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2583775" cy="47729775"/>
  <p:notesSz cx="6805613" cy="9939338"/>
  <p:defaultTextStyle>
    <a:defPPr>
      <a:defRPr lang="ja-JP"/>
    </a:defPPr>
    <a:lvl1pPr algn="l" defTabSz="4318905" rtl="0" fontAlgn="base">
      <a:spcBef>
        <a:spcPct val="0"/>
      </a:spcBef>
      <a:spcAft>
        <a:spcPct val="0"/>
      </a:spcAft>
      <a:defRPr kumimoji="1" sz="8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158218" indent="-1447043" algn="l" defTabSz="4318905" rtl="0" fontAlgn="base">
      <a:spcBef>
        <a:spcPct val="0"/>
      </a:spcBef>
      <a:spcAft>
        <a:spcPct val="0"/>
      </a:spcAft>
      <a:defRPr kumimoji="1" sz="8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318905" indent="-2896556" algn="l" defTabSz="4318905" rtl="0" fontAlgn="base">
      <a:spcBef>
        <a:spcPct val="0"/>
      </a:spcBef>
      <a:spcAft>
        <a:spcPct val="0"/>
      </a:spcAft>
      <a:defRPr kumimoji="1" sz="8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6479591" indent="-4346067" algn="l" defTabSz="4318905" rtl="0" fontAlgn="base">
      <a:spcBef>
        <a:spcPct val="0"/>
      </a:spcBef>
      <a:spcAft>
        <a:spcPct val="0"/>
      </a:spcAft>
      <a:defRPr kumimoji="1" sz="8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8640279" indent="-5795580" algn="l" defTabSz="4318905" rtl="0" fontAlgn="base">
      <a:spcBef>
        <a:spcPct val="0"/>
      </a:spcBef>
      <a:spcAft>
        <a:spcPct val="0"/>
      </a:spcAft>
      <a:defRPr kumimoji="1" sz="8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3555873" algn="l" defTabSz="1422349" rtl="0" eaLnBrk="1" latinLnBrk="0" hangingPunct="1">
      <a:defRPr kumimoji="1" sz="8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4267048" algn="l" defTabSz="1422349" rtl="0" eaLnBrk="1" latinLnBrk="0" hangingPunct="1">
      <a:defRPr kumimoji="1" sz="8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4978222" algn="l" defTabSz="1422349" rtl="0" eaLnBrk="1" latinLnBrk="0" hangingPunct="1">
      <a:defRPr kumimoji="1" sz="8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5689397" algn="l" defTabSz="1422349" rtl="0" eaLnBrk="1" latinLnBrk="0" hangingPunct="1">
      <a:defRPr kumimoji="1" sz="8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033" userDrawn="1">
          <p15:clr>
            <a:srgbClr val="A4A3A4"/>
          </p15:clr>
        </p15:guide>
        <p15:guide id="2" pos="71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73C"/>
    <a:srgbClr val="FE7458"/>
    <a:srgbClr val="FFFFCC"/>
    <a:srgbClr val="FE5050"/>
    <a:srgbClr val="FF9BD4"/>
    <a:srgbClr val="FE6040"/>
    <a:srgbClr val="FFF5EB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15E025-5AE0-2D8E-D856-63F68D525104}" v="42" dt="2023-09-15T03:54:36.6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31" autoAdjust="0"/>
    <p:restoredTop sz="94678" autoAdjust="0"/>
  </p:normalViewPr>
  <p:slideViewPr>
    <p:cSldViewPr>
      <p:cViewPr varScale="1">
        <p:scale>
          <a:sx n="15" d="100"/>
          <a:sy n="15" d="100"/>
        </p:scale>
        <p:origin x="4326" y="192"/>
      </p:cViewPr>
      <p:guideLst>
        <p:guide orient="horz" pos="15033"/>
        <p:guide pos="71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yo" userId="S::tokyo@visipri01.onmicrosoft.com::a7e22cb3-2f2a-4c2a-ae85-a7392a4d795b" providerId="AD" clId="Web-{B315E025-5AE0-2D8E-D856-63F68D525104}"/>
    <pc:docChg chg="mod delSld modSld modMainMaster setSldSz">
      <pc:chgData name="tokyo" userId="S::tokyo@visipri01.onmicrosoft.com::a7e22cb3-2f2a-4c2a-ae85-a7392a4d795b" providerId="AD" clId="Web-{B315E025-5AE0-2D8E-D856-63F68D525104}" dt="2023-09-15T03:54:36.667" v="41"/>
      <pc:docMkLst>
        <pc:docMk/>
      </pc:docMkLst>
      <pc:sldChg chg="delSp modSp">
        <pc:chgData name="tokyo" userId="S::tokyo@visipri01.onmicrosoft.com::a7e22cb3-2f2a-4c2a-ae85-a7392a4d795b" providerId="AD" clId="Web-{B315E025-5AE0-2D8E-D856-63F68D525104}" dt="2023-09-15T03:54:36.667" v="41"/>
        <pc:sldMkLst>
          <pc:docMk/>
          <pc:sldMk cId="0" sldId="256"/>
        </pc:sldMkLst>
        <pc:spChg chg="del mod">
          <ac:chgData name="tokyo" userId="S::tokyo@visipri01.onmicrosoft.com::a7e22cb3-2f2a-4c2a-ae85-a7392a4d795b" providerId="AD" clId="Web-{B315E025-5AE0-2D8E-D856-63F68D525104}" dt="2023-09-15T03:54:36.652" v="8"/>
          <ac:spMkLst>
            <pc:docMk/>
            <pc:sldMk cId="0" sldId="256"/>
            <ac:spMk id="2" creationId="{644B79FB-9A80-4382-BE4C-61B0E642BC40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7"/>
          <ac:spMkLst>
            <pc:docMk/>
            <pc:sldMk cId="0" sldId="256"/>
            <ac:spMk id="3" creationId="{15A327AA-4870-4A3B-9494-6EB437620692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67" v="37"/>
          <ac:spMkLst>
            <pc:docMk/>
            <pc:sldMk cId="0" sldId="256"/>
            <ac:spMk id="5" creationId="{F2C2B917-2158-41A7-9A22-5AA591A10D1F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67" v="36"/>
          <ac:spMkLst>
            <pc:docMk/>
            <pc:sldMk cId="0" sldId="256"/>
            <ac:spMk id="6" creationId="{BEACCE57-1C20-49C8-BEB4-0A60C3C6E8A3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67" v="38"/>
          <ac:spMkLst>
            <pc:docMk/>
            <pc:sldMk cId="0" sldId="256"/>
            <ac:spMk id="14" creationId="{00000000-0000-0000-0000-000000000000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16"/>
          <ac:spMkLst>
            <pc:docMk/>
            <pc:sldMk cId="0" sldId="256"/>
            <ac:spMk id="24" creationId="{05DE383F-6CEC-43FB-A7A0-9420A8A5F46E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12"/>
          <ac:spMkLst>
            <pc:docMk/>
            <pc:sldMk cId="0" sldId="256"/>
            <ac:spMk id="34" creationId="{E9030978-3550-4A81-B2ED-BCC2D41C2352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11"/>
          <ac:spMkLst>
            <pc:docMk/>
            <pc:sldMk cId="0" sldId="256"/>
            <ac:spMk id="35" creationId="{37C423CA-A69F-43D4-8B19-2B2F48FBE8EB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10"/>
          <ac:spMkLst>
            <pc:docMk/>
            <pc:sldMk cId="0" sldId="256"/>
            <ac:spMk id="36" creationId="{3B4E6293-7567-4CD5-A9C6-ACAB92C393AB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9"/>
          <ac:spMkLst>
            <pc:docMk/>
            <pc:sldMk cId="0" sldId="256"/>
            <ac:spMk id="37" creationId="{897208F9-71F4-4600-9C88-F7FD0A28B23B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4"/>
          <ac:spMkLst>
            <pc:docMk/>
            <pc:sldMk cId="0" sldId="256"/>
            <ac:spMk id="43" creationId="{32F7772E-92E5-424D-AEDA-946144A43943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3"/>
          <ac:spMkLst>
            <pc:docMk/>
            <pc:sldMk cId="0" sldId="256"/>
            <ac:spMk id="44" creationId="{734000FF-4601-40F2-9560-9764E1FC64EC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2"/>
          <ac:spMkLst>
            <pc:docMk/>
            <pc:sldMk cId="0" sldId="256"/>
            <ac:spMk id="45" creationId="{D14BCE15-8E91-46CC-B734-1ADF3B5A021E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67" v="35"/>
          <ac:spMkLst>
            <pc:docMk/>
            <pc:sldMk cId="0" sldId="256"/>
            <ac:spMk id="49" creationId="{B6F53A38-9CED-4C70-B505-E3CD44524630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67" v="34"/>
          <ac:spMkLst>
            <pc:docMk/>
            <pc:sldMk cId="0" sldId="256"/>
            <ac:spMk id="58" creationId="{4B48C5CF-E46A-47B7-8D1F-6ADD8B74E467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67" v="33"/>
          <ac:spMkLst>
            <pc:docMk/>
            <pc:sldMk cId="0" sldId="256"/>
            <ac:spMk id="65" creationId="{1345B930-3A97-42A2-A580-FEE80FA878A3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32"/>
          <ac:spMkLst>
            <pc:docMk/>
            <pc:sldMk cId="0" sldId="256"/>
            <ac:spMk id="90" creationId="{FDACBC40-C84A-4035-91BF-FE2B1D2BB49C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31"/>
          <ac:spMkLst>
            <pc:docMk/>
            <pc:sldMk cId="0" sldId="256"/>
            <ac:spMk id="92" creationId="{C3E21AFE-C16C-4126-8292-292CC597B1B5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30"/>
          <ac:spMkLst>
            <pc:docMk/>
            <pc:sldMk cId="0" sldId="256"/>
            <ac:spMk id="93" creationId="{29223C45-C2FF-4F84-B5F4-B5AAFABEDD84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29"/>
          <ac:spMkLst>
            <pc:docMk/>
            <pc:sldMk cId="0" sldId="256"/>
            <ac:spMk id="134" creationId="{4469ECB6-AB69-4B14-B62E-72A78794AC66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28"/>
          <ac:spMkLst>
            <pc:docMk/>
            <pc:sldMk cId="0" sldId="256"/>
            <ac:spMk id="135" creationId="{356FB051-B416-45CC-B11F-D1F6A92AD7A6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27"/>
          <ac:spMkLst>
            <pc:docMk/>
            <pc:sldMk cId="0" sldId="256"/>
            <ac:spMk id="137" creationId="{6733BFA4-C74C-49B6-807F-78EF5ABFE134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26"/>
          <ac:spMkLst>
            <pc:docMk/>
            <pc:sldMk cId="0" sldId="256"/>
            <ac:spMk id="138" creationId="{C0C9399D-3D89-4B13-B8DE-F062DCFC70F2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25"/>
          <ac:spMkLst>
            <pc:docMk/>
            <pc:sldMk cId="0" sldId="256"/>
            <ac:spMk id="139" creationId="{A053D892-BE87-4BC4-BD6A-D4396FDE647B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24"/>
          <ac:spMkLst>
            <pc:docMk/>
            <pc:sldMk cId="0" sldId="256"/>
            <ac:spMk id="140" creationId="{80167375-0327-4CE3-8F2C-A398D051226B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23"/>
          <ac:spMkLst>
            <pc:docMk/>
            <pc:sldMk cId="0" sldId="256"/>
            <ac:spMk id="141" creationId="{7906F86C-B99B-48A5-BE8F-ACA2E84182FB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22"/>
          <ac:spMkLst>
            <pc:docMk/>
            <pc:sldMk cId="0" sldId="256"/>
            <ac:spMk id="142" creationId="{7A290B6E-ECE3-42E4-BF58-38FBADC3B745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67" v="40"/>
          <ac:spMkLst>
            <pc:docMk/>
            <pc:sldMk cId="0" sldId="256"/>
            <ac:spMk id="166" creationId="{F019FE97-C1A4-4A59-A675-047E04F10C95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21"/>
          <ac:spMkLst>
            <pc:docMk/>
            <pc:sldMk cId="0" sldId="256"/>
            <ac:spMk id="251" creationId="{919EC3BC-D20A-49B0-8B5C-B09D941FBF6B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20"/>
          <ac:spMkLst>
            <pc:docMk/>
            <pc:sldMk cId="0" sldId="256"/>
            <ac:spMk id="252" creationId="{6AC9D401-B9F3-459D-8021-B810EE9E0141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19"/>
          <ac:spMkLst>
            <pc:docMk/>
            <pc:sldMk cId="0" sldId="256"/>
            <ac:spMk id="253" creationId="{E5114398-A493-41C1-9A3E-D36FE5D9C6BF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18"/>
          <ac:spMkLst>
            <pc:docMk/>
            <pc:sldMk cId="0" sldId="256"/>
            <ac:spMk id="254" creationId="{B2D3485C-1D27-4112-84CF-CD84990EF13B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17"/>
          <ac:spMkLst>
            <pc:docMk/>
            <pc:sldMk cId="0" sldId="256"/>
            <ac:spMk id="255" creationId="{CE93141C-2F0C-40E7-A343-6223E4541636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15"/>
          <ac:spMkLst>
            <pc:docMk/>
            <pc:sldMk cId="0" sldId="256"/>
            <ac:spMk id="256" creationId="{744166E7-B39D-4901-885E-74390983F181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14"/>
          <ac:spMkLst>
            <pc:docMk/>
            <pc:sldMk cId="0" sldId="256"/>
            <ac:spMk id="257" creationId="{A9EE8308-D164-4B17-BC9C-E8F1C88454E1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67" v="41"/>
          <ac:spMkLst>
            <pc:docMk/>
            <pc:sldMk cId="0" sldId="256"/>
            <ac:spMk id="258" creationId="{3EE25671-6296-4078-AE61-41EE555797E4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52" v="13"/>
          <ac:spMkLst>
            <pc:docMk/>
            <pc:sldMk cId="0" sldId="256"/>
            <ac:spMk id="259" creationId="{D01479BE-2625-4854-A49F-6E1340B63D03}"/>
          </ac:spMkLst>
        </pc:spChg>
        <pc:spChg chg="del mod">
          <ac:chgData name="tokyo" userId="S::tokyo@visipri01.onmicrosoft.com::a7e22cb3-2f2a-4c2a-ae85-a7392a4d795b" providerId="AD" clId="Web-{B315E025-5AE0-2D8E-D856-63F68D525104}" dt="2023-09-15T03:54:36.667" v="39"/>
          <ac:spMkLst>
            <pc:docMk/>
            <pc:sldMk cId="0" sldId="256"/>
            <ac:spMk id="13315" creationId="{00000000-0000-0000-0000-000000000000}"/>
          </ac:spMkLst>
        </pc:spChg>
        <pc:picChg chg="del mod">
          <ac:chgData name="tokyo" userId="S::tokyo@visipri01.onmicrosoft.com::a7e22cb3-2f2a-4c2a-ae85-a7392a4d795b" providerId="AD" clId="Web-{B315E025-5AE0-2D8E-D856-63F68D525104}" dt="2023-09-15T03:54:36.652" v="6"/>
          <ac:picMkLst>
            <pc:docMk/>
            <pc:sldMk cId="0" sldId="256"/>
            <ac:picMk id="7" creationId="{3313512B-4BEC-44BE-A848-5832C84621E3}"/>
          </ac:picMkLst>
        </pc:picChg>
        <pc:picChg chg="del mod">
          <ac:chgData name="tokyo" userId="S::tokyo@visipri01.onmicrosoft.com::a7e22cb3-2f2a-4c2a-ae85-a7392a4d795b" providerId="AD" clId="Web-{B315E025-5AE0-2D8E-D856-63F68D525104}" dt="2023-09-15T03:54:36.652" v="5"/>
          <ac:picMkLst>
            <pc:docMk/>
            <pc:sldMk cId="0" sldId="256"/>
            <ac:picMk id="9" creationId="{15A44AFE-BB4B-4CA4-BAFB-AB29F7DAB23E}"/>
          </ac:picMkLst>
        </pc:picChg>
      </pc:sldChg>
      <pc:sldChg chg="modSp del">
        <pc:chgData name="tokyo" userId="S::tokyo@visipri01.onmicrosoft.com::a7e22cb3-2f2a-4c2a-ae85-a7392a4d795b" providerId="AD" clId="Web-{B315E025-5AE0-2D8E-D856-63F68D525104}" dt="2023-09-15T03:54:32.292" v="1"/>
        <pc:sldMkLst>
          <pc:docMk/>
          <pc:sldMk cId="2831235832" sldId="257"/>
        </pc:sldMkLst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13" creationId="{BB4A06FB-EE5D-4802-8C42-9272AC03DF5D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16" creationId="{E6B0FD73-B03A-4760-AD76-A4C011CDE207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21" creationId="{67FC3A4C-A1DE-48C4-91E3-DA78F606304E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67" creationId="{26F4F967-6BD8-44CE-887F-7CAB7CC1B6C9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68" creationId="{52B3FEAF-F2FB-45FB-9484-6D8433F542D3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69" creationId="{7D561C26-C064-436B-9835-EADE40282384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70" creationId="{3A1C5B8B-3ED9-477B-8F78-DA9B282B3F63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71" creationId="{FE13C612-F4B6-4F9F-A530-16753A120B6A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72" creationId="{DC6F8B1B-47AE-46F1-84C0-EE1251592234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73" creationId="{F13BF4B7-81A2-4DEF-BEB4-9C11570C3AE3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76" creationId="{45BBD27D-F183-4495-A657-543F68CFB2FF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77" creationId="{02978E7A-F3E7-4180-8E75-C298CF187950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81" creationId="{53806B3A-5266-41F4-9AA2-12E63D9E01E7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k cId="2831235832" sldId="257"/>
            <ac:spMk id="82" creationId="{B98BEBD0-C490-4207-84E6-07F37D1AE926}"/>
          </ac:spMkLst>
        </pc:spChg>
        <pc:picChg chg="mod">
          <ac:chgData name="tokyo" userId="S::tokyo@visipri01.onmicrosoft.com::a7e22cb3-2f2a-4c2a-ae85-a7392a4d795b" providerId="AD" clId="Web-{B315E025-5AE0-2D8E-D856-63F68D525104}" dt="2023-09-15T03:54:15.183" v="0"/>
          <ac:picMkLst>
            <pc:docMk/>
            <pc:sldMk cId="2831235832" sldId="257"/>
            <ac:picMk id="3" creationId="{B80DA324-424D-4B64-94B1-23CD4FD72136}"/>
          </ac:picMkLst>
        </pc:picChg>
        <pc:picChg chg="mod">
          <ac:chgData name="tokyo" userId="S::tokyo@visipri01.onmicrosoft.com::a7e22cb3-2f2a-4c2a-ae85-a7392a4d795b" providerId="AD" clId="Web-{B315E025-5AE0-2D8E-D856-63F68D525104}" dt="2023-09-15T03:54:15.183" v="0"/>
          <ac:picMkLst>
            <pc:docMk/>
            <pc:sldMk cId="2831235832" sldId="257"/>
            <ac:picMk id="7" creationId="{AF9B114C-389D-492E-A323-232CC045786E}"/>
          </ac:picMkLst>
        </pc:picChg>
        <pc:picChg chg="mod">
          <ac:chgData name="tokyo" userId="S::tokyo@visipri01.onmicrosoft.com::a7e22cb3-2f2a-4c2a-ae85-a7392a4d795b" providerId="AD" clId="Web-{B315E025-5AE0-2D8E-D856-63F68D525104}" dt="2023-09-15T03:54:15.183" v="0"/>
          <ac:picMkLst>
            <pc:docMk/>
            <pc:sldMk cId="2831235832" sldId="257"/>
            <ac:picMk id="9" creationId="{737281E6-BD19-4044-8BBA-E23DE5EC781C}"/>
          </ac:picMkLst>
        </pc:picChg>
        <pc:picChg chg="mod">
          <ac:chgData name="tokyo" userId="S::tokyo@visipri01.onmicrosoft.com::a7e22cb3-2f2a-4c2a-ae85-a7392a4d795b" providerId="AD" clId="Web-{B315E025-5AE0-2D8E-D856-63F68D525104}" dt="2023-09-15T03:54:15.183" v="0"/>
          <ac:picMkLst>
            <pc:docMk/>
            <pc:sldMk cId="2831235832" sldId="257"/>
            <ac:picMk id="19" creationId="{EB8F0DBE-E4CE-4AEA-BC74-E49A6CCA95FA}"/>
          </ac:picMkLst>
        </pc:picChg>
      </pc:sldChg>
      <pc:sldMasterChg chg="modSp modSldLayout">
        <pc:chgData name="tokyo" userId="S::tokyo@visipri01.onmicrosoft.com::a7e22cb3-2f2a-4c2a-ae85-a7392a4d795b" providerId="AD" clId="Web-{B315E025-5AE0-2D8E-D856-63F68D525104}" dt="2023-09-15T03:54:15.183" v="0"/>
        <pc:sldMasterMkLst>
          <pc:docMk/>
          <pc:sldMasterMk cId="0" sldId="2147483648"/>
        </pc:sldMasterMkLst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asterMk cId="0" sldId="2147483648"/>
            <ac:spMk id="4" creationId="{00000000-0000-0000-0000-000000000000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asterMk cId="0" sldId="2147483648"/>
            <ac:spMk id="5" creationId="{00000000-0000-0000-0000-000000000000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asterMk cId="0" sldId="2147483648"/>
            <ac:spMk id="6" creationId="{00000000-0000-0000-0000-000000000000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asterMk cId="0" sldId="2147483648"/>
            <ac:spMk id="1026" creationId="{00000000-0000-0000-0000-000000000000}"/>
          </ac:spMkLst>
        </pc:spChg>
        <pc:spChg chg="mod">
          <ac:chgData name="tokyo" userId="S::tokyo@visipri01.onmicrosoft.com::a7e22cb3-2f2a-4c2a-ae85-a7392a4d795b" providerId="AD" clId="Web-{B315E025-5AE0-2D8E-D856-63F68D525104}" dt="2023-09-15T03:54:15.183" v="0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tokyo" userId="S::tokyo@visipri01.onmicrosoft.com::a7e22cb3-2f2a-4c2a-ae85-a7392a4d795b" providerId="AD" clId="Web-{B315E025-5AE0-2D8E-D856-63F68D525104}" dt="2023-09-15T03:54:15.183" v="0"/>
          <pc:sldLayoutMkLst>
            <pc:docMk/>
            <pc:sldMasterMk cId="0" sldId="2147483648"/>
            <pc:sldLayoutMk cId="0" sldId="2147483649"/>
          </pc:sldLayoutMkLst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49"/>
              <ac:spMk id="2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49"/>
              <ac:spMk id="3" creationId="{00000000-0000-0000-0000-000000000000}"/>
            </ac:spMkLst>
          </pc:spChg>
        </pc:sldLayoutChg>
        <pc:sldLayoutChg chg="modSp">
          <pc:chgData name="tokyo" userId="S::tokyo@visipri01.onmicrosoft.com::a7e22cb3-2f2a-4c2a-ae85-a7392a4d795b" providerId="AD" clId="Web-{B315E025-5AE0-2D8E-D856-63F68D525104}" dt="2023-09-15T03:54:15.183" v="0"/>
          <pc:sldLayoutMkLst>
            <pc:docMk/>
            <pc:sldMasterMk cId="0" sldId="2147483648"/>
            <pc:sldLayoutMk cId="0" sldId="2147483651"/>
          </pc:sldLayoutMkLst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1"/>
              <ac:spMk id="2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1"/>
              <ac:spMk id="3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tokyo" userId="S::tokyo@visipri01.onmicrosoft.com::a7e22cb3-2f2a-4c2a-ae85-a7392a4d795b" providerId="AD" clId="Web-{B315E025-5AE0-2D8E-D856-63F68D525104}" dt="2023-09-15T03:54:15.183" v="0"/>
          <pc:sldLayoutMkLst>
            <pc:docMk/>
            <pc:sldMasterMk cId="0" sldId="2147483648"/>
            <pc:sldLayoutMk cId="0" sldId="2147483652"/>
          </pc:sldLayoutMkLst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2"/>
              <ac:spMk id="2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2"/>
              <ac:spMk id="3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2"/>
              <ac:spMk id="4" creationId="{00000000-0000-0000-0000-000000000000}"/>
            </ac:spMkLst>
          </pc:spChg>
        </pc:sldLayoutChg>
        <pc:sldLayoutChg chg="modSp">
          <pc:chgData name="tokyo" userId="S::tokyo@visipri01.onmicrosoft.com::a7e22cb3-2f2a-4c2a-ae85-a7392a4d795b" providerId="AD" clId="Web-{B315E025-5AE0-2D8E-D856-63F68D525104}" dt="2023-09-15T03:54:15.183" v="0"/>
          <pc:sldLayoutMkLst>
            <pc:docMk/>
            <pc:sldMasterMk cId="0" sldId="2147483648"/>
            <pc:sldLayoutMk cId="0" sldId="2147483655"/>
          </pc:sldLayoutMkLst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5"/>
              <ac:spMk id="3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5"/>
              <ac:spMk id="4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5"/>
              <ac:spMk id="5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5"/>
              <ac:spMk id="6" creationId="{00000000-0000-0000-0000-000000000000}"/>
            </ac:spMkLst>
          </pc:spChg>
        </pc:sldLayoutChg>
        <pc:sldLayoutChg chg="modSp">
          <pc:chgData name="tokyo" userId="S::tokyo@visipri01.onmicrosoft.com::a7e22cb3-2f2a-4c2a-ae85-a7392a4d795b" providerId="AD" clId="Web-{B315E025-5AE0-2D8E-D856-63F68D525104}" dt="2023-09-15T03:54:15.183" v="0"/>
          <pc:sldLayoutMkLst>
            <pc:docMk/>
            <pc:sldMasterMk cId="0" sldId="2147483648"/>
            <pc:sldLayoutMk cId="0" sldId="2147483656"/>
          </pc:sldLayoutMkLst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6"/>
              <ac:spMk id="3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6"/>
              <ac:spMk id="4" creationId="{00000000-0000-0000-0000-000000000000}"/>
            </ac:spMkLst>
          </pc:spChg>
        </pc:sldLayoutChg>
        <pc:sldLayoutChg chg="modSp">
          <pc:chgData name="tokyo" userId="S::tokyo@visipri01.onmicrosoft.com::a7e22cb3-2f2a-4c2a-ae85-a7392a4d795b" providerId="AD" clId="Web-{B315E025-5AE0-2D8E-D856-63F68D525104}" dt="2023-09-15T03:54:15.183" v="0"/>
          <pc:sldLayoutMkLst>
            <pc:docMk/>
            <pc:sldMasterMk cId="0" sldId="2147483648"/>
            <pc:sldLayoutMk cId="0" sldId="2147483657"/>
          </pc:sldLayoutMkLst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7"/>
              <ac:spMk id="2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7"/>
              <ac:spMk id="3" creationId="{00000000-0000-0000-0000-000000000000}"/>
            </ac:spMkLst>
          </pc:spChg>
        </pc:sldLayoutChg>
        <pc:sldLayoutChg chg="modSp">
          <pc:chgData name="tokyo" userId="S::tokyo@visipri01.onmicrosoft.com::a7e22cb3-2f2a-4c2a-ae85-a7392a4d795b" providerId="AD" clId="Web-{B315E025-5AE0-2D8E-D856-63F68D525104}" dt="2023-09-15T03:54:15.183" v="0"/>
          <pc:sldLayoutMkLst>
            <pc:docMk/>
            <pc:sldMasterMk cId="0" sldId="2147483648"/>
            <pc:sldLayoutMk cId="0" sldId="2147483659"/>
          </pc:sldLayoutMkLst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9"/>
              <ac:spMk id="2" creationId="{00000000-0000-0000-0000-000000000000}"/>
            </ac:spMkLst>
          </pc:spChg>
          <pc:spChg chg="mod">
            <ac:chgData name="tokyo" userId="S::tokyo@visipri01.onmicrosoft.com::a7e22cb3-2f2a-4c2a-ae85-a7392a4d795b" providerId="AD" clId="Web-{B315E025-5AE0-2D8E-D856-63F68D525104}" dt="2023-09-15T03:54:15.183" v="0"/>
            <ac:spMkLst>
              <pc:docMk/>
              <pc:sldMasterMk cId="0" sldId="2147483648"/>
              <pc:sldLayoutMk cId="0" sldId="2147483659"/>
              <ac:spMk id="3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93786" y="14827171"/>
            <a:ext cx="19196208" cy="102309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387569" y="27046877"/>
            <a:ext cx="15808643" cy="121976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45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91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36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82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27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73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319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364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ED4E8-E793-4AD6-9FDD-5F419437D6FD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9A082-1AB7-42D1-88C7-6D8BED54EB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19210-1F84-4889-95C0-5A09706149D6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490F5-0E46-410B-B3E7-5738961A61D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9013879" y="9026684"/>
            <a:ext cx="9002144" cy="19243274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999607" y="9026684"/>
            <a:ext cx="26637878" cy="19243274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A0AA6-BEEE-4B29-B9F8-BCCCF8514026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AB5E1-AA21-47E4-8058-382464A283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116D9-191D-42E5-BB1B-1FD9D4DC6BFA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008F4-868C-4EC6-A8BA-EFD5C821386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83965" y="30670807"/>
            <a:ext cx="19196208" cy="9479663"/>
          </a:xfrm>
        </p:spPr>
        <p:txBody>
          <a:bodyPr anchor="t"/>
          <a:lstStyle>
            <a:lvl1pPr algn="l">
              <a:defRPr sz="17992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83965" y="20229919"/>
            <a:ext cx="19196208" cy="10440885"/>
          </a:xfrm>
        </p:spPr>
        <p:txBody>
          <a:bodyPr anchor="b"/>
          <a:lstStyle>
            <a:lvl1pPr marL="0" indent="0">
              <a:buNone/>
              <a:defRPr sz="8996">
                <a:solidFill>
                  <a:schemeClr val="tx1">
                    <a:tint val="75000"/>
                  </a:schemeClr>
                </a:solidFill>
              </a:defRPr>
            </a:lvl1pPr>
            <a:lvl2pPr marL="2045589" indent="0">
              <a:buNone/>
              <a:defRPr sz="8143">
                <a:solidFill>
                  <a:schemeClr val="tx1">
                    <a:tint val="75000"/>
                  </a:schemeClr>
                </a:solidFill>
              </a:defRPr>
            </a:lvl2pPr>
            <a:lvl3pPr marL="4091178" indent="0">
              <a:buNone/>
              <a:defRPr sz="7292">
                <a:solidFill>
                  <a:schemeClr val="tx1">
                    <a:tint val="75000"/>
                  </a:schemeClr>
                </a:solidFill>
              </a:defRPr>
            </a:lvl3pPr>
            <a:lvl4pPr marL="6136767" indent="0">
              <a:buNone/>
              <a:defRPr sz="6344">
                <a:solidFill>
                  <a:schemeClr val="tx1">
                    <a:tint val="75000"/>
                  </a:schemeClr>
                </a:solidFill>
              </a:defRPr>
            </a:lvl4pPr>
            <a:lvl5pPr marL="8182355" indent="0">
              <a:buNone/>
              <a:defRPr sz="6344">
                <a:solidFill>
                  <a:schemeClr val="tx1">
                    <a:tint val="75000"/>
                  </a:schemeClr>
                </a:solidFill>
              </a:defRPr>
            </a:lvl5pPr>
            <a:lvl6pPr marL="10227945" indent="0">
              <a:buNone/>
              <a:defRPr sz="6344">
                <a:solidFill>
                  <a:schemeClr val="tx1">
                    <a:tint val="75000"/>
                  </a:schemeClr>
                </a:solidFill>
              </a:defRPr>
            </a:lvl6pPr>
            <a:lvl7pPr marL="12273533" indent="0">
              <a:buNone/>
              <a:defRPr sz="6344">
                <a:solidFill>
                  <a:schemeClr val="tx1">
                    <a:tint val="75000"/>
                  </a:schemeClr>
                </a:solidFill>
              </a:defRPr>
            </a:lvl7pPr>
            <a:lvl8pPr marL="14319122" indent="0">
              <a:buNone/>
              <a:defRPr sz="6344">
                <a:solidFill>
                  <a:schemeClr val="tx1">
                    <a:tint val="75000"/>
                  </a:schemeClr>
                </a:solidFill>
              </a:defRPr>
            </a:lvl8pPr>
            <a:lvl9pPr marL="16364711" indent="0">
              <a:buNone/>
              <a:defRPr sz="63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55763-D4CF-4F87-82C2-CE36E85C39D7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8970D-D08D-4700-9DD7-440B7881837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999606" y="52624295"/>
            <a:ext cx="17820011" cy="148835136"/>
          </a:xfrm>
        </p:spPr>
        <p:txBody>
          <a:bodyPr/>
          <a:lstStyle>
            <a:lvl1pPr>
              <a:defRPr sz="12595"/>
            </a:lvl1pPr>
            <a:lvl2pPr>
              <a:defRPr sz="10796"/>
            </a:lvl2pPr>
            <a:lvl3pPr>
              <a:defRPr sz="8996"/>
            </a:lvl3pPr>
            <a:lvl4pPr>
              <a:defRPr sz="8143"/>
            </a:lvl4pPr>
            <a:lvl5pPr>
              <a:defRPr sz="8143"/>
            </a:lvl5pPr>
            <a:lvl6pPr>
              <a:defRPr sz="8143"/>
            </a:lvl6pPr>
            <a:lvl7pPr>
              <a:defRPr sz="8143"/>
            </a:lvl7pPr>
            <a:lvl8pPr>
              <a:defRPr sz="8143"/>
            </a:lvl8pPr>
            <a:lvl9pPr>
              <a:defRPr sz="814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0196015" y="52624295"/>
            <a:ext cx="17820009" cy="148835136"/>
          </a:xfrm>
        </p:spPr>
        <p:txBody>
          <a:bodyPr/>
          <a:lstStyle>
            <a:lvl1pPr>
              <a:defRPr sz="12595"/>
            </a:lvl1pPr>
            <a:lvl2pPr>
              <a:defRPr sz="10796"/>
            </a:lvl2pPr>
            <a:lvl3pPr>
              <a:defRPr sz="8996"/>
            </a:lvl3pPr>
            <a:lvl4pPr>
              <a:defRPr sz="8143"/>
            </a:lvl4pPr>
            <a:lvl5pPr>
              <a:defRPr sz="8143"/>
            </a:lvl5pPr>
            <a:lvl6pPr>
              <a:defRPr sz="8143"/>
            </a:lvl6pPr>
            <a:lvl7pPr>
              <a:defRPr sz="8143"/>
            </a:lvl7pPr>
            <a:lvl8pPr>
              <a:defRPr sz="8143"/>
            </a:lvl8pPr>
            <a:lvl9pPr>
              <a:defRPr sz="814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00E92-1DAC-4CD7-A1DC-D1FC7B1EFB21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53BF5-5F09-46A2-B1F7-0240DF1E8EE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29190" y="1911409"/>
            <a:ext cx="20325398" cy="7954963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29189" y="10683964"/>
            <a:ext cx="9978422" cy="4452566"/>
          </a:xfrm>
        </p:spPr>
        <p:txBody>
          <a:bodyPr anchor="b"/>
          <a:lstStyle>
            <a:lvl1pPr marL="0" indent="0">
              <a:buNone/>
              <a:defRPr sz="10796" b="1"/>
            </a:lvl1pPr>
            <a:lvl2pPr marL="2045589" indent="0">
              <a:buNone/>
              <a:defRPr sz="8996" b="1"/>
            </a:lvl2pPr>
            <a:lvl3pPr marL="4091178" indent="0">
              <a:buNone/>
              <a:defRPr sz="8143" b="1"/>
            </a:lvl3pPr>
            <a:lvl4pPr marL="6136767" indent="0">
              <a:buNone/>
              <a:defRPr sz="7292" b="1"/>
            </a:lvl4pPr>
            <a:lvl5pPr marL="8182355" indent="0">
              <a:buNone/>
              <a:defRPr sz="7292" b="1"/>
            </a:lvl5pPr>
            <a:lvl6pPr marL="10227945" indent="0">
              <a:buNone/>
              <a:defRPr sz="7292" b="1"/>
            </a:lvl6pPr>
            <a:lvl7pPr marL="12273533" indent="0">
              <a:buNone/>
              <a:defRPr sz="7292" b="1"/>
            </a:lvl7pPr>
            <a:lvl8pPr marL="14319122" indent="0">
              <a:buNone/>
              <a:defRPr sz="7292" b="1"/>
            </a:lvl8pPr>
            <a:lvl9pPr marL="16364711" indent="0">
              <a:buNone/>
              <a:defRPr sz="729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29189" y="15136526"/>
            <a:ext cx="9978422" cy="27499867"/>
          </a:xfrm>
        </p:spPr>
        <p:txBody>
          <a:bodyPr/>
          <a:lstStyle>
            <a:lvl1pPr>
              <a:defRPr sz="10796"/>
            </a:lvl1pPr>
            <a:lvl2pPr>
              <a:defRPr sz="8996"/>
            </a:lvl2pPr>
            <a:lvl3pPr>
              <a:defRPr sz="8143"/>
            </a:lvl3pPr>
            <a:lvl4pPr>
              <a:defRPr sz="7292"/>
            </a:lvl4pPr>
            <a:lvl5pPr>
              <a:defRPr sz="7292"/>
            </a:lvl5pPr>
            <a:lvl6pPr>
              <a:defRPr sz="7292"/>
            </a:lvl6pPr>
            <a:lvl7pPr>
              <a:defRPr sz="7292"/>
            </a:lvl7pPr>
            <a:lvl8pPr>
              <a:defRPr sz="7292"/>
            </a:lvl8pPr>
            <a:lvl9pPr>
              <a:defRPr sz="72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472245" y="10683964"/>
            <a:ext cx="9982342" cy="4452566"/>
          </a:xfrm>
        </p:spPr>
        <p:txBody>
          <a:bodyPr anchor="b"/>
          <a:lstStyle>
            <a:lvl1pPr marL="0" indent="0">
              <a:buNone/>
              <a:defRPr sz="10796" b="1"/>
            </a:lvl1pPr>
            <a:lvl2pPr marL="2045589" indent="0">
              <a:buNone/>
              <a:defRPr sz="8996" b="1"/>
            </a:lvl2pPr>
            <a:lvl3pPr marL="4091178" indent="0">
              <a:buNone/>
              <a:defRPr sz="8143" b="1"/>
            </a:lvl3pPr>
            <a:lvl4pPr marL="6136767" indent="0">
              <a:buNone/>
              <a:defRPr sz="7292" b="1"/>
            </a:lvl4pPr>
            <a:lvl5pPr marL="8182355" indent="0">
              <a:buNone/>
              <a:defRPr sz="7292" b="1"/>
            </a:lvl5pPr>
            <a:lvl6pPr marL="10227945" indent="0">
              <a:buNone/>
              <a:defRPr sz="7292" b="1"/>
            </a:lvl6pPr>
            <a:lvl7pPr marL="12273533" indent="0">
              <a:buNone/>
              <a:defRPr sz="7292" b="1"/>
            </a:lvl7pPr>
            <a:lvl8pPr marL="14319122" indent="0">
              <a:buNone/>
              <a:defRPr sz="7292" b="1"/>
            </a:lvl8pPr>
            <a:lvl9pPr marL="16364711" indent="0">
              <a:buNone/>
              <a:defRPr sz="729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472245" y="15136526"/>
            <a:ext cx="9982342" cy="27499867"/>
          </a:xfrm>
        </p:spPr>
        <p:txBody>
          <a:bodyPr/>
          <a:lstStyle>
            <a:lvl1pPr>
              <a:defRPr sz="10796"/>
            </a:lvl1pPr>
            <a:lvl2pPr>
              <a:defRPr sz="8996"/>
            </a:lvl2pPr>
            <a:lvl3pPr>
              <a:defRPr sz="8143"/>
            </a:lvl3pPr>
            <a:lvl4pPr>
              <a:defRPr sz="7292"/>
            </a:lvl4pPr>
            <a:lvl5pPr>
              <a:defRPr sz="7292"/>
            </a:lvl5pPr>
            <a:lvl6pPr>
              <a:defRPr sz="7292"/>
            </a:lvl6pPr>
            <a:lvl7pPr>
              <a:defRPr sz="7292"/>
            </a:lvl7pPr>
            <a:lvl8pPr>
              <a:defRPr sz="7292"/>
            </a:lvl8pPr>
            <a:lvl9pPr>
              <a:defRPr sz="72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8BAB0-BC28-4706-B259-35935CD2599E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2B63-57CF-46ED-AFAD-5AE1B96680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5EAEE-58DC-47ED-8951-1A7B982B7F44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F1094-BCF4-4205-B4B4-A3975F289B7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70672-4357-4CFF-BE9D-B161C5DAC6A4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057FC-14FF-443F-A2F2-31C32CF1AA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29190" y="1900356"/>
            <a:ext cx="7429908" cy="8087545"/>
          </a:xfrm>
        </p:spPr>
        <p:txBody>
          <a:bodyPr anchor="b"/>
          <a:lstStyle>
            <a:lvl1pPr algn="l">
              <a:defRPr sz="8996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9630" y="1900361"/>
            <a:ext cx="12624958" cy="40736041"/>
          </a:xfrm>
        </p:spPr>
        <p:txBody>
          <a:bodyPr/>
          <a:lstStyle>
            <a:lvl1pPr>
              <a:defRPr sz="14299"/>
            </a:lvl1pPr>
            <a:lvl2pPr>
              <a:defRPr sz="12595"/>
            </a:lvl2pPr>
            <a:lvl3pPr>
              <a:defRPr sz="10796"/>
            </a:lvl3pPr>
            <a:lvl4pPr>
              <a:defRPr sz="8996"/>
            </a:lvl4pPr>
            <a:lvl5pPr>
              <a:defRPr sz="8996"/>
            </a:lvl5pPr>
            <a:lvl6pPr>
              <a:defRPr sz="8996"/>
            </a:lvl6pPr>
            <a:lvl7pPr>
              <a:defRPr sz="8996"/>
            </a:lvl7pPr>
            <a:lvl8pPr>
              <a:defRPr sz="8996"/>
            </a:lvl8pPr>
            <a:lvl9pPr>
              <a:defRPr sz="89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29190" y="9987902"/>
            <a:ext cx="7429908" cy="32648496"/>
          </a:xfrm>
        </p:spPr>
        <p:txBody>
          <a:bodyPr/>
          <a:lstStyle>
            <a:lvl1pPr marL="0" indent="0">
              <a:buNone/>
              <a:defRPr sz="6344"/>
            </a:lvl1pPr>
            <a:lvl2pPr marL="2045589" indent="0">
              <a:buNone/>
              <a:defRPr sz="5303"/>
            </a:lvl2pPr>
            <a:lvl3pPr marL="4091178" indent="0">
              <a:buNone/>
              <a:defRPr sz="4450"/>
            </a:lvl3pPr>
            <a:lvl4pPr marL="6136767" indent="0">
              <a:buNone/>
              <a:defRPr sz="4072"/>
            </a:lvl4pPr>
            <a:lvl5pPr marL="8182355" indent="0">
              <a:buNone/>
              <a:defRPr sz="4072"/>
            </a:lvl5pPr>
            <a:lvl6pPr marL="10227945" indent="0">
              <a:buNone/>
              <a:defRPr sz="4072"/>
            </a:lvl6pPr>
            <a:lvl7pPr marL="12273533" indent="0">
              <a:buNone/>
              <a:defRPr sz="4072"/>
            </a:lvl7pPr>
            <a:lvl8pPr marL="14319122" indent="0">
              <a:buNone/>
              <a:defRPr sz="4072"/>
            </a:lvl8pPr>
            <a:lvl9pPr marL="16364711" indent="0">
              <a:buNone/>
              <a:defRPr sz="40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DC482-6B0F-49F4-86B5-7D4770788BC5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364FC-0DDB-4250-9444-ABEF0B90035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26579" y="33410846"/>
            <a:ext cx="13550265" cy="3944340"/>
          </a:xfrm>
        </p:spPr>
        <p:txBody>
          <a:bodyPr anchor="b"/>
          <a:lstStyle>
            <a:lvl1pPr algn="l">
              <a:defRPr sz="8996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426579" y="4264744"/>
            <a:ext cx="13550265" cy="28637865"/>
          </a:xfrm>
        </p:spPr>
        <p:txBody>
          <a:bodyPr rtlCol="0">
            <a:normAutofit/>
          </a:bodyPr>
          <a:lstStyle>
            <a:lvl1pPr marL="0" indent="0">
              <a:buNone/>
              <a:defRPr sz="14299"/>
            </a:lvl1pPr>
            <a:lvl2pPr marL="2045589" indent="0">
              <a:buNone/>
              <a:defRPr sz="12595"/>
            </a:lvl2pPr>
            <a:lvl3pPr marL="4091178" indent="0">
              <a:buNone/>
              <a:defRPr sz="10796"/>
            </a:lvl3pPr>
            <a:lvl4pPr marL="6136767" indent="0">
              <a:buNone/>
              <a:defRPr sz="8996"/>
            </a:lvl4pPr>
            <a:lvl5pPr marL="8182355" indent="0">
              <a:buNone/>
              <a:defRPr sz="8996"/>
            </a:lvl5pPr>
            <a:lvl6pPr marL="10227945" indent="0">
              <a:buNone/>
              <a:defRPr sz="8996"/>
            </a:lvl6pPr>
            <a:lvl7pPr marL="12273533" indent="0">
              <a:buNone/>
              <a:defRPr sz="8996"/>
            </a:lvl7pPr>
            <a:lvl8pPr marL="14319122" indent="0">
              <a:buNone/>
              <a:defRPr sz="8996"/>
            </a:lvl8pPr>
            <a:lvl9pPr marL="16364711" indent="0">
              <a:buNone/>
              <a:defRPr sz="8996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426579" y="37355182"/>
            <a:ext cx="13550265" cy="5601616"/>
          </a:xfrm>
        </p:spPr>
        <p:txBody>
          <a:bodyPr/>
          <a:lstStyle>
            <a:lvl1pPr marL="0" indent="0">
              <a:buNone/>
              <a:defRPr sz="6344"/>
            </a:lvl1pPr>
            <a:lvl2pPr marL="2045589" indent="0">
              <a:buNone/>
              <a:defRPr sz="5303"/>
            </a:lvl2pPr>
            <a:lvl3pPr marL="4091178" indent="0">
              <a:buNone/>
              <a:defRPr sz="4450"/>
            </a:lvl3pPr>
            <a:lvl4pPr marL="6136767" indent="0">
              <a:buNone/>
              <a:defRPr sz="4072"/>
            </a:lvl4pPr>
            <a:lvl5pPr marL="8182355" indent="0">
              <a:buNone/>
              <a:defRPr sz="4072"/>
            </a:lvl5pPr>
            <a:lvl6pPr marL="10227945" indent="0">
              <a:buNone/>
              <a:defRPr sz="4072"/>
            </a:lvl6pPr>
            <a:lvl7pPr marL="12273533" indent="0">
              <a:buNone/>
              <a:defRPr sz="4072"/>
            </a:lvl7pPr>
            <a:lvl8pPr marL="14319122" indent="0">
              <a:buNone/>
              <a:defRPr sz="4072"/>
            </a:lvl8pPr>
            <a:lvl9pPr marL="16364711" indent="0">
              <a:buNone/>
              <a:defRPr sz="40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B305-CF62-4A8A-B0B9-E1C2C6B183DC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3BC64-0E42-4E43-AD82-7149BEA5FB4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1128528" y="1910412"/>
            <a:ext cx="20326726" cy="795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2039" tIns="216021" rIns="432039" bIns="2160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1128528" y="11137419"/>
            <a:ext cx="20326726" cy="31499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2039" tIns="216021" rIns="432039" bIns="2160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128527" y="44238669"/>
            <a:ext cx="5270875" cy="2541752"/>
          </a:xfrm>
          <a:prstGeom prst="rect">
            <a:avLst/>
          </a:prstGeom>
        </p:spPr>
        <p:txBody>
          <a:bodyPr vert="horz" lIns="432039" tIns="216021" rIns="432039" bIns="216021" rtlCol="0" anchor="ctr"/>
          <a:lstStyle>
            <a:lvl1pPr algn="l" defTabSz="4091178" fontAlgn="auto">
              <a:spcBef>
                <a:spcPts val="0"/>
              </a:spcBef>
              <a:spcAft>
                <a:spcPts val="0"/>
              </a:spcAft>
              <a:defRPr sz="5303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6D1708-1A2E-43E3-9379-4B1FEEAFDD19}" type="datetimeFigureOut">
              <a:rPr lang="ja-JP" altLang="en-US"/>
              <a:pPr>
                <a:defRPr/>
              </a:pPr>
              <a:t>2023/9/14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716014" y="44238669"/>
            <a:ext cx="7151750" cy="2541752"/>
          </a:xfrm>
          <a:prstGeom prst="rect">
            <a:avLst/>
          </a:prstGeom>
        </p:spPr>
        <p:txBody>
          <a:bodyPr vert="horz" lIns="432039" tIns="216021" rIns="432039" bIns="216021" rtlCol="0" anchor="ctr"/>
          <a:lstStyle>
            <a:lvl1pPr algn="ctr" defTabSz="4091178" fontAlgn="auto">
              <a:spcBef>
                <a:spcPts val="0"/>
              </a:spcBef>
              <a:spcAft>
                <a:spcPts val="0"/>
              </a:spcAft>
              <a:defRPr sz="530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6184377" y="44238669"/>
            <a:ext cx="5270875" cy="2541752"/>
          </a:xfrm>
          <a:prstGeom prst="rect">
            <a:avLst/>
          </a:prstGeom>
        </p:spPr>
        <p:txBody>
          <a:bodyPr vert="horz" lIns="432039" tIns="216021" rIns="432039" bIns="216021" rtlCol="0" anchor="ctr"/>
          <a:lstStyle>
            <a:lvl1pPr algn="r" defTabSz="4091178" fontAlgn="auto">
              <a:spcBef>
                <a:spcPts val="0"/>
              </a:spcBef>
              <a:spcAft>
                <a:spcPts val="0"/>
              </a:spcAft>
              <a:defRPr sz="5303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C982DB-AF5C-4B0F-AFC8-B62385998B4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319121" rtl="0" fontAlgn="base">
        <a:spcBef>
          <a:spcPct val="0"/>
        </a:spcBef>
        <a:spcAft>
          <a:spcPct val="0"/>
        </a:spcAft>
        <a:defRPr kumimoji="1" sz="2080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319121" rtl="0" fontAlgn="base">
        <a:spcBef>
          <a:spcPct val="0"/>
        </a:spcBef>
        <a:spcAft>
          <a:spcPct val="0"/>
        </a:spcAft>
        <a:defRPr kumimoji="1" sz="20801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4319121" rtl="0" fontAlgn="base">
        <a:spcBef>
          <a:spcPct val="0"/>
        </a:spcBef>
        <a:spcAft>
          <a:spcPct val="0"/>
        </a:spcAft>
        <a:defRPr kumimoji="1" sz="20801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4319121" rtl="0" fontAlgn="base">
        <a:spcBef>
          <a:spcPct val="0"/>
        </a:spcBef>
        <a:spcAft>
          <a:spcPct val="0"/>
        </a:spcAft>
        <a:defRPr kumimoji="1" sz="20801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4319121" rtl="0" fontAlgn="base">
        <a:spcBef>
          <a:spcPct val="0"/>
        </a:spcBef>
        <a:spcAft>
          <a:spcPct val="0"/>
        </a:spcAft>
        <a:defRPr kumimoji="1" sz="20801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711211" algn="ctr" defTabSz="4319121" rtl="0" fontAlgn="base">
        <a:spcBef>
          <a:spcPct val="0"/>
        </a:spcBef>
        <a:spcAft>
          <a:spcPct val="0"/>
        </a:spcAft>
        <a:defRPr kumimoji="1" sz="20801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1422420" algn="ctr" defTabSz="4319121" rtl="0" fontAlgn="base">
        <a:spcBef>
          <a:spcPct val="0"/>
        </a:spcBef>
        <a:spcAft>
          <a:spcPct val="0"/>
        </a:spcAft>
        <a:defRPr kumimoji="1" sz="20801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2133631" algn="ctr" defTabSz="4319121" rtl="0" fontAlgn="base">
        <a:spcBef>
          <a:spcPct val="0"/>
        </a:spcBef>
        <a:spcAft>
          <a:spcPct val="0"/>
        </a:spcAft>
        <a:defRPr kumimoji="1" sz="20801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2844840" algn="ctr" defTabSz="4319121" rtl="0" fontAlgn="base">
        <a:spcBef>
          <a:spcPct val="0"/>
        </a:spcBef>
        <a:spcAft>
          <a:spcPct val="0"/>
        </a:spcAft>
        <a:defRPr kumimoji="1" sz="20801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1619979" indent="-1619979" algn="l" defTabSz="4319121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15101" kern="1200">
          <a:solidFill>
            <a:schemeClr val="tx1"/>
          </a:solidFill>
          <a:latin typeface="+mn-lt"/>
          <a:ea typeface="+mn-ea"/>
          <a:cs typeface="+mn-cs"/>
        </a:defRPr>
      </a:lvl1pPr>
      <a:lvl2pPr marL="3509131" indent="-1348337" algn="l" defTabSz="4319121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3301" kern="1200">
          <a:solidFill>
            <a:schemeClr val="tx1"/>
          </a:solidFill>
          <a:latin typeface="+mn-lt"/>
          <a:ea typeface="+mn-ea"/>
          <a:cs typeface="+mn-cs"/>
        </a:defRPr>
      </a:lvl2pPr>
      <a:lvl3pPr marL="5400753" indent="-1079163" algn="l" defTabSz="4319121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11401" kern="1200">
          <a:solidFill>
            <a:schemeClr val="tx1"/>
          </a:solidFill>
          <a:latin typeface="+mn-lt"/>
          <a:ea typeface="+mn-ea"/>
          <a:cs typeface="+mn-cs"/>
        </a:defRPr>
      </a:lvl3pPr>
      <a:lvl4pPr marL="7559078" indent="-1079163" algn="l" defTabSz="4319121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19872" indent="-1079163" algn="l" defTabSz="4319121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1655" indent="-1080152" algn="l" defTabSz="4320602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957" indent="-1080152" algn="l" defTabSz="4320602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2257" indent="-1080152" algn="l" defTabSz="4320602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2559" indent="-1080152" algn="l" defTabSz="4320602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20602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301" algn="l" defTabSz="4320602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602" algn="l" defTabSz="4320602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903" algn="l" defTabSz="4320602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641203" algn="l" defTabSz="4320602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1505" algn="l" defTabSz="4320602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1805" algn="l" defTabSz="4320602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2106" algn="l" defTabSz="4320602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407" algn="l" defTabSz="4320602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1807</TotalTime>
  <Words>969</Words>
  <Application>Microsoft Office PowerPoint</Application>
  <PresentationFormat>ユーザー設定</PresentationFormat>
  <Paragraphs>93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NM</dc:creator>
  <cp:lastModifiedBy>Fu8914</cp:lastModifiedBy>
  <cp:revision>72</cp:revision>
  <cp:lastPrinted>2017-03-07T07:44:16Z</cp:lastPrinted>
  <dcterms:created xsi:type="dcterms:W3CDTF">2014-01-28T07:16:22Z</dcterms:created>
  <dcterms:modified xsi:type="dcterms:W3CDTF">2023-09-15T03:54:40Z</dcterms:modified>
</cp:coreProperties>
</file>