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7640300" cy="5040313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882000" y="1179360"/>
            <a:ext cx="1587564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882000" y="2706120"/>
            <a:ext cx="1587564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82000" y="117936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9016920" y="117936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882000" y="270612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9016920" y="270612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82000" y="1179360"/>
            <a:ext cx="511164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49600" y="1179360"/>
            <a:ext cx="511164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11617200" y="1179360"/>
            <a:ext cx="511164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82000" y="2706120"/>
            <a:ext cx="511164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6249600" y="2706120"/>
            <a:ext cx="511164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11617200" y="2706120"/>
            <a:ext cx="511164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882000" y="1179360"/>
            <a:ext cx="15875640" cy="29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882000" y="1179360"/>
            <a:ext cx="15875640" cy="29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882000" y="1179360"/>
            <a:ext cx="7747200" cy="29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9016920" y="1179360"/>
            <a:ext cx="7747200" cy="29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322640" y="1564920"/>
            <a:ext cx="14993640" cy="500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82000" y="117936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9016920" y="1179360"/>
            <a:ext cx="7747200" cy="29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882000" y="270612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882000" y="1179360"/>
            <a:ext cx="7747200" cy="29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9016920" y="117936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9016920" y="270612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11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882000" y="117936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9016920" y="1179360"/>
            <a:ext cx="774720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882000" y="2706120"/>
            <a:ext cx="15875640" cy="139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322640" y="1564920"/>
            <a:ext cx="14993640" cy="1079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r>
              <a:rPr b="0" lang="ja-JP" sz="1800" spc="-1" strike="noStrike">
                <a:latin typeface="Arial"/>
              </a:rPr>
              <a:t>クリックしてタイトルテキストを編集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82000" y="1179360"/>
            <a:ext cx="15875640" cy="29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4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3200" spc="-1" strike="noStrike">
                <a:latin typeface="Arial"/>
              </a:rPr>
              <a:t>クリックしてアウトラインのテキストを編集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ja-JP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ja-JP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1808</TotalTime>
  <Application>LibreOffice/7.2.5.2$MacOSX_X86_64 LibreOffice_project/499f9727c189e6ef3471021d6132d4c694f357e5</Application>
  <AppVersion>15.0000</AppVersion>
  <Words>969</Words>
  <Paragraphs>93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2014-01-28T07:16:22Z</dcterms:created>
  <dc:creator>NM</dc:creator>
  <dc:description/>
  <dc:language>ja-JP</dc:language>
  <cp:lastModifiedBy/>
  <cp:lastPrinted>2017-03-07T07:44:16Z</cp:lastPrinted>
  <dcterms:modified xsi:type="dcterms:W3CDTF">2023-09-15T13:01:43Z</dcterms:modified>
  <cp:revision>74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ユーザー設定</vt:lpwstr>
  </property>
  <property fmtid="{D5CDD505-2E9C-101B-9397-08002B2CF9AE}" pid="3" name="Slides">
    <vt:i4>1</vt:i4>
  </property>
</Properties>
</file>