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_rels/presentation.xml.rels" ContentType="application/vnd.openxmlformats-package.relationships+xml"/>
  <Override PartName="/ppt/presProps.xml" ContentType="application/vnd.openxmlformats-officedocument.presentationml.presPro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7640300" cy="5040313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/>
          </p:nvPr>
        </p:nvSpPr>
        <p:spPr>
          <a:xfrm>
            <a:off x="882000" y="1179360"/>
            <a:ext cx="1587564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/>
          </p:nvPr>
        </p:nvSpPr>
        <p:spPr>
          <a:xfrm>
            <a:off x="882000" y="2706120"/>
            <a:ext cx="1587564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882000" y="117936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9016920" y="117936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/>
          </p:nvPr>
        </p:nvSpPr>
        <p:spPr>
          <a:xfrm>
            <a:off x="882000" y="270612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/>
          </p:nvPr>
        </p:nvSpPr>
        <p:spPr>
          <a:xfrm>
            <a:off x="9016920" y="270612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/>
          </p:nvPr>
        </p:nvSpPr>
        <p:spPr>
          <a:xfrm>
            <a:off x="882000" y="1179360"/>
            <a:ext cx="511164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/>
          </p:nvPr>
        </p:nvSpPr>
        <p:spPr>
          <a:xfrm>
            <a:off x="6249600" y="1179360"/>
            <a:ext cx="511164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/>
          </p:nvPr>
        </p:nvSpPr>
        <p:spPr>
          <a:xfrm>
            <a:off x="11617200" y="1179360"/>
            <a:ext cx="511164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/>
          </p:nvPr>
        </p:nvSpPr>
        <p:spPr>
          <a:xfrm>
            <a:off x="882000" y="2706120"/>
            <a:ext cx="511164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/>
          </p:nvPr>
        </p:nvSpPr>
        <p:spPr>
          <a:xfrm>
            <a:off x="6249600" y="2706120"/>
            <a:ext cx="511164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/>
          </p:nvPr>
        </p:nvSpPr>
        <p:spPr>
          <a:xfrm>
            <a:off x="11617200" y="2706120"/>
            <a:ext cx="511164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882000" y="1179360"/>
            <a:ext cx="15875640" cy="292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/>
          </p:nvPr>
        </p:nvSpPr>
        <p:spPr>
          <a:xfrm>
            <a:off x="882000" y="1179360"/>
            <a:ext cx="15875640" cy="292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/>
          </p:nvPr>
        </p:nvSpPr>
        <p:spPr>
          <a:xfrm>
            <a:off x="882000" y="1179360"/>
            <a:ext cx="7747200" cy="292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/>
          </p:nvPr>
        </p:nvSpPr>
        <p:spPr>
          <a:xfrm>
            <a:off x="9016920" y="1179360"/>
            <a:ext cx="7747200" cy="292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1322640" y="1564920"/>
            <a:ext cx="14993640" cy="5005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/>
          </p:nvPr>
        </p:nvSpPr>
        <p:spPr>
          <a:xfrm>
            <a:off x="882000" y="117936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/>
          </p:nvPr>
        </p:nvSpPr>
        <p:spPr>
          <a:xfrm>
            <a:off x="9016920" y="1179360"/>
            <a:ext cx="7747200" cy="292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/>
          </p:nvPr>
        </p:nvSpPr>
        <p:spPr>
          <a:xfrm>
            <a:off x="882000" y="270612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/>
          </p:nvPr>
        </p:nvSpPr>
        <p:spPr>
          <a:xfrm>
            <a:off x="882000" y="1179360"/>
            <a:ext cx="7747200" cy="292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/>
          </p:nvPr>
        </p:nvSpPr>
        <p:spPr>
          <a:xfrm>
            <a:off x="9016920" y="117936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/>
          </p:nvPr>
        </p:nvSpPr>
        <p:spPr>
          <a:xfrm>
            <a:off x="9016920" y="270612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>
              <a:buNone/>
            </a:pPr>
            <a:endParaRPr b="0" lang="en-US" sz="411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/>
          </p:nvPr>
        </p:nvSpPr>
        <p:spPr>
          <a:xfrm>
            <a:off x="882000" y="117936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/>
          </p:nvPr>
        </p:nvSpPr>
        <p:spPr>
          <a:xfrm>
            <a:off x="9016920" y="1179360"/>
            <a:ext cx="774720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/>
          </p:nvPr>
        </p:nvSpPr>
        <p:spPr>
          <a:xfrm>
            <a:off x="882000" y="2706120"/>
            <a:ext cx="15875640" cy="1393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322640" y="1564920"/>
            <a:ext cx="14993640" cy="1079640"/>
          </a:xfrm>
          <a:prstGeom prst="rect">
            <a:avLst/>
          </a:prstGeom>
          <a:noFill/>
          <a:ln w="0">
            <a:noFill/>
          </a:ln>
        </p:spPr>
        <p:txBody>
          <a:bodyPr numCol="1" spcCol="0" lIns="0" rIns="0" tIns="0" bIns="0" anchor="ctr">
            <a:noAutofit/>
          </a:bodyPr>
          <a:p>
            <a:r>
              <a:rPr b="0" lang="ja-JP" sz="1800" spc="-1" strike="noStrike">
                <a:latin typeface="Arial"/>
              </a:rPr>
              <a:t>クリックしてタイトルテキストを編集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882000" y="1179360"/>
            <a:ext cx="15875640" cy="29224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 fontScale="84000"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ja-JP" sz="3200" spc="-1" strike="noStrike">
                <a:latin typeface="Arial"/>
              </a:rPr>
              <a:t>クリックしてアウトラインのテキストを編集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ja-JP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ja-JP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ja-JP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1808</TotalTime>
  <Application>LibreOffice/7.2.5.2$MacOSX_X86_64 LibreOffice_project/499f9727c189e6ef3471021d6132d4c694f357e5</Application>
  <AppVersion>15.0000</AppVersion>
  <Words>969</Words>
  <Paragraphs>93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2014-01-28T07:16:22Z</dcterms:created>
  <dc:creator>NM</dc:creator>
  <dc:description/>
  <dc:language>ja-JP</dc:language>
  <cp:lastModifiedBy/>
  <cp:lastPrinted>2017-03-07T07:44:16Z</cp:lastPrinted>
  <dcterms:modified xsi:type="dcterms:W3CDTF">2023-09-15T13:01:43Z</dcterms:modified>
  <cp:revision>74</cp:revision>
  <dc:subject/>
  <dc:title>PowerPoint プレゼンテーション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ユーザー設定</vt:lpwstr>
  </property>
  <property fmtid="{D5CDD505-2E9C-101B-9397-08002B2CF9AE}" pid="3" name="Slides">
    <vt:i4>1</vt:i4>
  </property>
</Properties>
</file>