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32399288" cy="43200638"/>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49"/>
    <p:restoredTop sz="94708"/>
  </p:normalViewPr>
  <p:slideViewPr>
    <p:cSldViewPr snapToGrid="0">
      <p:cViewPr varScale="1">
        <p:scale>
          <a:sx n="31" d="100"/>
          <a:sy n="31" d="100"/>
        </p:scale>
        <p:origin x="6472"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6" name="PlaceHolder 2"/>
          <p:cNvSpPr>
            <a:spLocks noGrp="1"/>
          </p:cNvSpPr>
          <p:nvPr>
            <p:ph/>
          </p:nvPr>
        </p:nvSpPr>
        <p:spPr>
          <a:xfrm>
            <a:off x="1620000" y="10108800"/>
            <a:ext cx="29158920" cy="250549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2"/>
          </p:nvPr>
        </p:nvSpPr>
        <p:spPr/>
        <p:txBody>
          <a:bodyPr/>
          <a:lstStyle/>
          <a:p>
            <a:fld id="{9367B19A-9965-4311-BE03-8E0D10E73991}" type="slidenum">
              <a:t>‹#›</a:t>
            </a:fld>
            <a:endParaRPr/>
          </a:p>
        </p:txBody>
      </p:sp>
      <p:sp>
        <p:nvSpPr>
          <p:cNvPr id="3" name="PlaceHolder 5"/>
          <p:cNvSpPr>
            <a:spLocks noGrp="1"/>
          </p:cNvSpPr>
          <p:nvPr>
            <p:ph type="dt" idx="3"/>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3" name="PlaceHolder 2"/>
          <p:cNvSpPr>
            <a:spLocks noGrp="1"/>
          </p:cNvSpPr>
          <p:nvPr>
            <p:ph/>
          </p:nvPr>
        </p:nvSpPr>
        <p:spPr>
          <a:xfrm>
            <a:off x="1620000" y="10108800"/>
            <a:ext cx="29158920" cy="250549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5"/>
          </p:nvPr>
        </p:nvSpPr>
        <p:spPr/>
        <p:txBody>
          <a:bodyPr/>
          <a:lstStyle/>
          <a:p>
            <a:fld id="{03CBE5C5-E4F5-4209-9800-E016E241C0CB}" type="slidenum">
              <a:t>‹#›</a:t>
            </a:fld>
            <a:endParaRPr/>
          </a:p>
        </p:txBody>
      </p:sp>
      <p:sp>
        <p:nvSpPr>
          <p:cNvPr id="6" name="PlaceHolder 5"/>
          <p:cNvSpPr>
            <a:spLocks noGrp="1"/>
          </p:cNvSpPr>
          <p:nvPr>
            <p:ph type="dt" idx="6"/>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0" name="PlaceHolder 2"/>
          <p:cNvSpPr>
            <a:spLocks noGrp="1"/>
          </p:cNvSpPr>
          <p:nvPr>
            <p:ph/>
          </p:nvPr>
        </p:nvSpPr>
        <p:spPr>
          <a:xfrm>
            <a:off x="1620000" y="10108800"/>
            <a:ext cx="29158920" cy="250549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8"/>
          </p:nvPr>
        </p:nvSpPr>
        <p:spPr/>
        <p:txBody>
          <a:bodyPr/>
          <a:lstStyle/>
          <a:p>
            <a:fld id="{29376E54-AAA6-48C7-AFC3-4C0373E3321D}" type="slidenum">
              <a:t>‹#›</a:t>
            </a:fld>
            <a:endParaRPr/>
          </a:p>
        </p:txBody>
      </p:sp>
      <p:sp>
        <p:nvSpPr>
          <p:cNvPr id="6" name="PlaceHolder 5"/>
          <p:cNvSpPr>
            <a:spLocks noGrp="1"/>
          </p:cNvSpPr>
          <p:nvPr>
            <p:ph type="dt" idx="9"/>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6"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7" name="PlaceHolder 2"/>
          <p:cNvSpPr>
            <a:spLocks noGrp="1"/>
          </p:cNvSpPr>
          <p:nvPr>
            <p:ph/>
          </p:nvPr>
        </p:nvSpPr>
        <p:spPr>
          <a:xfrm>
            <a:off x="1620000" y="10108800"/>
            <a:ext cx="29158920" cy="250549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1"/>
          </p:nvPr>
        </p:nvSpPr>
        <p:spPr/>
        <p:txBody>
          <a:bodyPr/>
          <a:lstStyle/>
          <a:p>
            <a:fld id="{CB2A366A-9023-46DF-B9A0-849033775CF0}" type="slidenum">
              <a:t>‹#›</a:t>
            </a:fld>
            <a:endParaRPr/>
          </a:p>
        </p:txBody>
      </p:sp>
      <p:sp>
        <p:nvSpPr>
          <p:cNvPr id="6" name="PlaceHolder 5"/>
          <p:cNvSpPr>
            <a:spLocks noGrp="1"/>
          </p:cNvSpPr>
          <p:nvPr>
            <p:ph type="dt" idx="12"/>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3"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34" name="PlaceHolder 2"/>
          <p:cNvSpPr>
            <a:spLocks noGrp="1"/>
          </p:cNvSpPr>
          <p:nvPr>
            <p:ph/>
          </p:nvPr>
        </p:nvSpPr>
        <p:spPr>
          <a:xfrm>
            <a:off x="1620000" y="10108800"/>
            <a:ext cx="29158920" cy="250549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4"/>
          </p:nvPr>
        </p:nvSpPr>
        <p:spPr/>
        <p:txBody>
          <a:bodyPr/>
          <a:lstStyle/>
          <a:p>
            <a:fld id="{D5074AC5-6967-41FD-98D5-998B219E6A36}" type="slidenum">
              <a:t>‹#›</a:t>
            </a:fld>
            <a:endParaRPr/>
          </a:p>
        </p:txBody>
      </p:sp>
      <p:sp>
        <p:nvSpPr>
          <p:cNvPr id="6" name="PlaceHolder 5"/>
          <p:cNvSpPr>
            <a:spLocks noGrp="1"/>
          </p:cNvSpPr>
          <p:nvPr>
            <p:ph type="dt" idx="15"/>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buNone/>
            </a:pPr>
            <a:r>
              <a:rPr lang="ja-JP" sz="1800" b="0" strike="noStrike" spc="-1">
                <a:solidFill>
                  <a:srgbClr val="000000"/>
                </a:solidFill>
                <a:latin typeface="Arial"/>
              </a:rPr>
              <a:t>クリックしてタイトルテキストを編集</a:t>
            </a:r>
            <a:endParaRPr lang="en-US" sz="1800" b="0" strike="noStrike" spc="-1">
              <a:solidFill>
                <a:srgbClr val="000000"/>
              </a:solidFill>
              <a:latin typeface="Arial"/>
            </a:endParaRPr>
          </a:p>
        </p:txBody>
      </p:sp>
      <p:sp>
        <p:nvSpPr>
          <p:cNvPr id="6" name="PlaceHolder 2"/>
          <p:cNvSpPr>
            <a:spLocks noGrp="1"/>
          </p:cNvSpPr>
          <p:nvPr>
            <p:ph type="body"/>
          </p:nvPr>
        </p:nvSpPr>
        <p:spPr>
          <a:xfrm>
            <a:off x="1620000" y="10108800"/>
            <a:ext cx="29158920" cy="250549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Arial"/>
              </a:rPr>
              <a:t>クリックしてアウトラインのテキストを編集</a:t>
            </a:r>
            <a:endParaRPr lang="en-US" sz="1800" b="0" strike="noStrike" spc="-1">
              <a:solidFill>
                <a:srgbClr val="000000"/>
              </a:solidFill>
              <a:latin typeface="Arial"/>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Arial"/>
              </a:rPr>
              <a:t>2</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3</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4</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160000" lvl="4" indent="-216000">
              <a:spcBef>
                <a:spcPts val="283"/>
              </a:spcBef>
              <a:buClr>
                <a:srgbClr val="000000"/>
              </a:buClr>
              <a:buSzPct val="45000"/>
              <a:buFont typeface="Wingdings" charset="2"/>
              <a:buChar char=""/>
            </a:pPr>
            <a:r>
              <a:rPr lang="en-US" sz="1800" b="0" strike="noStrike" spc="-1">
                <a:solidFill>
                  <a:srgbClr val="000000"/>
                </a:solidFill>
                <a:latin typeface="Arial"/>
              </a:rPr>
              <a:t>5</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592000" lvl="5" indent="-216000">
              <a:spcBef>
                <a:spcPts val="283"/>
              </a:spcBef>
              <a:buClr>
                <a:srgbClr val="000000"/>
              </a:buClr>
              <a:buSzPct val="45000"/>
              <a:buFont typeface="Wingdings" charset="2"/>
              <a:buChar char=""/>
            </a:pPr>
            <a:r>
              <a:rPr lang="en-US" sz="1800" b="0" strike="noStrike" spc="-1">
                <a:solidFill>
                  <a:srgbClr val="000000"/>
                </a:solidFill>
                <a:latin typeface="Arial"/>
              </a:rPr>
              <a:t>6</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3024000" lvl="6" indent="-216000">
              <a:spcBef>
                <a:spcPts val="283"/>
              </a:spcBef>
              <a:buClr>
                <a:srgbClr val="000000"/>
              </a:buClr>
              <a:buSzPct val="45000"/>
              <a:buFont typeface="Wingdings" charset="2"/>
              <a:buChar char=""/>
            </a:pPr>
            <a:r>
              <a:rPr lang="en-US" sz="1800" b="0" strike="noStrike" spc="-1">
                <a:solidFill>
                  <a:srgbClr val="000000"/>
                </a:solidFill>
                <a:latin typeface="Arial"/>
              </a:rPr>
              <a:t>7</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p:txBody>
      </p:sp>
      <p:sp>
        <p:nvSpPr>
          <p:cNvPr id="2" name="PlaceHolder 3"/>
          <p:cNvSpPr>
            <a:spLocks noGrp="1"/>
          </p:cNvSpPr>
          <p:nvPr>
            <p:ph type="ftr" idx="1"/>
          </p:nvPr>
        </p:nvSpPr>
        <p:spPr>
          <a:xfrm>
            <a:off x="11019960" y="40176000"/>
            <a:ext cx="10371240" cy="2158200"/>
          </a:xfrm>
          <a:prstGeom prst="rect">
            <a:avLst/>
          </a:prstGeom>
          <a:noFill/>
          <a:ln w="0">
            <a:noFill/>
          </a:ln>
        </p:spPr>
        <p:txBody>
          <a:bodyPr lIns="0" tIns="0" rIns="0" bIns="0" anchor="t">
            <a:noAutofit/>
          </a:bodyPr>
          <a:lstStyle>
            <a:lvl1pPr indent="0" algn="ctr">
              <a:lnSpc>
                <a:spcPct val="100000"/>
              </a:lnSpc>
              <a:buNone/>
              <a:tabLst>
                <a:tab pos="0" algn="l"/>
              </a:tabLst>
              <a:defRPr lang="en-US" sz="1400" b="0" strike="noStrike" spc="-1">
                <a:solidFill>
                  <a:srgbClr val="000000"/>
                </a:solidFill>
                <a:latin typeface="Noto Serif JP"/>
              </a:defRPr>
            </a:lvl1pPr>
          </a:lstStyle>
          <a:p>
            <a:pPr indent="0" algn="ctr">
              <a:lnSpc>
                <a:spcPct val="100000"/>
              </a:lnSpc>
              <a:buNone/>
              <a:tabLst>
                <a:tab pos="0" algn="l"/>
              </a:tabLst>
            </a:pPr>
            <a:r>
              <a:rPr lang="en-US" sz="1400" b="0" strike="noStrike" spc="-1">
                <a:solidFill>
                  <a:srgbClr val="000000"/>
                </a:solidFill>
                <a:latin typeface="Noto Serif JP"/>
              </a:rPr>
              <a:t>&lt;フッター&gt;</a:t>
            </a:r>
          </a:p>
        </p:txBody>
      </p:sp>
      <p:sp>
        <p:nvSpPr>
          <p:cNvPr id="3" name="PlaceHolder 4"/>
          <p:cNvSpPr>
            <a:spLocks noGrp="1"/>
          </p:cNvSpPr>
          <p:nvPr>
            <p:ph type="sldNum" idx="2"/>
          </p:nvPr>
        </p:nvSpPr>
        <p:spPr>
          <a:xfrm>
            <a:off x="23337720" y="40176000"/>
            <a:ext cx="7453440" cy="2158200"/>
          </a:xfrm>
          <a:prstGeom prst="rect">
            <a:avLst/>
          </a:prstGeom>
          <a:noFill/>
          <a:ln w="0">
            <a:noFill/>
          </a:ln>
        </p:spPr>
        <p:txBody>
          <a:bodyPr lIns="0" tIns="0" rIns="0" bIns="0" anchor="t">
            <a:noAutofit/>
          </a:bodyPr>
          <a:lstStyle>
            <a:lvl1pPr indent="0" algn="r">
              <a:lnSpc>
                <a:spcPct val="100000"/>
              </a:lnSpc>
              <a:buNone/>
              <a:tabLst>
                <a:tab pos="0" algn="l"/>
              </a:tabLst>
              <a:defRPr lang="en-US" sz="1400" b="0" strike="noStrike" spc="-1">
                <a:solidFill>
                  <a:schemeClr val="dk1">
                    <a:tint val="75000"/>
                  </a:schemeClr>
                </a:solidFill>
                <a:latin typeface="Noto Serif JP"/>
              </a:defRPr>
            </a:lvl1pPr>
          </a:lstStyle>
          <a:p>
            <a:pPr indent="0" algn="r">
              <a:lnSpc>
                <a:spcPct val="100000"/>
              </a:lnSpc>
              <a:buNone/>
              <a:tabLst>
                <a:tab pos="0" algn="l"/>
              </a:tabLst>
            </a:pPr>
            <a:fld id="{170DC14F-2B36-48E0-A833-21A8C7A7F670}"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dt" idx="3"/>
          </p:nvPr>
        </p:nvSpPr>
        <p:spPr>
          <a:xfrm>
            <a:off x="1620720" y="40176000"/>
            <a:ext cx="7453440" cy="215820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buNone/>
            </a:pPr>
            <a:r>
              <a:rPr lang="ja-JP" sz="1800" b="0" strike="noStrike" spc="-1">
                <a:solidFill>
                  <a:srgbClr val="000000"/>
                </a:solidFill>
                <a:latin typeface="Arial"/>
              </a:rPr>
              <a:t>クリックしてタイトルテキストを編集</a:t>
            </a:r>
            <a:endParaRPr lang="en-US" sz="1800" b="0" strike="noStrike" spc="-1">
              <a:solidFill>
                <a:srgbClr val="000000"/>
              </a:solidFill>
              <a:latin typeface="Arial"/>
            </a:endParaRPr>
          </a:p>
        </p:txBody>
      </p:sp>
      <p:sp>
        <p:nvSpPr>
          <p:cNvPr id="8" name="PlaceHolder 2"/>
          <p:cNvSpPr>
            <a:spLocks noGrp="1"/>
          </p:cNvSpPr>
          <p:nvPr>
            <p:ph type="body"/>
          </p:nvPr>
        </p:nvSpPr>
        <p:spPr>
          <a:xfrm>
            <a:off x="1620000" y="10108800"/>
            <a:ext cx="29158920" cy="250549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Arial"/>
              </a:rPr>
              <a:t>クリックしてアウトラインのテキストを編集</a:t>
            </a:r>
            <a:endParaRPr lang="en-US" sz="1800" b="0" strike="noStrike" spc="-1">
              <a:solidFill>
                <a:srgbClr val="000000"/>
              </a:solidFill>
              <a:latin typeface="Arial"/>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Arial"/>
              </a:rPr>
              <a:t>2</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3</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4</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160000" lvl="4" indent="-216000">
              <a:spcBef>
                <a:spcPts val="283"/>
              </a:spcBef>
              <a:buClr>
                <a:srgbClr val="000000"/>
              </a:buClr>
              <a:buSzPct val="45000"/>
              <a:buFont typeface="Wingdings" charset="2"/>
              <a:buChar char=""/>
            </a:pPr>
            <a:r>
              <a:rPr lang="en-US" sz="1800" b="0" strike="noStrike" spc="-1">
                <a:solidFill>
                  <a:srgbClr val="000000"/>
                </a:solidFill>
                <a:latin typeface="Arial"/>
              </a:rPr>
              <a:t>5</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592000" lvl="5" indent="-216000">
              <a:spcBef>
                <a:spcPts val="283"/>
              </a:spcBef>
              <a:buClr>
                <a:srgbClr val="000000"/>
              </a:buClr>
              <a:buSzPct val="45000"/>
              <a:buFont typeface="Wingdings" charset="2"/>
              <a:buChar char=""/>
            </a:pPr>
            <a:r>
              <a:rPr lang="en-US" sz="1800" b="0" strike="noStrike" spc="-1">
                <a:solidFill>
                  <a:srgbClr val="000000"/>
                </a:solidFill>
                <a:latin typeface="Arial"/>
              </a:rPr>
              <a:t>6</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3024000" lvl="6" indent="-216000">
              <a:spcBef>
                <a:spcPts val="283"/>
              </a:spcBef>
              <a:buClr>
                <a:srgbClr val="000000"/>
              </a:buClr>
              <a:buSzPct val="45000"/>
              <a:buFont typeface="Wingdings" charset="2"/>
              <a:buChar char=""/>
            </a:pPr>
            <a:r>
              <a:rPr lang="en-US" sz="1800" b="0" strike="noStrike" spc="-1">
                <a:solidFill>
                  <a:srgbClr val="000000"/>
                </a:solidFill>
                <a:latin typeface="Arial"/>
              </a:rPr>
              <a:t>7</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p:txBody>
      </p:sp>
      <p:sp>
        <p:nvSpPr>
          <p:cNvPr id="9" name="PlaceHolder 3"/>
          <p:cNvSpPr>
            <a:spLocks noGrp="1"/>
          </p:cNvSpPr>
          <p:nvPr>
            <p:ph type="ftr" idx="4"/>
          </p:nvPr>
        </p:nvSpPr>
        <p:spPr>
          <a:xfrm>
            <a:off x="11019960" y="40176000"/>
            <a:ext cx="10371240" cy="2158200"/>
          </a:xfrm>
          <a:prstGeom prst="rect">
            <a:avLst/>
          </a:prstGeom>
          <a:noFill/>
          <a:ln w="0">
            <a:noFill/>
          </a:ln>
        </p:spPr>
        <p:txBody>
          <a:bodyPr lIns="0" tIns="0" rIns="0" bIns="0" anchor="t">
            <a:noAutofit/>
          </a:bodyPr>
          <a:lstStyle>
            <a:lvl1pPr indent="0" algn="ctr">
              <a:lnSpc>
                <a:spcPct val="100000"/>
              </a:lnSpc>
              <a:buNone/>
              <a:tabLst>
                <a:tab pos="0" algn="l"/>
              </a:tabLst>
              <a:defRPr lang="en-US" sz="1400" b="0" strike="noStrike" spc="-1">
                <a:solidFill>
                  <a:srgbClr val="000000"/>
                </a:solidFill>
                <a:latin typeface="Noto Serif JP"/>
              </a:defRPr>
            </a:lvl1pPr>
          </a:lstStyle>
          <a:p>
            <a:pPr indent="0" algn="ctr">
              <a:lnSpc>
                <a:spcPct val="100000"/>
              </a:lnSpc>
              <a:buNone/>
              <a:tabLst>
                <a:tab pos="0" algn="l"/>
              </a:tabLst>
            </a:pPr>
            <a:r>
              <a:rPr lang="en-US" sz="1400" b="0" strike="noStrike" spc="-1">
                <a:solidFill>
                  <a:srgbClr val="000000"/>
                </a:solidFill>
                <a:latin typeface="Noto Serif JP"/>
              </a:rPr>
              <a:t>&lt;フッター&gt;</a:t>
            </a:r>
          </a:p>
        </p:txBody>
      </p:sp>
      <p:sp>
        <p:nvSpPr>
          <p:cNvPr id="10" name="PlaceHolder 4"/>
          <p:cNvSpPr>
            <a:spLocks noGrp="1"/>
          </p:cNvSpPr>
          <p:nvPr>
            <p:ph type="sldNum" idx="5"/>
          </p:nvPr>
        </p:nvSpPr>
        <p:spPr>
          <a:xfrm>
            <a:off x="23337720" y="40176000"/>
            <a:ext cx="7453440" cy="2158200"/>
          </a:xfrm>
          <a:prstGeom prst="rect">
            <a:avLst/>
          </a:prstGeom>
          <a:noFill/>
          <a:ln w="0">
            <a:noFill/>
          </a:ln>
        </p:spPr>
        <p:txBody>
          <a:bodyPr lIns="0" tIns="0" rIns="0" bIns="0" anchor="t">
            <a:noAutofit/>
          </a:bodyPr>
          <a:lstStyle>
            <a:lvl1pPr indent="0" algn="r">
              <a:lnSpc>
                <a:spcPct val="100000"/>
              </a:lnSpc>
              <a:buNone/>
              <a:tabLst>
                <a:tab pos="0" algn="l"/>
              </a:tabLst>
              <a:defRPr lang="en-US" sz="1400" b="0" strike="noStrike" spc="-1">
                <a:solidFill>
                  <a:schemeClr val="dk1">
                    <a:tint val="75000"/>
                  </a:schemeClr>
                </a:solidFill>
                <a:latin typeface="Noto Serif JP"/>
              </a:defRPr>
            </a:lvl1pPr>
          </a:lstStyle>
          <a:p>
            <a:pPr indent="0" algn="r">
              <a:lnSpc>
                <a:spcPct val="100000"/>
              </a:lnSpc>
              <a:buNone/>
              <a:tabLst>
                <a:tab pos="0" algn="l"/>
              </a:tabLst>
            </a:pPr>
            <a:fld id="{1C2BD60F-71D8-4E81-900E-0EE85742195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11" name="PlaceHolder 5"/>
          <p:cNvSpPr>
            <a:spLocks noGrp="1"/>
          </p:cNvSpPr>
          <p:nvPr>
            <p:ph type="dt" idx="6"/>
          </p:nvPr>
        </p:nvSpPr>
        <p:spPr>
          <a:xfrm>
            <a:off x="1620720" y="40176000"/>
            <a:ext cx="7453440" cy="215820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buNone/>
            </a:pPr>
            <a:r>
              <a:rPr lang="ja-JP" sz="1800" b="0" strike="noStrike" spc="-1">
                <a:solidFill>
                  <a:srgbClr val="000000"/>
                </a:solidFill>
                <a:latin typeface="Arial"/>
              </a:rPr>
              <a:t>クリックしてタイトルテキストを編集</a:t>
            </a:r>
            <a:endParaRPr lang="en-US" sz="1800" b="0" strike="noStrike" spc="-1">
              <a:solidFill>
                <a:srgbClr val="000000"/>
              </a:solidFill>
              <a:latin typeface="Arial"/>
            </a:endParaRPr>
          </a:p>
        </p:txBody>
      </p:sp>
      <p:sp>
        <p:nvSpPr>
          <p:cNvPr id="15" name="PlaceHolder 2"/>
          <p:cNvSpPr>
            <a:spLocks noGrp="1"/>
          </p:cNvSpPr>
          <p:nvPr>
            <p:ph type="body"/>
          </p:nvPr>
        </p:nvSpPr>
        <p:spPr>
          <a:xfrm>
            <a:off x="1620000" y="10108800"/>
            <a:ext cx="29158920" cy="250549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Arial"/>
              </a:rPr>
              <a:t>クリックしてアウトラインのテキストを編集</a:t>
            </a:r>
            <a:endParaRPr lang="en-US" sz="1800" b="0" strike="noStrike" spc="-1">
              <a:solidFill>
                <a:srgbClr val="000000"/>
              </a:solidFill>
              <a:latin typeface="Arial"/>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Arial"/>
              </a:rPr>
              <a:t>2</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3</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4</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160000" lvl="4" indent="-216000">
              <a:spcBef>
                <a:spcPts val="283"/>
              </a:spcBef>
              <a:buClr>
                <a:srgbClr val="000000"/>
              </a:buClr>
              <a:buSzPct val="45000"/>
              <a:buFont typeface="Wingdings" charset="2"/>
              <a:buChar char=""/>
            </a:pPr>
            <a:r>
              <a:rPr lang="en-US" sz="1800" b="0" strike="noStrike" spc="-1">
                <a:solidFill>
                  <a:srgbClr val="000000"/>
                </a:solidFill>
                <a:latin typeface="Arial"/>
              </a:rPr>
              <a:t>5</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592000" lvl="5" indent="-216000">
              <a:spcBef>
                <a:spcPts val="283"/>
              </a:spcBef>
              <a:buClr>
                <a:srgbClr val="000000"/>
              </a:buClr>
              <a:buSzPct val="45000"/>
              <a:buFont typeface="Wingdings" charset="2"/>
              <a:buChar char=""/>
            </a:pPr>
            <a:r>
              <a:rPr lang="en-US" sz="1800" b="0" strike="noStrike" spc="-1">
                <a:solidFill>
                  <a:srgbClr val="000000"/>
                </a:solidFill>
                <a:latin typeface="Arial"/>
              </a:rPr>
              <a:t>6</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3024000" lvl="6" indent="-216000">
              <a:spcBef>
                <a:spcPts val="283"/>
              </a:spcBef>
              <a:buClr>
                <a:srgbClr val="000000"/>
              </a:buClr>
              <a:buSzPct val="45000"/>
              <a:buFont typeface="Wingdings" charset="2"/>
              <a:buChar char=""/>
            </a:pPr>
            <a:r>
              <a:rPr lang="en-US" sz="1800" b="0" strike="noStrike" spc="-1">
                <a:solidFill>
                  <a:srgbClr val="000000"/>
                </a:solidFill>
                <a:latin typeface="Arial"/>
              </a:rPr>
              <a:t>7</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p:txBody>
      </p:sp>
      <p:sp>
        <p:nvSpPr>
          <p:cNvPr id="16" name="PlaceHolder 3"/>
          <p:cNvSpPr>
            <a:spLocks noGrp="1"/>
          </p:cNvSpPr>
          <p:nvPr>
            <p:ph type="ftr" idx="7"/>
          </p:nvPr>
        </p:nvSpPr>
        <p:spPr>
          <a:xfrm>
            <a:off x="11019960" y="40176000"/>
            <a:ext cx="10371240" cy="2158200"/>
          </a:xfrm>
          <a:prstGeom prst="rect">
            <a:avLst/>
          </a:prstGeom>
          <a:noFill/>
          <a:ln w="0">
            <a:noFill/>
          </a:ln>
        </p:spPr>
        <p:txBody>
          <a:bodyPr lIns="0" tIns="0" rIns="0" bIns="0" anchor="t">
            <a:noAutofit/>
          </a:bodyPr>
          <a:lstStyle>
            <a:lvl1pPr indent="0" algn="ctr">
              <a:lnSpc>
                <a:spcPct val="100000"/>
              </a:lnSpc>
              <a:buNone/>
              <a:tabLst>
                <a:tab pos="0" algn="l"/>
              </a:tabLst>
              <a:defRPr lang="en-US" sz="1400" b="0" strike="noStrike" spc="-1">
                <a:solidFill>
                  <a:srgbClr val="000000"/>
                </a:solidFill>
                <a:latin typeface="Noto Serif JP"/>
              </a:defRPr>
            </a:lvl1pPr>
          </a:lstStyle>
          <a:p>
            <a:pPr indent="0" algn="ctr">
              <a:lnSpc>
                <a:spcPct val="100000"/>
              </a:lnSpc>
              <a:buNone/>
              <a:tabLst>
                <a:tab pos="0" algn="l"/>
              </a:tabLst>
            </a:pPr>
            <a:r>
              <a:rPr lang="en-US" sz="1400" b="0" strike="noStrike" spc="-1">
                <a:solidFill>
                  <a:srgbClr val="000000"/>
                </a:solidFill>
                <a:latin typeface="Noto Serif JP"/>
              </a:rPr>
              <a:t>&lt;フッター&gt;</a:t>
            </a:r>
          </a:p>
        </p:txBody>
      </p:sp>
      <p:sp>
        <p:nvSpPr>
          <p:cNvPr id="17" name="PlaceHolder 4"/>
          <p:cNvSpPr>
            <a:spLocks noGrp="1"/>
          </p:cNvSpPr>
          <p:nvPr>
            <p:ph type="sldNum" idx="8"/>
          </p:nvPr>
        </p:nvSpPr>
        <p:spPr>
          <a:xfrm>
            <a:off x="23337720" y="40176000"/>
            <a:ext cx="7453440" cy="2158200"/>
          </a:xfrm>
          <a:prstGeom prst="rect">
            <a:avLst/>
          </a:prstGeom>
          <a:noFill/>
          <a:ln w="0">
            <a:noFill/>
          </a:ln>
        </p:spPr>
        <p:txBody>
          <a:bodyPr lIns="0" tIns="0" rIns="0" bIns="0" anchor="t">
            <a:noAutofit/>
          </a:bodyPr>
          <a:lstStyle>
            <a:lvl1pPr indent="0" algn="r">
              <a:lnSpc>
                <a:spcPct val="100000"/>
              </a:lnSpc>
              <a:buNone/>
              <a:tabLst>
                <a:tab pos="0" algn="l"/>
              </a:tabLst>
              <a:defRPr lang="en-US" sz="1400" b="0" strike="noStrike" spc="-1">
                <a:solidFill>
                  <a:schemeClr val="dk1">
                    <a:tint val="75000"/>
                  </a:schemeClr>
                </a:solidFill>
                <a:latin typeface="Noto Serif JP"/>
              </a:defRPr>
            </a:lvl1pPr>
          </a:lstStyle>
          <a:p>
            <a:pPr indent="0" algn="r">
              <a:lnSpc>
                <a:spcPct val="100000"/>
              </a:lnSpc>
              <a:buNone/>
              <a:tabLst>
                <a:tab pos="0" algn="l"/>
              </a:tabLst>
            </a:pPr>
            <a:fld id="{DC6B8978-4290-4EC8-A5D5-891E9E8CEB37}"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18" name="PlaceHolder 5"/>
          <p:cNvSpPr>
            <a:spLocks noGrp="1"/>
          </p:cNvSpPr>
          <p:nvPr>
            <p:ph type="dt" idx="9"/>
          </p:nvPr>
        </p:nvSpPr>
        <p:spPr>
          <a:xfrm>
            <a:off x="1620720" y="40176000"/>
            <a:ext cx="7453440" cy="215820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1"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buNone/>
            </a:pPr>
            <a:r>
              <a:rPr lang="ja-JP" sz="1800" b="0" strike="noStrike" spc="-1">
                <a:solidFill>
                  <a:srgbClr val="000000"/>
                </a:solidFill>
                <a:latin typeface="Arial"/>
              </a:rPr>
              <a:t>クリックしてタイトルテキストを編集</a:t>
            </a:r>
            <a:endParaRPr lang="en-US" sz="1800" b="0" strike="noStrike" spc="-1">
              <a:solidFill>
                <a:srgbClr val="000000"/>
              </a:solidFill>
              <a:latin typeface="Arial"/>
            </a:endParaRPr>
          </a:p>
        </p:txBody>
      </p:sp>
      <p:sp>
        <p:nvSpPr>
          <p:cNvPr id="22" name="PlaceHolder 2"/>
          <p:cNvSpPr>
            <a:spLocks noGrp="1"/>
          </p:cNvSpPr>
          <p:nvPr>
            <p:ph type="body"/>
          </p:nvPr>
        </p:nvSpPr>
        <p:spPr>
          <a:xfrm>
            <a:off x="1620000" y="10108800"/>
            <a:ext cx="29158920" cy="250549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Arial"/>
              </a:rPr>
              <a:t>クリックしてアウトラインのテキストを編集</a:t>
            </a:r>
            <a:endParaRPr lang="en-US" sz="1800" b="0" strike="noStrike" spc="-1">
              <a:solidFill>
                <a:srgbClr val="000000"/>
              </a:solidFill>
              <a:latin typeface="Arial"/>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Arial"/>
              </a:rPr>
              <a:t>2</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3</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4</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160000" lvl="4" indent="-216000">
              <a:spcBef>
                <a:spcPts val="283"/>
              </a:spcBef>
              <a:buClr>
                <a:srgbClr val="000000"/>
              </a:buClr>
              <a:buSzPct val="45000"/>
              <a:buFont typeface="Wingdings" charset="2"/>
              <a:buChar char=""/>
            </a:pPr>
            <a:r>
              <a:rPr lang="en-US" sz="1800" b="0" strike="noStrike" spc="-1">
                <a:solidFill>
                  <a:srgbClr val="000000"/>
                </a:solidFill>
                <a:latin typeface="Arial"/>
              </a:rPr>
              <a:t>5</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592000" lvl="5" indent="-216000">
              <a:spcBef>
                <a:spcPts val="283"/>
              </a:spcBef>
              <a:buClr>
                <a:srgbClr val="000000"/>
              </a:buClr>
              <a:buSzPct val="45000"/>
              <a:buFont typeface="Wingdings" charset="2"/>
              <a:buChar char=""/>
            </a:pPr>
            <a:r>
              <a:rPr lang="en-US" sz="1800" b="0" strike="noStrike" spc="-1">
                <a:solidFill>
                  <a:srgbClr val="000000"/>
                </a:solidFill>
                <a:latin typeface="Arial"/>
              </a:rPr>
              <a:t>6</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3024000" lvl="6" indent="-216000">
              <a:spcBef>
                <a:spcPts val="283"/>
              </a:spcBef>
              <a:buClr>
                <a:srgbClr val="000000"/>
              </a:buClr>
              <a:buSzPct val="45000"/>
              <a:buFont typeface="Wingdings" charset="2"/>
              <a:buChar char=""/>
            </a:pPr>
            <a:r>
              <a:rPr lang="en-US" sz="1800" b="0" strike="noStrike" spc="-1">
                <a:solidFill>
                  <a:srgbClr val="000000"/>
                </a:solidFill>
                <a:latin typeface="Arial"/>
              </a:rPr>
              <a:t>7</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p:txBody>
      </p:sp>
      <p:sp>
        <p:nvSpPr>
          <p:cNvPr id="23" name="PlaceHolder 3"/>
          <p:cNvSpPr>
            <a:spLocks noGrp="1"/>
          </p:cNvSpPr>
          <p:nvPr>
            <p:ph type="ftr" idx="10"/>
          </p:nvPr>
        </p:nvSpPr>
        <p:spPr>
          <a:xfrm>
            <a:off x="11019960" y="40176000"/>
            <a:ext cx="10371240" cy="2158200"/>
          </a:xfrm>
          <a:prstGeom prst="rect">
            <a:avLst/>
          </a:prstGeom>
          <a:noFill/>
          <a:ln w="0">
            <a:noFill/>
          </a:ln>
        </p:spPr>
        <p:txBody>
          <a:bodyPr lIns="0" tIns="0" rIns="0" bIns="0" anchor="t">
            <a:noAutofit/>
          </a:bodyPr>
          <a:lstStyle>
            <a:lvl1pPr indent="0" algn="ctr">
              <a:lnSpc>
                <a:spcPct val="100000"/>
              </a:lnSpc>
              <a:buNone/>
              <a:tabLst>
                <a:tab pos="0" algn="l"/>
              </a:tabLst>
              <a:defRPr lang="en-US" sz="1400" b="0" strike="noStrike" spc="-1">
                <a:solidFill>
                  <a:srgbClr val="000000"/>
                </a:solidFill>
                <a:latin typeface="Noto Serif JP"/>
              </a:defRPr>
            </a:lvl1pPr>
          </a:lstStyle>
          <a:p>
            <a:pPr indent="0" algn="ctr">
              <a:lnSpc>
                <a:spcPct val="100000"/>
              </a:lnSpc>
              <a:buNone/>
              <a:tabLst>
                <a:tab pos="0" algn="l"/>
              </a:tabLst>
            </a:pPr>
            <a:r>
              <a:rPr lang="en-US" sz="1400" b="0" strike="noStrike" spc="-1">
                <a:solidFill>
                  <a:srgbClr val="000000"/>
                </a:solidFill>
                <a:latin typeface="Noto Serif JP"/>
              </a:rPr>
              <a:t>&lt;フッター&gt;</a:t>
            </a:r>
          </a:p>
        </p:txBody>
      </p:sp>
      <p:sp>
        <p:nvSpPr>
          <p:cNvPr id="24" name="PlaceHolder 4"/>
          <p:cNvSpPr>
            <a:spLocks noGrp="1"/>
          </p:cNvSpPr>
          <p:nvPr>
            <p:ph type="sldNum" idx="11"/>
          </p:nvPr>
        </p:nvSpPr>
        <p:spPr>
          <a:xfrm>
            <a:off x="23337720" y="40176000"/>
            <a:ext cx="7453440" cy="2158200"/>
          </a:xfrm>
          <a:prstGeom prst="rect">
            <a:avLst/>
          </a:prstGeom>
          <a:noFill/>
          <a:ln w="0">
            <a:noFill/>
          </a:ln>
        </p:spPr>
        <p:txBody>
          <a:bodyPr lIns="0" tIns="0" rIns="0" bIns="0" anchor="t">
            <a:noAutofit/>
          </a:bodyPr>
          <a:lstStyle>
            <a:lvl1pPr indent="0" algn="r">
              <a:lnSpc>
                <a:spcPct val="100000"/>
              </a:lnSpc>
              <a:buNone/>
              <a:tabLst>
                <a:tab pos="0" algn="l"/>
              </a:tabLst>
              <a:defRPr lang="en-US" sz="1400" b="0" strike="noStrike" spc="-1">
                <a:solidFill>
                  <a:schemeClr val="dk1">
                    <a:tint val="75000"/>
                  </a:schemeClr>
                </a:solidFill>
                <a:latin typeface="Noto Serif JP"/>
              </a:defRPr>
            </a:lvl1pPr>
          </a:lstStyle>
          <a:p>
            <a:pPr indent="0" algn="r">
              <a:lnSpc>
                <a:spcPct val="100000"/>
              </a:lnSpc>
              <a:buNone/>
              <a:tabLst>
                <a:tab pos="0" algn="l"/>
              </a:tabLst>
            </a:pPr>
            <a:fld id="{7B6EABAA-DDAA-4E4D-9B83-725A99B30611}"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5" name="PlaceHolder 5"/>
          <p:cNvSpPr>
            <a:spLocks noGrp="1"/>
          </p:cNvSpPr>
          <p:nvPr>
            <p:ph type="dt" idx="12"/>
          </p:nvPr>
        </p:nvSpPr>
        <p:spPr>
          <a:xfrm>
            <a:off x="1620720" y="40176000"/>
            <a:ext cx="7453440" cy="215820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8" name="PlaceHolder 1"/>
          <p:cNvSpPr>
            <a:spLocks noGrp="1"/>
          </p:cNvSpPr>
          <p:nvPr>
            <p:ph type="title"/>
          </p:nvPr>
        </p:nvSpPr>
        <p:spPr>
          <a:xfrm>
            <a:off x="1620000" y="1723680"/>
            <a:ext cx="29158920" cy="7213320"/>
          </a:xfrm>
          <a:prstGeom prst="rect">
            <a:avLst/>
          </a:prstGeom>
          <a:noFill/>
          <a:ln w="0">
            <a:noFill/>
          </a:ln>
        </p:spPr>
        <p:txBody>
          <a:bodyPr lIns="0" tIns="0" rIns="0" bIns="0" anchor="ctr">
            <a:noAutofit/>
          </a:bodyPr>
          <a:lstStyle/>
          <a:p>
            <a:pPr indent="0">
              <a:buNone/>
            </a:pPr>
            <a:r>
              <a:rPr lang="ja-JP" sz="1800" b="0" strike="noStrike" spc="-1">
                <a:solidFill>
                  <a:srgbClr val="000000"/>
                </a:solidFill>
                <a:latin typeface="Arial"/>
              </a:rPr>
              <a:t>クリックしてタイトルテキストを編集</a:t>
            </a:r>
            <a:endParaRPr lang="en-US" sz="1800" b="0" strike="noStrike" spc="-1">
              <a:solidFill>
                <a:srgbClr val="000000"/>
              </a:solidFill>
              <a:latin typeface="Arial"/>
            </a:endParaRPr>
          </a:p>
        </p:txBody>
      </p:sp>
      <p:sp>
        <p:nvSpPr>
          <p:cNvPr id="29" name="PlaceHolder 2"/>
          <p:cNvSpPr>
            <a:spLocks noGrp="1"/>
          </p:cNvSpPr>
          <p:nvPr>
            <p:ph type="body"/>
          </p:nvPr>
        </p:nvSpPr>
        <p:spPr>
          <a:xfrm>
            <a:off x="1620000" y="10108800"/>
            <a:ext cx="29158920" cy="250549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Arial"/>
              </a:rPr>
              <a:t>クリックしてアウトラインのテキストを編集</a:t>
            </a:r>
            <a:endParaRPr lang="en-US" sz="1800" b="0" strike="noStrike" spc="-1">
              <a:solidFill>
                <a:srgbClr val="000000"/>
              </a:solidFill>
              <a:latin typeface="Arial"/>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Arial"/>
              </a:rPr>
              <a:t>2</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3</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4</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160000" lvl="4" indent="-216000">
              <a:spcBef>
                <a:spcPts val="283"/>
              </a:spcBef>
              <a:buClr>
                <a:srgbClr val="000000"/>
              </a:buClr>
              <a:buSzPct val="45000"/>
              <a:buFont typeface="Wingdings" charset="2"/>
              <a:buChar char=""/>
            </a:pPr>
            <a:r>
              <a:rPr lang="en-US" sz="1800" b="0" strike="noStrike" spc="-1">
                <a:solidFill>
                  <a:srgbClr val="000000"/>
                </a:solidFill>
                <a:latin typeface="Arial"/>
              </a:rPr>
              <a:t>5</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2592000" lvl="5" indent="-216000">
              <a:spcBef>
                <a:spcPts val="283"/>
              </a:spcBef>
              <a:buClr>
                <a:srgbClr val="000000"/>
              </a:buClr>
              <a:buSzPct val="45000"/>
              <a:buFont typeface="Wingdings" charset="2"/>
              <a:buChar char=""/>
            </a:pPr>
            <a:r>
              <a:rPr lang="en-US" sz="1800" b="0" strike="noStrike" spc="-1">
                <a:solidFill>
                  <a:srgbClr val="000000"/>
                </a:solidFill>
                <a:latin typeface="Arial"/>
              </a:rPr>
              <a:t>6</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a:p>
            <a:pPr marL="3024000" lvl="6" indent="-216000">
              <a:spcBef>
                <a:spcPts val="283"/>
              </a:spcBef>
              <a:buClr>
                <a:srgbClr val="000000"/>
              </a:buClr>
              <a:buSzPct val="45000"/>
              <a:buFont typeface="Wingdings" charset="2"/>
              <a:buChar char=""/>
            </a:pPr>
            <a:r>
              <a:rPr lang="en-US" sz="1800" b="0" strike="noStrike" spc="-1">
                <a:solidFill>
                  <a:srgbClr val="000000"/>
                </a:solidFill>
                <a:latin typeface="Arial"/>
              </a:rPr>
              <a:t>7</a:t>
            </a:r>
            <a:r>
              <a:rPr lang="ja-JP" sz="1800" b="0" strike="noStrike" spc="-1">
                <a:solidFill>
                  <a:srgbClr val="000000"/>
                </a:solidFill>
                <a:latin typeface="Arial"/>
              </a:rPr>
              <a:t>レベル目のアウトライン</a:t>
            </a:r>
            <a:endParaRPr lang="en-US" sz="1800" b="0" strike="noStrike" spc="-1">
              <a:solidFill>
                <a:srgbClr val="000000"/>
              </a:solidFill>
              <a:latin typeface="Arial"/>
            </a:endParaRPr>
          </a:p>
        </p:txBody>
      </p:sp>
      <p:sp>
        <p:nvSpPr>
          <p:cNvPr id="30" name="PlaceHolder 3"/>
          <p:cNvSpPr>
            <a:spLocks noGrp="1"/>
          </p:cNvSpPr>
          <p:nvPr>
            <p:ph type="ftr" idx="13"/>
          </p:nvPr>
        </p:nvSpPr>
        <p:spPr>
          <a:xfrm>
            <a:off x="11019960" y="40176000"/>
            <a:ext cx="10371240" cy="2158200"/>
          </a:xfrm>
          <a:prstGeom prst="rect">
            <a:avLst/>
          </a:prstGeom>
          <a:noFill/>
          <a:ln w="0">
            <a:noFill/>
          </a:ln>
        </p:spPr>
        <p:txBody>
          <a:bodyPr lIns="0" tIns="0" rIns="0" bIns="0" anchor="t">
            <a:noAutofit/>
          </a:bodyPr>
          <a:lstStyle>
            <a:lvl1pPr indent="0" algn="ctr">
              <a:lnSpc>
                <a:spcPct val="100000"/>
              </a:lnSpc>
              <a:buNone/>
              <a:tabLst>
                <a:tab pos="0" algn="l"/>
              </a:tabLst>
              <a:defRPr lang="en-US" sz="1400" b="0" strike="noStrike" spc="-1">
                <a:solidFill>
                  <a:srgbClr val="000000"/>
                </a:solidFill>
                <a:latin typeface="Noto Serif JP"/>
              </a:defRPr>
            </a:lvl1pPr>
          </a:lstStyle>
          <a:p>
            <a:pPr indent="0" algn="ctr">
              <a:lnSpc>
                <a:spcPct val="100000"/>
              </a:lnSpc>
              <a:buNone/>
              <a:tabLst>
                <a:tab pos="0" algn="l"/>
              </a:tabLst>
            </a:pPr>
            <a:r>
              <a:rPr lang="en-US" sz="1400" b="0" strike="noStrike" spc="-1">
                <a:solidFill>
                  <a:srgbClr val="000000"/>
                </a:solidFill>
                <a:latin typeface="Noto Serif JP"/>
              </a:rPr>
              <a:t>&lt;フッター&gt;</a:t>
            </a:r>
          </a:p>
        </p:txBody>
      </p:sp>
      <p:sp>
        <p:nvSpPr>
          <p:cNvPr id="31" name="PlaceHolder 4"/>
          <p:cNvSpPr>
            <a:spLocks noGrp="1"/>
          </p:cNvSpPr>
          <p:nvPr>
            <p:ph type="sldNum" idx="14"/>
          </p:nvPr>
        </p:nvSpPr>
        <p:spPr>
          <a:xfrm>
            <a:off x="23337720" y="40176000"/>
            <a:ext cx="7453440" cy="2158200"/>
          </a:xfrm>
          <a:prstGeom prst="rect">
            <a:avLst/>
          </a:prstGeom>
          <a:noFill/>
          <a:ln w="0">
            <a:noFill/>
          </a:ln>
        </p:spPr>
        <p:txBody>
          <a:bodyPr lIns="0" tIns="0" rIns="0" bIns="0" anchor="t">
            <a:noAutofit/>
          </a:bodyPr>
          <a:lstStyle>
            <a:lvl1pPr indent="0" algn="r">
              <a:lnSpc>
                <a:spcPct val="100000"/>
              </a:lnSpc>
              <a:buNone/>
              <a:tabLst>
                <a:tab pos="0" algn="l"/>
              </a:tabLst>
              <a:defRPr lang="en-US" sz="1400" b="0" strike="noStrike" spc="-1">
                <a:solidFill>
                  <a:schemeClr val="dk1">
                    <a:tint val="75000"/>
                  </a:schemeClr>
                </a:solidFill>
                <a:latin typeface="Noto Serif JP"/>
              </a:defRPr>
            </a:lvl1pPr>
          </a:lstStyle>
          <a:p>
            <a:pPr indent="0" algn="r">
              <a:lnSpc>
                <a:spcPct val="100000"/>
              </a:lnSpc>
              <a:buNone/>
              <a:tabLst>
                <a:tab pos="0" algn="l"/>
              </a:tabLst>
            </a:pPr>
            <a:fld id="{8F6DBC9D-6777-400E-869A-C6B4D942F87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5"/>
          <p:cNvSpPr>
            <a:spLocks noGrp="1"/>
          </p:cNvSpPr>
          <p:nvPr>
            <p:ph type="dt" idx="15"/>
          </p:nvPr>
        </p:nvSpPr>
        <p:spPr>
          <a:xfrm>
            <a:off x="1620720" y="40176000"/>
            <a:ext cx="7453440" cy="215820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5" name="object 2"/>
          <p:cNvGrpSpPr/>
          <p:nvPr/>
        </p:nvGrpSpPr>
        <p:grpSpPr>
          <a:xfrm>
            <a:off x="0" y="2078"/>
            <a:ext cx="32406120" cy="43198560"/>
            <a:chOff x="0" y="0"/>
            <a:chExt cx="32406120" cy="43198560"/>
          </a:xfrm>
        </p:grpSpPr>
        <p:sp>
          <p:nvSpPr>
            <p:cNvPr id="36" name="object 3"/>
            <p:cNvSpPr/>
            <p:nvPr/>
          </p:nvSpPr>
          <p:spPr>
            <a:xfrm>
              <a:off x="0" y="7199640"/>
              <a:ext cx="32406120" cy="35998920"/>
            </a:xfrm>
            <a:custGeom>
              <a:avLst/>
              <a:gdLst>
                <a:gd name="textAreaLeft" fmla="*/ 0 w 32406120"/>
                <a:gd name="textAreaRight" fmla="*/ 32407200 w 32406120"/>
                <a:gd name="textAreaTop" fmla="*/ 0 h 35998920"/>
                <a:gd name="textAreaBottom" fmla="*/ 36000000 h 35998920"/>
              </a:gdLst>
              <a:ahLst/>
              <a:cxnLst/>
              <a:rect l="textAreaLeft" t="textAreaTop" r="textAreaRight" b="textAreaBottom"/>
              <a:pathLst>
                <a:path w="15078710" h="16753840">
                  <a:moveTo>
                    <a:pt x="0" y="16753442"/>
                  </a:moveTo>
                  <a:lnTo>
                    <a:pt x="15078095" y="16753442"/>
                  </a:lnTo>
                  <a:lnTo>
                    <a:pt x="15078095" y="0"/>
                  </a:lnTo>
                  <a:lnTo>
                    <a:pt x="0" y="0"/>
                  </a:lnTo>
                  <a:lnTo>
                    <a:pt x="0" y="16753442"/>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 name="object 4"/>
            <p:cNvSpPr/>
            <p:nvPr/>
          </p:nvSpPr>
          <p:spPr>
            <a:xfrm>
              <a:off x="7201080" y="0"/>
              <a:ext cx="25204320" cy="7198920"/>
            </a:xfrm>
            <a:custGeom>
              <a:avLst/>
              <a:gdLst>
                <a:gd name="textAreaLeft" fmla="*/ 0 w 25204320"/>
                <a:gd name="textAreaRight" fmla="*/ 25205400 w 25204320"/>
                <a:gd name="textAreaTop" fmla="*/ 0 h 7198920"/>
                <a:gd name="textAreaBottom" fmla="*/ 7200000 h 7198920"/>
              </a:gdLst>
              <a:ahLst/>
              <a:cxnLst/>
              <a:rect l="textAreaLeft" t="textAreaTop" r="textAreaRight" b="textAreaBottom"/>
              <a:pathLst>
                <a:path w="11727815" h="3350895">
                  <a:moveTo>
                    <a:pt x="0" y="3350687"/>
                  </a:moveTo>
                  <a:lnTo>
                    <a:pt x="11727408" y="3350687"/>
                  </a:lnTo>
                  <a:lnTo>
                    <a:pt x="11727408" y="0"/>
                  </a:lnTo>
                  <a:lnTo>
                    <a:pt x="0" y="0"/>
                  </a:lnTo>
                  <a:lnTo>
                    <a:pt x="0" y="3350687"/>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5"/>
            <p:cNvSpPr/>
            <p:nvPr/>
          </p:nvSpPr>
          <p:spPr>
            <a:xfrm>
              <a:off x="540000" y="12039840"/>
              <a:ext cx="31325400" cy="26091720"/>
            </a:xfrm>
            <a:custGeom>
              <a:avLst/>
              <a:gdLst>
                <a:gd name="textAreaLeft" fmla="*/ 0 w 31325400"/>
                <a:gd name="textAreaRight" fmla="*/ 31326480 w 31325400"/>
                <a:gd name="textAreaTop" fmla="*/ 0 h 26091720"/>
                <a:gd name="textAreaBottom" fmla="*/ 26092800 h 26091720"/>
              </a:gdLst>
              <a:ahLst/>
              <a:cxnLst/>
              <a:rect l="textAreaLeft" t="textAreaTop" r="textAreaRight" b="textAreaBottom"/>
              <a:pathLst>
                <a:path w="14575790" h="12143105">
                  <a:moveTo>
                    <a:pt x="14575485" y="11807520"/>
                  </a:moveTo>
                  <a:lnTo>
                    <a:pt x="0" y="11807520"/>
                  </a:lnTo>
                  <a:lnTo>
                    <a:pt x="0" y="12142584"/>
                  </a:lnTo>
                  <a:lnTo>
                    <a:pt x="14575485" y="12142584"/>
                  </a:lnTo>
                  <a:lnTo>
                    <a:pt x="14575485" y="11807520"/>
                  </a:lnTo>
                  <a:close/>
                </a:path>
                <a:path w="14575790" h="12143105">
                  <a:moveTo>
                    <a:pt x="14575485" y="0"/>
                  </a:moveTo>
                  <a:lnTo>
                    <a:pt x="0" y="0"/>
                  </a:lnTo>
                  <a:lnTo>
                    <a:pt x="0" y="4924577"/>
                  </a:lnTo>
                  <a:lnTo>
                    <a:pt x="14575485" y="4924577"/>
                  </a:lnTo>
                  <a:lnTo>
                    <a:pt x="14575485"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object 6"/>
            <p:cNvSpPr/>
            <p:nvPr/>
          </p:nvSpPr>
          <p:spPr>
            <a:xfrm>
              <a:off x="0" y="0"/>
              <a:ext cx="7200360" cy="7198920"/>
            </a:xfrm>
            <a:custGeom>
              <a:avLst/>
              <a:gdLst>
                <a:gd name="textAreaLeft" fmla="*/ 0 w 7200360"/>
                <a:gd name="textAreaRight" fmla="*/ 7201440 w 7200360"/>
                <a:gd name="textAreaTop" fmla="*/ 0 h 7198920"/>
                <a:gd name="textAreaBottom" fmla="*/ 7200000 h 7198920"/>
              </a:gdLst>
              <a:ahLst/>
              <a:cxnLst/>
              <a:rect l="textAreaLeft" t="textAreaTop" r="textAreaRight" b="textAreaBottom"/>
              <a:pathLst>
                <a:path w="3350895" h="3350895">
                  <a:moveTo>
                    <a:pt x="3350687" y="0"/>
                  </a:moveTo>
                  <a:lnTo>
                    <a:pt x="0" y="0"/>
                  </a:lnTo>
                  <a:lnTo>
                    <a:pt x="0" y="3350687"/>
                  </a:lnTo>
                  <a:lnTo>
                    <a:pt x="3350687" y="3350687"/>
                  </a:lnTo>
                  <a:lnTo>
                    <a:pt x="3350687"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 name="object 7"/>
            <p:cNvSpPr/>
            <p:nvPr/>
          </p:nvSpPr>
          <p:spPr>
            <a:xfrm>
              <a:off x="540000" y="7561080"/>
              <a:ext cx="31325400" cy="1059840"/>
            </a:xfrm>
            <a:custGeom>
              <a:avLst/>
              <a:gdLst>
                <a:gd name="textAreaLeft" fmla="*/ 0 w 31325400"/>
                <a:gd name="textAreaRight" fmla="*/ 31326480 w 31325400"/>
                <a:gd name="textAreaTop" fmla="*/ 0 h 1059840"/>
                <a:gd name="textAreaBottom" fmla="*/ 1060920 h 1059840"/>
              </a:gdLst>
              <a:ahLst/>
              <a:cxnLst/>
              <a:rect l="textAreaLeft" t="textAreaTop" r="textAreaRight" b="textAreaBottom"/>
              <a:pathLst>
                <a:path w="14575790" h="494029">
                  <a:moveTo>
                    <a:pt x="14575476" y="0"/>
                  </a:moveTo>
                  <a:lnTo>
                    <a:pt x="0" y="0"/>
                  </a:lnTo>
                  <a:lnTo>
                    <a:pt x="0" y="493717"/>
                  </a:lnTo>
                  <a:lnTo>
                    <a:pt x="14575476" y="493717"/>
                  </a:lnTo>
                  <a:lnTo>
                    <a:pt x="1457547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 name="object 8"/>
            <p:cNvSpPr/>
            <p:nvPr/>
          </p:nvSpPr>
          <p:spPr>
            <a:xfrm>
              <a:off x="540000" y="8621640"/>
              <a:ext cx="31325400" cy="3417480"/>
            </a:xfrm>
            <a:custGeom>
              <a:avLst/>
              <a:gdLst>
                <a:gd name="textAreaLeft" fmla="*/ 0 w 31325400"/>
                <a:gd name="textAreaRight" fmla="*/ 31326480 w 31325400"/>
                <a:gd name="textAreaTop" fmla="*/ 0 h 3417480"/>
                <a:gd name="textAreaBottom" fmla="*/ 3418560 h 3417480"/>
              </a:gdLst>
              <a:ahLst/>
              <a:cxnLst/>
              <a:rect l="textAreaLeft" t="textAreaTop" r="textAreaRight" b="textAreaBottom"/>
              <a:pathLst>
                <a:path w="14575790" h="1591310">
                  <a:moveTo>
                    <a:pt x="14575476" y="0"/>
                  </a:moveTo>
                  <a:lnTo>
                    <a:pt x="0" y="0"/>
                  </a:lnTo>
                  <a:lnTo>
                    <a:pt x="0" y="1590924"/>
                  </a:lnTo>
                  <a:lnTo>
                    <a:pt x="14575476" y="1590924"/>
                  </a:lnTo>
                  <a:lnTo>
                    <a:pt x="1457547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 name="object 9"/>
            <p:cNvSpPr/>
            <p:nvPr/>
          </p:nvSpPr>
          <p:spPr>
            <a:xfrm>
              <a:off x="720360" y="8801640"/>
              <a:ext cx="30965760" cy="3058200"/>
            </a:xfrm>
            <a:custGeom>
              <a:avLst/>
              <a:gdLst>
                <a:gd name="textAreaLeft" fmla="*/ 0 w 30965760"/>
                <a:gd name="textAreaRight" fmla="*/ 30966840 w 30965760"/>
                <a:gd name="textAreaTop" fmla="*/ 0 h 3058200"/>
                <a:gd name="textAreaBottom" fmla="*/ 3059280 h 3058200"/>
              </a:gdLst>
              <a:ahLst/>
              <a:cxnLst/>
              <a:rect l="textAreaLeft" t="textAreaTop" r="textAreaRight" b="textAreaBottom"/>
              <a:pathLst>
                <a:path w="14408150" h="1423670">
                  <a:moveTo>
                    <a:pt x="14407945" y="0"/>
                  </a:moveTo>
                  <a:lnTo>
                    <a:pt x="0" y="0"/>
                  </a:lnTo>
                  <a:lnTo>
                    <a:pt x="0" y="1423392"/>
                  </a:lnTo>
                  <a:lnTo>
                    <a:pt x="14407945" y="1423392"/>
                  </a:lnTo>
                  <a:lnTo>
                    <a:pt x="1440794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 name="object 10"/>
            <p:cNvSpPr/>
            <p:nvPr/>
          </p:nvSpPr>
          <p:spPr>
            <a:xfrm>
              <a:off x="540000" y="38132280"/>
              <a:ext cx="31325400" cy="1059840"/>
            </a:xfrm>
            <a:custGeom>
              <a:avLst/>
              <a:gdLst>
                <a:gd name="textAreaLeft" fmla="*/ 0 w 31325400"/>
                <a:gd name="textAreaRight" fmla="*/ 31326480 w 31325400"/>
                <a:gd name="textAreaTop" fmla="*/ 0 h 1059840"/>
                <a:gd name="textAreaBottom" fmla="*/ 1060920 h 1059840"/>
              </a:gdLst>
              <a:ahLst/>
              <a:cxnLst/>
              <a:rect l="textAreaLeft" t="textAreaTop" r="textAreaRight" b="textAreaBottom"/>
              <a:pathLst>
                <a:path w="14575790" h="494030">
                  <a:moveTo>
                    <a:pt x="14575476" y="0"/>
                  </a:moveTo>
                  <a:lnTo>
                    <a:pt x="0" y="0"/>
                  </a:lnTo>
                  <a:lnTo>
                    <a:pt x="0" y="493717"/>
                  </a:lnTo>
                  <a:lnTo>
                    <a:pt x="14575476" y="493717"/>
                  </a:lnTo>
                  <a:lnTo>
                    <a:pt x="1457547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 name="object 11"/>
            <p:cNvSpPr/>
            <p:nvPr/>
          </p:nvSpPr>
          <p:spPr>
            <a:xfrm>
              <a:off x="540000" y="39192840"/>
              <a:ext cx="31325400" cy="3431880"/>
            </a:xfrm>
            <a:custGeom>
              <a:avLst/>
              <a:gdLst>
                <a:gd name="textAreaLeft" fmla="*/ 0 w 31325400"/>
                <a:gd name="textAreaRight" fmla="*/ 31326480 w 31325400"/>
                <a:gd name="textAreaTop" fmla="*/ 0 h 3431880"/>
                <a:gd name="textAreaBottom" fmla="*/ 3432960 h 3431880"/>
              </a:gdLst>
              <a:ahLst/>
              <a:cxnLst/>
              <a:rect l="textAreaLeft" t="textAreaTop" r="textAreaRight" b="textAreaBottom"/>
              <a:pathLst>
                <a:path w="14575790" h="1597659">
                  <a:moveTo>
                    <a:pt x="14575476" y="0"/>
                  </a:moveTo>
                  <a:lnTo>
                    <a:pt x="0" y="0"/>
                  </a:lnTo>
                  <a:lnTo>
                    <a:pt x="0" y="1597325"/>
                  </a:lnTo>
                  <a:lnTo>
                    <a:pt x="14575476" y="1597325"/>
                  </a:lnTo>
                  <a:lnTo>
                    <a:pt x="1457547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 name="object 12"/>
            <p:cNvSpPr/>
            <p:nvPr/>
          </p:nvSpPr>
          <p:spPr>
            <a:xfrm>
              <a:off x="720360" y="39373200"/>
              <a:ext cx="30965760" cy="3071160"/>
            </a:xfrm>
            <a:custGeom>
              <a:avLst/>
              <a:gdLst>
                <a:gd name="textAreaLeft" fmla="*/ 0 w 30965760"/>
                <a:gd name="textAreaRight" fmla="*/ 30966840 w 30965760"/>
                <a:gd name="textAreaTop" fmla="*/ 0 h 3071160"/>
                <a:gd name="textAreaBottom" fmla="*/ 3072240 h 3071160"/>
              </a:gdLst>
              <a:ahLst/>
              <a:cxnLst/>
              <a:rect l="textAreaLeft" t="textAreaTop" r="textAreaRight" b="textAreaBottom"/>
              <a:pathLst>
                <a:path w="14408150" h="1430019">
                  <a:moveTo>
                    <a:pt x="14407945" y="0"/>
                  </a:moveTo>
                  <a:lnTo>
                    <a:pt x="0" y="0"/>
                  </a:lnTo>
                  <a:lnTo>
                    <a:pt x="0" y="1429787"/>
                  </a:lnTo>
                  <a:lnTo>
                    <a:pt x="14407945" y="1429787"/>
                  </a:lnTo>
                  <a:lnTo>
                    <a:pt x="1440794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 name="object 13"/>
            <p:cNvSpPr/>
            <p:nvPr/>
          </p:nvSpPr>
          <p:spPr>
            <a:xfrm>
              <a:off x="540000" y="12760200"/>
              <a:ext cx="15555960" cy="1059840"/>
            </a:xfrm>
            <a:custGeom>
              <a:avLst/>
              <a:gdLst>
                <a:gd name="textAreaLeft" fmla="*/ 0 w 15555960"/>
                <a:gd name="textAreaRight" fmla="*/ 15557040 w 15555960"/>
                <a:gd name="textAreaTop" fmla="*/ 0 h 1059840"/>
                <a:gd name="textAreaBottom" fmla="*/ 1060920 h 1059840"/>
              </a:gdLst>
              <a:ahLst/>
              <a:cxnLst/>
              <a:rect l="textAreaLeft" t="textAreaTop" r="textAreaRight" b="textAreaBottom"/>
              <a:pathLst>
                <a:path w="7238365" h="494029">
                  <a:moveTo>
                    <a:pt x="7238272" y="0"/>
                  </a:moveTo>
                  <a:lnTo>
                    <a:pt x="0" y="0"/>
                  </a:lnTo>
                  <a:lnTo>
                    <a:pt x="0" y="493717"/>
                  </a:lnTo>
                  <a:lnTo>
                    <a:pt x="7238272" y="493717"/>
                  </a:lnTo>
                  <a:lnTo>
                    <a:pt x="7238272"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 name="object 14"/>
            <p:cNvSpPr/>
            <p:nvPr/>
          </p:nvSpPr>
          <p:spPr>
            <a:xfrm>
              <a:off x="540000" y="13820760"/>
              <a:ext cx="15555960" cy="8080560"/>
            </a:xfrm>
            <a:custGeom>
              <a:avLst/>
              <a:gdLst>
                <a:gd name="textAreaLeft" fmla="*/ 0 w 15555960"/>
                <a:gd name="textAreaRight" fmla="*/ 15557040 w 15555960"/>
                <a:gd name="textAreaTop" fmla="*/ 0 h 8080560"/>
                <a:gd name="textAreaBottom" fmla="*/ 8081640 h 8080560"/>
              </a:gdLst>
              <a:ahLst/>
              <a:cxnLst/>
              <a:rect l="textAreaLeft" t="textAreaTop" r="textAreaRight" b="textAreaBottom"/>
              <a:pathLst>
                <a:path w="7238365" h="3761104">
                  <a:moveTo>
                    <a:pt x="7238272" y="0"/>
                  </a:moveTo>
                  <a:lnTo>
                    <a:pt x="0" y="0"/>
                  </a:lnTo>
                  <a:lnTo>
                    <a:pt x="0" y="3760727"/>
                  </a:lnTo>
                  <a:lnTo>
                    <a:pt x="7238272" y="3760727"/>
                  </a:lnTo>
                  <a:lnTo>
                    <a:pt x="7238272"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 name="object 15"/>
            <p:cNvSpPr/>
            <p:nvPr/>
          </p:nvSpPr>
          <p:spPr>
            <a:xfrm>
              <a:off x="720360" y="14000760"/>
              <a:ext cx="15197040" cy="7720560"/>
            </a:xfrm>
            <a:custGeom>
              <a:avLst/>
              <a:gdLst>
                <a:gd name="textAreaLeft" fmla="*/ 0 w 15197040"/>
                <a:gd name="textAreaRight" fmla="*/ 15198120 w 15197040"/>
                <a:gd name="textAreaTop" fmla="*/ 0 h 7720560"/>
                <a:gd name="textAreaBottom" fmla="*/ 7721640 h 7720560"/>
              </a:gdLst>
              <a:ahLst/>
              <a:cxnLst/>
              <a:rect l="textAreaLeft" t="textAreaTop" r="textAreaRight" b="textAreaBottom"/>
              <a:pathLst>
                <a:path w="7071359" h="3593465">
                  <a:moveTo>
                    <a:pt x="7070740" y="0"/>
                  </a:moveTo>
                  <a:lnTo>
                    <a:pt x="0" y="0"/>
                  </a:lnTo>
                  <a:lnTo>
                    <a:pt x="0" y="3593190"/>
                  </a:lnTo>
                  <a:lnTo>
                    <a:pt x="7070740" y="3593190"/>
                  </a:lnTo>
                  <a:lnTo>
                    <a:pt x="7070740"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 name="object 16"/>
            <p:cNvSpPr/>
            <p:nvPr/>
          </p:nvSpPr>
          <p:spPr>
            <a:xfrm>
              <a:off x="16309440" y="12760200"/>
              <a:ext cx="15555960" cy="1059840"/>
            </a:xfrm>
            <a:custGeom>
              <a:avLst/>
              <a:gdLst>
                <a:gd name="textAreaLeft" fmla="*/ 0 w 15555960"/>
                <a:gd name="textAreaRight" fmla="*/ 15557040 w 15555960"/>
                <a:gd name="textAreaTop" fmla="*/ 0 h 1059840"/>
                <a:gd name="textAreaBottom" fmla="*/ 1060920 h 1059840"/>
              </a:gdLst>
              <a:ahLst/>
              <a:cxnLst/>
              <a:rect l="textAreaLeft" t="textAreaTop" r="textAreaRight" b="textAreaBottom"/>
              <a:pathLst>
                <a:path w="7238365" h="494029">
                  <a:moveTo>
                    <a:pt x="7238272" y="0"/>
                  </a:moveTo>
                  <a:lnTo>
                    <a:pt x="0" y="0"/>
                  </a:lnTo>
                  <a:lnTo>
                    <a:pt x="0" y="493717"/>
                  </a:lnTo>
                  <a:lnTo>
                    <a:pt x="7238272" y="493717"/>
                  </a:lnTo>
                  <a:lnTo>
                    <a:pt x="7238272"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 name="object 17"/>
            <p:cNvSpPr/>
            <p:nvPr/>
          </p:nvSpPr>
          <p:spPr>
            <a:xfrm>
              <a:off x="16309440" y="13820760"/>
              <a:ext cx="15555960" cy="8080560"/>
            </a:xfrm>
            <a:custGeom>
              <a:avLst/>
              <a:gdLst>
                <a:gd name="textAreaLeft" fmla="*/ 0 w 15555960"/>
                <a:gd name="textAreaRight" fmla="*/ 15557040 w 15555960"/>
                <a:gd name="textAreaTop" fmla="*/ 0 h 8080560"/>
                <a:gd name="textAreaBottom" fmla="*/ 8081640 h 8080560"/>
              </a:gdLst>
              <a:ahLst/>
              <a:cxnLst/>
              <a:rect l="textAreaLeft" t="textAreaTop" r="textAreaRight" b="textAreaBottom"/>
              <a:pathLst>
                <a:path w="7238365" h="3761104">
                  <a:moveTo>
                    <a:pt x="7238272" y="0"/>
                  </a:moveTo>
                  <a:lnTo>
                    <a:pt x="0" y="0"/>
                  </a:lnTo>
                  <a:lnTo>
                    <a:pt x="0" y="3760727"/>
                  </a:lnTo>
                  <a:lnTo>
                    <a:pt x="7238272" y="3760727"/>
                  </a:lnTo>
                  <a:lnTo>
                    <a:pt x="7238272"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object 18"/>
            <p:cNvSpPr/>
            <p:nvPr/>
          </p:nvSpPr>
          <p:spPr>
            <a:xfrm>
              <a:off x="16489800" y="14000760"/>
              <a:ext cx="15197040" cy="7720560"/>
            </a:xfrm>
            <a:custGeom>
              <a:avLst/>
              <a:gdLst>
                <a:gd name="textAreaLeft" fmla="*/ 0 w 15197040"/>
                <a:gd name="textAreaRight" fmla="*/ 15198120 w 15197040"/>
                <a:gd name="textAreaTop" fmla="*/ 0 h 7720560"/>
                <a:gd name="textAreaBottom" fmla="*/ 7721640 h 7720560"/>
              </a:gdLst>
              <a:ahLst/>
              <a:cxnLst/>
              <a:rect l="textAreaLeft" t="textAreaTop" r="textAreaRight" b="textAreaBottom"/>
              <a:pathLst>
                <a:path w="7071359" h="3593465">
                  <a:moveTo>
                    <a:pt x="7070740" y="0"/>
                  </a:moveTo>
                  <a:lnTo>
                    <a:pt x="0" y="0"/>
                  </a:lnTo>
                  <a:lnTo>
                    <a:pt x="0" y="3593190"/>
                  </a:lnTo>
                  <a:lnTo>
                    <a:pt x="7070740" y="3593190"/>
                  </a:lnTo>
                  <a:lnTo>
                    <a:pt x="7070740"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2" name="object 19"/>
            <p:cNvPicPr/>
            <p:nvPr/>
          </p:nvPicPr>
          <p:blipFill>
            <a:blip r:embed="rId2"/>
            <a:stretch/>
          </p:blipFill>
          <p:spPr>
            <a:xfrm>
              <a:off x="1002960" y="14231520"/>
              <a:ext cx="9313200" cy="4211280"/>
            </a:xfrm>
            <a:prstGeom prst="rect">
              <a:avLst/>
            </a:prstGeom>
            <a:ln w="0">
              <a:noFill/>
            </a:ln>
          </p:spPr>
        </p:pic>
        <p:pic>
          <p:nvPicPr>
            <p:cNvPr id="53" name="object 20"/>
            <p:cNvPicPr/>
            <p:nvPr/>
          </p:nvPicPr>
          <p:blipFill>
            <a:blip r:embed="rId3"/>
            <a:stretch/>
          </p:blipFill>
          <p:spPr>
            <a:xfrm>
              <a:off x="16780680" y="14231520"/>
              <a:ext cx="9313560" cy="4211280"/>
            </a:xfrm>
            <a:prstGeom prst="rect">
              <a:avLst/>
            </a:prstGeom>
            <a:ln w="0">
              <a:noFill/>
            </a:ln>
          </p:spPr>
        </p:pic>
        <p:sp>
          <p:nvSpPr>
            <p:cNvPr id="54" name="object 21"/>
            <p:cNvSpPr/>
            <p:nvPr/>
          </p:nvSpPr>
          <p:spPr>
            <a:xfrm>
              <a:off x="540000" y="22622400"/>
              <a:ext cx="31325400" cy="1059840"/>
            </a:xfrm>
            <a:custGeom>
              <a:avLst/>
              <a:gdLst>
                <a:gd name="textAreaLeft" fmla="*/ 0 w 31325400"/>
                <a:gd name="textAreaRight" fmla="*/ 31326480 w 31325400"/>
                <a:gd name="textAreaTop" fmla="*/ 0 h 1059840"/>
                <a:gd name="textAreaBottom" fmla="*/ 1060920 h 1059840"/>
              </a:gdLst>
              <a:ahLst/>
              <a:cxnLst/>
              <a:rect l="textAreaLeft" t="textAreaTop" r="textAreaRight" b="textAreaBottom"/>
              <a:pathLst>
                <a:path w="14575790" h="494029">
                  <a:moveTo>
                    <a:pt x="14575476" y="0"/>
                  </a:moveTo>
                  <a:lnTo>
                    <a:pt x="0" y="0"/>
                  </a:lnTo>
                  <a:lnTo>
                    <a:pt x="0" y="493717"/>
                  </a:lnTo>
                  <a:lnTo>
                    <a:pt x="14575476" y="493717"/>
                  </a:lnTo>
                  <a:lnTo>
                    <a:pt x="1457547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 name="object 22"/>
            <p:cNvSpPr/>
            <p:nvPr/>
          </p:nvSpPr>
          <p:spPr>
            <a:xfrm>
              <a:off x="540000" y="23682960"/>
              <a:ext cx="31325400" cy="13727880"/>
            </a:xfrm>
            <a:custGeom>
              <a:avLst/>
              <a:gdLst>
                <a:gd name="textAreaLeft" fmla="*/ 0 w 31325400"/>
                <a:gd name="textAreaRight" fmla="*/ 31326480 w 31325400"/>
                <a:gd name="textAreaTop" fmla="*/ 0 h 13727880"/>
                <a:gd name="textAreaBottom" fmla="*/ 13728960 h 13727880"/>
              </a:gdLst>
              <a:ahLst/>
              <a:cxnLst/>
              <a:rect l="textAreaLeft" t="textAreaTop" r="textAreaRight" b="textAreaBottom"/>
              <a:pathLst>
                <a:path w="14575790" h="6389369">
                  <a:moveTo>
                    <a:pt x="14575476" y="0"/>
                  </a:moveTo>
                  <a:lnTo>
                    <a:pt x="0" y="0"/>
                  </a:lnTo>
                  <a:lnTo>
                    <a:pt x="0" y="6389219"/>
                  </a:lnTo>
                  <a:lnTo>
                    <a:pt x="14575476" y="6389219"/>
                  </a:lnTo>
                  <a:lnTo>
                    <a:pt x="1457547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 name="object 23"/>
            <p:cNvSpPr/>
            <p:nvPr/>
          </p:nvSpPr>
          <p:spPr>
            <a:xfrm>
              <a:off x="720360" y="23862960"/>
              <a:ext cx="30965760" cy="13368240"/>
            </a:xfrm>
            <a:custGeom>
              <a:avLst/>
              <a:gdLst>
                <a:gd name="textAreaLeft" fmla="*/ 0 w 30965760"/>
                <a:gd name="textAreaRight" fmla="*/ 30966840 w 30965760"/>
                <a:gd name="textAreaTop" fmla="*/ 0 h 13368240"/>
                <a:gd name="textAreaBottom" fmla="*/ 13369320 h 13368240"/>
              </a:gdLst>
              <a:ahLst/>
              <a:cxnLst/>
              <a:rect l="textAreaLeft" t="textAreaTop" r="textAreaRight" b="textAreaBottom"/>
              <a:pathLst>
                <a:path w="14408150" h="6221730">
                  <a:moveTo>
                    <a:pt x="14407945" y="0"/>
                  </a:moveTo>
                  <a:lnTo>
                    <a:pt x="0" y="0"/>
                  </a:lnTo>
                  <a:lnTo>
                    <a:pt x="0" y="6221681"/>
                  </a:lnTo>
                  <a:lnTo>
                    <a:pt x="14407945" y="6221681"/>
                  </a:lnTo>
                  <a:lnTo>
                    <a:pt x="1440794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7" name="object 24"/>
            <p:cNvPicPr/>
            <p:nvPr/>
          </p:nvPicPr>
          <p:blipFill>
            <a:blip r:embed="rId4"/>
            <a:stretch/>
          </p:blipFill>
          <p:spPr>
            <a:xfrm>
              <a:off x="1850040" y="30875400"/>
              <a:ext cx="12709440" cy="529200"/>
            </a:xfrm>
            <a:prstGeom prst="rect">
              <a:avLst/>
            </a:prstGeom>
            <a:ln w="0">
              <a:noFill/>
            </a:ln>
          </p:spPr>
        </p:pic>
        <p:sp>
          <p:nvSpPr>
            <p:cNvPr id="58" name="object 25"/>
            <p:cNvSpPr/>
            <p:nvPr/>
          </p:nvSpPr>
          <p:spPr>
            <a:xfrm>
              <a:off x="1918080" y="28434240"/>
              <a:ext cx="12197880" cy="1533240"/>
            </a:xfrm>
            <a:custGeom>
              <a:avLst/>
              <a:gdLst>
                <a:gd name="textAreaLeft" fmla="*/ 0 w 12197880"/>
                <a:gd name="textAreaRight" fmla="*/ 12198960 w 12197880"/>
                <a:gd name="textAreaTop" fmla="*/ 0 h 1533240"/>
                <a:gd name="textAreaBottom" fmla="*/ 1534320 h 1533240"/>
              </a:gdLst>
              <a:ahLst/>
              <a:cxnLst/>
              <a:rect l="textAreaLeft" t="textAreaTop" r="textAreaRight" b="textAreaBottom"/>
              <a:pathLst>
                <a:path w="5676265" h="714375">
                  <a:moveTo>
                    <a:pt x="72351" y="230847"/>
                  </a:moveTo>
                  <a:lnTo>
                    <a:pt x="0" y="230847"/>
                  </a:lnTo>
                  <a:lnTo>
                    <a:pt x="0" y="252222"/>
                  </a:lnTo>
                  <a:lnTo>
                    <a:pt x="72351" y="252222"/>
                  </a:lnTo>
                  <a:lnTo>
                    <a:pt x="72351" y="230847"/>
                  </a:lnTo>
                  <a:close/>
                </a:path>
                <a:path w="5676265" h="714375">
                  <a:moveTo>
                    <a:pt x="72351" y="0"/>
                  </a:moveTo>
                  <a:lnTo>
                    <a:pt x="0" y="0"/>
                  </a:lnTo>
                  <a:lnTo>
                    <a:pt x="0" y="21374"/>
                  </a:lnTo>
                  <a:lnTo>
                    <a:pt x="72351" y="21374"/>
                  </a:lnTo>
                  <a:lnTo>
                    <a:pt x="72351" y="0"/>
                  </a:lnTo>
                  <a:close/>
                </a:path>
                <a:path w="5676265" h="714375">
                  <a:moveTo>
                    <a:pt x="361759" y="461683"/>
                  </a:moveTo>
                  <a:lnTo>
                    <a:pt x="0" y="461683"/>
                  </a:lnTo>
                  <a:lnTo>
                    <a:pt x="0" y="483057"/>
                  </a:lnTo>
                  <a:lnTo>
                    <a:pt x="361759" y="483057"/>
                  </a:lnTo>
                  <a:lnTo>
                    <a:pt x="361759" y="461683"/>
                  </a:lnTo>
                  <a:close/>
                </a:path>
                <a:path w="5676265" h="714375">
                  <a:moveTo>
                    <a:pt x="361759" y="230847"/>
                  </a:moveTo>
                  <a:lnTo>
                    <a:pt x="144691" y="230847"/>
                  </a:lnTo>
                  <a:lnTo>
                    <a:pt x="144691" y="252222"/>
                  </a:lnTo>
                  <a:lnTo>
                    <a:pt x="361759" y="252222"/>
                  </a:lnTo>
                  <a:lnTo>
                    <a:pt x="361759" y="230847"/>
                  </a:lnTo>
                  <a:close/>
                </a:path>
                <a:path w="5676265" h="714375">
                  <a:moveTo>
                    <a:pt x="361759" y="0"/>
                  </a:moveTo>
                  <a:lnTo>
                    <a:pt x="144691" y="0"/>
                  </a:lnTo>
                  <a:lnTo>
                    <a:pt x="144691" y="21374"/>
                  </a:lnTo>
                  <a:lnTo>
                    <a:pt x="361759" y="21374"/>
                  </a:lnTo>
                  <a:lnTo>
                    <a:pt x="361759" y="0"/>
                  </a:lnTo>
                  <a:close/>
                </a:path>
                <a:path w="5676265" h="714375">
                  <a:moveTo>
                    <a:pt x="506450" y="0"/>
                  </a:moveTo>
                  <a:lnTo>
                    <a:pt x="434098" y="0"/>
                  </a:lnTo>
                  <a:lnTo>
                    <a:pt x="434098" y="21374"/>
                  </a:lnTo>
                  <a:lnTo>
                    <a:pt x="506450" y="21374"/>
                  </a:lnTo>
                  <a:lnTo>
                    <a:pt x="506450" y="0"/>
                  </a:lnTo>
                  <a:close/>
                </a:path>
                <a:path w="5676265" h="714375">
                  <a:moveTo>
                    <a:pt x="651154" y="692556"/>
                  </a:moveTo>
                  <a:lnTo>
                    <a:pt x="0" y="692556"/>
                  </a:lnTo>
                  <a:lnTo>
                    <a:pt x="0" y="713930"/>
                  </a:lnTo>
                  <a:lnTo>
                    <a:pt x="651154" y="713930"/>
                  </a:lnTo>
                  <a:lnTo>
                    <a:pt x="651154" y="692556"/>
                  </a:lnTo>
                  <a:close/>
                </a:path>
                <a:path w="5676265" h="714375">
                  <a:moveTo>
                    <a:pt x="651154" y="461683"/>
                  </a:moveTo>
                  <a:lnTo>
                    <a:pt x="434098" y="461683"/>
                  </a:lnTo>
                  <a:lnTo>
                    <a:pt x="434098" y="483057"/>
                  </a:lnTo>
                  <a:lnTo>
                    <a:pt x="651154" y="483057"/>
                  </a:lnTo>
                  <a:lnTo>
                    <a:pt x="651154" y="461683"/>
                  </a:lnTo>
                  <a:close/>
                </a:path>
                <a:path w="5676265" h="714375">
                  <a:moveTo>
                    <a:pt x="651154" y="230847"/>
                  </a:moveTo>
                  <a:lnTo>
                    <a:pt x="434098" y="230847"/>
                  </a:lnTo>
                  <a:lnTo>
                    <a:pt x="434098" y="252222"/>
                  </a:lnTo>
                  <a:lnTo>
                    <a:pt x="651154" y="252222"/>
                  </a:lnTo>
                  <a:lnTo>
                    <a:pt x="651154" y="230847"/>
                  </a:lnTo>
                  <a:close/>
                </a:path>
                <a:path w="5676265" h="714375">
                  <a:moveTo>
                    <a:pt x="651154" y="0"/>
                  </a:moveTo>
                  <a:lnTo>
                    <a:pt x="578802" y="0"/>
                  </a:lnTo>
                  <a:lnTo>
                    <a:pt x="578802" y="21374"/>
                  </a:lnTo>
                  <a:lnTo>
                    <a:pt x="651154" y="21374"/>
                  </a:lnTo>
                  <a:lnTo>
                    <a:pt x="651154" y="0"/>
                  </a:lnTo>
                  <a:close/>
                </a:path>
                <a:path w="5676265" h="714375">
                  <a:moveTo>
                    <a:pt x="795858" y="230847"/>
                  </a:moveTo>
                  <a:lnTo>
                    <a:pt x="723506" y="230847"/>
                  </a:lnTo>
                  <a:lnTo>
                    <a:pt x="723506" y="252222"/>
                  </a:lnTo>
                  <a:lnTo>
                    <a:pt x="795858" y="252222"/>
                  </a:lnTo>
                  <a:lnTo>
                    <a:pt x="795858" y="230847"/>
                  </a:lnTo>
                  <a:close/>
                </a:path>
                <a:path w="5676265" h="714375">
                  <a:moveTo>
                    <a:pt x="795858" y="0"/>
                  </a:moveTo>
                  <a:lnTo>
                    <a:pt x="723506" y="0"/>
                  </a:lnTo>
                  <a:lnTo>
                    <a:pt x="723506" y="21374"/>
                  </a:lnTo>
                  <a:lnTo>
                    <a:pt x="795858" y="21374"/>
                  </a:lnTo>
                  <a:lnTo>
                    <a:pt x="795858" y="0"/>
                  </a:lnTo>
                  <a:close/>
                </a:path>
                <a:path w="5676265" h="714375">
                  <a:moveTo>
                    <a:pt x="1085253" y="692556"/>
                  </a:moveTo>
                  <a:lnTo>
                    <a:pt x="723506" y="692556"/>
                  </a:lnTo>
                  <a:lnTo>
                    <a:pt x="723506" y="713930"/>
                  </a:lnTo>
                  <a:lnTo>
                    <a:pt x="1085253" y="713930"/>
                  </a:lnTo>
                  <a:lnTo>
                    <a:pt x="1085253" y="692556"/>
                  </a:lnTo>
                  <a:close/>
                </a:path>
                <a:path w="5676265" h="714375">
                  <a:moveTo>
                    <a:pt x="1085253" y="461683"/>
                  </a:moveTo>
                  <a:lnTo>
                    <a:pt x="723506" y="461683"/>
                  </a:lnTo>
                  <a:lnTo>
                    <a:pt x="723506" y="483057"/>
                  </a:lnTo>
                  <a:lnTo>
                    <a:pt x="1085253" y="483057"/>
                  </a:lnTo>
                  <a:lnTo>
                    <a:pt x="1085253" y="461683"/>
                  </a:lnTo>
                  <a:close/>
                </a:path>
                <a:path w="5676265" h="714375">
                  <a:moveTo>
                    <a:pt x="1085253" y="230847"/>
                  </a:moveTo>
                  <a:lnTo>
                    <a:pt x="868210" y="230847"/>
                  </a:lnTo>
                  <a:lnTo>
                    <a:pt x="868210" y="252222"/>
                  </a:lnTo>
                  <a:lnTo>
                    <a:pt x="1085253" y="252222"/>
                  </a:lnTo>
                  <a:lnTo>
                    <a:pt x="1085253" y="230847"/>
                  </a:lnTo>
                  <a:close/>
                </a:path>
                <a:path w="5676265" h="714375">
                  <a:moveTo>
                    <a:pt x="1085253" y="0"/>
                  </a:moveTo>
                  <a:lnTo>
                    <a:pt x="868210" y="0"/>
                  </a:lnTo>
                  <a:lnTo>
                    <a:pt x="868210" y="21374"/>
                  </a:lnTo>
                  <a:lnTo>
                    <a:pt x="1085253" y="21374"/>
                  </a:lnTo>
                  <a:lnTo>
                    <a:pt x="1085253" y="0"/>
                  </a:lnTo>
                  <a:close/>
                </a:path>
                <a:path w="5676265" h="714375">
                  <a:moveTo>
                    <a:pt x="1229956" y="0"/>
                  </a:moveTo>
                  <a:lnTo>
                    <a:pt x="1157605" y="0"/>
                  </a:lnTo>
                  <a:lnTo>
                    <a:pt x="1157605" y="21374"/>
                  </a:lnTo>
                  <a:lnTo>
                    <a:pt x="1229956" y="21374"/>
                  </a:lnTo>
                  <a:lnTo>
                    <a:pt x="1229956" y="0"/>
                  </a:lnTo>
                  <a:close/>
                </a:path>
                <a:path w="5676265" h="714375">
                  <a:moveTo>
                    <a:pt x="1664055" y="230847"/>
                  </a:moveTo>
                  <a:lnTo>
                    <a:pt x="1157605" y="230847"/>
                  </a:lnTo>
                  <a:lnTo>
                    <a:pt x="1157605" y="252222"/>
                  </a:lnTo>
                  <a:lnTo>
                    <a:pt x="1664055" y="252222"/>
                  </a:lnTo>
                  <a:lnTo>
                    <a:pt x="1664055" y="230847"/>
                  </a:lnTo>
                  <a:close/>
                </a:path>
                <a:path w="5676265" h="714375">
                  <a:moveTo>
                    <a:pt x="1664055" y="0"/>
                  </a:moveTo>
                  <a:lnTo>
                    <a:pt x="1302308" y="0"/>
                  </a:lnTo>
                  <a:lnTo>
                    <a:pt x="1302308" y="21374"/>
                  </a:lnTo>
                  <a:lnTo>
                    <a:pt x="1664055" y="21374"/>
                  </a:lnTo>
                  <a:lnTo>
                    <a:pt x="1664055" y="0"/>
                  </a:lnTo>
                  <a:close/>
                </a:path>
                <a:path w="5676265" h="714375">
                  <a:moveTo>
                    <a:pt x="1808759" y="692556"/>
                  </a:moveTo>
                  <a:lnTo>
                    <a:pt x="1157605" y="692556"/>
                  </a:lnTo>
                  <a:lnTo>
                    <a:pt x="1157605" y="713930"/>
                  </a:lnTo>
                  <a:lnTo>
                    <a:pt x="1808759" y="713930"/>
                  </a:lnTo>
                  <a:lnTo>
                    <a:pt x="1808759" y="692556"/>
                  </a:lnTo>
                  <a:close/>
                </a:path>
                <a:path w="5676265" h="714375">
                  <a:moveTo>
                    <a:pt x="1808759" y="461683"/>
                  </a:moveTo>
                  <a:lnTo>
                    <a:pt x="1157605" y="461683"/>
                  </a:lnTo>
                  <a:lnTo>
                    <a:pt x="1157605" y="483057"/>
                  </a:lnTo>
                  <a:lnTo>
                    <a:pt x="1808759" y="483057"/>
                  </a:lnTo>
                  <a:lnTo>
                    <a:pt x="1808759" y="461683"/>
                  </a:lnTo>
                  <a:close/>
                </a:path>
                <a:path w="5676265" h="714375">
                  <a:moveTo>
                    <a:pt x="1808759" y="230847"/>
                  </a:moveTo>
                  <a:lnTo>
                    <a:pt x="1736407" y="230847"/>
                  </a:lnTo>
                  <a:lnTo>
                    <a:pt x="1736407" y="252222"/>
                  </a:lnTo>
                  <a:lnTo>
                    <a:pt x="1808759" y="252222"/>
                  </a:lnTo>
                  <a:lnTo>
                    <a:pt x="1808759" y="230847"/>
                  </a:lnTo>
                  <a:close/>
                </a:path>
                <a:path w="5676265" h="714375">
                  <a:moveTo>
                    <a:pt x="1808759" y="0"/>
                  </a:moveTo>
                  <a:lnTo>
                    <a:pt x="1736407" y="0"/>
                  </a:lnTo>
                  <a:lnTo>
                    <a:pt x="1736407" y="21374"/>
                  </a:lnTo>
                  <a:lnTo>
                    <a:pt x="1808759" y="21374"/>
                  </a:lnTo>
                  <a:lnTo>
                    <a:pt x="1808759" y="0"/>
                  </a:lnTo>
                  <a:close/>
                </a:path>
                <a:path w="5676265" h="714375">
                  <a:moveTo>
                    <a:pt x="1953463" y="461683"/>
                  </a:moveTo>
                  <a:lnTo>
                    <a:pt x="1881111" y="461683"/>
                  </a:lnTo>
                  <a:lnTo>
                    <a:pt x="1881111" y="483057"/>
                  </a:lnTo>
                  <a:lnTo>
                    <a:pt x="1953463" y="483057"/>
                  </a:lnTo>
                  <a:lnTo>
                    <a:pt x="1953463" y="461683"/>
                  </a:lnTo>
                  <a:close/>
                </a:path>
                <a:path w="5676265" h="714375">
                  <a:moveTo>
                    <a:pt x="1953463" y="230847"/>
                  </a:moveTo>
                  <a:lnTo>
                    <a:pt x="1881111" y="230847"/>
                  </a:lnTo>
                  <a:lnTo>
                    <a:pt x="1881111" y="252222"/>
                  </a:lnTo>
                  <a:lnTo>
                    <a:pt x="1953463" y="252222"/>
                  </a:lnTo>
                  <a:lnTo>
                    <a:pt x="1953463" y="230847"/>
                  </a:lnTo>
                  <a:close/>
                </a:path>
                <a:path w="5676265" h="714375">
                  <a:moveTo>
                    <a:pt x="1953463" y="0"/>
                  </a:moveTo>
                  <a:lnTo>
                    <a:pt x="1881111" y="0"/>
                  </a:lnTo>
                  <a:lnTo>
                    <a:pt x="1881111" y="21374"/>
                  </a:lnTo>
                  <a:lnTo>
                    <a:pt x="1953463" y="21374"/>
                  </a:lnTo>
                  <a:lnTo>
                    <a:pt x="1953463" y="0"/>
                  </a:lnTo>
                  <a:close/>
                </a:path>
                <a:path w="5676265" h="714375">
                  <a:moveTo>
                    <a:pt x="2098154" y="0"/>
                  </a:moveTo>
                  <a:lnTo>
                    <a:pt x="2025815" y="0"/>
                  </a:lnTo>
                  <a:lnTo>
                    <a:pt x="2025815" y="21374"/>
                  </a:lnTo>
                  <a:lnTo>
                    <a:pt x="2098154" y="21374"/>
                  </a:lnTo>
                  <a:lnTo>
                    <a:pt x="2098154" y="0"/>
                  </a:lnTo>
                  <a:close/>
                </a:path>
                <a:path w="5676265" h="714375">
                  <a:moveTo>
                    <a:pt x="2242858" y="461683"/>
                  </a:moveTo>
                  <a:lnTo>
                    <a:pt x="2025815" y="461683"/>
                  </a:lnTo>
                  <a:lnTo>
                    <a:pt x="2025815" y="483057"/>
                  </a:lnTo>
                  <a:lnTo>
                    <a:pt x="2242858" y="483057"/>
                  </a:lnTo>
                  <a:lnTo>
                    <a:pt x="2242858" y="461683"/>
                  </a:lnTo>
                  <a:close/>
                </a:path>
                <a:path w="5676265" h="714375">
                  <a:moveTo>
                    <a:pt x="2242858" y="230847"/>
                  </a:moveTo>
                  <a:lnTo>
                    <a:pt x="2025815" y="230847"/>
                  </a:lnTo>
                  <a:lnTo>
                    <a:pt x="2025815" y="252222"/>
                  </a:lnTo>
                  <a:lnTo>
                    <a:pt x="2242858" y="252222"/>
                  </a:lnTo>
                  <a:lnTo>
                    <a:pt x="2242858" y="230847"/>
                  </a:lnTo>
                  <a:close/>
                </a:path>
                <a:path w="5676265" h="714375">
                  <a:moveTo>
                    <a:pt x="2242858" y="0"/>
                  </a:moveTo>
                  <a:lnTo>
                    <a:pt x="2170519" y="0"/>
                  </a:lnTo>
                  <a:lnTo>
                    <a:pt x="2170519" y="21374"/>
                  </a:lnTo>
                  <a:lnTo>
                    <a:pt x="2242858" y="21374"/>
                  </a:lnTo>
                  <a:lnTo>
                    <a:pt x="2242858" y="0"/>
                  </a:lnTo>
                  <a:close/>
                </a:path>
                <a:path w="5676265" h="714375">
                  <a:moveTo>
                    <a:pt x="2387562" y="0"/>
                  </a:moveTo>
                  <a:lnTo>
                    <a:pt x="2315210" y="0"/>
                  </a:lnTo>
                  <a:lnTo>
                    <a:pt x="2315210" y="21374"/>
                  </a:lnTo>
                  <a:lnTo>
                    <a:pt x="2387562" y="21374"/>
                  </a:lnTo>
                  <a:lnTo>
                    <a:pt x="2387562" y="0"/>
                  </a:lnTo>
                  <a:close/>
                </a:path>
                <a:path w="5676265" h="714375">
                  <a:moveTo>
                    <a:pt x="2532265" y="230847"/>
                  </a:moveTo>
                  <a:lnTo>
                    <a:pt x="2315210" y="230847"/>
                  </a:lnTo>
                  <a:lnTo>
                    <a:pt x="2315210" y="252222"/>
                  </a:lnTo>
                  <a:lnTo>
                    <a:pt x="2532265" y="252222"/>
                  </a:lnTo>
                  <a:lnTo>
                    <a:pt x="2532265" y="230847"/>
                  </a:lnTo>
                  <a:close/>
                </a:path>
                <a:path w="5676265" h="714375">
                  <a:moveTo>
                    <a:pt x="2532265" y="0"/>
                  </a:moveTo>
                  <a:lnTo>
                    <a:pt x="2459913" y="0"/>
                  </a:lnTo>
                  <a:lnTo>
                    <a:pt x="2459913" y="21374"/>
                  </a:lnTo>
                  <a:lnTo>
                    <a:pt x="2532265" y="21374"/>
                  </a:lnTo>
                  <a:lnTo>
                    <a:pt x="2532265" y="0"/>
                  </a:lnTo>
                  <a:close/>
                </a:path>
                <a:path w="5676265" h="714375">
                  <a:moveTo>
                    <a:pt x="2966364" y="230847"/>
                  </a:moveTo>
                  <a:lnTo>
                    <a:pt x="2604617" y="230847"/>
                  </a:lnTo>
                  <a:lnTo>
                    <a:pt x="2604617" y="252222"/>
                  </a:lnTo>
                  <a:lnTo>
                    <a:pt x="2966364" y="252222"/>
                  </a:lnTo>
                  <a:lnTo>
                    <a:pt x="2966364" y="230847"/>
                  </a:lnTo>
                  <a:close/>
                </a:path>
                <a:path w="5676265" h="714375">
                  <a:moveTo>
                    <a:pt x="2966364" y="0"/>
                  </a:moveTo>
                  <a:lnTo>
                    <a:pt x="2604617" y="0"/>
                  </a:lnTo>
                  <a:lnTo>
                    <a:pt x="2604617" y="21374"/>
                  </a:lnTo>
                  <a:lnTo>
                    <a:pt x="2966364" y="21374"/>
                  </a:lnTo>
                  <a:lnTo>
                    <a:pt x="2966364" y="0"/>
                  </a:lnTo>
                  <a:close/>
                </a:path>
                <a:path w="5676265" h="714375">
                  <a:moveTo>
                    <a:pt x="3111068" y="461683"/>
                  </a:moveTo>
                  <a:lnTo>
                    <a:pt x="2315210" y="461683"/>
                  </a:lnTo>
                  <a:lnTo>
                    <a:pt x="2315210" y="483057"/>
                  </a:lnTo>
                  <a:lnTo>
                    <a:pt x="3111068" y="483057"/>
                  </a:lnTo>
                  <a:lnTo>
                    <a:pt x="3111068" y="461683"/>
                  </a:lnTo>
                  <a:close/>
                </a:path>
                <a:path w="5676265" h="714375">
                  <a:moveTo>
                    <a:pt x="3111068" y="230847"/>
                  </a:moveTo>
                  <a:lnTo>
                    <a:pt x="3038716" y="230847"/>
                  </a:lnTo>
                  <a:lnTo>
                    <a:pt x="3038716" y="252222"/>
                  </a:lnTo>
                  <a:lnTo>
                    <a:pt x="3111068" y="252222"/>
                  </a:lnTo>
                  <a:lnTo>
                    <a:pt x="3111068" y="230847"/>
                  </a:lnTo>
                  <a:close/>
                </a:path>
                <a:path w="5676265" h="714375">
                  <a:moveTo>
                    <a:pt x="3111068" y="0"/>
                  </a:moveTo>
                  <a:lnTo>
                    <a:pt x="3038716" y="0"/>
                  </a:lnTo>
                  <a:lnTo>
                    <a:pt x="3038716" y="21374"/>
                  </a:lnTo>
                  <a:lnTo>
                    <a:pt x="3111068" y="21374"/>
                  </a:lnTo>
                  <a:lnTo>
                    <a:pt x="3111068" y="0"/>
                  </a:lnTo>
                  <a:close/>
                </a:path>
                <a:path w="5676265" h="714375">
                  <a:moveTo>
                    <a:pt x="3255759" y="0"/>
                  </a:moveTo>
                  <a:lnTo>
                    <a:pt x="3183420" y="0"/>
                  </a:lnTo>
                  <a:lnTo>
                    <a:pt x="3183420" y="21374"/>
                  </a:lnTo>
                  <a:lnTo>
                    <a:pt x="3255759" y="21374"/>
                  </a:lnTo>
                  <a:lnTo>
                    <a:pt x="3255759" y="0"/>
                  </a:lnTo>
                  <a:close/>
                </a:path>
                <a:path w="5676265" h="714375">
                  <a:moveTo>
                    <a:pt x="3400475" y="461683"/>
                  </a:moveTo>
                  <a:lnTo>
                    <a:pt x="3183420" y="461683"/>
                  </a:lnTo>
                  <a:lnTo>
                    <a:pt x="3183420" y="483057"/>
                  </a:lnTo>
                  <a:lnTo>
                    <a:pt x="3400475" y="483057"/>
                  </a:lnTo>
                  <a:lnTo>
                    <a:pt x="3400475" y="461683"/>
                  </a:lnTo>
                  <a:close/>
                </a:path>
                <a:path w="5676265" h="714375">
                  <a:moveTo>
                    <a:pt x="3400475" y="230847"/>
                  </a:moveTo>
                  <a:lnTo>
                    <a:pt x="3183420" y="230847"/>
                  </a:lnTo>
                  <a:lnTo>
                    <a:pt x="3183420" y="252222"/>
                  </a:lnTo>
                  <a:lnTo>
                    <a:pt x="3400475" y="252222"/>
                  </a:lnTo>
                  <a:lnTo>
                    <a:pt x="3400475" y="230847"/>
                  </a:lnTo>
                  <a:close/>
                </a:path>
                <a:path w="5676265" h="714375">
                  <a:moveTo>
                    <a:pt x="3400475" y="0"/>
                  </a:moveTo>
                  <a:lnTo>
                    <a:pt x="3328111" y="0"/>
                  </a:lnTo>
                  <a:lnTo>
                    <a:pt x="3328111" y="21374"/>
                  </a:lnTo>
                  <a:lnTo>
                    <a:pt x="3400475" y="21374"/>
                  </a:lnTo>
                  <a:lnTo>
                    <a:pt x="3400475" y="0"/>
                  </a:lnTo>
                  <a:close/>
                </a:path>
                <a:path w="5676265" h="714375">
                  <a:moveTo>
                    <a:pt x="3545167" y="692556"/>
                  </a:moveTo>
                  <a:lnTo>
                    <a:pt x="1881111" y="692556"/>
                  </a:lnTo>
                  <a:lnTo>
                    <a:pt x="1881111" y="713930"/>
                  </a:lnTo>
                  <a:lnTo>
                    <a:pt x="3545167" y="713930"/>
                  </a:lnTo>
                  <a:lnTo>
                    <a:pt x="3545167" y="692556"/>
                  </a:lnTo>
                  <a:close/>
                </a:path>
                <a:path w="5676265" h="714375">
                  <a:moveTo>
                    <a:pt x="3545167" y="461683"/>
                  </a:moveTo>
                  <a:lnTo>
                    <a:pt x="3472827" y="461683"/>
                  </a:lnTo>
                  <a:lnTo>
                    <a:pt x="3472827" y="483057"/>
                  </a:lnTo>
                  <a:lnTo>
                    <a:pt x="3545167" y="483057"/>
                  </a:lnTo>
                  <a:lnTo>
                    <a:pt x="3545167" y="461683"/>
                  </a:lnTo>
                  <a:close/>
                </a:path>
                <a:path w="5676265" h="714375">
                  <a:moveTo>
                    <a:pt x="3545167" y="230847"/>
                  </a:moveTo>
                  <a:lnTo>
                    <a:pt x="3472827" y="230847"/>
                  </a:lnTo>
                  <a:lnTo>
                    <a:pt x="3472827" y="252222"/>
                  </a:lnTo>
                  <a:lnTo>
                    <a:pt x="3545167" y="252222"/>
                  </a:lnTo>
                  <a:lnTo>
                    <a:pt x="3545167" y="230847"/>
                  </a:lnTo>
                  <a:close/>
                </a:path>
                <a:path w="5676265" h="714375">
                  <a:moveTo>
                    <a:pt x="3545167" y="0"/>
                  </a:moveTo>
                  <a:lnTo>
                    <a:pt x="3472827" y="0"/>
                  </a:lnTo>
                  <a:lnTo>
                    <a:pt x="3472827" y="21374"/>
                  </a:lnTo>
                  <a:lnTo>
                    <a:pt x="3545167" y="21374"/>
                  </a:lnTo>
                  <a:lnTo>
                    <a:pt x="3545167" y="0"/>
                  </a:lnTo>
                  <a:close/>
                </a:path>
                <a:path w="5676265" h="714375">
                  <a:moveTo>
                    <a:pt x="3834574" y="461683"/>
                  </a:moveTo>
                  <a:lnTo>
                    <a:pt x="3617518" y="461683"/>
                  </a:lnTo>
                  <a:lnTo>
                    <a:pt x="3617518" y="483057"/>
                  </a:lnTo>
                  <a:lnTo>
                    <a:pt x="3834574" y="483057"/>
                  </a:lnTo>
                  <a:lnTo>
                    <a:pt x="3834574" y="461683"/>
                  </a:lnTo>
                  <a:close/>
                </a:path>
                <a:path w="5676265" h="714375">
                  <a:moveTo>
                    <a:pt x="3834574" y="230847"/>
                  </a:moveTo>
                  <a:lnTo>
                    <a:pt x="3617518" y="230847"/>
                  </a:lnTo>
                  <a:lnTo>
                    <a:pt x="3617518" y="252222"/>
                  </a:lnTo>
                  <a:lnTo>
                    <a:pt x="3834574" y="252222"/>
                  </a:lnTo>
                  <a:lnTo>
                    <a:pt x="3834574" y="230847"/>
                  </a:lnTo>
                  <a:close/>
                </a:path>
                <a:path w="5676265" h="714375">
                  <a:moveTo>
                    <a:pt x="3834574" y="0"/>
                  </a:moveTo>
                  <a:lnTo>
                    <a:pt x="3617518" y="0"/>
                  </a:lnTo>
                  <a:lnTo>
                    <a:pt x="3617518" y="21374"/>
                  </a:lnTo>
                  <a:lnTo>
                    <a:pt x="3834574" y="21374"/>
                  </a:lnTo>
                  <a:lnTo>
                    <a:pt x="3834574" y="0"/>
                  </a:lnTo>
                  <a:close/>
                </a:path>
                <a:path w="5676265" h="714375">
                  <a:moveTo>
                    <a:pt x="3979265" y="0"/>
                  </a:moveTo>
                  <a:lnTo>
                    <a:pt x="3906913" y="0"/>
                  </a:lnTo>
                  <a:lnTo>
                    <a:pt x="3906913" y="21374"/>
                  </a:lnTo>
                  <a:lnTo>
                    <a:pt x="3979265" y="21374"/>
                  </a:lnTo>
                  <a:lnTo>
                    <a:pt x="3979265" y="0"/>
                  </a:lnTo>
                  <a:close/>
                </a:path>
                <a:path w="5676265" h="714375">
                  <a:moveTo>
                    <a:pt x="4123969" y="461683"/>
                  </a:moveTo>
                  <a:lnTo>
                    <a:pt x="3906913" y="461683"/>
                  </a:lnTo>
                  <a:lnTo>
                    <a:pt x="3906913" y="483057"/>
                  </a:lnTo>
                  <a:lnTo>
                    <a:pt x="4123969" y="483057"/>
                  </a:lnTo>
                  <a:lnTo>
                    <a:pt x="4123969" y="461683"/>
                  </a:lnTo>
                  <a:close/>
                </a:path>
                <a:path w="5676265" h="714375">
                  <a:moveTo>
                    <a:pt x="4123969" y="230847"/>
                  </a:moveTo>
                  <a:lnTo>
                    <a:pt x="3906913" y="230847"/>
                  </a:lnTo>
                  <a:lnTo>
                    <a:pt x="3906913" y="252222"/>
                  </a:lnTo>
                  <a:lnTo>
                    <a:pt x="4123969" y="252222"/>
                  </a:lnTo>
                  <a:lnTo>
                    <a:pt x="4123969" y="230847"/>
                  </a:lnTo>
                  <a:close/>
                </a:path>
                <a:path w="5676265" h="714375">
                  <a:moveTo>
                    <a:pt x="4123969" y="0"/>
                  </a:moveTo>
                  <a:lnTo>
                    <a:pt x="4051617" y="0"/>
                  </a:lnTo>
                  <a:lnTo>
                    <a:pt x="4051617" y="21374"/>
                  </a:lnTo>
                  <a:lnTo>
                    <a:pt x="4123969" y="21374"/>
                  </a:lnTo>
                  <a:lnTo>
                    <a:pt x="4123969" y="0"/>
                  </a:lnTo>
                  <a:close/>
                </a:path>
                <a:path w="5676265" h="714375">
                  <a:moveTo>
                    <a:pt x="4413377" y="0"/>
                  </a:moveTo>
                  <a:lnTo>
                    <a:pt x="4196321" y="0"/>
                  </a:lnTo>
                  <a:lnTo>
                    <a:pt x="4196321" y="21374"/>
                  </a:lnTo>
                  <a:lnTo>
                    <a:pt x="4413377" y="21374"/>
                  </a:lnTo>
                  <a:lnTo>
                    <a:pt x="4413377" y="0"/>
                  </a:lnTo>
                  <a:close/>
                </a:path>
                <a:path w="5676265" h="714375">
                  <a:moveTo>
                    <a:pt x="4558081" y="0"/>
                  </a:moveTo>
                  <a:lnTo>
                    <a:pt x="4485729" y="0"/>
                  </a:lnTo>
                  <a:lnTo>
                    <a:pt x="4485729" y="21374"/>
                  </a:lnTo>
                  <a:lnTo>
                    <a:pt x="4558081" y="21374"/>
                  </a:lnTo>
                  <a:lnTo>
                    <a:pt x="4558081" y="0"/>
                  </a:lnTo>
                  <a:close/>
                </a:path>
                <a:path w="5676265" h="714375">
                  <a:moveTo>
                    <a:pt x="4702772" y="692556"/>
                  </a:moveTo>
                  <a:lnTo>
                    <a:pt x="3617518" y="692556"/>
                  </a:lnTo>
                  <a:lnTo>
                    <a:pt x="3617518" y="713930"/>
                  </a:lnTo>
                  <a:lnTo>
                    <a:pt x="4702772" y="713930"/>
                  </a:lnTo>
                  <a:lnTo>
                    <a:pt x="4702772" y="692556"/>
                  </a:lnTo>
                  <a:close/>
                </a:path>
                <a:path w="5676265" h="714375">
                  <a:moveTo>
                    <a:pt x="4702772" y="461683"/>
                  </a:moveTo>
                  <a:lnTo>
                    <a:pt x="4196321" y="461683"/>
                  </a:lnTo>
                  <a:lnTo>
                    <a:pt x="4196321" y="483057"/>
                  </a:lnTo>
                  <a:lnTo>
                    <a:pt x="4702772" y="483057"/>
                  </a:lnTo>
                  <a:lnTo>
                    <a:pt x="4702772" y="461683"/>
                  </a:lnTo>
                  <a:close/>
                </a:path>
                <a:path w="5676265" h="714375">
                  <a:moveTo>
                    <a:pt x="4702772" y="230847"/>
                  </a:moveTo>
                  <a:lnTo>
                    <a:pt x="4196321" y="230847"/>
                  </a:lnTo>
                  <a:lnTo>
                    <a:pt x="4196321" y="252222"/>
                  </a:lnTo>
                  <a:lnTo>
                    <a:pt x="4702772" y="252222"/>
                  </a:lnTo>
                  <a:lnTo>
                    <a:pt x="4702772" y="230847"/>
                  </a:lnTo>
                  <a:close/>
                </a:path>
                <a:path w="5676265" h="714375">
                  <a:moveTo>
                    <a:pt x="4702772" y="0"/>
                  </a:moveTo>
                  <a:lnTo>
                    <a:pt x="4630432" y="0"/>
                  </a:lnTo>
                  <a:lnTo>
                    <a:pt x="4630432" y="21374"/>
                  </a:lnTo>
                  <a:lnTo>
                    <a:pt x="4702772" y="21374"/>
                  </a:lnTo>
                  <a:lnTo>
                    <a:pt x="4702772" y="0"/>
                  </a:lnTo>
                  <a:close/>
                </a:path>
                <a:path w="5676265" h="714375">
                  <a:moveTo>
                    <a:pt x="4847475" y="692556"/>
                  </a:moveTo>
                  <a:lnTo>
                    <a:pt x="4775124" y="692556"/>
                  </a:lnTo>
                  <a:lnTo>
                    <a:pt x="4775124" y="713930"/>
                  </a:lnTo>
                  <a:lnTo>
                    <a:pt x="4847475" y="713930"/>
                  </a:lnTo>
                  <a:lnTo>
                    <a:pt x="4847475" y="692556"/>
                  </a:lnTo>
                  <a:close/>
                </a:path>
                <a:path w="5676265" h="714375">
                  <a:moveTo>
                    <a:pt x="4847475" y="461683"/>
                  </a:moveTo>
                  <a:lnTo>
                    <a:pt x="4775124" y="461683"/>
                  </a:lnTo>
                  <a:lnTo>
                    <a:pt x="4775124" y="483057"/>
                  </a:lnTo>
                  <a:lnTo>
                    <a:pt x="4847475" y="483057"/>
                  </a:lnTo>
                  <a:lnTo>
                    <a:pt x="4847475" y="461683"/>
                  </a:lnTo>
                  <a:close/>
                </a:path>
                <a:path w="5676265" h="714375">
                  <a:moveTo>
                    <a:pt x="4847475" y="230847"/>
                  </a:moveTo>
                  <a:lnTo>
                    <a:pt x="4775124" y="230847"/>
                  </a:lnTo>
                  <a:lnTo>
                    <a:pt x="4775124" y="252222"/>
                  </a:lnTo>
                  <a:lnTo>
                    <a:pt x="4847475" y="252222"/>
                  </a:lnTo>
                  <a:lnTo>
                    <a:pt x="4847475" y="230847"/>
                  </a:lnTo>
                  <a:close/>
                </a:path>
                <a:path w="5676265" h="714375">
                  <a:moveTo>
                    <a:pt x="4847475" y="0"/>
                  </a:moveTo>
                  <a:lnTo>
                    <a:pt x="4775124" y="0"/>
                  </a:lnTo>
                  <a:lnTo>
                    <a:pt x="4775124" y="21374"/>
                  </a:lnTo>
                  <a:lnTo>
                    <a:pt x="4847475" y="21374"/>
                  </a:lnTo>
                  <a:lnTo>
                    <a:pt x="4847475" y="0"/>
                  </a:lnTo>
                  <a:close/>
                </a:path>
                <a:path w="5676265" h="714375">
                  <a:moveTo>
                    <a:pt x="4992179" y="461683"/>
                  </a:moveTo>
                  <a:lnTo>
                    <a:pt x="4919827" y="461683"/>
                  </a:lnTo>
                  <a:lnTo>
                    <a:pt x="4919827" y="483057"/>
                  </a:lnTo>
                  <a:lnTo>
                    <a:pt x="4992179" y="483057"/>
                  </a:lnTo>
                  <a:lnTo>
                    <a:pt x="4992179" y="461683"/>
                  </a:lnTo>
                  <a:close/>
                </a:path>
                <a:path w="5676265" h="714375">
                  <a:moveTo>
                    <a:pt x="4992179" y="230847"/>
                  </a:moveTo>
                  <a:lnTo>
                    <a:pt x="4919827" y="230847"/>
                  </a:lnTo>
                  <a:lnTo>
                    <a:pt x="4919827" y="252222"/>
                  </a:lnTo>
                  <a:lnTo>
                    <a:pt x="4992179" y="252222"/>
                  </a:lnTo>
                  <a:lnTo>
                    <a:pt x="4992179" y="230847"/>
                  </a:lnTo>
                  <a:close/>
                </a:path>
                <a:path w="5676265" h="714375">
                  <a:moveTo>
                    <a:pt x="4992179" y="0"/>
                  </a:moveTo>
                  <a:lnTo>
                    <a:pt x="4919827" y="0"/>
                  </a:lnTo>
                  <a:lnTo>
                    <a:pt x="4919827" y="21374"/>
                  </a:lnTo>
                  <a:lnTo>
                    <a:pt x="4992179" y="21374"/>
                  </a:lnTo>
                  <a:lnTo>
                    <a:pt x="4992179" y="0"/>
                  </a:lnTo>
                  <a:close/>
                </a:path>
                <a:path w="5676265" h="714375">
                  <a:moveTo>
                    <a:pt x="5281574" y="461683"/>
                  </a:moveTo>
                  <a:lnTo>
                    <a:pt x="5064531" y="461683"/>
                  </a:lnTo>
                  <a:lnTo>
                    <a:pt x="5064531" y="483057"/>
                  </a:lnTo>
                  <a:lnTo>
                    <a:pt x="5281574" y="483057"/>
                  </a:lnTo>
                  <a:lnTo>
                    <a:pt x="5281574" y="461683"/>
                  </a:lnTo>
                  <a:close/>
                </a:path>
                <a:path w="5676265" h="714375">
                  <a:moveTo>
                    <a:pt x="5281574" y="230847"/>
                  </a:moveTo>
                  <a:lnTo>
                    <a:pt x="5064531" y="230847"/>
                  </a:lnTo>
                  <a:lnTo>
                    <a:pt x="5064531" y="252222"/>
                  </a:lnTo>
                  <a:lnTo>
                    <a:pt x="5281574" y="252222"/>
                  </a:lnTo>
                  <a:lnTo>
                    <a:pt x="5281574" y="230847"/>
                  </a:lnTo>
                  <a:close/>
                </a:path>
                <a:path w="5676265" h="714375">
                  <a:moveTo>
                    <a:pt x="5676011" y="692556"/>
                  </a:moveTo>
                  <a:lnTo>
                    <a:pt x="4919827" y="692556"/>
                  </a:lnTo>
                  <a:lnTo>
                    <a:pt x="4919827" y="713930"/>
                  </a:lnTo>
                  <a:lnTo>
                    <a:pt x="5676011" y="713930"/>
                  </a:lnTo>
                  <a:lnTo>
                    <a:pt x="5676011" y="692556"/>
                  </a:lnTo>
                  <a:close/>
                </a:path>
                <a:path w="5676265" h="714375">
                  <a:moveTo>
                    <a:pt x="5676011" y="461683"/>
                  </a:moveTo>
                  <a:lnTo>
                    <a:pt x="5353926" y="461683"/>
                  </a:lnTo>
                  <a:lnTo>
                    <a:pt x="5353926" y="483057"/>
                  </a:lnTo>
                  <a:lnTo>
                    <a:pt x="5676011" y="483057"/>
                  </a:lnTo>
                  <a:lnTo>
                    <a:pt x="5676011" y="461683"/>
                  </a:lnTo>
                  <a:close/>
                </a:path>
                <a:path w="5676265" h="714375">
                  <a:moveTo>
                    <a:pt x="5676011" y="230847"/>
                  </a:moveTo>
                  <a:lnTo>
                    <a:pt x="5353926" y="230847"/>
                  </a:lnTo>
                  <a:lnTo>
                    <a:pt x="5353926" y="252222"/>
                  </a:lnTo>
                  <a:lnTo>
                    <a:pt x="5676011" y="252222"/>
                  </a:lnTo>
                  <a:lnTo>
                    <a:pt x="5676011" y="23084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6"/>
            <p:cNvSpPr/>
            <p:nvPr/>
          </p:nvSpPr>
          <p:spPr>
            <a:xfrm>
              <a:off x="1918080" y="27442440"/>
              <a:ext cx="12197880" cy="1036800"/>
            </a:xfrm>
            <a:custGeom>
              <a:avLst/>
              <a:gdLst>
                <a:gd name="textAreaLeft" fmla="*/ 0 w 12197880"/>
                <a:gd name="textAreaRight" fmla="*/ 12198960 w 12197880"/>
                <a:gd name="textAreaTop" fmla="*/ 0 h 1036800"/>
                <a:gd name="textAreaBottom" fmla="*/ 1037880 h 1036800"/>
              </a:gdLst>
              <a:ahLst/>
              <a:cxnLst/>
              <a:rect l="textAreaLeft" t="textAreaTop" r="textAreaRight" b="textAreaBottom"/>
              <a:pathLst>
                <a:path w="5676265" h="483234">
                  <a:moveTo>
                    <a:pt x="72351" y="230847"/>
                  </a:moveTo>
                  <a:lnTo>
                    <a:pt x="0" y="230847"/>
                  </a:lnTo>
                  <a:lnTo>
                    <a:pt x="0" y="252209"/>
                  </a:lnTo>
                  <a:lnTo>
                    <a:pt x="72351" y="252209"/>
                  </a:lnTo>
                  <a:lnTo>
                    <a:pt x="72351" y="230847"/>
                  </a:lnTo>
                  <a:close/>
                </a:path>
                <a:path w="5676265" h="483234">
                  <a:moveTo>
                    <a:pt x="72351" y="0"/>
                  </a:moveTo>
                  <a:lnTo>
                    <a:pt x="0" y="0"/>
                  </a:lnTo>
                  <a:lnTo>
                    <a:pt x="0" y="21374"/>
                  </a:lnTo>
                  <a:lnTo>
                    <a:pt x="72351" y="21374"/>
                  </a:lnTo>
                  <a:lnTo>
                    <a:pt x="72351" y="0"/>
                  </a:lnTo>
                  <a:close/>
                </a:path>
                <a:path w="5676265" h="483234">
                  <a:moveTo>
                    <a:pt x="217043" y="230847"/>
                  </a:moveTo>
                  <a:lnTo>
                    <a:pt x="144691" y="230847"/>
                  </a:lnTo>
                  <a:lnTo>
                    <a:pt x="144691" y="252209"/>
                  </a:lnTo>
                  <a:lnTo>
                    <a:pt x="217043" y="252209"/>
                  </a:lnTo>
                  <a:lnTo>
                    <a:pt x="217043" y="230847"/>
                  </a:lnTo>
                  <a:close/>
                </a:path>
                <a:path w="5676265" h="483234">
                  <a:moveTo>
                    <a:pt x="217043" y="0"/>
                  </a:moveTo>
                  <a:lnTo>
                    <a:pt x="144691" y="0"/>
                  </a:lnTo>
                  <a:lnTo>
                    <a:pt x="144691" y="21374"/>
                  </a:lnTo>
                  <a:lnTo>
                    <a:pt x="217043" y="21374"/>
                  </a:lnTo>
                  <a:lnTo>
                    <a:pt x="217043" y="0"/>
                  </a:lnTo>
                  <a:close/>
                </a:path>
                <a:path w="5676265" h="483234">
                  <a:moveTo>
                    <a:pt x="361759" y="230847"/>
                  </a:moveTo>
                  <a:lnTo>
                    <a:pt x="289394" y="230847"/>
                  </a:lnTo>
                  <a:lnTo>
                    <a:pt x="289394" y="252209"/>
                  </a:lnTo>
                  <a:lnTo>
                    <a:pt x="361759" y="252209"/>
                  </a:lnTo>
                  <a:lnTo>
                    <a:pt x="361759" y="230847"/>
                  </a:lnTo>
                  <a:close/>
                </a:path>
                <a:path w="5676265" h="483234">
                  <a:moveTo>
                    <a:pt x="361759" y="0"/>
                  </a:moveTo>
                  <a:lnTo>
                    <a:pt x="289394" y="0"/>
                  </a:lnTo>
                  <a:lnTo>
                    <a:pt x="289394" y="21374"/>
                  </a:lnTo>
                  <a:lnTo>
                    <a:pt x="361759" y="21374"/>
                  </a:lnTo>
                  <a:lnTo>
                    <a:pt x="361759" y="0"/>
                  </a:lnTo>
                  <a:close/>
                </a:path>
                <a:path w="5676265" h="483234">
                  <a:moveTo>
                    <a:pt x="506450" y="230847"/>
                  </a:moveTo>
                  <a:lnTo>
                    <a:pt x="434098" y="230847"/>
                  </a:lnTo>
                  <a:lnTo>
                    <a:pt x="434098" y="252209"/>
                  </a:lnTo>
                  <a:lnTo>
                    <a:pt x="506450" y="252209"/>
                  </a:lnTo>
                  <a:lnTo>
                    <a:pt x="506450" y="230847"/>
                  </a:lnTo>
                  <a:close/>
                </a:path>
                <a:path w="5676265" h="483234">
                  <a:moveTo>
                    <a:pt x="578802" y="0"/>
                  </a:moveTo>
                  <a:lnTo>
                    <a:pt x="506450" y="0"/>
                  </a:lnTo>
                  <a:lnTo>
                    <a:pt x="506450" y="21374"/>
                  </a:lnTo>
                  <a:lnTo>
                    <a:pt x="578802" y="21374"/>
                  </a:lnTo>
                  <a:lnTo>
                    <a:pt x="578802" y="0"/>
                  </a:lnTo>
                  <a:close/>
                </a:path>
                <a:path w="5676265" h="483234">
                  <a:moveTo>
                    <a:pt x="651154" y="230847"/>
                  </a:moveTo>
                  <a:lnTo>
                    <a:pt x="578802" y="230847"/>
                  </a:lnTo>
                  <a:lnTo>
                    <a:pt x="578802" y="252209"/>
                  </a:lnTo>
                  <a:lnTo>
                    <a:pt x="651154" y="252209"/>
                  </a:lnTo>
                  <a:lnTo>
                    <a:pt x="651154" y="230847"/>
                  </a:lnTo>
                  <a:close/>
                </a:path>
                <a:path w="5676265" h="483234">
                  <a:moveTo>
                    <a:pt x="723506" y="0"/>
                  </a:moveTo>
                  <a:lnTo>
                    <a:pt x="651154" y="0"/>
                  </a:lnTo>
                  <a:lnTo>
                    <a:pt x="651154" y="21374"/>
                  </a:lnTo>
                  <a:lnTo>
                    <a:pt x="723506" y="21374"/>
                  </a:lnTo>
                  <a:lnTo>
                    <a:pt x="723506" y="0"/>
                  </a:lnTo>
                  <a:close/>
                </a:path>
                <a:path w="5676265" h="483234">
                  <a:moveTo>
                    <a:pt x="795858" y="230847"/>
                  </a:moveTo>
                  <a:lnTo>
                    <a:pt x="723506" y="230847"/>
                  </a:lnTo>
                  <a:lnTo>
                    <a:pt x="723506" y="252209"/>
                  </a:lnTo>
                  <a:lnTo>
                    <a:pt x="795858" y="252209"/>
                  </a:lnTo>
                  <a:lnTo>
                    <a:pt x="795858" y="230847"/>
                  </a:lnTo>
                  <a:close/>
                </a:path>
                <a:path w="5676265" h="483234">
                  <a:moveTo>
                    <a:pt x="868197" y="0"/>
                  </a:moveTo>
                  <a:lnTo>
                    <a:pt x="795858" y="0"/>
                  </a:lnTo>
                  <a:lnTo>
                    <a:pt x="795858" y="21374"/>
                  </a:lnTo>
                  <a:lnTo>
                    <a:pt x="868197" y="21374"/>
                  </a:lnTo>
                  <a:lnTo>
                    <a:pt x="868197" y="0"/>
                  </a:lnTo>
                  <a:close/>
                </a:path>
                <a:path w="5676265" h="483234">
                  <a:moveTo>
                    <a:pt x="940562" y="230847"/>
                  </a:moveTo>
                  <a:lnTo>
                    <a:pt x="868210" y="230847"/>
                  </a:lnTo>
                  <a:lnTo>
                    <a:pt x="868210" y="252209"/>
                  </a:lnTo>
                  <a:lnTo>
                    <a:pt x="940562" y="252209"/>
                  </a:lnTo>
                  <a:lnTo>
                    <a:pt x="940562" y="230847"/>
                  </a:lnTo>
                  <a:close/>
                </a:path>
                <a:path w="5676265" h="483234">
                  <a:moveTo>
                    <a:pt x="1012901" y="0"/>
                  </a:moveTo>
                  <a:lnTo>
                    <a:pt x="940562" y="0"/>
                  </a:lnTo>
                  <a:lnTo>
                    <a:pt x="940562" y="21374"/>
                  </a:lnTo>
                  <a:lnTo>
                    <a:pt x="1012901" y="21374"/>
                  </a:lnTo>
                  <a:lnTo>
                    <a:pt x="1012901" y="0"/>
                  </a:lnTo>
                  <a:close/>
                </a:path>
                <a:path w="5676265" h="483234">
                  <a:moveTo>
                    <a:pt x="1085253" y="230847"/>
                  </a:moveTo>
                  <a:lnTo>
                    <a:pt x="1012901" y="230847"/>
                  </a:lnTo>
                  <a:lnTo>
                    <a:pt x="1012901" y="252209"/>
                  </a:lnTo>
                  <a:lnTo>
                    <a:pt x="1085253" y="252209"/>
                  </a:lnTo>
                  <a:lnTo>
                    <a:pt x="1085253" y="230847"/>
                  </a:lnTo>
                  <a:close/>
                </a:path>
                <a:path w="5676265" h="483234">
                  <a:moveTo>
                    <a:pt x="1157605" y="0"/>
                  </a:moveTo>
                  <a:lnTo>
                    <a:pt x="1085253" y="0"/>
                  </a:lnTo>
                  <a:lnTo>
                    <a:pt x="1085253" y="21374"/>
                  </a:lnTo>
                  <a:lnTo>
                    <a:pt x="1157605" y="21374"/>
                  </a:lnTo>
                  <a:lnTo>
                    <a:pt x="1157605" y="0"/>
                  </a:lnTo>
                  <a:close/>
                </a:path>
                <a:path w="5676265" h="483234">
                  <a:moveTo>
                    <a:pt x="1229956" y="230847"/>
                  </a:moveTo>
                  <a:lnTo>
                    <a:pt x="1157605" y="230847"/>
                  </a:lnTo>
                  <a:lnTo>
                    <a:pt x="1157605" y="252209"/>
                  </a:lnTo>
                  <a:lnTo>
                    <a:pt x="1229956" y="252209"/>
                  </a:lnTo>
                  <a:lnTo>
                    <a:pt x="1229956" y="230847"/>
                  </a:lnTo>
                  <a:close/>
                </a:path>
                <a:path w="5676265" h="483234">
                  <a:moveTo>
                    <a:pt x="1302308" y="0"/>
                  </a:moveTo>
                  <a:lnTo>
                    <a:pt x="1229956" y="0"/>
                  </a:lnTo>
                  <a:lnTo>
                    <a:pt x="1229956" y="21374"/>
                  </a:lnTo>
                  <a:lnTo>
                    <a:pt x="1302308" y="21374"/>
                  </a:lnTo>
                  <a:lnTo>
                    <a:pt x="1302308" y="0"/>
                  </a:lnTo>
                  <a:close/>
                </a:path>
                <a:path w="5676265" h="483234">
                  <a:moveTo>
                    <a:pt x="1374660" y="230847"/>
                  </a:moveTo>
                  <a:lnTo>
                    <a:pt x="1302308" y="230847"/>
                  </a:lnTo>
                  <a:lnTo>
                    <a:pt x="1302308" y="252209"/>
                  </a:lnTo>
                  <a:lnTo>
                    <a:pt x="1374660" y="252209"/>
                  </a:lnTo>
                  <a:lnTo>
                    <a:pt x="1374660" y="230847"/>
                  </a:lnTo>
                  <a:close/>
                </a:path>
                <a:path w="5676265" h="483234">
                  <a:moveTo>
                    <a:pt x="1446999" y="0"/>
                  </a:moveTo>
                  <a:lnTo>
                    <a:pt x="1374660" y="0"/>
                  </a:lnTo>
                  <a:lnTo>
                    <a:pt x="1374660" y="21374"/>
                  </a:lnTo>
                  <a:lnTo>
                    <a:pt x="1446999" y="21374"/>
                  </a:lnTo>
                  <a:lnTo>
                    <a:pt x="1446999" y="0"/>
                  </a:lnTo>
                  <a:close/>
                </a:path>
                <a:path w="5676265" h="483234">
                  <a:moveTo>
                    <a:pt x="1591716" y="0"/>
                  </a:moveTo>
                  <a:lnTo>
                    <a:pt x="1519351" y="0"/>
                  </a:lnTo>
                  <a:lnTo>
                    <a:pt x="1519351" y="21374"/>
                  </a:lnTo>
                  <a:lnTo>
                    <a:pt x="1591716" y="21374"/>
                  </a:lnTo>
                  <a:lnTo>
                    <a:pt x="1591716" y="0"/>
                  </a:lnTo>
                  <a:close/>
                </a:path>
                <a:path w="5676265" h="483234">
                  <a:moveTo>
                    <a:pt x="1664055" y="230847"/>
                  </a:moveTo>
                  <a:lnTo>
                    <a:pt x="1447012" y="230847"/>
                  </a:lnTo>
                  <a:lnTo>
                    <a:pt x="1447012" y="252209"/>
                  </a:lnTo>
                  <a:lnTo>
                    <a:pt x="1664055" y="252209"/>
                  </a:lnTo>
                  <a:lnTo>
                    <a:pt x="1664055" y="230847"/>
                  </a:lnTo>
                  <a:close/>
                </a:path>
                <a:path w="5676265" h="483234">
                  <a:moveTo>
                    <a:pt x="1736407" y="0"/>
                  </a:moveTo>
                  <a:lnTo>
                    <a:pt x="1664055" y="0"/>
                  </a:lnTo>
                  <a:lnTo>
                    <a:pt x="1664055" y="21374"/>
                  </a:lnTo>
                  <a:lnTo>
                    <a:pt x="1736407" y="21374"/>
                  </a:lnTo>
                  <a:lnTo>
                    <a:pt x="1736407" y="0"/>
                  </a:lnTo>
                  <a:close/>
                </a:path>
                <a:path w="5676265" h="483234">
                  <a:moveTo>
                    <a:pt x="1808759" y="230847"/>
                  </a:moveTo>
                  <a:lnTo>
                    <a:pt x="1736407" y="230847"/>
                  </a:lnTo>
                  <a:lnTo>
                    <a:pt x="1736407" y="252209"/>
                  </a:lnTo>
                  <a:lnTo>
                    <a:pt x="1808759" y="252209"/>
                  </a:lnTo>
                  <a:lnTo>
                    <a:pt x="1808759" y="230847"/>
                  </a:lnTo>
                  <a:close/>
                </a:path>
                <a:path w="5676265" h="483234">
                  <a:moveTo>
                    <a:pt x="1881111" y="0"/>
                  </a:moveTo>
                  <a:lnTo>
                    <a:pt x="1808759" y="0"/>
                  </a:lnTo>
                  <a:lnTo>
                    <a:pt x="1808759" y="21374"/>
                  </a:lnTo>
                  <a:lnTo>
                    <a:pt x="1881111" y="21374"/>
                  </a:lnTo>
                  <a:lnTo>
                    <a:pt x="1881111" y="0"/>
                  </a:lnTo>
                  <a:close/>
                </a:path>
                <a:path w="5676265" h="483234">
                  <a:moveTo>
                    <a:pt x="1953463" y="230847"/>
                  </a:moveTo>
                  <a:lnTo>
                    <a:pt x="1881111" y="230847"/>
                  </a:lnTo>
                  <a:lnTo>
                    <a:pt x="1881111" y="252209"/>
                  </a:lnTo>
                  <a:lnTo>
                    <a:pt x="1953463" y="252209"/>
                  </a:lnTo>
                  <a:lnTo>
                    <a:pt x="1953463" y="230847"/>
                  </a:lnTo>
                  <a:close/>
                </a:path>
                <a:path w="5676265" h="483234">
                  <a:moveTo>
                    <a:pt x="2025802" y="0"/>
                  </a:moveTo>
                  <a:lnTo>
                    <a:pt x="1953463" y="0"/>
                  </a:lnTo>
                  <a:lnTo>
                    <a:pt x="1953463" y="21374"/>
                  </a:lnTo>
                  <a:lnTo>
                    <a:pt x="2025802" y="21374"/>
                  </a:lnTo>
                  <a:lnTo>
                    <a:pt x="2025802" y="0"/>
                  </a:lnTo>
                  <a:close/>
                </a:path>
                <a:path w="5676265" h="483234">
                  <a:moveTo>
                    <a:pt x="2098154" y="230847"/>
                  </a:moveTo>
                  <a:lnTo>
                    <a:pt x="2025815" y="230847"/>
                  </a:lnTo>
                  <a:lnTo>
                    <a:pt x="2025815" y="252209"/>
                  </a:lnTo>
                  <a:lnTo>
                    <a:pt x="2098154" y="252209"/>
                  </a:lnTo>
                  <a:lnTo>
                    <a:pt x="2098154" y="230847"/>
                  </a:lnTo>
                  <a:close/>
                </a:path>
                <a:path w="5676265" h="483234">
                  <a:moveTo>
                    <a:pt x="2170506" y="0"/>
                  </a:moveTo>
                  <a:lnTo>
                    <a:pt x="2098154" y="0"/>
                  </a:lnTo>
                  <a:lnTo>
                    <a:pt x="2098154" y="21374"/>
                  </a:lnTo>
                  <a:lnTo>
                    <a:pt x="2170506" y="21374"/>
                  </a:lnTo>
                  <a:lnTo>
                    <a:pt x="2170506" y="0"/>
                  </a:lnTo>
                  <a:close/>
                </a:path>
                <a:path w="5676265" h="483234">
                  <a:moveTo>
                    <a:pt x="2242858" y="230847"/>
                  </a:moveTo>
                  <a:lnTo>
                    <a:pt x="2170519" y="230847"/>
                  </a:lnTo>
                  <a:lnTo>
                    <a:pt x="2170519" y="252209"/>
                  </a:lnTo>
                  <a:lnTo>
                    <a:pt x="2242858" y="252209"/>
                  </a:lnTo>
                  <a:lnTo>
                    <a:pt x="2242858" y="230847"/>
                  </a:lnTo>
                  <a:close/>
                </a:path>
                <a:path w="5676265" h="483234">
                  <a:moveTo>
                    <a:pt x="2315210" y="0"/>
                  </a:moveTo>
                  <a:lnTo>
                    <a:pt x="2242858" y="0"/>
                  </a:lnTo>
                  <a:lnTo>
                    <a:pt x="2242858" y="21374"/>
                  </a:lnTo>
                  <a:lnTo>
                    <a:pt x="2315210" y="21374"/>
                  </a:lnTo>
                  <a:lnTo>
                    <a:pt x="2315210" y="0"/>
                  </a:lnTo>
                  <a:close/>
                </a:path>
                <a:path w="5676265" h="483234">
                  <a:moveTo>
                    <a:pt x="2387562" y="230847"/>
                  </a:moveTo>
                  <a:lnTo>
                    <a:pt x="2315210" y="230847"/>
                  </a:lnTo>
                  <a:lnTo>
                    <a:pt x="2315210" y="252209"/>
                  </a:lnTo>
                  <a:lnTo>
                    <a:pt x="2387562" y="252209"/>
                  </a:lnTo>
                  <a:lnTo>
                    <a:pt x="2387562" y="230847"/>
                  </a:lnTo>
                  <a:close/>
                </a:path>
                <a:path w="5676265" h="483234">
                  <a:moveTo>
                    <a:pt x="2459913" y="0"/>
                  </a:moveTo>
                  <a:lnTo>
                    <a:pt x="2387562" y="0"/>
                  </a:lnTo>
                  <a:lnTo>
                    <a:pt x="2387562" y="21374"/>
                  </a:lnTo>
                  <a:lnTo>
                    <a:pt x="2459913" y="21374"/>
                  </a:lnTo>
                  <a:lnTo>
                    <a:pt x="2459913" y="0"/>
                  </a:lnTo>
                  <a:close/>
                </a:path>
                <a:path w="5676265" h="483234">
                  <a:moveTo>
                    <a:pt x="2532265" y="230847"/>
                  </a:moveTo>
                  <a:lnTo>
                    <a:pt x="2459913" y="230847"/>
                  </a:lnTo>
                  <a:lnTo>
                    <a:pt x="2459913" y="252209"/>
                  </a:lnTo>
                  <a:lnTo>
                    <a:pt x="2532265" y="252209"/>
                  </a:lnTo>
                  <a:lnTo>
                    <a:pt x="2532265" y="230847"/>
                  </a:lnTo>
                  <a:close/>
                </a:path>
                <a:path w="5676265" h="483234">
                  <a:moveTo>
                    <a:pt x="2604617" y="0"/>
                  </a:moveTo>
                  <a:lnTo>
                    <a:pt x="2532265" y="0"/>
                  </a:lnTo>
                  <a:lnTo>
                    <a:pt x="2532265" y="21374"/>
                  </a:lnTo>
                  <a:lnTo>
                    <a:pt x="2604617" y="21374"/>
                  </a:lnTo>
                  <a:lnTo>
                    <a:pt x="2604617" y="0"/>
                  </a:lnTo>
                  <a:close/>
                </a:path>
                <a:path w="5676265" h="483234">
                  <a:moveTo>
                    <a:pt x="2821673" y="230847"/>
                  </a:moveTo>
                  <a:lnTo>
                    <a:pt x="2604617" y="230847"/>
                  </a:lnTo>
                  <a:lnTo>
                    <a:pt x="2604617" y="252209"/>
                  </a:lnTo>
                  <a:lnTo>
                    <a:pt x="2821673" y="252209"/>
                  </a:lnTo>
                  <a:lnTo>
                    <a:pt x="2821673" y="230847"/>
                  </a:lnTo>
                  <a:close/>
                </a:path>
                <a:path w="5676265" h="483234">
                  <a:moveTo>
                    <a:pt x="2821673" y="0"/>
                  </a:moveTo>
                  <a:lnTo>
                    <a:pt x="2676956" y="0"/>
                  </a:lnTo>
                  <a:lnTo>
                    <a:pt x="2676956" y="21374"/>
                  </a:lnTo>
                  <a:lnTo>
                    <a:pt x="2821673" y="21374"/>
                  </a:lnTo>
                  <a:lnTo>
                    <a:pt x="2821673" y="0"/>
                  </a:lnTo>
                  <a:close/>
                </a:path>
                <a:path w="5676265" h="483234">
                  <a:moveTo>
                    <a:pt x="2966364" y="230847"/>
                  </a:moveTo>
                  <a:lnTo>
                    <a:pt x="2894025" y="230847"/>
                  </a:lnTo>
                  <a:lnTo>
                    <a:pt x="2894025" y="252209"/>
                  </a:lnTo>
                  <a:lnTo>
                    <a:pt x="2966364" y="252209"/>
                  </a:lnTo>
                  <a:lnTo>
                    <a:pt x="2966364" y="230847"/>
                  </a:lnTo>
                  <a:close/>
                </a:path>
                <a:path w="5676265" h="483234">
                  <a:moveTo>
                    <a:pt x="2966364" y="0"/>
                  </a:moveTo>
                  <a:lnTo>
                    <a:pt x="2894025" y="0"/>
                  </a:lnTo>
                  <a:lnTo>
                    <a:pt x="2894025" y="21374"/>
                  </a:lnTo>
                  <a:lnTo>
                    <a:pt x="2966364" y="21374"/>
                  </a:lnTo>
                  <a:lnTo>
                    <a:pt x="2966364" y="0"/>
                  </a:lnTo>
                  <a:close/>
                </a:path>
                <a:path w="5676265" h="483234">
                  <a:moveTo>
                    <a:pt x="3111068" y="230847"/>
                  </a:moveTo>
                  <a:lnTo>
                    <a:pt x="3038716" y="230847"/>
                  </a:lnTo>
                  <a:lnTo>
                    <a:pt x="3038716" y="252209"/>
                  </a:lnTo>
                  <a:lnTo>
                    <a:pt x="3111068" y="252209"/>
                  </a:lnTo>
                  <a:lnTo>
                    <a:pt x="3111068" y="230847"/>
                  </a:lnTo>
                  <a:close/>
                </a:path>
                <a:path w="5676265" h="483234">
                  <a:moveTo>
                    <a:pt x="3111068" y="0"/>
                  </a:moveTo>
                  <a:lnTo>
                    <a:pt x="3038716" y="0"/>
                  </a:lnTo>
                  <a:lnTo>
                    <a:pt x="3038716" y="21374"/>
                  </a:lnTo>
                  <a:lnTo>
                    <a:pt x="3111068" y="21374"/>
                  </a:lnTo>
                  <a:lnTo>
                    <a:pt x="3111068" y="0"/>
                  </a:lnTo>
                  <a:close/>
                </a:path>
                <a:path w="5676265" h="483234">
                  <a:moveTo>
                    <a:pt x="3255759" y="230847"/>
                  </a:moveTo>
                  <a:lnTo>
                    <a:pt x="3183420" y="230847"/>
                  </a:lnTo>
                  <a:lnTo>
                    <a:pt x="3183420" y="252209"/>
                  </a:lnTo>
                  <a:lnTo>
                    <a:pt x="3255759" y="252209"/>
                  </a:lnTo>
                  <a:lnTo>
                    <a:pt x="3255759" y="230847"/>
                  </a:lnTo>
                  <a:close/>
                </a:path>
                <a:path w="5676265" h="483234">
                  <a:moveTo>
                    <a:pt x="3255759" y="0"/>
                  </a:moveTo>
                  <a:lnTo>
                    <a:pt x="3183420" y="0"/>
                  </a:lnTo>
                  <a:lnTo>
                    <a:pt x="3183420" y="21374"/>
                  </a:lnTo>
                  <a:lnTo>
                    <a:pt x="3255759" y="21374"/>
                  </a:lnTo>
                  <a:lnTo>
                    <a:pt x="3255759" y="0"/>
                  </a:lnTo>
                  <a:close/>
                </a:path>
                <a:path w="5676265" h="483234">
                  <a:moveTo>
                    <a:pt x="3400475" y="230847"/>
                  </a:moveTo>
                  <a:lnTo>
                    <a:pt x="3328111" y="230847"/>
                  </a:lnTo>
                  <a:lnTo>
                    <a:pt x="3328111" y="252209"/>
                  </a:lnTo>
                  <a:lnTo>
                    <a:pt x="3400475" y="252209"/>
                  </a:lnTo>
                  <a:lnTo>
                    <a:pt x="3400475" y="230847"/>
                  </a:lnTo>
                  <a:close/>
                </a:path>
                <a:path w="5676265" h="483234">
                  <a:moveTo>
                    <a:pt x="3400475" y="0"/>
                  </a:moveTo>
                  <a:lnTo>
                    <a:pt x="3328111" y="0"/>
                  </a:lnTo>
                  <a:lnTo>
                    <a:pt x="3328111" y="21374"/>
                  </a:lnTo>
                  <a:lnTo>
                    <a:pt x="3400475" y="21374"/>
                  </a:lnTo>
                  <a:lnTo>
                    <a:pt x="3400475" y="0"/>
                  </a:lnTo>
                  <a:close/>
                </a:path>
                <a:path w="5676265" h="483234">
                  <a:moveTo>
                    <a:pt x="3545167" y="230847"/>
                  </a:moveTo>
                  <a:lnTo>
                    <a:pt x="3472827" y="230847"/>
                  </a:lnTo>
                  <a:lnTo>
                    <a:pt x="3472827" y="252209"/>
                  </a:lnTo>
                  <a:lnTo>
                    <a:pt x="3545167" y="252209"/>
                  </a:lnTo>
                  <a:lnTo>
                    <a:pt x="3545167" y="230847"/>
                  </a:lnTo>
                  <a:close/>
                </a:path>
                <a:path w="5676265" h="483234">
                  <a:moveTo>
                    <a:pt x="3545167" y="0"/>
                  </a:moveTo>
                  <a:lnTo>
                    <a:pt x="3472827" y="0"/>
                  </a:lnTo>
                  <a:lnTo>
                    <a:pt x="3472827" y="21374"/>
                  </a:lnTo>
                  <a:lnTo>
                    <a:pt x="3545167" y="21374"/>
                  </a:lnTo>
                  <a:lnTo>
                    <a:pt x="3545167" y="0"/>
                  </a:lnTo>
                  <a:close/>
                </a:path>
                <a:path w="5676265" h="483234">
                  <a:moveTo>
                    <a:pt x="3689870" y="230847"/>
                  </a:moveTo>
                  <a:lnTo>
                    <a:pt x="3617518" y="230847"/>
                  </a:lnTo>
                  <a:lnTo>
                    <a:pt x="3617518" y="252209"/>
                  </a:lnTo>
                  <a:lnTo>
                    <a:pt x="3689870" y="252209"/>
                  </a:lnTo>
                  <a:lnTo>
                    <a:pt x="3689870" y="230847"/>
                  </a:lnTo>
                  <a:close/>
                </a:path>
                <a:path w="5676265" h="483234">
                  <a:moveTo>
                    <a:pt x="3689870" y="0"/>
                  </a:moveTo>
                  <a:lnTo>
                    <a:pt x="3617518" y="0"/>
                  </a:lnTo>
                  <a:lnTo>
                    <a:pt x="3617518" y="21374"/>
                  </a:lnTo>
                  <a:lnTo>
                    <a:pt x="3689870" y="21374"/>
                  </a:lnTo>
                  <a:lnTo>
                    <a:pt x="3689870" y="0"/>
                  </a:lnTo>
                  <a:close/>
                </a:path>
                <a:path w="5676265" h="483234">
                  <a:moveTo>
                    <a:pt x="3834574" y="230847"/>
                  </a:moveTo>
                  <a:lnTo>
                    <a:pt x="3762222" y="230847"/>
                  </a:lnTo>
                  <a:lnTo>
                    <a:pt x="3762222" y="252209"/>
                  </a:lnTo>
                  <a:lnTo>
                    <a:pt x="3834574" y="252209"/>
                  </a:lnTo>
                  <a:lnTo>
                    <a:pt x="3834574" y="230847"/>
                  </a:lnTo>
                  <a:close/>
                </a:path>
                <a:path w="5676265" h="483234">
                  <a:moveTo>
                    <a:pt x="3834574" y="0"/>
                  </a:moveTo>
                  <a:lnTo>
                    <a:pt x="3762222" y="0"/>
                  </a:lnTo>
                  <a:lnTo>
                    <a:pt x="3762222" y="21374"/>
                  </a:lnTo>
                  <a:lnTo>
                    <a:pt x="3834574" y="21374"/>
                  </a:lnTo>
                  <a:lnTo>
                    <a:pt x="3834574" y="0"/>
                  </a:lnTo>
                  <a:close/>
                </a:path>
                <a:path w="5676265" h="483234">
                  <a:moveTo>
                    <a:pt x="3979265" y="230847"/>
                  </a:moveTo>
                  <a:lnTo>
                    <a:pt x="3906913" y="230847"/>
                  </a:lnTo>
                  <a:lnTo>
                    <a:pt x="3906913" y="252209"/>
                  </a:lnTo>
                  <a:lnTo>
                    <a:pt x="3979265" y="252209"/>
                  </a:lnTo>
                  <a:lnTo>
                    <a:pt x="3979265" y="230847"/>
                  </a:lnTo>
                  <a:close/>
                </a:path>
                <a:path w="5676265" h="483234">
                  <a:moveTo>
                    <a:pt x="3979265" y="0"/>
                  </a:moveTo>
                  <a:lnTo>
                    <a:pt x="3906913" y="0"/>
                  </a:lnTo>
                  <a:lnTo>
                    <a:pt x="3906913" y="21374"/>
                  </a:lnTo>
                  <a:lnTo>
                    <a:pt x="3979265" y="21374"/>
                  </a:lnTo>
                  <a:lnTo>
                    <a:pt x="3979265" y="0"/>
                  </a:lnTo>
                  <a:close/>
                </a:path>
                <a:path w="5676265" h="483234">
                  <a:moveTo>
                    <a:pt x="4123969" y="230847"/>
                  </a:moveTo>
                  <a:lnTo>
                    <a:pt x="4051617" y="230847"/>
                  </a:lnTo>
                  <a:lnTo>
                    <a:pt x="4051617" y="252209"/>
                  </a:lnTo>
                  <a:lnTo>
                    <a:pt x="4123969" y="252209"/>
                  </a:lnTo>
                  <a:lnTo>
                    <a:pt x="4123969" y="230847"/>
                  </a:lnTo>
                  <a:close/>
                </a:path>
                <a:path w="5676265" h="483234">
                  <a:moveTo>
                    <a:pt x="4123969" y="0"/>
                  </a:moveTo>
                  <a:lnTo>
                    <a:pt x="4051617" y="0"/>
                  </a:lnTo>
                  <a:lnTo>
                    <a:pt x="4051617" y="21374"/>
                  </a:lnTo>
                  <a:lnTo>
                    <a:pt x="4123969" y="21374"/>
                  </a:lnTo>
                  <a:lnTo>
                    <a:pt x="4123969" y="0"/>
                  </a:lnTo>
                  <a:close/>
                </a:path>
                <a:path w="5676265" h="483234">
                  <a:moveTo>
                    <a:pt x="4268673" y="0"/>
                  </a:moveTo>
                  <a:lnTo>
                    <a:pt x="4196321" y="0"/>
                  </a:lnTo>
                  <a:lnTo>
                    <a:pt x="4196321" y="21374"/>
                  </a:lnTo>
                  <a:lnTo>
                    <a:pt x="4268673" y="21374"/>
                  </a:lnTo>
                  <a:lnTo>
                    <a:pt x="4268673" y="0"/>
                  </a:lnTo>
                  <a:close/>
                </a:path>
                <a:path w="5676265" h="483234">
                  <a:moveTo>
                    <a:pt x="4413377" y="230847"/>
                  </a:moveTo>
                  <a:lnTo>
                    <a:pt x="4196321" y="230847"/>
                  </a:lnTo>
                  <a:lnTo>
                    <a:pt x="4196321" y="252209"/>
                  </a:lnTo>
                  <a:lnTo>
                    <a:pt x="4413377" y="252209"/>
                  </a:lnTo>
                  <a:lnTo>
                    <a:pt x="4413377" y="230847"/>
                  </a:lnTo>
                  <a:close/>
                </a:path>
                <a:path w="5676265" h="483234">
                  <a:moveTo>
                    <a:pt x="4413377" y="0"/>
                  </a:moveTo>
                  <a:lnTo>
                    <a:pt x="4341025" y="0"/>
                  </a:lnTo>
                  <a:lnTo>
                    <a:pt x="4341025" y="21374"/>
                  </a:lnTo>
                  <a:lnTo>
                    <a:pt x="4413377" y="21374"/>
                  </a:lnTo>
                  <a:lnTo>
                    <a:pt x="4413377" y="0"/>
                  </a:lnTo>
                  <a:close/>
                </a:path>
                <a:path w="5676265" h="483234">
                  <a:moveTo>
                    <a:pt x="4558081" y="230847"/>
                  </a:moveTo>
                  <a:lnTo>
                    <a:pt x="4485729" y="230847"/>
                  </a:lnTo>
                  <a:lnTo>
                    <a:pt x="4485729" y="252209"/>
                  </a:lnTo>
                  <a:lnTo>
                    <a:pt x="4558081" y="252209"/>
                  </a:lnTo>
                  <a:lnTo>
                    <a:pt x="4558081" y="230847"/>
                  </a:lnTo>
                  <a:close/>
                </a:path>
                <a:path w="5676265" h="483234">
                  <a:moveTo>
                    <a:pt x="4702772" y="230847"/>
                  </a:moveTo>
                  <a:lnTo>
                    <a:pt x="4630432" y="230847"/>
                  </a:lnTo>
                  <a:lnTo>
                    <a:pt x="4630432" y="252209"/>
                  </a:lnTo>
                  <a:lnTo>
                    <a:pt x="4702772" y="252209"/>
                  </a:lnTo>
                  <a:lnTo>
                    <a:pt x="4702772" y="230847"/>
                  </a:lnTo>
                  <a:close/>
                </a:path>
                <a:path w="5676265" h="483234">
                  <a:moveTo>
                    <a:pt x="4847475" y="230847"/>
                  </a:moveTo>
                  <a:lnTo>
                    <a:pt x="4775124" y="230847"/>
                  </a:lnTo>
                  <a:lnTo>
                    <a:pt x="4775124" y="252209"/>
                  </a:lnTo>
                  <a:lnTo>
                    <a:pt x="4847475" y="252209"/>
                  </a:lnTo>
                  <a:lnTo>
                    <a:pt x="4847475" y="230847"/>
                  </a:lnTo>
                  <a:close/>
                </a:path>
                <a:path w="5676265" h="483234">
                  <a:moveTo>
                    <a:pt x="4992179" y="461733"/>
                  </a:moveTo>
                  <a:lnTo>
                    <a:pt x="4919827" y="461733"/>
                  </a:lnTo>
                  <a:lnTo>
                    <a:pt x="4919827" y="483108"/>
                  </a:lnTo>
                  <a:lnTo>
                    <a:pt x="4992179" y="483108"/>
                  </a:lnTo>
                  <a:lnTo>
                    <a:pt x="4992179" y="461733"/>
                  </a:lnTo>
                  <a:close/>
                </a:path>
                <a:path w="5676265" h="483234">
                  <a:moveTo>
                    <a:pt x="4992179" y="230847"/>
                  </a:moveTo>
                  <a:lnTo>
                    <a:pt x="4919827" y="230847"/>
                  </a:lnTo>
                  <a:lnTo>
                    <a:pt x="4919827" y="252209"/>
                  </a:lnTo>
                  <a:lnTo>
                    <a:pt x="4992179" y="252209"/>
                  </a:lnTo>
                  <a:lnTo>
                    <a:pt x="4992179" y="230847"/>
                  </a:lnTo>
                  <a:close/>
                </a:path>
                <a:path w="5676265" h="483234">
                  <a:moveTo>
                    <a:pt x="5136870" y="461733"/>
                  </a:moveTo>
                  <a:lnTo>
                    <a:pt x="5064531" y="461733"/>
                  </a:lnTo>
                  <a:lnTo>
                    <a:pt x="5064531" y="483108"/>
                  </a:lnTo>
                  <a:lnTo>
                    <a:pt x="5136870" y="483108"/>
                  </a:lnTo>
                  <a:lnTo>
                    <a:pt x="5136870" y="461733"/>
                  </a:lnTo>
                  <a:close/>
                </a:path>
                <a:path w="5676265" h="483234">
                  <a:moveTo>
                    <a:pt x="5136870" y="230847"/>
                  </a:moveTo>
                  <a:lnTo>
                    <a:pt x="5064531" y="230847"/>
                  </a:lnTo>
                  <a:lnTo>
                    <a:pt x="5064531" y="252209"/>
                  </a:lnTo>
                  <a:lnTo>
                    <a:pt x="5136870" y="252209"/>
                  </a:lnTo>
                  <a:lnTo>
                    <a:pt x="5136870" y="230847"/>
                  </a:lnTo>
                  <a:close/>
                </a:path>
                <a:path w="5676265" h="483234">
                  <a:moveTo>
                    <a:pt x="5281574" y="461733"/>
                  </a:moveTo>
                  <a:lnTo>
                    <a:pt x="5209222" y="461733"/>
                  </a:lnTo>
                  <a:lnTo>
                    <a:pt x="5209222" y="483108"/>
                  </a:lnTo>
                  <a:lnTo>
                    <a:pt x="5281574" y="483108"/>
                  </a:lnTo>
                  <a:lnTo>
                    <a:pt x="5281574" y="461733"/>
                  </a:lnTo>
                  <a:close/>
                </a:path>
                <a:path w="5676265" h="483234">
                  <a:moveTo>
                    <a:pt x="5281574" y="230847"/>
                  </a:moveTo>
                  <a:lnTo>
                    <a:pt x="5209222" y="230847"/>
                  </a:lnTo>
                  <a:lnTo>
                    <a:pt x="5209222" y="252209"/>
                  </a:lnTo>
                  <a:lnTo>
                    <a:pt x="5281574" y="252209"/>
                  </a:lnTo>
                  <a:lnTo>
                    <a:pt x="5281574" y="230847"/>
                  </a:lnTo>
                  <a:close/>
                </a:path>
                <a:path w="5676265" h="483234">
                  <a:moveTo>
                    <a:pt x="5426278" y="461733"/>
                  </a:moveTo>
                  <a:lnTo>
                    <a:pt x="5353926" y="461733"/>
                  </a:lnTo>
                  <a:lnTo>
                    <a:pt x="5353926" y="483108"/>
                  </a:lnTo>
                  <a:lnTo>
                    <a:pt x="5426278" y="483108"/>
                  </a:lnTo>
                  <a:lnTo>
                    <a:pt x="5426278" y="461733"/>
                  </a:lnTo>
                  <a:close/>
                </a:path>
                <a:path w="5676265" h="483234">
                  <a:moveTo>
                    <a:pt x="5426278" y="230847"/>
                  </a:moveTo>
                  <a:lnTo>
                    <a:pt x="5353926" y="230847"/>
                  </a:lnTo>
                  <a:lnTo>
                    <a:pt x="5353926" y="252209"/>
                  </a:lnTo>
                  <a:lnTo>
                    <a:pt x="5426278" y="252209"/>
                  </a:lnTo>
                  <a:lnTo>
                    <a:pt x="5426278" y="230847"/>
                  </a:lnTo>
                  <a:close/>
                </a:path>
                <a:path w="5676265" h="483234">
                  <a:moveTo>
                    <a:pt x="5676011" y="461733"/>
                  </a:moveTo>
                  <a:lnTo>
                    <a:pt x="5498630" y="461733"/>
                  </a:lnTo>
                  <a:lnTo>
                    <a:pt x="5498630" y="483108"/>
                  </a:lnTo>
                  <a:lnTo>
                    <a:pt x="5676011" y="483108"/>
                  </a:lnTo>
                  <a:lnTo>
                    <a:pt x="5676011" y="461733"/>
                  </a:lnTo>
                  <a:close/>
                </a:path>
                <a:path w="5676265" h="483234">
                  <a:moveTo>
                    <a:pt x="5676011" y="230847"/>
                  </a:moveTo>
                  <a:lnTo>
                    <a:pt x="5498630" y="230847"/>
                  </a:lnTo>
                  <a:lnTo>
                    <a:pt x="5498630" y="252209"/>
                  </a:lnTo>
                  <a:lnTo>
                    <a:pt x="5676011" y="252209"/>
                  </a:lnTo>
                  <a:lnTo>
                    <a:pt x="5676011" y="23084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7"/>
            <p:cNvSpPr/>
            <p:nvPr/>
          </p:nvSpPr>
          <p:spPr>
            <a:xfrm>
              <a:off x="2073600" y="26449920"/>
              <a:ext cx="12042360" cy="1036800"/>
            </a:xfrm>
            <a:custGeom>
              <a:avLst/>
              <a:gdLst>
                <a:gd name="textAreaLeft" fmla="*/ 0 w 12042360"/>
                <a:gd name="textAreaRight" fmla="*/ 12043440 w 12042360"/>
                <a:gd name="textAreaTop" fmla="*/ 0 h 1036800"/>
                <a:gd name="textAreaBottom" fmla="*/ 1037880 h 1036800"/>
              </a:gdLst>
              <a:ahLst/>
              <a:cxnLst/>
              <a:rect l="textAreaLeft" t="textAreaTop" r="textAreaRight" b="textAreaBottom"/>
              <a:pathLst>
                <a:path w="5603875" h="483234">
                  <a:moveTo>
                    <a:pt x="72339" y="230860"/>
                  </a:moveTo>
                  <a:lnTo>
                    <a:pt x="0" y="230860"/>
                  </a:lnTo>
                  <a:lnTo>
                    <a:pt x="0" y="252234"/>
                  </a:lnTo>
                  <a:lnTo>
                    <a:pt x="72339" y="252234"/>
                  </a:lnTo>
                  <a:lnTo>
                    <a:pt x="72339" y="230860"/>
                  </a:lnTo>
                  <a:close/>
                </a:path>
                <a:path w="5603875" h="483234">
                  <a:moveTo>
                    <a:pt x="72339" y="0"/>
                  </a:moveTo>
                  <a:lnTo>
                    <a:pt x="0" y="0"/>
                  </a:lnTo>
                  <a:lnTo>
                    <a:pt x="0" y="21374"/>
                  </a:lnTo>
                  <a:lnTo>
                    <a:pt x="72339" y="21374"/>
                  </a:lnTo>
                  <a:lnTo>
                    <a:pt x="72339" y="0"/>
                  </a:lnTo>
                  <a:close/>
                </a:path>
                <a:path w="5603875" h="483234">
                  <a:moveTo>
                    <a:pt x="217055" y="230860"/>
                  </a:moveTo>
                  <a:lnTo>
                    <a:pt x="144691" y="230860"/>
                  </a:lnTo>
                  <a:lnTo>
                    <a:pt x="144691" y="252234"/>
                  </a:lnTo>
                  <a:lnTo>
                    <a:pt x="217055" y="252234"/>
                  </a:lnTo>
                  <a:lnTo>
                    <a:pt x="217055" y="230860"/>
                  </a:lnTo>
                  <a:close/>
                </a:path>
                <a:path w="5603875" h="483234">
                  <a:moveTo>
                    <a:pt x="217055" y="0"/>
                  </a:moveTo>
                  <a:lnTo>
                    <a:pt x="144691" y="0"/>
                  </a:lnTo>
                  <a:lnTo>
                    <a:pt x="144691" y="21374"/>
                  </a:lnTo>
                  <a:lnTo>
                    <a:pt x="217055" y="21374"/>
                  </a:lnTo>
                  <a:lnTo>
                    <a:pt x="217055" y="0"/>
                  </a:lnTo>
                  <a:close/>
                </a:path>
                <a:path w="5603875" h="483234">
                  <a:moveTo>
                    <a:pt x="361746" y="230860"/>
                  </a:moveTo>
                  <a:lnTo>
                    <a:pt x="289407" y="230860"/>
                  </a:lnTo>
                  <a:lnTo>
                    <a:pt x="289407" y="252234"/>
                  </a:lnTo>
                  <a:lnTo>
                    <a:pt x="361746" y="252234"/>
                  </a:lnTo>
                  <a:lnTo>
                    <a:pt x="361746" y="230860"/>
                  </a:lnTo>
                  <a:close/>
                </a:path>
                <a:path w="5603875" h="483234">
                  <a:moveTo>
                    <a:pt x="361746" y="0"/>
                  </a:moveTo>
                  <a:lnTo>
                    <a:pt x="289407" y="0"/>
                  </a:lnTo>
                  <a:lnTo>
                    <a:pt x="289407" y="21374"/>
                  </a:lnTo>
                  <a:lnTo>
                    <a:pt x="361746" y="21374"/>
                  </a:lnTo>
                  <a:lnTo>
                    <a:pt x="361746" y="0"/>
                  </a:lnTo>
                  <a:close/>
                </a:path>
                <a:path w="5603875" h="483234">
                  <a:moveTo>
                    <a:pt x="506450" y="230860"/>
                  </a:moveTo>
                  <a:lnTo>
                    <a:pt x="434098" y="230860"/>
                  </a:lnTo>
                  <a:lnTo>
                    <a:pt x="434098" y="252234"/>
                  </a:lnTo>
                  <a:lnTo>
                    <a:pt x="506450" y="252234"/>
                  </a:lnTo>
                  <a:lnTo>
                    <a:pt x="506450" y="230860"/>
                  </a:lnTo>
                  <a:close/>
                </a:path>
                <a:path w="5603875" h="483234">
                  <a:moveTo>
                    <a:pt x="506450" y="0"/>
                  </a:moveTo>
                  <a:lnTo>
                    <a:pt x="434098" y="0"/>
                  </a:lnTo>
                  <a:lnTo>
                    <a:pt x="434098" y="21374"/>
                  </a:lnTo>
                  <a:lnTo>
                    <a:pt x="506450" y="21374"/>
                  </a:lnTo>
                  <a:lnTo>
                    <a:pt x="506450" y="0"/>
                  </a:lnTo>
                  <a:close/>
                </a:path>
                <a:path w="5603875" h="483234">
                  <a:moveTo>
                    <a:pt x="651154" y="230860"/>
                  </a:moveTo>
                  <a:lnTo>
                    <a:pt x="578802" y="230860"/>
                  </a:lnTo>
                  <a:lnTo>
                    <a:pt x="578802" y="252234"/>
                  </a:lnTo>
                  <a:lnTo>
                    <a:pt x="651154" y="252234"/>
                  </a:lnTo>
                  <a:lnTo>
                    <a:pt x="651154" y="230860"/>
                  </a:lnTo>
                  <a:close/>
                </a:path>
                <a:path w="5603875" h="483234">
                  <a:moveTo>
                    <a:pt x="651154" y="0"/>
                  </a:moveTo>
                  <a:lnTo>
                    <a:pt x="578802" y="0"/>
                  </a:lnTo>
                  <a:lnTo>
                    <a:pt x="578802" y="21374"/>
                  </a:lnTo>
                  <a:lnTo>
                    <a:pt x="651154" y="21374"/>
                  </a:lnTo>
                  <a:lnTo>
                    <a:pt x="651154" y="0"/>
                  </a:lnTo>
                  <a:close/>
                </a:path>
                <a:path w="5603875" h="483234">
                  <a:moveTo>
                    <a:pt x="795845" y="230860"/>
                  </a:moveTo>
                  <a:lnTo>
                    <a:pt x="723506" y="230860"/>
                  </a:lnTo>
                  <a:lnTo>
                    <a:pt x="723506" y="252234"/>
                  </a:lnTo>
                  <a:lnTo>
                    <a:pt x="795845" y="252234"/>
                  </a:lnTo>
                  <a:lnTo>
                    <a:pt x="795845" y="230860"/>
                  </a:lnTo>
                  <a:close/>
                </a:path>
                <a:path w="5603875" h="483234">
                  <a:moveTo>
                    <a:pt x="795845" y="0"/>
                  </a:moveTo>
                  <a:lnTo>
                    <a:pt x="723506" y="0"/>
                  </a:lnTo>
                  <a:lnTo>
                    <a:pt x="723506" y="21374"/>
                  </a:lnTo>
                  <a:lnTo>
                    <a:pt x="795845" y="21374"/>
                  </a:lnTo>
                  <a:lnTo>
                    <a:pt x="795845" y="0"/>
                  </a:lnTo>
                  <a:close/>
                </a:path>
                <a:path w="5603875" h="483234">
                  <a:moveTo>
                    <a:pt x="940549" y="230860"/>
                  </a:moveTo>
                  <a:lnTo>
                    <a:pt x="868210" y="230860"/>
                  </a:lnTo>
                  <a:lnTo>
                    <a:pt x="868210" y="252234"/>
                  </a:lnTo>
                  <a:lnTo>
                    <a:pt x="940549" y="252234"/>
                  </a:lnTo>
                  <a:lnTo>
                    <a:pt x="940549" y="230860"/>
                  </a:lnTo>
                  <a:close/>
                </a:path>
                <a:path w="5603875" h="483234">
                  <a:moveTo>
                    <a:pt x="940549" y="0"/>
                  </a:moveTo>
                  <a:lnTo>
                    <a:pt x="868210" y="0"/>
                  </a:lnTo>
                  <a:lnTo>
                    <a:pt x="868210" y="21374"/>
                  </a:lnTo>
                  <a:lnTo>
                    <a:pt x="940549" y="21374"/>
                  </a:lnTo>
                  <a:lnTo>
                    <a:pt x="940549" y="0"/>
                  </a:lnTo>
                  <a:close/>
                </a:path>
                <a:path w="5603875" h="483234">
                  <a:moveTo>
                    <a:pt x="1085253" y="230860"/>
                  </a:moveTo>
                  <a:lnTo>
                    <a:pt x="1012901" y="230860"/>
                  </a:lnTo>
                  <a:lnTo>
                    <a:pt x="1012901" y="252234"/>
                  </a:lnTo>
                  <a:lnTo>
                    <a:pt x="1085253" y="252234"/>
                  </a:lnTo>
                  <a:lnTo>
                    <a:pt x="1085253" y="230860"/>
                  </a:lnTo>
                  <a:close/>
                </a:path>
                <a:path w="5603875" h="483234">
                  <a:moveTo>
                    <a:pt x="1085253" y="0"/>
                  </a:moveTo>
                  <a:lnTo>
                    <a:pt x="1012901" y="0"/>
                  </a:lnTo>
                  <a:lnTo>
                    <a:pt x="1012901" y="21374"/>
                  </a:lnTo>
                  <a:lnTo>
                    <a:pt x="1085253" y="21374"/>
                  </a:lnTo>
                  <a:lnTo>
                    <a:pt x="1085253" y="0"/>
                  </a:lnTo>
                  <a:close/>
                </a:path>
                <a:path w="5603875" h="483234">
                  <a:moveTo>
                    <a:pt x="1229956" y="230860"/>
                  </a:moveTo>
                  <a:lnTo>
                    <a:pt x="1157605" y="230860"/>
                  </a:lnTo>
                  <a:lnTo>
                    <a:pt x="1157605" y="252234"/>
                  </a:lnTo>
                  <a:lnTo>
                    <a:pt x="1229956" y="252234"/>
                  </a:lnTo>
                  <a:lnTo>
                    <a:pt x="1229956" y="230860"/>
                  </a:lnTo>
                  <a:close/>
                </a:path>
                <a:path w="5603875" h="483234">
                  <a:moveTo>
                    <a:pt x="1519364" y="230860"/>
                  </a:moveTo>
                  <a:lnTo>
                    <a:pt x="1302308" y="230860"/>
                  </a:lnTo>
                  <a:lnTo>
                    <a:pt x="1302308" y="252234"/>
                  </a:lnTo>
                  <a:lnTo>
                    <a:pt x="1519364" y="252234"/>
                  </a:lnTo>
                  <a:lnTo>
                    <a:pt x="1519364" y="230860"/>
                  </a:lnTo>
                  <a:close/>
                </a:path>
                <a:path w="5603875" h="483234">
                  <a:moveTo>
                    <a:pt x="1519364" y="0"/>
                  </a:moveTo>
                  <a:lnTo>
                    <a:pt x="1157605" y="0"/>
                  </a:lnTo>
                  <a:lnTo>
                    <a:pt x="1157605" y="21374"/>
                  </a:lnTo>
                  <a:lnTo>
                    <a:pt x="1519364" y="21374"/>
                  </a:lnTo>
                  <a:lnTo>
                    <a:pt x="1519364" y="0"/>
                  </a:lnTo>
                  <a:close/>
                </a:path>
                <a:path w="5603875" h="483234">
                  <a:moveTo>
                    <a:pt x="1664055" y="230860"/>
                  </a:moveTo>
                  <a:lnTo>
                    <a:pt x="1591703" y="230860"/>
                  </a:lnTo>
                  <a:lnTo>
                    <a:pt x="1591703" y="252234"/>
                  </a:lnTo>
                  <a:lnTo>
                    <a:pt x="1664055" y="252234"/>
                  </a:lnTo>
                  <a:lnTo>
                    <a:pt x="1664055" y="230860"/>
                  </a:lnTo>
                  <a:close/>
                </a:path>
                <a:path w="5603875" h="483234">
                  <a:moveTo>
                    <a:pt x="1664055" y="0"/>
                  </a:moveTo>
                  <a:lnTo>
                    <a:pt x="1591703" y="0"/>
                  </a:lnTo>
                  <a:lnTo>
                    <a:pt x="1591703" y="21374"/>
                  </a:lnTo>
                  <a:lnTo>
                    <a:pt x="1664055" y="21374"/>
                  </a:lnTo>
                  <a:lnTo>
                    <a:pt x="1664055" y="0"/>
                  </a:lnTo>
                  <a:close/>
                </a:path>
                <a:path w="5603875" h="483234">
                  <a:moveTo>
                    <a:pt x="1808759" y="230860"/>
                  </a:moveTo>
                  <a:lnTo>
                    <a:pt x="1736407" y="230860"/>
                  </a:lnTo>
                  <a:lnTo>
                    <a:pt x="1736407" y="252234"/>
                  </a:lnTo>
                  <a:lnTo>
                    <a:pt x="1808759" y="252234"/>
                  </a:lnTo>
                  <a:lnTo>
                    <a:pt x="1808759" y="230860"/>
                  </a:lnTo>
                  <a:close/>
                </a:path>
                <a:path w="5603875" h="483234">
                  <a:moveTo>
                    <a:pt x="1808759" y="0"/>
                  </a:moveTo>
                  <a:lnTo>
                    <a:pt x="1736407" y="0"/>
                  </a:lnTo>
                  <a:lnTo>
                    <a:pt x="1736407" y="21374"/>
                  </a:lnTo>
                  <a:lnTo>
                    <a:pt x="1808759" y="21374"/>
                  </a:lnTo>
                  <a:lnTo>
                    <a:pt x="1808759" y="0"/>
                  </a:lnTo>
                  <a:close/>
                </a:path>
                <a:path w="5603875" h="483234">
                  <a:moveTo>
                    <a:pt x="1953450" y="230860"/>
                  </a:moveTo>
                  <a:lnTo>
                    <a:pt x="1881111" y="230860"/>
                  </a:lnTo>
                  <a:lnTo>
                    <a:pt x="1881111" y="252234"/>
                  </a:lnTo>
                  <a:lnTo>
                    <a:pt x="1953450" y="252234"/>
                  </a:lnTo>
                  <a:lnTo>
                    <a:pt x="1953450" y="230860"/>
                  </a:lnTo>
                  <a:close/>
                </a:path>
                <a:path w="5603875" h="483234">
                  <a:moveTo>
                    <a:pt x="1953450" y="0"/>
                  </a:moveTo>
                  <a:lnTo>
                    <a:pt x="1881111" y="0"/>
                  </a:lnTo>
                  <a:lnTo>
                    <a:pt x="1881111" y="21374"/>
                  </a:lnTo>
                  <a:lnTo>
                    <a:pt x="1953450" y="21374"/>
                  </a:lnTo>
                  <a:lnTo>
                    <a:pt x="1953450" y="0"/>
                  </a:lnTo>
                  <a:close/>
                </a:path>
                <a:path w="5603875" h="483234">
                  <a:moveTo>
                    <a:pt x="2098154" y="230860"/>
                  </a:moveTo>
                  <a:lnTo>
                    <a:pt x="2025802" y="230860"/>
                  </a:lnTo>
                  <a:lnTo>
                    <a:pt x="2025802" y="252234"/>
                  </a:lnTo>
                  <a:lnTo>
                    <a:pt x="2098154" y="252234"/>
                  </a:lnTo>
                  <a:lnTo>
                    <a:pt x="2098154" y="230860"/>
                  </a:lnTo>
                  <a:close/>
                </a:path>
                <a:path w="5603875" h="483234">
                  <a:moveTo>
                    <a:pt x="2242858" y="230860"/>
                  </a:moveTo>
                  <a:lnTo>
                    <a:pt x="2170506" y="230860"/>
                  </a:lnTo>
                  <a:lnTo>
                    <a:pt x="2170506" y="252234"/>
                  </a:lnTo>
                  <a:lnTo>
                    <a:pt x="2242858" y="252234"/>
                  </a:lnTo>
                  <a:lnTo>
                    <a:pt x="2242858" y="230860"/>
                  </a:lnTo>
                  <a:close/>
                </a:path>
                <a:path w="5603875" h="483234">
                  <a:moveTo>
                    <a:pt x="2242858" y="0"/>
                  </a:moveTo>
                  <a:lnTo>
                    <a:pt x="2025802" y="0"/>
                  </a:lnTo>
                  <a:lnTo>
                    <a:pt x="2025802" y="21374"/>
                  </a:lnTo>
                  <a:lnTo>
                    <a:pt x="2242858" y="21374"/>
                  </a:lnTo>
                  <a:lnTo>
                    <a:pt x="2242858" y="0"/>
                  </a:lnTo>
                  <a:close/>
                </a:path>
                <a:path w="5603875" h="483234">
                  <a:moveTo>
                    <a:pt x="2532265" y="230860"/>
                  </a:moveTo>
                  <a:lnTo>
                    <a:pt x="2315210" y="230860"/>
                  </a:lnTo>
                  <a:lnTo>
                    <a:pt x="2315210" y="252234"/>
                  </a:lnTo>
                  <a:lnTo>
                    <a:pt x="2532265" y="252234"/>
                  </a:lnTo>
                  <a:lnTo>
                    <a:pt x="2532265" y="230860"/>
                  </a:lnTo>
                  <a:close/>
                </a:path>
                <a:path w="5603875" h="483234">
                  <a:moveTo>
                    <a:pt x="2532265" y="0"/>
                  </a:moveTo>
                  <a:lnTo>
                    <a:pt x="2315210" y="0"/>
                  </a:lnTo>
                  <a:lnTo>
                    <a:pt x="2315210" y="21374"/>
                  </a:lnTo>
                  <a:lnTo>
                    <a:pt x="2532265" y="21374"/>
                  </a:lnTo>
                  <a:lnTo>
                    <a:pt x="2532265" y="0"/>
                  </a:lnTo>
                  <a:close/>
                </a:path>
                <a:path w="5603875" h="483234">
                  <a:moveTo>
                    <a:pt x="2676956" y="230860"/>
                  </a:moveTo>
                  <a:lnTo>
                    <a:pt x="2604605" y="230860"/>
                  </a:lnTo>
                  <a:lnTo>
                    <a:pt x="2604605" y="252234"/>
                  </a:lnTo>
                  <a:lnTo>
                    <a:pt x="2676956" y="252234"/>
                  </a:lnTo>
                  <a:lnTo>
                    <a:pt x="2676956" y="230860"/>
                  </a:lnTo>
                  <a:close/>
                </a:path>
                <a:path w="5603875" h="483234">
                  <a:moveTo>
                    <a:pt x="2676956" y="0"/>
                  </a:moveTo>
                  <a:lnTo>
                    <a:pt x="2604605" y="0"/>
                  </a:lnTo>
                  <a:lnTo>
                    <a:pt x="2604605" y="21374"/>
                  </a:lnTo>
                  <a:lnTo>
                    <a:pt x="2676956" y="21374"/>
                  </a:lnTo>
                  <a:lnTo>
                    <a:pt x="2676956" y="0"/>
                  </a:lnTo>
                  <a:close/>
                </a:path>
                <a:path w="5603875" h="483234">
                  <a:moveTo>
                    <a:pt x="2821660" y="230860"/>
                  </a:moveTo>
                  <a:lnTo>
                    <a:pt x="2749321" y="230860"/>
                  </a:lnTo>
                  <a:lnTo>
                    <a:pt x="2749321" y="252234"/>
                  </a:lnTo>
                  <a:lnTo>
                    <a:pt x="2821660" y="252234"/>
                  </a:lnTo>
                  <a:lnTo>
                    <a:pt x="2821660" y="230860"/>
                  </a:lnTo>
                  <a:close/>
                </a:path>
                <a:path w="5603875" h="483234">
                  <a:moveTo>
                    <a:pt x="2821660" y="0"/>
                  </a:moveTo>
                  <a:lnTo>
                    <a:pt x="2749321" y="0"/>
                  </a:lnTo>
                  <a:lnTo>
                    <a:pt x="2749321" y="21374"/>
                  </a:lnTo>
                  <a:lnTo>
                    <a:pt x="2821660" y="21374"/>
                  </a:lnTo>
                  <a:lnTo>
                    <a:pt x="2821660" y="0"/>
                  </a:lnTo>
                  <a:close/>
                </a:path>
                <a:path w="5603875" h="483234">
                  <a:moveTo>
                    <a:pt x="2966364" y="230860"/>
                  </a:moveTo>
                  <a:lnTo>
                    <a:pt x="2894012" y="230860"/>
                  </a:lnTo>
                  <a:lnTo>
                    <a:pt x="2894012" y="252234"/>
                  </a:lnTo>
                  <a:lnTo>
                    <a:pt x="2966364" y="252234"/>
                  </a:lnTo>
                  <a:lnTo>
                    <a:pt x="2966364" y="230860"/>
                  </a:lnTo>
                  <a:close/>
                </a:path>
                <a:path w="5603875" h="483234">
                  <a:moveTo>
                    <a:pt x="2966364" y="0"/>
                  </a:moveTo>
                  <a:lnTo>
                    <a:pt x="2894012" y="0"/>
                  </a:lnTo>
                  <a:lnTo>
                    <a:pt x="2894012" y="21374"/>
                  </a:lnTo>
                  <a:lnTo>
                    <a:pt x="2966364" y="21374"/>
                  </a:lnTo>
                  <a:lnTo>
                    <a:pt x="2966364" y="0"/>
                  </a:lnTo>
                  <a:close/>
                </a:path>
                <a:path w="5603875" h="483234">
                  <a:moveTo>
                    <a:pt x="3111055" y="230860"/>
                  </a:moveTo>
                  <a:lnTo>
                    <a:pt x="3038716" y="230860"/>
                  </a:lnTo>
                  <a:lnTo>
                    <a:pt x="3038716" y="252234"/>
                  </a:lnTo>
                  <a:lnTo>
                    <a:pt x="3111055" y="252234"/>
                  </a:lnTo>
                  <a:lnTo>
                    <a:pt x="3111055" y="230860"/>
                  </a:lnTo>
                  <a:close/>
                </a:path>
                <a:path w="5603875" h="483234">
                  <a:moveTo>
                    <a:pt x="3111055" y="0"/>
                  </a:moveTo>
                  <a:lnTo>
                    <a:pt x="3038716" y="0"/>
                  </a:lnTo>
                  <a:lnTo>
                    <a:pt x="3038716" y="21374"/>
                  </a:lnTo>
                  <a:lnTo>
                    <a:pt x="3111055" y="21374"/>
                  </a:lnTo>
                  <a:lnTo>
                    <a:pt x="3111055" y="0"/>
                  </a:lnTo>
                  <a:close/>
                </a:path>
                <a:path w="5603875" h="483234">
                  <a:moveTo>
                    <a:pt x="3255759" y="230860"/>
                  </a:moveTo>
                  <a:lnTo>
                    <a:pt x="3183407" y="230860"/>
                  </a:lnTo>
                  <a:lnTo>
                    <a:pt x="3183407" y="252234"/>
                  </a:lnTo>
                  <a:lnTo>
                    <a:pt x="3255759" y="252234"/>
                  </a:lnTo>
                  <a:lnTo>
                    <a:pt x="3255759" y="230860"/>
                  </a:lnTo>
                  <a:close/>
                </a:path>
                <a:path w="5603875" h="483234">
                  <a:moveTo>
                    <a:pt x="3255759" y="0"/>
                  </a:moveTo>
                  <a:lnTo>
                    <a:pt x="3183407" y="0"/>
                  </a:lnTo>
                  <a:lnTo>
                    <a:pt x="3183407" y="21374"/>
                  </a:lnTo>
                  <a:lnTo>
                    <a:pt x="3255759" y="21374"/>
                  </a:lnTo>
                  <a:lnTo>
                    <a:pt x="3255759" y="0"/>
                  </a:lnTo>
                  <a:close/>
                </a:path>
                <a:path w="5603875" h="483234">
                  <a:moveTo>
                    <a:pt x="3400463" y="230860"/>
                  </a:moveTo>
                  <a:lnTo>
                    <a:pt x="3328124" y="230860"/>
                  </a:lnTo>
                  <a:lnTo>
                    <a:pt x="3328124" y="252234"/>
                  </a:lnTo>
                  <a:lnTo>
                    <a:pt x="3400463" y="252234"/>
                  </a:lnTo>
                  <a:lnTo>
                    <a:pt x="3400463" y="230860"/>
                  </a:lnTo>
                  <a:close/>
                </a:path>
                <a:path w="5603875" h="483234">
                  <a:moveTo>
                    <a:pt x="3400463" y="0"/>
                  </a:moveTo>
                  <a:lnTo>
                    <a:pt x="3328124" y="0"/>
                  </a:lnTo>
                  <a:lnTo>
                    <a:pt x="3328124" y="21374"/>
                  </a:lnTo>
                  <a:lnTo>
                    <a:pt x="3400463" y="21374"/>
                  </a:lnTo>
                  <a:lnTo>
                    <a:pt x="3400463" y="0"/>
                  </a:lnTo>
                  <a:close/>
                </a:path>
                <a:path w="5603875" h="483234">
                  <a:moveTo>
                    <a:pt x="3545167" y="230860"/>
                  </a:moveTo>
                  <a:lnTo>
                    <a:pt x="3472815" y="230860"/>
                  </a:lnTo>
                  <a:lnTo>
                    <a:pt x="3472815" y="252234"/>
                  </a:lnTo>
                  <a:lnTo>
                    <a:pt x="3545167" y="252234"/>
                  </a:lnTo>
                  <a:lnTo>
                    <a:pt x="3545167" y="230860"/>
                  </a:lnTo>
                  <a:close/>
                </a:path>
                <a:path w="5603875" h="483234">
                  <a:moveTo>
                    <a:pt x="3545167" y="0"/>
                  </a:moveTo>
                  <a:lnTo>
                    <a:pt x="3472815" y="0"/>
                  </a:lnTo>
                  <a:lnTo>
                    <a:pt x="3472815" y="21374"/>
                  </a:lnTo>
                  <a:lnTo>
                    <a:pt x="3545167" y="21374"/>
                  </a:lnTo>
                  <a:lnTo>
                    <a:pt x="3545167" y="0"/>
                  </a:lnTo>
                  <a:close/>
                </a:path>
                <a:path w="5603875" h="483234">
                  <a:moveTo>
                    <a:pt x="3689870" y="230860"/>
                  </a:moveTo>
                  <a:lnTo>
                    <a:pt x="3617518" y="230860"/>
                  </a:lnTo>
                  <a:lnTo>
                    <a:pt x="3617518" y="252234"/>
                  </a:lnTo>
                  <a:lnTo>
                    <a:pt x="3689870" y="252234"/>
                  </a:lnTo>
                  <a:lnTo>
                    <a:pt x="3689870" y="230860"/>
                  </a:lnTo>
                  <a:close/>
                </a:path>
                <a:path w="5603875" h="483234">
                  <a:moveTo>
                    <a:pt x="3689870" y="0"/>
                  </a:moveTo>
                  <a:lnTo>
                    <a:pt x="3617518" y="0"/>
                  </a:lnTo>
                  <a:lnTo>
                    <a:pt x="3617518" y="21374"/>
                  </a:lnTo>
                  <a:lnTo>
                    <a:pt x="3689870" y="21374"/>
                  </a:lnTo>
                  <a:lnTo>
                    <a:pt x="3689870" y="0"/>
                  </a:lnTo>
                  <a:close/>
                </a:path>
                <a:path w="5603875" h="483234">
                  <a:moveTo>
                    <a:pt x="3834561" y="230860"/>
                  </a:moveTo>
                  <a:lnTo>
                    <a:pt x="3762222" y="230860"/>
                  </a:lnTo>
                  <a:lnTo>
                    <a:pt x="3762222" y="252234"/>
                  </a:lnTo>
                  <a:lnTo>
                    <a:pt x="3834561" y="252234"/>
                  </a:lnTo>
                  <a:lnTo>
                    <a:pt x="3834561" y="230860"/>
                  </a:lnTo>
                  <a:close/>
                </a:path>
                <a:path w="5603875" h="483234">
                  <a:moveTo>
                    <a:pt x="3834561" y="0"/>
                  </a:moveTo>
                  <a:lnTo>
                    <a:pt x="3762222" y="0"/>
                  </a:lnTo>
                  <a:lnTo>
                    <a:pt x="3762222" y="21374"/>
                  </a:lnTo>
                  <a:lnTo>
                    <a:pt x="3834561" y="21374"/>
                  </a:lnTo>
                  <a:lnTo>
                    <a:pt x="3834561" y="0"/>
                  </a:lnTo>
                  <a:close/>
                </a:path>
                <a:path w="5603875" h="483234">
                  <a:moveTo>
                    <a:pt x="3979265" y="230860"/>
                  </a:moveTo>
                  <a:lnTo>
                    <a:pt x="3906913" y="230860"/>
                  </a:lnTo>
                  <a:lnTo>
                    <a:pt x="3906913" y="252234"/>
                  </a:lnTo>
                  <a:lnTo>
                    <a:pt x="3979265" y="252234"/>
                  </a:lnTo>
                  <a:lnTo>
                    <a:pt x="3979265" y="230860"/>
                  </a:lnTo>
                  <a:close/>
                </a:path>
                <a:path w="5603875" h="483234">
                  <a:moveTo>
                    <a:pt x="3979265" y="0"/>
                  </a:moveTo>
                  <a:lnTo>
                    <a:pt x="3906913" y="0"/>
                  </a:lnTo>
                  <a:lnTo>
                    <a:pt x="3906913" y="21374"/>
                  </a:lnTo>
                  <a:lnTo>
                    <a:pt x="3979265" y="21374"/>
                  </a:lnTo>
                  <a:lnTo>
                    <a:pt x="3979265" y="0"/>
                  </a:lnTo>
                  <a:close/>
                </a:path>
                <a:path w="5603875" h="483234">
                  <a:moveTo>
                    <a:pt x="4123969" y="230860"/>
                  </a:moveTo>
                  <a:lnTo>
                    <a:pt x="4051617" y="230860"/>
                  </a:lnTo>
                  <a:lnTo>
                    <a:pt x="4051617" y="252234"/>
                  </a:lnTo>
                  <a:lnTo>
                    <a:pt x="4123969" y="252234"/>
                  </a:lnTo>
                  <a:lnTo>
                    <a:pt x="4123969" y="230860"/>
                  </a:lnTo>
                  <a:close/>
                </a:path>
                <a:path w="5603875" h="483234">
                  <a:moveTo>
                    <a:pt x="4123969" y="0"/>
                  </a:moveTo>
                  <a:lnTo>
                    <a:pt x="4051617" y="0"/>
                  </a:lnTo>
                  <a:lnTo>
                    <a:pt x="4051617" y="21374"/>
                  </a:lnTo>
                  <a:lnTo>
                    <a:pt x="4123969" y="21374"/>
                  </a:lnTo>
                  <a:lnTo>
                    <a:pt x="4123969" y="0"/>
                  </a:lnTo>
                  <a:close/>
                </a:path>
                <a:path w="5603875" h="483234">
                  <a:moveTo>
                    <a:pt x="4268673" y="230860"/>
                  </a:moveTo>
                  <a:lnTo>
                    <a:pt x="4196321" y="230860"/>
                  </a:lnTo>
                  <a:lnTo>
                    <a:pt x="4196321" y="252234"/>
                  </a:lnTo>
                  <a:lnTo>
                    <a:pt x="4268673" y="252234"/>
                  </a:lnTo>
                  <a:lnTo>
                    <a:pt x="4268673" y="230860"/>
                  </a:lnTo>
                  <a:close/>
                </a:path>
                <a:path w="5603875" h="483234">
                  <a:moveTo>
                    <a:pt x="4341025" y="461708"/>
                  </a:moveTo>
                  <a:lnTo>
                    <a:pt x="4268673" y="461708"/>
                  </a:lnTo>
                  <a:lnTo>
                    <a:pt x="4268673" y="483082"/>
                  </a:lnTo>
                  <a:lnTo>
                    <a:pt x="4341025" y="483082"/>
                  </a:lnTo>
                  <a:lnTo>
                    <a:pt x="4341025" y="461708"/>
                  </a:lnTo>
                  <a:close/>
                </a:path>
                <a:path w="5603875" h="483234">
                  <a:moveTo>
                    <a:pt x="4413377" y="230860"/>
                  </a:moveTo>
                  <a:lnTo>
                    <a:pt x="4341025" y="230860"/>
                  </a:lnTo>
                  <a:lnTo>
                    <a:pt x="4341025" y="252234"/>
                  </a:lnTo>
                  <a:lnTo>
                    <a:pt x="4413377" y="252234"/>
                  </a:lnTo>
                  <a:lnTo>
                    <a:pt x="4413377" y="230860"/>
                  </a:lnTo>
                  <a:close/>
                </a:path>
                <a:path w="5603875" h="483234">
                  <a:moveTo>
                    <a:pt x="4413377" y="0"/>
                  </a:moveTo>
                  <a:lnTo>
                    <a:pt x="4196321" y="0"/>
                  </a:lnTo>
                  <a:lnTo>
                    <a:pt x="4196321" y="21374"/>
                  </a:lnTo>
                  <a:lnTo>
                    <a:pt x="4413377" y="21374"/>
                  </a:lnTo>
                  <a:lnTo>
                    <a:pt x="4413377" y="0"/>
                  </a:lnTo>
                  <a:close/>
                </a:path>
                <a:path w="5603875" h="483234">
                  <a:moveTo>
                    <a:pt x="4485729" y="461708"/>
                  </a:moveTo>
                  <a:lnTo>
                    <a:pt x="4413377" y="461708"/>
                  </a:lnTo>
                  <a:lnTo>
                    <a:pt x="4413377" y="483082"/>
                  </a:lnTo>
                  <a:lnTo>
                    <a:pt x="4485729" y="483082"/>
                  </a:lnTo>
                  <a:lnTo>
                    <a:pt x="4485729" y="461708"/>
                  </a:lnTo>
                  <a:close/>
                </a:path>
                <a:path w="5603875" h="483234">
                  <a:moveTo>
                    <a:pt x="4558068" y="230860"/>
                  </a:moveTo>
                  <a:lnTo>
                    <a:pt x="4485729" y="230860"/>
                  </a:lnTo>
                  <a:lnTo>
                    <a:pt x="4485729" y="252234"/>
                  </a:lnTo>
                  <a:lnTo>
                    <a:pt x="4558068" y="252234"/>
                  </a:lnTo>
                  <a:lnTo>
                    <a:pt x="4558068" y="230860"/>
                  </a:lnTo>
                  <a:close/>
                </a:path>
                <a:path w="5603875" h="483234">
                  <a:moveTo>
                    <a:pt x="4630420" y="461708"/>
                  </a:moveTo>
                  <a:lnTo>
                    <a:pt x="4558081" y="461708"/>
                  </a:lnTo>
                  <a:lnTo>
                    <a:pt x="4558081" y="483082"/>
                  </a:lnTo>
                  <a:lnTo>
                    <a:pt x="4630420" y="483082"/>
                  </a:lnTo>
                  <a:lnTo>
                    <a:pt x="4630420" y="461708"/>
                  </a:lnTo>
                  <a:close/>
                </a:path>
                <a:path w="5603875" h="483234">
                  <a:moveTo>
                    <a:pt x="4702772" y="230860"/>
                  </a:moveTo>
                  <a:lnTo>
                    <a:pt x="4630420" y="230860"/>
                  </a:lnTo>
                  <a:lnTo>
                    <a:pt x="4630420" y="252234"/>
                  </a:lnTo>
                  <a:lnTo>
                    <a:pt x="4702772" y="252234"/>
                  </a:lnTo>
                  <a:lnTo>
                    <a:pt x="4702772" y="230860"/>
                  </a:lnTo>
                  <a:close/>
                </a:path>
                <a:path w="5603875" h="483234">
                  <a:moveTo>
                    <a:pt x="4775124" y="461708"/>
                  </a:moveTo>
                  <a:lnTo>
                    <a:pt x="4702772" y="461708"/>
                  </a:lnTo>
                  <a:lnTo>
                    <a:pt x="4702772" y="483082"/>
                  </a:lnTo>
                  <a:lnTo>
                    <a:pt x="4775124" y="483082"/>
                  </a:lnTo>
                  <a:lnTo>
                    <a:pt x="4775124" y="461708"/>
                  </a:lnTo>
                  <a:close/>
                </a:path>
                <a:path w="5603875" h="483234">
                  <a:moveTo>
                    <a:pt x="4847475" y="230860"/>
                  </a:moveTo>
                  <a:lnTo>
                    <a:pt x="4775124" y="230860"/>
                  </a:lnTo>
                  <a:lnTo>
                    <a:pt x="4775124" y="252234"/>
                  </a:lnTo>
                  <a:lnTo>
                    <a:pt x="4847475" y="252234"/>
                  </a:lnTo>
                  <a:lnTo>
                    <a:pt x="4847475" y="230860"/>
                  </a:lnTo>
                  <a:close/>
                </a:path>
                <a:path w="5603875" h="483234">
                  <a:moveTo>
                    <a:pt x="4919827" y="461708"/>
                  </a:moveTo>
                  <a:lnTo>
                    <a:pt x="4847475" y="461708"/>
                  </a:lnTo>
                  <a:lnTo>
                    <a:pt x="4847475" y="483082"/>
                  </a:lnTo>
                  <a:lnTo>
                    <a:pt x="4919827" y="483082"/>
                  </a:lnTo>
                  <a:lnTo>
                    <a:pt x="4919827" y="461708"/>
                  </a:lnTo>
                  <a:close/>
                </a:path>
                <a:path w="5603875" h="483234">
                  <a:moveTo>
                    <a:pt x="4992179" y="230860"/>
                  </a:moveTo>
                  <a:lnTo>
                    <a:pt x="4919827" y="230860"/>
                  </a:lnTo>
                  <a:lnTo>
                    <a:pt x="4919827" y="252234"/>
                  </a:lnTo>
                  <a:lnTo>
                    <a:pt x="4992179" y="252234"/>
                  </a:lnTo>
                  <a:lnTo>
                    <a:pt x="4992179" y="230860"/>
                  </a:lnTo>
                  <a:close/>
                </a:path>
                <a:path w="5603875" h="483234">
                  <a:moveTo>
                    <a:pt x="5064518" y="461708"/>
                  </a:moveTo>
                  <a:lnTo>
                    <a:pt x="4992179" y="461708"/>
                  </a:lnTo>
                  <a:lnTo>
                    <a:pt x="4992179" y="483082"/>
                  </a:lnTo>
                  <a:lnTo>
                    <a:pt x="5064518" y="483082"/>
                  </a:lnTo>
                  <a:lnTo>
                    <a:pt x="5064518" y="461708"/>
                  </a:lnTo>
                  <a:close/>
                </a:path>
                <a:path w="5603875" h="483234">
                  <a:moveTo>
                    <a:pt x="5209222" y="461708"/>
                  </a:moveTo>
                  <a:lnTo>
                    <a:pt x="5136870" y="461708"/>
                  </a:lnTo>
                  <a:lnTo>
                    <a:pt x="5136870" y="483082"/>
                  </a:lnTo>
                  <a:lnTo>
                    <a:pt x="5209222" y="483082"/>
                  </a:lnTo>
                  <a:lnTo>
                    <a:pt x="5209222" y="461708"/>
                  </a:lnTo>
                  <a:close/>
                </a:path>
                <a:path w="5603875" h="483234">
                  <a:moveTo>
                    <a:pt x="5353926" y="461708"/>
                  </a:moveTo>
                  <a:lnTo>
                    <a:pt x="5281574" y="461708"/>
                  </a:lnTo>
                  <a:lnTo>
                    <a:pt x="5281574" y="483082"/>
                  </a:lnTo>
                  <a:lnTo>
                    <a:pt x="5353926" y="483082"/>
                  </a:lnTo>
                  <a:lnTo>
                    <a:pt x="5353926" y="461708"/>
                  </a:lnTo>
                  <a:close/>
                </a:path>
                <a:path w="5603875" h="483234">
                  <a:moveTo>
                    <a:pt x="5426278" y="230860"/>
                  </a:moveTo>
                  <a:lnTo>
                    <a:pt x="5064518" y="230860"/>
                  </a:lnTo>
                  <a:lnTo>
                    <a:pt x="5064518" y="252234"/>
                  </a:lnTo>
                  <a:lnTo>
                    <a:pt x="5426278" y="252234"/>
                  </a:lnTo>
                  <a:lnTo>
                    <a:pt x="5426278" y="230860"/>
                  </a:lnTo>
                  <a:close/>
                </a:path>
                <a:path w="5603875" h="483234">
                  <a:moveTo>
                    <a:pt x="5498630" y="461708"/>
                  </a:moveTo>
                  <a:lnTo>
                    <a:pt x="5426278" y="461708"/>
                  </a:lnTo>
                  <a:lnTo>
                    <a:pt x="5426278" y="483082"/>
                  </a:lnTo>
                  <a:lnTo>
                    <a:pt x="5498630" y="483082"/>
                  </a:lnTo>
                  <a:lnTo>
                    <a:pt x="5498630" y="461708"/>
                  </a:lnTo>
                  <a:close/>
                </a:path>
                <a:path w="5603875" h="483234">
                  <a:moveTo>
                    <a:pt x="5570982" y="230860"/>
                  </a:moveTo>
                  <a:lnTo>
                    <a:pt x="5498630" y="230860"/>
                  </a:lnTo>
                  <a:lnTo>
                    <a:pt x="5498630" y="252234"/>
                  </a:lnTo>
                  <a:lnTo>
                    <a:pt x="5570982" y="252234"/>
                  </a:lnTo>
                  <a:lnTo>
                    <a:pt x="5570982" y="230860"/>
                  </a:lnTo>
                  <a:close/>
                </a:path>
                <a:path w="5603875" h="483234">
                  <a:moveTo>
                    <a:pt x="5603659" y="461708"/>
                  </a:moveTo>
                  <a:lnTo>
                    <a:pt x="5570982" y="461708"/>
                  </a:lnTo>
                  <a:lnTo>
                    <a:pt x="5570982" y="483082"/>
                  </a:lnTo>
                  <a:lnTo>
                    <a:pt x="5603659" y="483082"/>
                  </a:lnTo>
                  <a:lnTo>
                    <a:pt x="5603659" y="46170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8"/>
            <p:cNvSpPr/>
            <p:nvPr/>
          </p:nvSpPr>
          <p:spPr>
            <a:xfrm>
              <a:off x="2073600" y="24465600"/>
              <a:ext cx="12042360" cy="2029320"/>
            </a:xfrm>
            <a:custGeom>
              <a:avLst/>
              <a:gdLst>
                <a:gd name="textAreaLeft" fmla="*/ 0 w 12042360"/>
                <a:gd name="textAreaRight" fmla="*/ 12043440 w 12042360"/>
                <a:gd name="textAreaTop" fmla="*/ 0 h 2029320"/>
                <a:gd name="textAreaBottom" fmla="*/ 2030400 h 2029320"/>
              </a:gdLst>
              <a:ahLst/>
              <a:cxnLst/>
              <a:rect l="textAreaLeft" t="textAreaTop" r="textAreaRight" b="textAreaBottom"/>
              <a:pathLst>
                <a:path w="5603875" h="944879">
                  <a:moveTo>
                    <a:pt x="72339" y="692581"/>
                  </a:moveTo>
                  <a:lnTo>
                    <a:pt x="0" y="692581"/>
                  </a:lnTo>
                  <a:lnTo>
                    <a:pt x="0" y="713955"/>
                  </a:lnTo>
                  <a:lnTo>
                    <a:pt x="72339" y="713955"/>
                  </a:lnTo>
                  <a:lnTo>
                    <a:pt x="72339" y="692581"/>
                  </a:lnTo>
                  <a:close/>
                </a:path>
                <a:path w="5603875" h="944879">
                  <a:moveTo>
                    <a:pt x="72339" y="461721"/>
                  </a:moveTo>
                  <a:lnTo>
                    <a:pt x="0" y="461721"/>
                  </a:lnTo>
                  <a:lnTo>
                    <a:pt x="0" y="483082"/>
                  </a:lnTo>
                  <a:lnTo>
                    <a:pt x="72339" y="483082"/>
                  </a:lnTo>
                  <a:lnTo>
                    <a:pt x="72339" y="461721"/>
                  </a:lnTo>
                  <a:close/>
                </a:path>
                <a:path w="5603875" h="944879">
                  <a:moveTo>
                    <a:pt x="72339" y="230860"/>
                  </a:moveTo>
                  <a:lnTo>
                    <a:pt x="0" y="230860"/>
                  </a:lnTo>
                  <a:lnTo>
                    <a:pt x="0" y="252234"/>
                  </a:lnTo>
                  <a:lnTo>
                    <a:pt x="72339" y="252234"/>
                  </a:lnTo>
                  <a:lnTo>
                    <a:pt x="72339" y="230860"/>
                  </a:lnTo>
                  <a:close/>
                </a:path>
                <a:path w="5603875" h="944879">
                  <a:moveTo>
                    <a:pt x="361746" y="692581"/>
                  </a:moveTo>
                  <a:lnTo>
                    <a:pt x="144691" y="692581"/>
                  </a:lnTo>
                  <a:lnTo>
                    <a:pt x="144691" y="713955"/>
                  </a:lnTo>
                  <a:lnTo>
                    <a:pt x="361746" y="713955"/>
                  </a:lnTo>
                  <a:lnTo>
                    <a:pt x="361746" y="692581"/>
                  </a:lnTo>
                  <a:close/>
                </a:path>
                <a:path w="5603875" h="944879">
                  <a:moveTo>
                    <a:pt x="361746" y="461721"/>
                  </a:moveTo>
                  <a:lnTo>
                    <a:pt x="144691" y="461721"/>
                  </a:lnTo>
                  <a:lnTo>
                    <a:pt x="144691" y="483082"/>
                  </a:lnTo>
                  <a:lnTo>
                    <a:pt x="361746" y="483082"/>
                  </a:lnTo>
                  <a:lnTo>
                    <a:pt x="361746" y="461721"/>
                  </a:lnTo>
                  <a:close/>
                </a:path>
                <a:path w="5603875" h="944879">
                  <a:moveTo>
                    <a:pt x="506450" y="692581"/>
                  </a:moveTo>
                  <a:lnTo>
                    <a:pt x="434098" y="692581"/>
                  </a:lnTo>
                  <a:lnTo>
                    <a:pt x="434098" y="713955"/>
                  </a:lnTo>
                  <a:lnTo>
                    <a:pt x="506450" y="713955"/>
                  </a:lnTo>
                  <a:lnTo>
                    <a:pt x="506450" y="692581"/>
                  </a:lnTo>
                  <a:close/>
                </a:path>
                <a:path w="5603875" h="944879">
                  <a:moveTo>
                    <a:pt x="651154" y="692581"/>
                  </a:moveTo>
                  <a:lnTo>
                    <a:pt x="578802" y="692581"/>
                  </a:lnTo>
                  <a:lnTo>
                    <a:pt x="578802" y="713955"/>
                  </a:lnTo>
                  <a:lnTo>
                    <a:pt x="651154" y="713955"/>
                  </a:lnTo>
                  <a:lnTo>
                    <a:pt x="651154" y="692581"/>
                  </a:lnTo>
                  <a:close/>
                </a:path>
                <a:path w="5603875" h="944879">
                  <a:moveTo>
                    <a:pt x="651154" y="461721"/>
                  </a:moveTo>
                  <a:lnTo>
                    <a:pt x="434098" y="461721"/>
                  </a:lnTo>
                  <a:lnTo>
                    <a:pt x="434098" y="483082"/>
                  </a:lnTo>
                  <a:lnTo>
                    <a:pt x="651154" y="483082"/>
                  </a:lnTo>
                  <a:lnTo>
                    <a:pt x="651154" y="461721"/>
                  </a:lnTo>
                  <a:close/>
                </a:path>
                <a:path w="5603875" h="944879">
                  <a:moveTo>
                    <a:pt x="651154" y="230860"/>
                  </a:moveTo>
                  <a:lnTo>
                    <a:pt x="144691" y="230860"/>
                  </a:lnTo>
                  <a:lnTo>
                    <a:pt x="144691" y="252234"/>
                  </a:lnTo>
                  <a:lnTo>
                    <a:pt x="651154" y="252234"/>
                  </a:lnTo>
                  <a:lnTo>
                    <a:pt x="651154" y="230860"/>
                  </a:lnTo>
                  <a:close/>
                </a:path>
                <a:path w="5603875" h="944879">
                  <a:moveTo>
                    <a:pt x="795845" y="692581"/>
                  </a:moveTo>
                  <a:lnTo>
                    <a:pt x="723506" y="692581"/>
                  </a:lnTo>
                  <a:lnTo>
                    <a:pt x="723506" y="713955"/>
                  </a:lnTo>
                  <a:lnTo>
                    <a:pt x="795845" y="713955"/>
                  </a:lnTo>
                  <a:lnTo>
                    <a:pt x="795845" y="692581"/>
                  </a:lnTo>
                  <a:close/>
                </a:path>
                <a:path w="5603875" h="944879">
                  <a:moveTo>
                    <a:pt x="1085253" y="692581"/>
                  </a:moveTo>
                  <a:lnTo>
                    <a:pt x="868210" y="692581"/>
                  </a:lnTo>
                  <a:lnTo>
                    <a:pt x="868210" y="713955"/>
                  </a:lnTo>
                  <a:lnTo>
                    <a:pt x="1085253" y="713955"/>
                  </a:lnTo>
                  <a:lnTo>
                    <a:pt x="1085253" y="692581"/>
                  </a:lnTo>
                  <a:close/>
                </a:path>
                <a:path w="5603875" h="944879">
                  <a:moveTo>
                    <a:pt x="1085253" y="461721"/>
                  </a:moveTo>
                  <a:lnTo>
                    <a:pt x="723506" y="461721"/>
                  </a:lnTo>
                  <a:lnTo>
                    <a:pt x="723506" y="483082"/>
                  </a:lnTo>
                  <a:lnTo>
                    <a:pt x="1085253" y="483082"/>
                  </a:lnTo>
                  <a:lnTo>
                    <a:pt x="1085253" y="461721"/>
                  </a:lnTo>
                  <a:close/>
                </a:path>
                <a:path w="5603875" h="944879">
                  <a:moveTo>
                    <a:pt x="1519364" y="692581"/>
                  </a:moveTo>
                  <a:lnTo>
                    <a:pt x="1157605" y="692581"/>
                  </a:lnTo>
                  <a:lnTo>
                    <a:pt x="1157605" y="713955"/>
                  </a:lnTo>
                  <a:lnTo>
                    <a:pt x="1519364" y="713955"/>
                  </a:lnTo>
                  <a:lnTo>
                    <a:pt x="1519364" y="692581"/>
                  </a:lnTo>
                  <a:close/>
                </a:path>
                <a:path w="5603875" h="944879">
                  <a:moveTo>
                    <a:pt x="1664055" y="692581"/>
                  </a:moveTo>
                  <a:lnTo>
                    <a:pt x="1591703" y="692581"/>
                  </a:lnTo>
                  <a:lnTo>
                    <a:pt x="1591703" y="713955"/>
                  </a:lnTo>
                  <a:lnTo>
                    <a:pt x="1664055" y="713955"/>
                  </a:lnTo>
                  <a:lnTo>
                    <a:pt x="1664055" y="692581"/>
                  </a:lnTo>
                  <a:close/>
                </a:path>
                <a:path w="5603875" h="944879">
                  <a:moveTo>
                    <a:pt x="1664055" y="461721"/>
                  </a:moveTo>
                  <a:lnTo>
                    <a:pt x="1157605" y="461721"/>
                  </a:lnTo>
                  <a:lnTo>
                    <a:pt x="1157605" y="483082"/>
                  </a:lnTo>
                  <a:lnTo>
                    <a:pt x="1664055" y="483082"/>
                  </a:lnTo>
                  <a:lnTo>
                    <a:pt x="1664055" y="461721"/>
                  </a:lnTo>
                  <a:close/>
                </a:path>
                <a:path w="5603875" h="944879">
                  <a:moveTo>
                    <a:pt x="1808759" y="692581"/>
                  </a:moveTo>
                  <a:lnTo>
                    <a:pt x="1736407" y="692581"/>
                  </a:lnTo>
                  <a:lnTo>
                    <a:pt x="1736407" y="713955"/>
                  </a:lnTo>
                  <a:lnTo>
                    <a:pt x="1808759" y="713955"/>
                  </a:lnTo>
                  <a:lnTo>
                    <a:pt x="1808759" y="692581"/>
                  </a:lnTo>
                  <a:close/>
                </a:path>
                <a:path w="5603875" h="944879">
                  <a:moveTo>
                    <a:pt x="1808759" y="461721"/>
                  </a:moveTo>
                  <a:lnTo>
                    <a:pt x="1736407" y="461721"/>
                  </a:lnTo>
                  <a:lnTo>
                    <a:pt x="1736407" y="483082"/>
                  </a:lnTo>
                  <a:lnTo>
                    <a:pt x="1808759" y="483082"/>
                  </a:lnTo>
                  <a:lnTo>
                    <a:pt x="1808759" y="461721"/>
                  </a:lnTo>
                  <a:close/>
                </a:path>
                <a:path w="5603875" h="944879">
                  <a:moveTo>
                    <a:pt x="1808759" y="230860"/>
                  </a:moveTo>
                  <a:lnTo>
                    <a:pt x="723506" y="230860"/>
                  </a:lnTo>
                  <a:lnTo>
                    <a:pt x="723506" y="252234"/>
                  </a:lnTo>
                  <a:lnTo>
                    <a:pt x="1808759" y="252234"/>
                  </a:lnTo>
                  <a:lnTo>
                    <a:pt x="1808759" y="230860"/>
                  </a:lnTo>
                  <a:close/>
                </a:path>
                <a:path w="5603875" h="944879">
                  <a:moveTo>
                    <a:pt x="1953450" y="692581"/>
                  </a:moveTo>
                  <a:lnTo>
                    <a:pt x="1881111" y="692581"/>
                  </a:lnTo>
                  <a:lnTo>
                    <a:pt x="1881111" y="713955"/>
                  </a:lnTo>
                  <a:lnTo>
                    <a:pt x="1953450" y="713955"/>
                  </a:lnTo>
                  <a:lnTo>
                    <a:pt x="1953450" y="692581"/>
                  </a:lnTo>
                  <a:close/>
                </a:path>
                <a:path w="5603875" h="944879">
                  <a:moveTo>
                    <a:pt x="2532265" y="692581"/>
                  </a:moveTo>
                  <a:lnTo>
                    <a:pt x="2025802" y="692581"/>
                  </a:lnTo>
                  <a:lnTo>
                    <a:pt x="2025802" y="713955"/>
                  </a:lnTo>
                  <a:lnTo>
                    <a:pt x="2532265" y="713955"/>
                  </a:lnTo>
                  <a:lnTo>
                    <a:pt x="2532265" y="692581"/>
                  </a:lnTo>
                  <a:close/>
                </a:path>
                <a:path w="5603875" h="944879">
                  <a:moveTo>
                    <a:pt x="2676956" y="692581"/>
                  </a:moveTo>
                  <a:lnTo>
                    <a:pt x="2604605" y="692581"/>
                  </a:lnTo>
                  <a:lnTo>
                    <a:pt x="2604605" y="713955"/>
                  </a:lnTo>
                  <a:lnTo>
                    <a:pt x="2676956" y="713955"/>
                  </a:lnTo>
                  <a:lnTo>
                    <a:pt x="2676956" y="692581"/>
                  </a:lnTo>
                  <a:close/>
                </a:path>
                <a:path w="5603875" h="944879">
                  <a:moveTo>
                    <a:pt x="2676956" y="461721"/>
                  </a:moveTo>
                  <a:lnTo>
                    <a:pt x="1881111" y="461721"/>
                  </a:lnTo>
                  <a:lnTo>
                    <a:pt x="1881111" y="483082"/>
                  </a:lnTo>
                  <a:lnTo>
                    <a:pt x="2676956" y="483082"/>
                  </a:lnTo>
                  <a:lnTo>
                    <a:pt x="2676956" y="461721"/>
                  </a:lnTo>
                  <a:close/>
                </a:path>
                <a:path w="5603875" h="944879">
                  <a:moveTo>
                    <a:pt x="2821660" y="692581"/>
                  </a:moveTo>
                  <a:lnTo>
                    <a:pt x="2749321" y="692581"/>
                  </a:lnTo>
                  <a:lnTo>
                    <a:pt x="2749321" y="713955"/>
                  </a:lnTo>
                  <a:lnTo>
                    <a:pt x="2821660" y="713955"/>
                  </a:lnTo>
                  <a:lnTo>
                    <a:pt x="2821660" y="692581"/>
                  </a:lnTo>
                  <a:close/>
                </a:path>
                <a:path w="5603875" h="944879">
                  <a:moveTo>
                    <a:pt x="3111055" y="692581"/>
                  </a:moveTo>
                  <a:lnTo>
                    <a:pt x="2894012" y="692581"/>
                  </a:lnTo>
                  <a:lnTo>
                    <a:pt x="2894012" y="713955"/>
                  </a:lnTo>
                  <a:lnTo>
                    <a:pt x="3111055" y="713955"/>
                  </a:lnTo>
                  <a:lnTo>
                    <a:pt x="3111055" y="692581"/>
                  </a:lnTo>
                  <a:close/>
                </a:path>
                <a:path w="5603875" h="944879">
                  <a:moveTo>
                    <a:pt x="3111055" y="461721"/>
                  </a:moveTo>
                  <a:lnTo>
                    <a:pt x="2749321" y="461721"/>
                  </a:lnTo>
                  <a:lnTo>
                    <a:pt x="2749321" y="483082"/>
                  </a:lnTo>
                  <a:lnTo>
                    <a:pt x="3111055" y="483082"/>
                  </a:lnTo>
                  <a:lnTo>
                    <a:pt x="3111055" y="461721"/>
                  </a:lnTo>
                  <a:close/>
                </a:path>
                <a:path w="5603875" h="944879">
                  <a:moveTo>
                    <a:pt x="3255759" y="692581"/>
                  </a:moveTo>
                  <a:lnTo>
                    <a:pt x="3183407" y="692581"/>
                  </a:lnTo>
                  <a:lnTo>
                    <a:pt x="3183407" y="713955"/>
                  </a:lnTo>
                  <a:lnTo>
                    <a:pt x="3255759" y="713955"/>
                  </a:lnTo>
                  <a:lnTo>
                    <a:pt x="3255759" y="692581"/>
                  </a:lnTo>
                  <a:close/>
                </a:path>
                <a:path w="5603875" h="944879">
                  <a:moveTo>
                    <a:pt x="3255759" y="461721"/>
                  </a:moveTo>
                  <a:lnTo>
                    <a:pt x="3183407" y="461721"/>
                  </a:lnTo>
                  <a:lnTo>
                    <a:pt x="3183407" y="483082"/>
                  </a:lnTo>
                  <a:lnTo>
                    <a:pt x="3255759" y="483082"/>
                  </a:lnTo>
                  <a:lnTo>
                    <a:pt x="3255759" y="461721"/>
                  </a:lnTo>
                  <a:close/>
                </a:path>
                <a:path w="5603875" h="944879">
                  <a:moveTo>
                    <a:pt x="3255759" y="230860"/>
                  </a:moveTo>
                  <a:lnTo>
                    <a:pt x="1881111" y="230860"/>
                  </a:lnTo>
                  <a:lnTo>
                    <a:pt x="1881111" y="252234"/>
                  </a:lnTo>
                  <a:lnTo>
                    <a:pt x="3255759" y="252234"/>
                  </a:lnTo>
                  <a:lnTo>
                    <a:pt x="3255759" y="230860"/>
                  </a:lnTo>
                  <a:close/>
                </a:path>
                <a:path w="5603875" h="944879">
                  <a:moveTo>
                    <a:pt x="3255759" y="0"/>
                  </a:moveTo>
                  <a:lnTo>
                    <a:pt x="0" y="0"/>
                  </a:lnTo>
                  <a:lnTo>
                    <a:pt x="0" y="21374"/>
                  </a:lnTo>
                  <a:lnTo>
                    <a:pt x="3255759" y="21374"/>
                  </a:lnTo>
                  <a:lnTo>
                    <a:pt x="3255759" y="0"/>
                  </a:lnTo>
                  <a:close/>
                </a:path>
                <a:path w="5603875" h="944879">
                  <a:moveTo>
                    <a:pt x="3400463" y="692581"/>
                  </a:moveTo>
                  <a:lnTo>
                    <a:pt x="3328124" y="692581"/>
                  </a:lnTo>
                  <a:lnTo>
                    <a:pt x="3328124" y="713955"/>
                  </a:lnTo>
                  <a:lnTo>
                    <a:pt x="3400463" y="713955"/>
                  </a:lnTo>
                  <a:lnTo>
                    <a:pt x="3400463" y="692581"/>
                  </a:lnTo>
                  <a:close/>
                </a:path>
                <a:path w="5603875" h="944879">
                  <a:moveTo>
                    <a:pt x="3545167" y="692581"/>
                  </a:moveTo>
                  <a:lnTo>
                    <a:pt x="3472815" y="692581"/>
                  </a:lnTo>
                  <a:lnTo>
                    <a:pt x="3472815" y="713955"/>
                  </a:lnTo>
                  <a:lnTo>
                    <a:pt x="3545167" y="713955"/>
                  </a:lnTo>
                  <a:lnTo>
                    <a:pt x="3545167" y="692581"/>
                  </a:lnTo>
                  <a:close/>
                </a:path>
                <a:path w="5603875" h="944879">
                  <a:moveTo>
                    <a:pt x="3545167" y="461721"/>
                  </a:moveTo>
                  <a:lnTo>
                    <a:pt x="3328124" y="461721"/>
                  </a:lnTo>
                  <a:lnTo>
                    <a:pt x="3328124" y="483082"/>
                  </a:lnTo>
                  <a:lnTo>
                    <a:pt x="3545167" y="483082"/>
                  </a:lnTo>
                  <a:lnTo>
                    <a:pt x="3545167" y="461721"/>
                  </a:lnTo>
                  <a:close/>
                </a:path>
                <a:path w="5603875" h="944879">
                  <a:moveTo>
                    <a:pt x="3545167" y="230860"/>
                  </a:moveTo>
                  <a:lnTo>
                    <a:pt x="3328124" y="230860"/>
                  </a:lnTo>
                  <a:lnTo>
                    <a:pt x="3328124" y="252234"/>
                  </a:lnTo>
                  <a:lnTo>
                    <a:pt x="3545167" y="252234"/>
                  </a:lnTo>
                  <a:lnTo>
                    <a:pt x="3545167" y="230860"/>
                  </a:lnTo>
                  <a:close/>
                </a:path>
                <a:path w="5603875" h="944879">
                  <a:moveTo>
                    <a:pt x="3689870" y="692581"/>
                  </a:moveTo>
                  <a:lnTo>
                    <a:pt x="3617518" y="692581"/>
                  </a:lnTo>
                  <a:lnTo>
                    <a:pt x="3617518" y="713955"/>
                  </a:lnTo>
                  <a:lnTo>
                    <a:pt x="3689870" y="713955"/>
                  </a:lnTo>
                  <a:lnTo>
                    <a:pt x="3689870" y="692581"/>
                  </a:lnTo>
                  <a:close/>
                </a:path>
                <a:path w="5603875" h="944879">
                  <a:moveTo>
                    <a:pt x="3689870" y="461721"/>
                  </a:moveTo>
                  <a:lnTo>
                    <a:pt x="3617518" y="461721"/>
                  </a:lnTo>
                  <a:lnTo>
                    <a:pt x="3617518" y="483082"/>
                  </a:lnTo>
                  <a:lnTo>
                    <a:pt x="3689870" y="483082"/>
                  </a:lnTo>
                  <a:lnTo>
                    <a:pt x="3689870" y="461721"/>
                  </a:lnTo>
                  <a:close/>
                </a:path>
                <a:path w="5603875" h="944879">
                  <a:moveTo>
                    <a:pt x="3689870" y="230860"/>
                  </a:moveTo>
                  <a:lnTo>
                    <a:pt x="3617518" y="230860"/>
                  </a:lnTo>
                  <a:lnTo>
                    <a:pt x="3617518" y="252234"/>
                  </a:lnTo>
                  <a:lnTo>
                    <a:pt x="3689870" y="252234"/>
                  </a:lnTo>
                  <a:lnTo>
                    <a:pt x="3689870" y="230860"/>
                  </a:lnTo>
                  <a:close/>
                </a:path>
                <a:path w="5603875" h="944879">
                  <a:moveTo>
                    <a:pt x="3689870" y="0"/>
                  </a:moveTo>
                  <a:lnTo>
                    <a:pt x="3328124" y="0"/>
                  </a:lnTo>
                  <a:lnTo>
                    <a:pt x="3328124" y="21374"/>
                  </a:lnTo>
                  <a:lnTo>
                    <a:pt x="3689870" y="21374"/>
                  </a:lnTo>
                  <a:lnTo>
                    <a:pt x="3689870" y="0"/>
                  </a:lnTo>
                  <a:close/>
                </a:path>
                <a:path w="5603875" h="944879">
                  <a:moveTo>
                    <a:pt x="3979265" y="692581"/>
                  </a:moveTo>
                  <a:lnTo>
                    <a:pt x="3762222" y="692581"/>
                  </a:lnTo>
                  <a:lnTo>
                    <a:pt x="3762222" y="713955"/>
                  </a:lnTo>
                  <a:lnTo>
                    <a:pt x="3979265" y="713955"/>
                  </a:lnTo>
                  <a:lnTo>
                    <a:pt x="3979265" y="692581"/>
                  </a:lnTo>
                  <a:close/>
                </a:path>
                <a:path w="5603875" h="944879">
                  <a:moveTo>
                    <a:pt x="4123969" y="692581"/>
                  </a:moveTo>
                  <a:lnTo>
                    <a:pt x="4051617" y="692581"/>
                  </a:lnTo>
                  <a:lnTo>
                    <a:pt x="4051617" y="713955"/>
                  </a:lnTo>
                  <a:lnTo>
                    <a:pt x="4123969" y="713955"/>
                  </a:lnTo>
                  <a:lnTo>
                    <a:pt x="4123969" y="692581"/>
                  </a:lnTo>
                  <a:close/>
                </a:path>
                <a:path w="5603875" h="944879">
                  <a:moveTo>
                    <a:pt x="4413377" y="923429"/>
                  </a:moveTo>
                  <a:lnTo>
                    <a:pt x="4196321" y="923429"/>
                  </a:lnTo>
                  <a:lnTo>
                    <a:pt x="4196321" y="944803"/>
                  </a:lnTo>
                  <a:lnTo>
                    <a:pt x="4413377" y="944803"/>
                  </a:lnTo>
                  <a:lnTo>
                    <a:pt x="4413377" y="923429"/>
                  </a:lnTo>
                  <a:close/>
                </a:path>
                <a:path w="5603875" h="944879">
                  <a:moveTo>
                    <a:pt x="4413377" y="692581"/>
                  </a:moveTo>
                  <a:lnTo>
                    <a:pt x="4196321" y="692581"/>
                  </a:lnTo>
                  <a:lnTo>
                    <a:pt x="4196321" y="713955"/>
                  </a:lnTo>
                  <a:lnTo>
                    <a:pt x="4413377" y="713955"/>
                  </a:lnTo>
                  <a:lnTo>
                    <a:pt x="4413377" y="692581"/>
                  </a:lnTo>
                  <a:close/>
                </a:path>
                <a:path w="5603875" h="944879">
                  <a:moveTo>
                    <a:pt x="4413377" y="461721"/>
                  </a:moveTo>
                  <a:lnTo>
                    <a:pt x="3762222" y="461721"/>
                  </a:lnTo>
                  <a:lnTo>
                    <a:pt x="3762222" y="483082"/>
                  </a:lnTo>
                  <a:lnTo>
                    <a:pt x="4413377" y="483082"/>
                  </a:lnTo>
                  <a:lnTo>
                    <a:pt x="4413377" y="461721"/>
                  </a:lnTo>
                  <a:close/>
                </a:path>
                <a:path w="5603875" h="944879">
                  <a:moveTo>
                    <a:pt x="4558068" y="923429"/>
                  </a:moveTo>
                  <a:lnTo>
                    <a:pt x="4485729" y="923429"/>
                  </a:lnTo>
                  <a:lnTo>
                    <a:pt x="4485729" y="944803"/>
                  </a:lnTo>
                  <a:lnTo>
                    <a:pt x="4558068" y="944803"/>
                  </a:lnTo>
                  <a:lnTo>
                    <a:pt x="4558068" y="923429"/>
                  </a:lnTo>
                  <a:close/>
                </a:path>
                <a:path w="5603875" h="944879">
                  <a:moveTo>
                    <a:pt x="4558068" y="692581"/>
                  </a:moveTo>
                  <a:lnTo>
                    <a:pt x="4485729" y="692581"/>
                  </a:lnTo>
                  <a:lnTo>
                    <a:pt x="4485729" y="713955"/>
                  </a:lnTo>
                  <a:lnTo>
                    <a:pt x="4558068" y="713955"/>
                  </a:lnTo>
                  <a:lnTo>
                    <a:pt x="4558068" y="692581"/>
                  </a:lnTo>
                  <a:close/>
                </a:path>
                <a:path w="5603875" h="944879">
                  <a:moveTo>
                    <a:pt x="4558068" y="461721"/>
                  </a:moveTo>
                  <a:lnTo>
                    <a:pt x="4485729" y="461721"/>
                  </a:lnTo>
                  <a:lnTo>
                    <a:pt x="4485729" y="483082"/>
                  </a:lnTo>
                  <a:lnTo>
                    <a:pt x="4558068" y="483082"/>
                  </a:lnTo>
                  <a:lnTo>
                    <a:pt x="4558068" y="461721"/>
                  </a:lnTo>
                  <a:close/>
                </a:path>
                <a:path w="5603875" h="944879">
                  <a:moveTo>
                    <a:pt x="4558068" y="230860"/>
                  </a:moveTo>
                  <a:lnTo>
                    <a:pt x="3762222" y="230860"/>
                  </a:lnTo>
                  <a:lnTo>
                    <a:pt x="3762222" y="252234"/>
                  </a:lnTo>
                  <a:lnTo>
                    <a:pt x="4558068" y="252234"/>
                  </a:lnTo>
                  <a:lnTo>
                    <a:pt x="4558068" y="230860"/>
                  </a:lnTo>
                  <a:close/>
                </a:path>
                <a:path w="5603875" h="944879">
                  <a:moveTo>
                    <a:pt x="4558068" y="0"/>
                  </a:moveTo>
                  <a:lnTo>
                    <a:pt x="3762222" y="0"/>
                  </a:lnTo>
                  <a:lnTo>
                    <a:pt x="3762222" y="21374"/>
                  </a:lnTo>
                  <a:lnTo>
                    <a:pt x="4558068" y="21374"/>
                  </a:lnTo>
                  <a:lnTo>
                    <a:pt x="4558068" y="0"/>
                  </a:lnTo>
                  <a:close/>
                </a:path>
                <a:path w="5603875" h="944879">
                  <a:moveTo>
                    <a:pt x="4702772" y="923429"/>
                  </a:moveTo>
                  <a:lnTo>
                    <a:pt x="4630420" y="923429"/>
                  </a:lnTo>
                  <a:lnTo>
                    <a:pt x="4630420" y="944803"/>
                  </a:lnTo>
                  <a:lnTo>
                    <a:pt x="4702772" y="944803"/>
                  </a:lnTo>
                  <a:lnTo>
                    <a:pt x="4702772" y="923429"/>
                  </a:lnTo>
                  <a:close/>
                </a:path>
                <a:path w="5603875" h="944879">
                  <a:moveTo>
                    <a:pt x="4702772" y="692581"/>
                  </a:moveTo>
                  <a:lnTo>
                    <a:pt x="4630420" y="692581"/>
                  </a:lnTo>
                  <a:lnTo>
                    <a:pt x="4630420" y="713955"/>
                  </a:lnTo>
                  <a:lnTo>
                    <a:pt x="4702772" y="713955"/>
                  </a:lnTo>
                  <a:lnTo>
                    <a:pt x="4702772" y="692581"/>
                  </a:lnTo>
                  <a:close/>
                </a:path>
                <a:path w="5603875" h="944879">
                  <a:moveTo>
                    <a:pt x="4702772" y="461721"/>
                  </a:moveTo>
                  <a:lnTo>
                    <a:pt x="4630420" y="461721"/>
                  </a:lnTo>
                  <a:lnTo>
                    <a:pt x="4630420" y="483082"/>
                  </a:lnTo>
                  <a:lnTo>
                    <a:pt x="4702772" y="483082"/>
                  </a:lnTo>
                  <a:lnTo>
                    <a:pt x="4702772" y="461721"/>
                  </a:lnTo>
                  <a:close/>
                </a:path>
                <a:path w="5603875" h="944879">
                  <a:moveTo>
                    <a:pt x="4702772" y="230860"/>
                  </a:moveTo>
                  <a:lnTo>
                    <a:pt x="4630420" y="230860"/>
                  </a:lnTo>
                  <a:lnTo>
                    <a:pt x="4630420" y="252234"/>
                  </a:lnTo>
                  <a:lnTo>
                    <a:pt x="4702772" y="252234"/>
                  </a:lnTo>
                  <a:lnTo>
                    <a:pt x="4702772" y="230860"/>
                  </a:lnTo>
                  <a:close/>
                </a:path>
                <a:path w="5603875" h="944879">
                  <a:moveTo>
                    <a:pt x="4847475" y="923429"/>
                  </a:moveTo>
                  <a:lnTo>
                    <a:pt x="4775124" y="923429"/>
                  </a:lnTo>
                  <a:lnTo>
                    <a:pt x="4775124" y="944803"/>
                  </a:lnTo>
                  <a:lnTo>
                    <a:pt x="4847475" y="944803"/>
                  </a:lnTo>
                  <a:lnTo>
                    <a:pt x="4847475" y="923429"/>
                  </a:lnTo>
                  <a:close/>
                </a:path>
                <a:path w="5603875" h="944879">
                  <a:moveTo>
                    <a:pt x="4847475" y="692581"/>
                  </a:moveTo>
                  <a:lnTo>
                    <a:pt x="4775124" y="692581"/>
                  </a:lnTo>
                  <a:lnTo>
                    <a:pt x="4775124" y="713955"/>
                  </a:lnTo>
                  <a:lnTo>
                    <a:pt x="4847475" y="713955"/>
                  </a:lnTo>
                  <a:lnTo>
                    <a:pt x="4847475" y="692581"/>
                  </a:lnTo>
                  <a:close/>
                </a:path>
                <a:path w="5603875" h="944879">
                  <a:moveTo>
                    <a:pt x="5426278" y="923429"/>
                  </a:moveTo>
                  <a:lnTo>
                    <a:pt x="4919827" y="923429"/>
                  </a:lnTo>
                  <a:lnTo>
                    <a:pt x="4919827" y="944803"/>
                  </a:lnTo>
                  <a:lnTo>
                    <a:pt x="5426278" y="944803"/>
                  </a:lnTo>
                  <a:lnTo>
                    <a:pt x="5426278" y="923429"/>
                  </a:lnTo>
                  <a:close/>
                </a:path>
                <a:path w="5603875" h="944879">
                  <a:moveTo>
                    <a:pt x="5570982" y="923429"/>
                  </a:moveTo>
                  <a:lnTo>
                    <a:pt x="5498630" y="923429"/>
                  </a:lnTo>
                  <a:lnTo>
                    <a:pt x="5498630" y="944803"/>
                  </a:lnTo>
                  <a:lnTo>
                    <a:pt x="5570982" y="944803"/>
                  </a:lnTo>
                  <a:lnTo>
                    <a:pt x="5570982" y="923429"/>
                  </a:lnTo>
                  <a:close/>
                </a:path>
                <a:path w="5603875" h="944879">
                  <a:moveTo>
                    <a:pt x="5570982" y="692581"/>
                  </a:moveTo>
                  <a:lnTo>
                    <a:pt x="4919827" y="692581"/>
                  </a:lnTo>
                  <a:lnTo>
                    <a:pt x="4919827" y="713955"/>
                  </a:lnTo>
                  <a:lnTo>
                    <a:pt x="5570982" y="713955"/>
                  </a:lnTo>
                  <a:lnTo>
                    <a:pt x="5570982" y="692581"/>
                  </a:lnTo>
                  <a:close/>
                </a:path>
                <a:path w="5603875" h="944879">
                  <a:moveTo>
                    <a:pt x="5570982" y="461721"/>
                  </a:moveTo>
                  <a:lnTo>
                    <a:pt x="4775124" y="461721"/>
                  </a:lnTo>
                  <a:lnTo>
                    <a:pt x="4775124" y="483082"/>
                  </a:lnTo>
                  <a:lnTo>
                    <a:pt x="5570982" y="483082"/>
                  </a:lnTo>
                  <a:lnTo>
                    <a:pt x="5570982" y="461721"/>
                  </a:lnTo>
                  <a:close/>
                </a:path>
                <a:path w="5603875" h="944879">
                  <a:moveTo>
                    <a:pt x="5603659" y="230860"/>
                  </a:moveTo>
                  <a:lnTo>
                    <a:pt x="4775124" y="230860"/>
                  </a:lnTo>
                  <a:lnTo>
                    <a:pt x="4775124" y="252234"/>
                  </a:lnTo>
                  <a:lnTo>
                    <a:pt x="5603659" y="252234"/>
                  </a:lnTo>
                  <a:lnTo>
                    <a:pt x="5603659" y="230860"/>
                  </a:lnTo>
                  <a:close/>
                </a:path>
                <a:path w="5603875" h="944879">
                  <a:moveTo>
                    <a:pt x="5603659" y="0"/>
                  </a:moveTo>
                  <a:lnTo>
                    <a:pt x="4630420" y="0"/>
                  </a:lnTo>
                  <a:lnTo>
                    <a:pt x="4630420" y="21374"/>
                  </a:lnTo>
                  <a:lnTo>
                    <a:pt x="5603659" y="21374"/>
                  </a:lnTo>
                  <a:lnTo>
                    <a:pt x="560365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9"/>
            <p:cNvSpPr/>
            <p:nvPr/>
          </p:nvSpPr>
          <p:spPr>
            <a:xfrm>
              <a:off x="1918080" y="24379200"/>
              <a:ext cx="465120" cy="2832840"/>
            </a:xfrm>
            <a:custGeom>
              <a:avLst/>
              <a:gdLst>
                <a:gd name="textAreaLeft" fmla="*/ 0 w 465120"/>
                <a:gd name="textAreaRight" fmla="*/ 466200 w 465120"/>
                <a:gd name="textAreaTop" fmla="*/ 0 h 2832840"/>
                <a:gd name="textAreaBottom" fmla="*/ 2833920 h 2832840"/>
              </a:gdLst>
              <a:ahLst/>
              <a:cxnLst/>
              <a:rect l="textAreaLeft" t="textAreaTop" r="textAreaRight" b="textAreaBottom"/>
              <a:pathLst>
                <a:path w="217169" h="1318895">
                  <a:moveTo>
                    <a:pt x="72351" y="0"/>
                  </a:moveTo>
                  <a:lnTo>
                    <a:pt x="0" y="0"/>
                  </a:lnTo>
                  <a:lnTo>
                    <a:pt x="0" y="1318488"/>
                  </a:lnTo>
                  <a:lnTo>
                    <a:pt x="72351" y="1318488"/>
                  </a:lnTo>
                  <a:lnTo>
                    <a:pt x="72351" y="0"/>
                  </a:lnTo>
                  <a:close/>
                </a:path>
                <a:path w="217169" h="1318895">
                  <a:moveTo>
                    <a:pt x="217043" y="242608"/>
                  </a:moveTo>
                  <a:lnTo>
                    <a:pt x="144691" y="242608"/>
                  </a:lnTo>
                  <a:lnTo>
                    <a:pt x="144691" y="1318488"/>
                  </a:lnTo>
                  <a:lnTo>
                    <a:pt x="217043" y="1318488"/>
                  </a:lnTo>
                  <a:lnTo>
                    <a:pt x="217043" y="242608"/>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3" name="object 30"/>
            <p:cNvSpPr/>
            <p:nvPr/>
          </p:nvSpPr>
          <p:spPr>
            <a:xfrm>
              <a:off x="2540160" y="26023680"/>
              <a:ext cx="154080" cy="1188360"/>
            </a:xfrm>
            <a:custGeom>
              <a:avLst/>
              <a:gdLst>
                <a:gd name="textAreaLeft" fmla="*/ 0 w 154080"/>
                <a:gd name="textAreaRight" fmla="*/ 155160 w 154080"/>
                <a:gd name="textAreaTop" fmla="*/ 0 h 1188360"/>
                <a:gd name="textAreaBottom" fmla="*/ 1189440 h 1188360"/>
              </a:gdLst>
              <a:ahLst/>
              <a:cxnLst/>
              <a:rect l="textAreaLeft" t="textAreaTop" r="textAreaRight" b="textAreaBottom"/>
              <a:pathLst>
                <a:path w="72390" h="553720">
                  <a:moveTo>
                    <a:pt x="72353" y="0"/>
                  </a:moveTo>
                  <a:lnTo>
                    <a:pt x="0" y="0"/>
                  </a:lnTo>
                  <a:lnTo>
                    <a:pt x="0" y="553364"/>
                  </a:lnTo>
                  <a:lnTo>
                    <a:pt x="72353" y="553364"/>
                  </a:lnTo>
                  <a:lnTo>
                    <a:pt x="72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1"/>
            <p:cNvSpPr/>
            <p:nvPr/>
          </p:nvSpPr>
          <p:spPr>
            <a:xfrm>
              <a:off x="2851200" y="25053480"/>
              <a:ext cx="154080" cy="2434680"/>
            </a:xfrm>
            <a:custGeom>
              <a:avLst/>
              <a:gdLst>
                <a:gd name="textAreaLeft" fmla="*/ 0 w 154080"/>
                <a:gd name="textAreaRight" fmla="*/ 155160 w 154080"/>
                <a:gd name="textAreaTop" fmla="*/ 0 h 2434680"/>
                <a:gd name="textAreaBottom" fmla="*/ 2435760 h 2434680"/>
              </a:gdLst>
              <a:ahLst/>
              <a:cxnLst/>
              <a:rect l="textAreaLeft" t="textAreaTop" r="textAreaRight" b="textAreaBottom"/>
              <a:pathLst>
                <a:path w="72390" h="1133475">
                  <a:moveTo>
                    <a:pt x="72353" y="0"/>
                  </a:moveTo>
                  <a:lnTo>
                    <a:pt x="0" y="0"/>
                  </a:lnTo>
                  <a:lnTo>
                    <a:pt x="0" y="1132916"/>
                  </a:lnTo>
                  <a:lnTo>
                    <a:pt x="72353" y="1132916"/>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5" name="object 32"/>
            <p:cNvSpPr/>
            <p:nvPr/>
          </p:nvSpPr>
          <p:spPr>
            <a:xfrm>
              <a:off x="3161520" y="25527240"/>
              <a:ext cx="154080" cy="1960200"/>
            </a:xfrm>
            <a:custGeom>
              <a:avLst/>
              <a:gdLst>
                <a:gd name="textAreaLeft" fmla="*/ 0 w 154080"/>
                <a:gd name="textAreaRight" fmla="*/ 155160 w 154080"/>
                <a:gd name="textAreaTop" fmla="*/ 0 h 1960200"/>
                <a:gd name="textAreaBottom" fmla="*/ 1961280 h 1960200"/>
              </a:gdLst>
              <a:ahLst/>
              <a:cxnLst/>
              <a:rect l="textAreaLeft" t="textAreaTop" r="textAreaRight" b="textAreaBottom"/>
              <a:pathLst>
                <a:path w="72390" h="913129">
                  <a:moveTo>
                    <a:pt x="72353" y="0"/>
                  </a:moveTo>
                  <a:lnTo>
                    <a:pt x="0" y="0"/>
                  </a:lnTo>
                  <a:lnTo>
                    <a:pt x="0" y="912748"/>
                  </a:lnTo>
                  <a:lnTo>
                    <a:pt x="72353" y="912748"/>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6" name="object 33"/>
            <p:cNvSpPr/>
            <p:nvPr/>
          </p:nvSpPr>
          <p:spPr>
            <a:xfrm>
              <a:off x="3472560" y="24511320"/>
              <a:ext cx="154080" cy="2976120"/>
            </a:xfrm>
            <a:custGeom>
              <a:avLst/>
              <a:gdLst>
                <a:gd name="textAreaLeft" fmla="*/ 0 w 154080"/>
                <a:gd name="textAreaRight" fmla="*/ 155160 w 154080"/>
                <a:gd name="textAreaTop" fmla="*/ 0 h 2976120"/>
                <a:gd name="textAreaBottom" fmla="*/ 2977200 h 2976120"/>
              </a:gdLst>
              <a:ahLst/>
              <a:cxnLst/>
              <a:rect l="textAreaLeft" t="textAreaTop" r="textAreaRight" b="textAreaBottom"/>
              <a:pathLst>
                <a:path w="72389" h="1385570">
                  <a:moveTo>
                    <a:pt x="72353" y="0"/>
                  </a:moveTo>
                  <a:lnTo>
                    <a:pt x="0" y="0"/>
                  </a:lnTo>
                  <a:lnTo>
                    <a:pt x="0" y="1385135"/>
                  </a:lnTo>
                  <a:lnTo>
                    <a:pt x="72353" y="1385135"/>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7" name="object 34"/>
            <p:cNvSpPr/>
            <p:nvPr/>
          </p:nvSpPr>
          <p:spPr>
            <a:xfrm>
              <a:off x="3783600" y="25683480"/>
              <a:ext cx="154080" cy="1803960"/>
            </a:xfrm>
            <a:custGeom>
              <a:avLst/>
              <a:gdLst>
                <a:gd name="textAreaLeft" fmla="*/ 0 w 154080"/>
                <a:gd name="textAreaRight" fmla="*/ 155160 w 154080"/>
                <a:gd name="textAreaTop" fmla="*/ 0 h 1803960"/>
                <a:gd name="textAreaBottom" fmla="*/ 1805040 h 1803960"/>
              </a:gdLst>
              <a:ahLst/>
              <a:cxnLst/>
              <a:rect l="textAreaLeft" t="textAreaTop" r="textAreaRight" b="textAreaBottom"/>
              <a:pathLst>
                <a:path w="72389" h="840104">
                  <a:moveTo>
                    <a:pt x="72353" y="0"/>
                  </a:moveTo>
                  <a:lnTo>
                    <a:pt x="0" y="0"/>
                  </a:lnTo>
                  <a:lnTo>
                    <a:pt x="0" y="839833"/>
                  </a:lnTo>
                  <a:lnTo>
                    <a:pt x="72353" y="839833"/>
                  </a:lnTo>
                  <a:lnTo>
                    <a:pt x="72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5"/>
            <p:cNvSpPr/>
            <p:nvPr/>
          </p:nvSpPr>
          <p:spPr>
            <a:xfrm>
              <a:off x="4094640" y="26230320"/>
              <a:ext cx="154080" cy="1257840"/>
            </a:xfrm>
            <a:custGeom>
              <a:avLst/>
              <a:gdLst>
                <a:gd name="textAreaLeft" fmla="*/ 0 w 154080"/>
                <a:gd name="textAreaRight" fmla="*/ 155160 w 154080"/>
                <a:gd name="textAreaTop" fmla="*/ 0 h 1257840"/>
                <a:gd name="textAreaBottom" fmla="*/ 1258920 h 1257840"/>
              </a:gdLst>
              <a:ahLst/>
              <a:cxnLst/>
              <a:rect l="textAreaLeft" t="textAreaTop" r="textAreaRight" b="textAreaBottom"/>
              <a:pathLst>
                <a:path w="72389" h="586104">
                  <a:moveTo>
                    <a:pt x="72353" y="0"/>
                  </a:moveTo>
                  <a:lnTo>
                    <a:pt x="0" y="0"/>
                  </a:lnTo>
                  <a:lnTo>
                    <a:pt x="0" y="585492"/>
                  </a:lnTo>
                  <a:lnTo>
                    <a:pt x="72353" y="585492"/>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9" name="object 36"/>
            <p:cNvSpPr/>
            <p:nvPr/>
          </p:nvSpPr>
          <p:spPr>
            <a:xfrm>
              <a:off x="4405680" y="25053480"/>
              <a:ext cx="154080" cy="2434680"/>
            </a:xfrm>
            <a:custGeom>
              <a:avLst/>
              <a:gdLst>
                <a:gd name="textAreaLeft" fmla="*/ 0 w 154080"/>
                <a:gd name="textAreaRight" fmla="*/ 155160 w 154080"/>
                <a:gd name="textAreaTop" fmla="*/ 0 h 2434680"/>
                <a:gd name="textAreaBottom" fmla="*/ 2435760 h 2434680"/>
              </a:gdLst>
              <a:ahLst/>
              <a:cxnLst/>
              <a:rect l="textAreaLeft" t="textAreaTop" r="textAreaRight" b="textAreaBottom"/>
              <a:pathLst>
                <a:path w="72389" h="1133475">
                  <a:moveTo>
                    <a:pt x="72353" y="0"/>
                  </a:moveTo>
                  <a:lnTo>
                    <a:pt x="0" y="0"/>
                  </a:lnTo>
                  <a:lnTo>
                    <a:pt x="0" y="1132910"/>
                  </a:lnTo>
                  <a:lnTo>
                    <a:pt x="72353" y="1132910"/>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0" name="object 37"/>
            <p:cNvSpPr/>
            <p:nvPr/>
          </p:nvSpPr>
          <p:spPr>
            <a:xfrm>
              <a:off x="4716720" y="26741520"/>
              <a:ext cx="465120" cy="745200"/>
            </a:xfrm>
            <a:custGeom>
              <a:avLst/>
              <a:gdLst>
                <a:gd name="textAreaLeft" fmla="*/ 0 w 465120"/>
                <a:gd name="textAreaRight" fmla="*/ 466200 w 465120"/>
                <a:gd name="textAreaTop" fmla="*/ 0 h 745200"/>
                <a:gd name="textAreaBottom" fmla="*/ 746280 h 745200"/>
              </a:gdLst>
              <a:ahLst/>
              <a:cxnLst/>
              <a:rect l="textAreaLeft" t="textAreaTop" r="textAreaRight" b="textAreaBottom"/>
              <a:pathLst>
                <a:path w="217169" h="347345">
                  <a:moveTo>
                    <a:pt x="72351" y="0"/>
                  </a:moveTo>
                  <a:lnTo>
                    <a:pt x="0" y="0"/>
                  </a:lnTo>
                  <a:lnTo>
                    <a:pt x="0" y="347332"/>
                  </a:lnTo>
                  <a:lnTo>
                    <a:pt x="72351" y="347332"/>
                  </a:lnTo>
                  <a:lnTo>
                    <a:pt x="72351" y="0"/>
                  </a:lnTo>
                  <a:close/>
                </a:path>
                <a:path w="217169" h="347345">
                  <a:moveTo>
                    <a:pt x="217043" y="127165"/>
                  </a:moveTo>
                  <a:lnTo>
                    <a:pt x="144691" y="127165"/>
                  </a:lnTo>
                  <a:lnTo>
                    <a:pt x="144691" y="347332"/>
                  </a:lnTo>
                  <a:lnTo>
                    <a:pt x="217043" y="347332"/>
                  </a:lnTo>
                  <a:lnTo>
                    <a:pt x="217043" y="127165"/>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8"/>
            <p:cNvSpPr/>
            <p:nvPr/>
          </p:nvSpPr>
          <p:spPr>
            <a:xfrm>
              <a:off x="5338800" y="25910640"/>
              <a:ext cx="154080" cy="1576080"/>
            </a:xfrm>
            <a:custGeom>
              <a:avLst/>
              <a:gdLst>
                <a:gd name="textAreaLeft" fmla="*/ 0 w 154080"/>
                <a:gd name="textAreaRight" fmla="*/ 155160 w 154080"/>
                <a:gd name="textAreaTop" fmla="*/ 0 h 1576080"/>
                <a:gd name="textAreaBottom" fmla="*/ 1577160 h 1576080"/>
              </a:gdLst>
              <a:ahLst/>
              <a:cxnLst/>
              <a:rect l="textAreaLeft" t="textAreaTop" r="textAreaRight" b="textAreaBottom"/>
              <a:pathLst>
                <a:path w="72389" h="734059">
                  <a:moveTo>
                    <a:pt x="72347" y="0"/>
                  </a:moveTo>
                  <a:lnTo>
                    <a:pt x="0" y="0"/>
                  </a:lnTo>
                  <a:lnTo>
                    <a:pt x="0" y="733981"/>
                  </a:lnTo>
                  <a:lnTo>
                    <a:pt x="72347" y="733981"/>
                  </a:lnTo>
                  <a:lnTo>
                    <a:pt x="72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2" name="object 39"/>
            <p:cNvSpPr/>
            <p:nvPr/>
          </p:nvSpPr>
          <p:spPr>
            <a:xfrm>
              <a:off x="5649840" y="25176600"/>
              <a:ext cx="154080" cy="2311560"/>
            </a:xfrm>
            <a:custGeom>
              <a:avLst/>
              <a:gdLst>
                <a:gd name="textAreaLeft" fmla="*/ 0 w 154080"/>
                <a:gd name="textAreaRight" fmla="*/ 155160 w 154080"/>
                <a:gd name="textAreaTop" fmla="*/ 0 h 2311560"/>
                <a:gd name="textAreaBottom" fmla="*/ 2312640 h 2311560"/>
              </a:gdLst>
              <a:ahLst/>
              <a:cxnLst/>
              <a:rect l="textAreaLeft" t="textAreaTop" r="textAreaRight" b="textAreaBottom"/>
              <a:pathLst>
                <a:path w="72389" h="1076325">
                  <a:moveTo>
                    <a:pt x="72347" y="0"/>
                  </a:moveTo>
                  <a:lnTo>
                    <a:pt x="0" y="0"/>
                  </a:lnTo>
                  <a:lnTo>
                    <a:pt x="0" y="1075888"/>
                  </a:lnTo>
                  <a:lnTo>
                    <a:pt x="72347" y="1075888"/>
                  </a:lnTo>
                  <a:lnTo>
                    <a:pt x="72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40"/>
            <p:cNvSpPr/>
            <p:nvPr/>
          </p:nvSpPr>
          <p:spPr>
            <a:xfrm>
              <a:off x="5960880" y="24511320"/>
              <a:ext cx="154080" cy="2976120"/>
            </a:xfrm>
            <a:custGeom>
              <a:avLst/>
              <a:gdLst>
                <a:gd name="textAreaLeft" fmla="*/ 0 w 154080"/>
                <a:gd name="textAreaRight" fmla="*/ 155160 w 154080"/>
                <a:gd name="textAreaTop" fmla="*/ 0 h 2976120"/>
                <a:gd name="textAreaBottom" fmla="*/ 2977200 h 2976120"/>
              </a:gdLst>
              <a:ahLst/>
              <a:cxnLst/>
              <a:rect l="textAreaLeft" t="textAreaTop" r="textAreaRight" b="textAreaBottom"/>
              <a:pathLst>
                <a:path w="72389" h="1385570">
                  <a:moveTo>
                    <a:pt x="72353" y="0"/>
                  </a:moveTo>
                  <a:lnTo>
                    <a:pt x="0" y="0"/>
                  </a:lnTo>
                  <a:lnTo>
                    <a:pt x="0" y="1385135"/>
                  </a:lnTo>
                  <a:lnTo>
                    <a:pt x="72353" y="1385135"/>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1"/>
            <p:cNvSpPr/>
            <p:nvPr/>
          </p:nvSpPr>
          <p:spPr>
            <a:xfrm>
              <a:off x="6271920" y="25646040"/>
              <a:ext cx="154080" cy="1840680"/>
            </a:xfrm>
            <a:custGeom>
              <a:avLst/>
              <a:gdLst>
                <a:gd name="textAreaLeft" fmla="*/ 0 w 154080"/>
                <a:gd name="textAreaRight" fmla="*/ 155160 w 154080"/>
                <a:gd name="textAreaTop" fmla="*/ 0 h 1840680"/>
                <a:gd name="textAreaBottom" fmla="*/ 1841760 h 1840680"/>
              </a:gdLst>
              <a:ahLst/>
              <a:cxnLst/>
              <a:rect l="textAreaLeft" t="textAreaTop" r="textAreaRight" b="textAreaBottom"/>
              <a:pathLst>
                <a:path w="72389" h="857250">
                  <a:moveTo>
                    <a:pt x="72353" y="0"/>
                  </a:moveTo>
                  <a:lnTo>
                    <a:pt x="0" y="0"/>
                  </a:lnTo>
                  <a:lnTo>
                    <a:pt x="0" y="857038"/>
                  </a:lnTo>
                  <a:lnTo>
                    <a:pt x="72353" y="857038"/>
                  </a:lnTo>
                  <a:lnTo>
                    <a:pt x="72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2"/>
            <p:cNvSpPr/>
            <p:nvPr/>
          </p:nvSpPr>
          <p:spPr>
            <a:xfrm>
              <a:off x="6582960" y="26806680"/>
              <a:ext cx="154080" cy="680760"/>
            </a:xfrm>
            <a:custGeom>
              <a:avLst/>
              <a:gdLst>
                <a:gd name="textAreaLeft" fmla="*/ 0 w 154080"/>
                <a:gd name="textAreaRight" fmla="*/ 155160 w 154080"/>
                <a:gd name="textAreaTop" fmla="*/ 0 h 680760"/>
                <a:gd name="textAreaBottom" fmla="*/ 681840 h 680760"/>
              </a:gdLst>
              <a:ahLst/>
              <a:cxnLst/>
              <a:rect l="textAreaLeft" t="textAreaTop" r="textAreaRight" b="textAreaBottom"/>
              <a:pathLst>
                <a:path w="72389" h="317500">
                  <a:moveTo>
                    <a:pt x="72353" y="0"/>
                  </a:moveTo>
                  <a:lnTo>
                    <a:pt x="0" y="0"/>
                  </a:lnTo>
                  <a:lnTo>
                    <a:pt x="0" y="317072"/>
                  </a:lnTo>
                  <a:lnTo>
                    <a:pt x="72353" y="317072"/>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3"/>
            <p:cNvSpPr/>
            <p:nvPr/>
          </p:nvSpPr>
          <p:spPr>
            <a:xfrm>
              <a:off x="6894000" y="26230320"/>
              <a:ext cx="154080" cy="1257840"/>
            </a:xfrm>
            <a:custGeom>
              <a:avLst/>
              <a:gdLst>
                <a:gd name="textAreaLeft" fmla="*/ 0 w 154080"/>
                <a:gd name="textAreaRight" fmla="*/ 155160 w 154080"/>
                <a:gd name="textAreaTop" fmla="*/ 0 h 1257840"/>
                <a:gd name="textAreaBottom" fmla="*/ 1258920 h 1257840"/>
              </a:gdLst>
              <a:ahLst/>
              <a:cxnLst/>
              <a:rect l="textAreaLeft" t="textAreaTop" r="textAreaRight" b="textAreaBottom"/>
              <a:pathLst>
                <a:path w="72389" h="586104">
                  <a:moveTo>
                    <a:pt x="72347" y="0"/>
                  </a:moveTo>
                  <a:lnTo>
                    <a:pt x="0" y="0"/>
                  </a:lnTo>
                  <a:lnTo>
                    <a:pt x="0" y="585492"/>
                  </a:lnTo>
                  <a:lnTo>
                    <a:pt x="72347" y="585492"/>
                  </a:lnTo>
                  <a:lnTo>
                    <a:pt x="72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object 44"/>
            <p:cNvSpPr/>
            <p:nvPr/>
          </p:nvSpPr>
          <p:spPr>
            <a:xfrm>
              <a:off x="7205040" y="27101160"/>
              <a:ext cx="154080" cy="386280"/>
            </a:xfrm>
            <a:custGeom>
              <a:avLst/>
              <a:gdLst>
                <a:gd name="textAreaLeft" fmla="*/ 0 w 154080"/>
                <a:gd name="textAreaRight" fmla="*/ 155160 w 154080"/>
                <a:gd name="textAreaTop" fmla="*/ 0 h 386280"/>
                <a:gd name="textAreaBottom" fmla="*/ 387360 h 386280"/>
              </a:gdLst>
              <a:ahLst/>
              <a:cxnLst/>
              <a:rect l="textAreaLeft" t="textAreaTop" r="textAreaRight" b="textAreaBottom"/>
              <a:pathLst>
                <a:path w="72389" h="180340">
                  <a:moveTo>
                    <a:pt x="72347" y="0"/>
                  </a:moveTo>
                  <a:lnTo>
                    <a:pt x="0" y="0"/>
                  </a:lnTo>
                  <a:lnTo>
                    <a:pt x="0" y="179907"/>
                  </a:lnTo>
                  <a:lnTo>
                    <a:pt x="72347" y="179907"/>
                  </a:lnTo>
                  <a:lnTo>
                    <a:pt x="72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object 45"/>
            <p:cNvSpPr/>
            <p:nvPr/>
          </p:nvSpPr>
          <p:spPr>
            <a:xfrm>
              <a:off x="7516080" y="25549560"/>
              <a:ext cx="154080" cy="1937160"/>
            </a:xfrm>
            <a:custGeom>
              <a:avLst/>
              <a:gdLst>
                <a:gd name="textAreaLeft" fmla="*/ 0 w 154080"/>
                <a:gd name="textAreaRight" fmla="*/ 155160 w 154080"/>
                <a:gd name="textAreaTop" fmla="*/ 0 h 1937160"/>
                <a:gd name="textAreaBottom" fmla="*/ 1938240 h 1937160"/>
              </a:gdLst>
              <a:ahLst/>
              <a:cxnLst/>
              <a:rect l="textAreaLeft" t="textAreaTop" r="textAreaRight" b="textAreaBottom"/>
              <a:pathLst>
                <a:path w="72389" h="902334">
                  <a:moveTo>
                    <a:pt x="72347" y="0"/>
                  </a:moveTo>
                  <a:lnTo>
                    <a:pt x="0" y="0"/>
                  </a:lnTo>
                  <a:lnTo>
                    <a:pt x="0" y="902062"/>
                  </a:lnTo>
                  <a:lnTo>
                    <a:pt x="72347" y="902062"/>
                  </a:lnTo>
                  <a:lnTo>
                    <a:pt x="72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9" name="object 46"/>
            <p:cNvSpPr/>
            <p:nvPr/>
          </p:nvSpPr>
          <p:spPr>
            <a:xfrm>
              <a:off x="7827120" y="25023600"/>
              <a:ext cx="154080" cy="2417400"/>
            </a:xfrm>
            <a:custGeom>
              <a:avLst/>
              <a:gdLst>
                <a:gd name="textAreaLeft" fmla="*/ 0 w 154080"/>
                <a:gd name="textAreaRight" fmla="*/ 155160 w 154080"/>
                <a:gd name="textAreaTop" fmla="*/ 0 h 2417400"/>
                <a:gd name="textAreaBottom" fmla="*/ 2418480 h 2417400"/>
              </a:gdLst>
              <a:ahLst/>
              <a:cxnLst/>
              <a:rect l="textAreaLeft" t="textAreaTop" r="textAreaRight" b="textAreaBottom"/>
              <a:pathLst>
                <a:path w="72389" h="1125854">
                  <a:moveTo>
                    <a:pt x="72353" y="0"/>
                  </a:moveTo>
                  <a:lnTo>
                    <a:pt x="0" y="0"/>
                  </a:lnTo>
                  <a:lnTo>
                    <a:pt x="0" y="1125753"/>
                  </a:lnTo>
                  <a:lnTo>
                    <a:pt x="72353" y="1125753"/>
                  </a:lnTo>
                  <a:lnTo>
                    <a:pt x="72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7"/>
            <p:cNvSpPr/>
            <p:nvPr/>
          </p:nvSpPr>
          <p:spPr>
            <a:xfrm>
              <a:off x="8138160" y="25812360"/>
              <a:ext cx="154080" cy="1629360"/>
            </a:xfrm>
            <a:custGeom>
              <a:avLst/>
              <a:gdLst>
                <a:gd name="textAreaLeft" fmla="*/ 0 w 154080"/>
                <a:gd name="textAreaRight" fmla="*/ 155160 w 154080"/>
                <a:gd name="textAreaTop" fmla="*/ 0 h 1629360"/>
                <a:gd name="textAreaBottom" fmla="*/ 1630440 h 1629360"/>
              </a:gdLst>
              <a:ahLst/>
              <a:cxnLst/>
              <a:rect l="textAreaLeft" t="textAreaTop" r="textAreaRight" b="textAreaBottom"/>
              <a:pathLst>
                <a:path w="72389" h="758825">
                  <a:moveTo>
                    <a:pt x="72353" y="0"/>
                  </a:moveTo>
                  <a:lnTo>
                    <a:pt x="0" y="0"/>
                  </a:lnTo>
                  <a:lnTo>
                    <a:pt x="0" y="758301"/>
                  </a:lnTo>
                  <a:lnTo>
                    <a:pt x="72353" y="758301"/>
                  </a:lnTo>
                  <a:lnTo>
                    <a:pt x="72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1" name="object 48"/>
            <p:cNvSpPr/>
            <p:nvPr/>
          </p:nvSpPr>
          <p:spPr>
            <a:xfrm>
              <a:off x="8449200" y="25283520"/>
              <a:ext cx="465120" cy="2158200"/>
            </a:xfrm>
            <a:custGeom>
              <a:avLst/>
              <a:gdLst>
                <a:gd name="textAreaLeft" fmla="*/ 0 w 465120"/>
                <a:gd name="textAreaRight" fmla="*/ 466200 w 465120"/>
                <a:gd name="textAreaTop" fmla="*/ 0 h 2158200"/>
                <a:gd name="textAreaBottom" fmla="*/ 2159280 h 2158200"/>
              </a:gdLst>
              <a:ahLst/>
              <a:cxnLst/>
              <a:rect l="textAreaLeft" t="textAreaTop" r="textAreaRight" b="textAreaBottom"/>
              <a:pathLst>
                <a:path w="217170" h="1005204">
                  <a:moveTo>
                    <a:pt x="72351" y="429920"/>
                  </a:moveTo>
                  <a:lnTo>
                    <a:pt x="0" y="429920"/>
                  </a:lnTo>
                  <a:lnTo>
                    <a:pt x="0" y="1004646"/>
                  </a:lnTo>
                  <a:lnTo>
                    <a:pt x="72351" y="1004646"/>
                  </a:lnTo>
                  <a:lnTo>
                    <a:pt x="72351" y="429920"/>
                  </a:lnTo>
                  <a:close/>
                </a:path>
                <a:path w="217170" h="1005204">
                  <a:moveTo>
                    <a:pt x="217043" y="0"/>
                  </a:moveTo>
                  <a:lnTo>
                    <a:pt x="144691" y="0"/>
                  </a:lnTo>
                  <a:lnTo>
                    <a:pt x="144691" y="1004646"/>
                  </a:lnTo>
                  <a:lnTo>
                    <a:pt x="217043" y="1004646"/>
                  </a:lnTo>
                  <a:lnTo>
                    <a:pt x="2170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9"/>
            <p:cNvSpPr/>
            <p:nvPr/>
          </p:nvSpPr>
          <p:spPr>
            <a:xfrm>
              <a:off x="9070560" y="24465600"/>
              <a:ext cx="154080" cy="2976120"/>
            </a:xfrm>
            <a:custGeom>
              <a:avLst/>
              <a:gdLst>
                <a:gd name="textAreaLeft" fmla="*/ 0 w 154080"/>
                <a:gd name="textAreaRight" fmla="*/ 155160 w 154080"/>
                <a:gd name="textAreaTop" fmla="*/ 0 h 2976120"/>
                <a:gd name="textAreaBottom" fmla="*/ 2977200 h 2976120"/>
              </a:gdLst>
              <a:ahLst/>
              <a:cxnLst/>
              <a:rect l="textAreaLeft" t="textAreaTop" r="textAreaRight" b="textAreaBottom"/>
              <a:pathLst>
                <a:path w="72389" h="1385570">
                  <a:moveTo>
                    <a:pt x="72353" y="0"/>
                  </a:moveTo>
                  <a:lnTo>
                    <a:pt x="0" y="0"/>
                  </a:lnTo>
                  <a:lnTo>
                    <a:pt x="0" y="1385135"/>
                  </a:lnTo>
                  <a:lnTo>
                    <a:pt x="72353" y="1385135"/>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50"/>
            <p:cNvSpPr/>
            <p:nvPr/>
          </p:nvSpPr>
          <p:spPr>
            <a:xfrm>
              <a:off x="9381600" y="25683480"/>
              <a:ext cx="154080" cy="1757520"/>
            </a:xfrm>
            <a:custGeom>
              <a:avLst/>
              <a:gdLst>
                <a:gd name="textAreaLeft" fmla="*/ 0 w 154080"/>
                <a:gd name="textAreaRight" fmla="*/ 155160 w 154080"/>
                <a:gd name="textAreaTop" fmla="*/ 0 h 1757520"/>
                <a:gd name="textAreaBottom" fmla="*/ 1758600 h 1757520"/>
              </a:gdLst>
              <a:ahLst/>
              <a:cxnLst/>
              <a:rect l="textAreaLeft" t="textAreaTop" r="textAreaRight" b="textAreaBottom"/>
              <a:pathLst>
                <a:path w="72389" h="818515">
                  <a:moveTo>
                    <a:pt x="72353" y="0"/>
                  </a:moveTo>
                  <a:lnTo>
                    <a:pt x="0" y="0"/>
                  </a:lnTo>
                  <a:lnTo>
                    <a:pt x="0" y="818456"/>
                  </a:lnTo>
                  <a:lnTo>
                    <a:pt x="72353" y="818456"/>
                  </a:lnTo>
                  <a:lnTo>
                    <a:pt x="72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1"/>
            <p:cNvSpPr/>
            <p:nvPr/>
          </p:nvSpPr>
          <p:spPr>
            <a:xfrm>
              <a:off x="9692640" y="24465600"/>
              <a:ext cx="1087920" cy="2976120"/>
            </a:xfrm>
            <a:custGeom>
              <a:avLst/>
              <a:gdLst>
                <a:gd name="textAreaLeft" fmla="*/ 0 w 1087920"/>
                <a:gd name="textAreaRight" fmla="*/ 1089000 w 1087920"/>
                <a:gd name="textAreaTop" fmla="*/ 0 h 2976120"/>
                <a:gd name="textAreaBottom" fmla="*/ 2977200 h 2976120"/>
              </a:gdLst>
              <a:ahLst/>
              <a:cxnLst/>
              <a:rect l="textAreaLeft" t="textAreaTop" r="textAreaRight" b="textAreaBottom"/>
              <a:pathLst>
                <a:path w="506729" h="1385570">
                  <a:moveTo>
                    <a:pt x="72351" y="138290"/>
                  </a:moveTo>
                  <a:lnTo>
                    <a:pt x="0" y="138290"/>
                  </a:lnTo>
                  <a:lnTo>
                    <a:pt x="0" y="1385125"/>
                  </a:lnTo>
                  <a:lnTo>
                    <a:pt x="72351" y="1385125"/>
                  </a:lnTo>
                  <a:lnTo>
                    <a:pt x="72351" y="138290"/>
                  </a:lnTo>
                  <a:close/>
                </a:path>
                <a:path w="506729" h="1385570">
                  <a:moveTo>
                    <a:pt x="217055" y="0"/>
                  </a:moveTo>
                  <a:lnTo>
                    <a:pt x="144703" y="0"/>
                  </a:lnTo>
                  <a:lnTo>
                    <a:pt x="144703" y="1385125"/>
                  </a:lnTo>
                  <a:lnTo>
                    <a:pt x="217055" y="1385125"/>
                  </a:lnTo>
                  <a:lnTo>
                    <a:pt x="217055" y="0"/>
                  </a:lnTo>
                  <a:close/>
                </a:path>
                <a:path w="506729" h="1385570">
                  <a:moveTo>
                    <a:pt x="361746" y="919251"/>
                  </a:moveTo>
                  <a:lnTo>
                    <a:pt x="289394" y="919251"/>
                  </a:lnTo>
                  <a:lnTo>
                    <a:pt x="289394" y="1385125"/>
                  </a:lnTo>
                  <a:lnTo>
                    <a:pt x="361746" y="1385125"/>
                  </a:lnTo>
                  <a:lnTo>
                    <a:pt x="361746" y="919251"/>
                  </a:lnTo>
                  <a:close/>
                </a:path>
                <a:path w="506729" h="1385570">
                  <a:moveTo>
                    <a:pt x="506450" y="483069"/>
                  </a:moveTo>
                  <a:lnTo>
                    <a:pt x="434098" y="483069"/>
                  </a:lnTo>
                  <a:lnTo>
                    <a:pt x="434098" y="1385125"/>
                  </a:lnTo>
                  <a:lnTo>
                    <a:pt x="506450" y="1385125"/>
                  </a:lnTo>
                  <a:lnTo>
                    <a:pt x="506450" y="483069"/>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2"/>
            <p:cNvSpPr/>
            <p:nvPr/>
          </p:nvSpPr>
          <p:spPr>
            <a:xfrm>
              <a:off x="10936800" y="25954200"/>
              <a:ext cx="154080" cy="1486800"/>
            </a:xfrm>
            <a:custGeom>
              <a:avLst/>
              <a:gdLst>
                <a:gd name="textAreaLeft" fmla="*/ 0 w 154080"/>
                <a:gd name="textAreaRight" fmla="*/ 155160 w 154080"/>
                <a:gd name="textAreaTop" fmla="*/ 0 h 1486800"/>
                <a:gd name="textAreaBottom" fmla="*/ 1487880 h 1486800"/>
              </a:gdLst>
              <a:ahLst/>
              <a:cxnLst/>
              <a:rect l="textAreaLeft" t="textAreaTop" r="textAreaRight" b="textAreaBottom"/>
              <a:pathLst>
                <a:path w="72389" h="692784">
                  <a:moveTo>
                    <a:pt x="72353" y="0"/>
                  </a:moveTo>
                  <a:lnTo>
                    <a:pt x="0" y="0"/>
                  </a:lnTo>
                  <a:lnTo>
                    <a:pt x="0" y="692567"/>
                  </a:lnTo>
                  <a:lnTo>
                    <a:pt x="72353" y="692567"/>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6" name="object 53"/>
            <p:cNvSpPr/>
            <p:nvPr/>
          </p:nvSpPr>
          <p:spPr>
            <a:xfrm>
              <a:off x="11247840" y="25130160"/>
              <a:ext cx="465120" cy="2311560"/>
            </a:xfrm>
            <a:custGeom>
              <a:avLst/>
              <a:gdLst>
                <a:gd name="textAreaLeft" fmla="*/ 0 w 465120"/>
                <a:gd name="textAreaRight" fmla="*/ 466200 w 465120"/>
                <a:gd name="textAreaTop" fmla="*/ 0 h 2311560"/>
                <a:gd name="textAreaBottom" fmla="*/ 2312640 h 2311560"/>
              </a:gdLst>
              <a:ahLst/>
              <a:cxnLst/>
              <a:rect l="textAreaLeft" t="textAreaTop" r="textAreaRight" b="textAreaBottom"/>
              <a:pathLst>
                <a:path w="217170" h="1076325">
                  <a:moveTo>
                    <a:pt x="72351" y="675360"/>
                  </a:moveTo>
                  <a:lnTo>
                    <a:pt x="0" y="675360"/>
                  </a:lnTo>
                  <a:lnTo>
                    <a:pt x="0" y="1075880"/>
                  </a:lnTo>
                  <a:lnTo>
                    <a:pt x="72351" y="1075880"/>
                  </a:lnTo>
                  <a:lnTo>
                    <a:pt x="72351" y="675360"/>
                  </a:lnTo>
                  <a:close/>
                </a:path>
                <a:path w="217170" h="1076325">
                  <a:moveTo>
                    <a:pt x="217055" y="0"/>
                  </a:moveTo>
                  <a:lnTo>
                    <a:pt x="144703" y="0"/>
                  </a:lnTo>
                  <a:lnTo>
                    <a:pt x="144703" y="1075880"/>
                  </a:lnTo>
                  <a:lnTo>
                    <a:pt x="217055" y="1075880"/>
                  </a:lnTo>
                  <a:lnTo>
                    <a:pt x="2170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7" name="object 54"/>
            <p:cNvSpPr/>
            <p:nvPr/>
          </p:nvSpPr>
          <p:spPr>
            <a:xfrm>
              <a:off x="11869920" y="24465600"/>
              <a:ext cx="154080" cy="2976120"/>
            </a:xfrm>
            <a:custGeom>
              <a:avLst/>
              <a:gdLst>
                <a:gd name="textAreaLeft" fmla="*/ 0 w 154080"/>
                <a:gd name="textAreaRight" fmla="*/ 155160 w 154080"/>
                <a:gd name="textAreaTop" fmla="*/ 0 h 2976120"/>
                <a:gd name="textAreaBottom" fmla="*/ 2977200 h 2976120"/>
              </a:gdLst>
              <a:ahLst/>
              <a:cxnLst/>
              <a:rect l="textAreaLeft" t="textAreaTop" r="textAreaRight" b="textAreaBottom"/>
              <a:pathLst>
                <a:path w="72389" h="1385570">
                  <a:moveTo>
                    <a:pt x="72347" y="0"/>
                  </a:moveTo>
                  <a:lnTo>
                    <a:pt x="0" y="0"/>
                  </a:lnTo>
                  <a:lnTo>
                    <a:pt x="0" y="1385135"/>
                  </a:lnTo>
                  <a:lnTo>
                    <a:pt x="72347" y="1385135"/>
                  </a:lnTo>
                  <a:lnTo>
                    <a:pt x="72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5"/>
            <p:cNvSpPr/>
            <p:nvPr/>
          </p:nvSpPr>
          <p:spPr>
            <a:xfrm>
              <a:off x="12180960" y="24833880"/>
              <a:ext cx="154080" cy="2607840"/>
            </a:xfrm>
            <a:custGeom>
              <a:avLst/>
              <a:gdLst>
                <a:gd name="textAreaLeft" fmla="*/ 0 w 154080"/>
                <a:gd name="textAreaRight" fmla="*/ 155160 w 154080"/>
                <a:gd name="textAreaTop" fmla="*/ 0 h 2607840"/>
                <a:gd name="textAreaBottom" fmla="*/ 2608920 h 2607840"/>
              </a:gdLst>
              <a:ahLst/>
              <a:cxnLst/>
              <a:rect l="textAreaLeft" t="textAreaTop" r="textAreaRight" b="textAreaBottom"/>
              <a:pathLst>
                <a:path w="72389" h="1214120">
                  <a:moveTo>
                    <a:pt x="72353" y="0"/>
                  </a:moveTo>
                  <a:lnTo>
                    <a:pt x="0" y="0"/>
                  </a:lnTo>
                  <a:lnTo>
                    <a:pt x="0" y="1213792"/>
                  </a:lnTo>
                  <a:lnTo>
                    <a:pt x="72353" y="1213792"/>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9" name="object 56"/>
            <p:cNvSpPr/>
            <p:nvPr/>
          </p:nvSpPr>
          <p:spPr>
            <a:xfrm>
              <a:off x="12492000" y="25554960"/>
              <a:ext cx="154080" cy="1886760"/>
            </a:xfrm>
            <a:custGeom>
              <a:avLst/>
              <a:gdLst>
                <a:gd name="textAreaLeft" fmla="*/ 0 w 154080"/>
                <a:gd name="textAreaRight" fmla="*/ 155160 w 154080"/>
                <a:gd name="textAreaTop" fmla="*/ 0 h 1886760"/>
                <a:gd name="textAreaBottom" fmla="*/ 1887840 h 1886760"/>
              </a:gdLst>
              <a:ahLst/>
              <a:cxnLst/>
              <a:rect l="textAreaLeft" t="textAreaTop" r="textAreaRight" b="textAreaBottom"/>
              <a:pathLst>
                <a:path w="72389" h="878840">
                  <a:moveTo>
                    <a:pt x="72353" y="0"/>
                  </a:moveTo>
                  <a:lnTo>
                    <a:pt x="0" y="0"/>
                  </a:lnTo>
                  <a:lnTo>
                    <a:pt x="0" y="878409"/>
                  </a:lnTo>
                  <a:lnTo>
                    <a:pt x="72353" y="878409"/>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0" name="object 57"/>
            <p:cNvSpPr/>
            <p:nvPr/>
          </p:nvSpPr>
          <p:spPr>
            <a:xfrm>
              <a:off x="12803040" y="26539560"/>
              <a:ext cx="154080" cy="902160"/>
            </a:xfrm>
            <a:custGeom>
              <a:avLst/>
              <a:gdLst>
                <a:gd name="textAreaLeft" fmla="*/ 0 w 154080"/>
                <a:gd name="textAreaRight" fmla="*/ 155160 w 154080"/>
                <a:gd name="textAreaTop" fmla="*/ 0 h 902160"/>
                <a:gd name="textAreaBottom" fmla="*/ 903240 h 902160"/>
              </a:gdLst>
              <a:ahLst/>
              <a:cxnLst/>
              <a:rect l="textAreaLeft" t="textAreaTop" r="textAreaRight" b="textAreaBottom"/>
              <a:pathLst>
                <a:path w="72389" h="420370">
                  <a:moveTo>
                    <a:pt x="72347" y="0"/>
                  </a:moveTo>
                  <a:lnTo>
                    <a:pt x="0" y="0"/>
                  </a:lnTo>
                  <a:lnTo>
                    <a:pt x="0" y="419910"/>
                  </a:lnTo>
                  <a:lnTo>
                    <a:pt x="72347" y="419910"/>
                  </a:lnTo>
                  <a:lnTo>
                    <a:pt x="72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8"/>
            <p:cNvSpPr/>
            <p:nvPr/>
          </p:nvSpPr>
          <p:spPr>
            <a:xfrm>
              <a:off x="13114080" y="26965800"/>
              <a:ext cx="465120" cy="475920"/>
            </a:xfrm>
            <a:custGeom>
              <a:avLst/>
              <a:gdLst>
                <a:gd name="textAreaLeft" fmla="*/ 0 w 465120"/>
                <a:gd name="textAreaRight" fmla="*/ 466200 w 465120"/>
                <a:gd name="textAreaTop" fmla="*/ 0 h 475920"/>
                <a:gd name="textAreaBottom" fmla="*/ 477000 h 475920"/>
              </a:gdLst>
              <a:ahLst/>
              <a:cxnLst/>
              <a:rect l="textAreaLeft" t="textAreaTop" r="textAreaRight" b="textAreaBottom"/>
              <a:pathLst>
                <a:path w="217170" h="222250">
                  <a:moveTo>
                    <a:pt x="72351" y="0"/>
                  </a:moveTo>
                  <a:lnTo>
                    <a:pt x="0" y="0"/>
                  </a:lnTo>
                  <a:lnTo>
                    <a:pt x="0" y="221627"/>
                  </a:lnTo>
                  <a:lnTo>
                    <a:pt x="72351" y="221627"/>
                  </a:lnTo>
                  <a:lnTo>
                    <a:pt x="72351" y="0"/>
                  </a:lnTo>
                  <a:close/>
                </a:path>
                <a:path w="217170" h="222250">
                  <a:moveTo>
                    <a:pt x="217055" y="111544"/>
                  </a:moveTo>
                  <a:lnTo>
                    <a:pt x="144716" y="111544"/>
                  </a:lnTo>
                  <a:lnTo>
                    <a:pt x="144716" y="221627"/>
                  </a:lnTo>
                  <a:lnTo>
                    <a:pt x="217055" y="221627"/>
                  </a:lnTo>
                  <a:lnTo>
                    <a:pt x="217055" y="111544"/>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2" name="object 59"/>
            <p:cNvSpPr/>
            <p:nvPr/>
          </p:nvSpPr>
          <p:spPr>
            <a:xfrm>
              <a:off x="13736160" y="26427600"/>
              <a:ext cx="154080" cy="1013400"/>
            </a:xfrm>
            <a:custGeom>
              <a:avLst/>
              <a:gdLst>
                <a:gd name="textAreaLeft" fmla="*/ 0 w 154080"/>
                <a:gd name="textAreaRight" fmla="*/ 155160 w 154080"/>
                <a:gd name="textAreaTop" fmla="*/ 0 h 1013400"/>
                <a:gd name="textAreaBottom" fmla="*/ 1014480 h 1013400"/>
              </a:gdLst>
              <a:ahLst/>
              <a:cxnLst/>
              <a:rect l="textAreaLeft" t="textAreaTop" r="textAreaRight" b="textAreaBottom"/>
              <a:pathLst>
                <a:path w="72389" h="472440">
                  <a:moveTo>
                    <a:pt x="72347" y="0"/>
                  </a:moveTo>
                  <a:lnTo>
                    <a:pt x="0" y="0"/>
                  </a:lnTo>
                  <a:lnTo>
                    <a:pt x="0" y="472393"/>
                  </a:lnTo>
                  <a:lnTo>
                    <a:pt x="72347" y="472393"/>
                  </a:lnTo>
                  <a:lnTo>
                    <a:pt x="72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60"/>
            <p:cNvSpPr/>
            <p:nvPr/>
          </p:nvSpPr>
          <p:spPr>
            <a:xfrm>
              <a:off x="14047200" y="25458120"/>
              <a:ext cx="154080" cy="1983600"/>
            </a:xfrm>
            <a:custGeom>
              <a:avLst/>
              <a:gdLst>
                <a:gd name="textAreaLeft" fmla="*/ 0 w 154080"/>
                <a:gd name="textAreaRight" fmla="*/ 155160 w 154080"/>
                <a:gd name="textAreaTop" fmla="*/ 0 h 1983600"/>
                <a:gd name="textAreaBottom" fmla="*/ 1984680 h 1983600"/>
              </a:gdLst>
              <a:ahLst/>
              <a:cxnLst/>
              <a:rect l="textAreaLeft" t="textAreaTop" r="textAreaRight" b="textAreaBottom"/>
              <a:pathLst>
                <a:path w="72390" h="923925">
                  <a:moveTo>
                    <a:pt x="72353" y="0"/>
                  </a:moveTo>
                  <a:lnTo>
                    <a:pt x="0" y="0"/>
                  </a:lnTo>
                  <a:lnTo>
                    <a:pt x="0" y="923433"/>
                  </a:lnTo>
                  <a:lnTo>
                    <a:pt x="72353" y="923433"/>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object 61"/>
            <p:cNvSpPr/>
            <p:nvPr/>
          </p:nvSpPr>
          <p:spPr>
            <a:xfrm>
              <a:off x="13891680" y="27442440"/>
              <a:ext cx="154080" cy="405360"/>
            </a:xfrm>
            <a:custGeom>
              <a:avLst/>
              <a:gdLst>
                <a:gd name="textAreaLeft" fmla="*/ 0 w 154080"/>
                <a:gd name="textAreaRight" fmla="*/ 155160 w 154080"/>
                <a:gd name="textAreaTop" fmla="*/ 0 h 405360"/>
                <a:gd name="textAreaBottom" fmla="*/ 406440 h 405360"/>
              </a:gdLst>
              <a:ahLst/>
              <a:cxnLst/>
              <a:rect l="textAreaLeft" t="textAreaTop" r="textAreaRight" b="textAreaBottom"/>
              <a:pathLst>
                <a:path w="72390" h="189229">
                  <a:moveTo>
                    <a:pt x="72353" y="0"/>
                  </a:moveTo>
                  <a:lnTo>
                    <a:pt x="0" y="0"/>
                  </a:lnTo>
                  <a:lnTo>
                    <a:pt x="0" y="188607"/>
                  </a:lnTo>
                  <a:lnTo>
                    <a:pt x="72353" y="188607"/>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5" name="object 62"/>
            <p:cNvSpPr/>
            <p:nvPr/>
          </p:nvSpPr>
          <p:spPr>
            <a:xfrm>
              <a:off x="13269600" y="27442440"/>
              <a:ext cx="465120" cy="2434320"/>
            </a:xfrm>
            <a:custGeom>
              <a:avLst/>
              <a:gdLst>
                <a:gd name="textAreaLeft" fmla="*/ 0 w 465120"/>
                <a:gd name="textAreaRight" fmla="*/ 466200 w 465120"/>
                <a:gd name="textAreaTop" fmla="*/ 0 h 2434320"/>
                <a:gd name="textAreaBottom" fmla="*/ 2435400 h 2434320"/>
              </a:gdLst>
              <a:ahLst/>
              <a:cxnLst/>
              <a:rect l="textAreaLeft" t="textAreaTop" r="textAreaRight" b="textAreaBottom"/>
              <a:pathLst>
                <a:path w="217170" h="1133475">
                  <a:moveTo>
                    <a:pt x="72351" y="0"/>
                  </a:moveTo>
                  <a:lnTo>
                    <a:pt x="0" y="0"/>
                  </a:lnTo>
                  <a:lnTo>
                    <a:pt x="0" y="1132916"/>
                  </a:lnTo>
                  <a:lnTo>
                    <a:pt x="72351" y="1132916"/>
                  </a:lnTo>
                  <a:lnTo>
                    <a:pt x="72351" y="0"/>
                  </a:lnTo>
                  <a:close/>
                </a:path>
                <a:path w="217170" h="1133475">
                  <a:moveTo>
                    <a:pt x="217055" y="0"/>
                  </a:moveTo>
                  <a:lnTo>
                    <a:pt x="144703" y="0"/>
                  </a:lnTo>
                  <a:lnTo>
                    <a:pt x="144703" y="619417"/>
                  </a:lnTo>
                  <a:lnTo>
                    <a:pt x="217055" y="619417"/>
                  </a:lnTo>
                  <a:lnTo>
                    <a:pt x="2170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6" name="object 63"/>
            <p:cNvSpPr/>
            <p:nvPr/>
          </p:nvSpPr>
          <p:spPr>
            <a:xfrm>
              <a:off x="12958560" y="27442440"/>
              <a:ext cx="154080" cy="1288080"/>
            </a:xfrm>
            <a:custGeom>
              <a:avLst/>
              <a:gdLst>
                <a:gd name="textAreaLeft" fmla="*/ 0 w 154080"/>
                <a:gd name="textAreaRight" fmla="*/ 155160 w 154080"/>
                <a:gd name="textAreaTop" fmla="*/ 0 h 1288080"/>
                <a:gd name="textAreaBottom" fmla="*/ 1289160 h 1288080"/>
              </a:gdLst>
              <a:ahLst/>
              <a:cxnLst/>
              <a:rect l="textAreaLeft" t="textAreaTop" r="textAreaRight" b="textAreaBottom"/>
              <a:pathLst>
                <a:path w="72389" h="600075">
                  <a:moveTo>
                    <a:pt x="72353" y="0"/>
                  </a:moveTo>
                  <a:lnTo>
                    <a:pt x="0" y="0"/>
                  </a:lnTo>
                  <a:lnTo>
                    <a:pt x="0" y="599960"/>
                  </a:lnTo>
                  <a:lnTo>
                    <a:pt x="72353" y="599960"/>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64"/>
            <p:cNvSpPr/>
            <p:nvPr/>
          </p:nvSpPr>
          <p:spPr>
            <a:xfrm>
              <a:off x="12647520" y="27442440"/>
              <a:ext cx="154080" cy="2028960"/>
            </a:xfrm>
            <a:custGeom>
              <a:avLst/>
              <a:gdLst>
                <a:gd name="textAreaLeft" fmla="*/ 0 w 154080"/>
                <a:gd name="textAreaRight" fmla="*/ 155160 w 154080"/>
                <a:gd name="textAreaTop" fmla="*/ 0 h 2028960"/>
                <a:gd name="textAreaBottom" fmla="*/ 2030040 h 2028960"/>
              </a:gdLst>
              <a:ahLst/>
              <a:cxnLst/>
              <a:rect l="textAreaLeft" t="textAreaTop" r="textAreaRight" b="textAreaBottom"/>
              <a:pathLst>
                <a:path w="72389" h="944880">
                  <a:moveTo>
                    <a:pt x="72353" y="0"/>
                  </a:moveTo>
                  <a:lnTo>
                    <a:pt x="0" y="0"/>
                  </a:lnTo>
                  <a:lnTo>
                    <a:pt x="0" y="944793"/>
                  </a:lnTo>
                  <a:lnTo>
                    <a:pt x="72353" y="944793"/>
                  </a:lnTo>
                  <a:lnTo>
                    <a:pt x="72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5"/>
            <p:cNvSpPr/>
            <p:nvPr/>
          </p:nvSpPr>
          <p:spPr>
            <a:xfrm>
              <a:off x="12025440" y="27442440"/>
              <a:ext cx="465120" cy="2976120"/>
            </a:xfrm>
            <a:custGeom>
              <a:avLst/>
              <a:gdLst>
                <a:gd name="textAreaLeft" fmla="*/ 0 w 465120"/>
                <a:gd name="textAreaRight" fmla="*/ 466200 w 465120"/>
                <a:gd name="textAreaTop" fmla="*/ 0 h 2976120"/>
                <a:gd name="textAreaBottom" fmla="*/ 2977200 h 2976120"/>
              </a:gdLst>
              <a:ahLst/>
              <a:cxnLst/>
              <a:rect l="textAreaLeft" t="textAreaTop" r="textAreaRight" b="textAreaBottom"/>
              <a:pathLst>
                <a:path w="217170" h="1385569">
                  <a:moveTo>
                    <a:pt x="72351" y="0"/>
                  </a:moveTo>
                  <a:lnTo>
                    <a:pt x="0" y="0"/>
                  </a:lnTo>
                  <a:lnTo>
                    <a:pt x="0" y="1199934"/>
                  </a:lnTo>
                  <a:lnTo>
                    <a:pt x="72351" y="1199934"/>
                  </a:lnTo>
                  <a:lnTo>
                    <a:pt x="72351" y="0"/>
                  </a:lnTo>
                  <a:close/>
                </a:path>
                <a:path w="217170" h="1385569">
                  <a:moveTo>
                    <a:pt x="217055" y="0"/>
                  </a:moveTo>
                  <a:lnTo>
                    <a:pt x="144703" y="0"/>
                  </a:lnTo>
                  <a:lnTo>
                    <a:pt x="144703" y="1385138"/>
                  </a:lnTo>
                  <a:lnTo>
                    <a:pt x="217055" y="1385138"/>
                  </a:lnTo>
                  <a:lnTo>
                    <a:pt x="2170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9" name="object 66"/>
            <p:cNvSpPr/>
            <p:nvPr/>
          </p:nvSpPr>
          <p:spPr>
            <a:xfrm>
              <a:off x="11714400" y="27442440"/>
              <a:ext cx="154080" cy="1486800"/>
            </a:xfrm>
            <a:custGeom>
              <a:avLst/>
              <a:gdLst>
                <a:gd name="textAreaLeft" fmla="*/ 0 w 154080"/>
                <a:gd name="textAreaRight" fmla="*/ 155160 w 154080"/>
                <a:gd name="textAreaTop" fmla="*/ 0 h 1486800"/>
                <a:gd name="textAreaBottom" fmla="*/ 1487880 h 1486800"/>
              </a:gdLst>
              <a:ahLst/>
              <a:cxnLst/>
              <a:rect l="textAreaLeft" t="textAreaTop" r="textAreaRight" b="textAreaBottom"/>
              <a:pathLst>
                <a:path w="72389" h="692784">
                  <a:moveTo>
                    <a:pt x="72353" y="0"/>
                  </a:moveTo>
                  <a:lnTo>
                    <a:pt x="0" y="0"/>
                  </a:lnTo>
                  <a:lnTo>
                    <a:pt x="0" y="692579"/>
                  </a:lnTo>
                  <a:lnTo>
                    <a:pt x="72353" y="692579"/>
                  </a:lnTo>
                  <a:lnTo>
                    <a:pt x="72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7"/>
            <p:cNvSpPr/>
            <p:nvPr/>
          </p:nvSpPr>
          <p:spPr>
            <a:xfrm>
              <a:off x="11403360" y="27442440"/>
              <a:ext cx="154080" cy="1036800"/>
            </a:xfrm>
            <a:custGeom>
              <a:avLst/>
              <a:gdLst>
                <a:gd name="textAreaLeft" fmla="*/ 0 w 154080"/>
                <a:gd name="textAreaRight" fmla="*/ 155160 w 154080"/>
                <a:gd name="textAreaTop" fmla="*/ 0 h 1036800"/>
                <a:gd name="textAreaBottom" fmla="*/ 1037880 h 1036800"/>
              </a:gdLst>
              <a:ahLst/>
              <a:cxnLst/>
              <a:rect l="textAreaLeft" t="textAreaTop" r="textAreaRight" b="textAreaBottom"/>
              <a:pathLst>
                <a:path w="72389" h="483234">
                  <a:moveTo>
                    <a:pt x="72353" y="0"/>
                  </a:moveTo>
                  <a:lnTo>
                    <a:pt x="0" y="0"/>
                  </a:lnTo>
                  <a:lnTo>
                    <a:pt x="0" y="483103"/>
                  </a:lnTo>
                  <a:lnTo>
                    <a:pt x="72353" y="483103"/>
                  </a:lnTo>
                  <a:lnTo>
                    <a:pt x="72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8"/>
            <p:cNvSpPr/>
            <p:nvPr/>
          </p:nvSpPr>
          <p:spPr>
            <a:xfrm>
              <a:off x="11092320" y="27442440"/>
              <a:ext cx="154080" cy="334080"/>
            </a:xfrm>
            <a:custGeom>
              <a:avLst/>
              <a:gdLst>
                <a:gd name="textAreaLeft" fmla="*/ 0 w 154080"/>
                <a:gd name="textAreaRight" fmla="*/ 155160 w 154080"/>
                <a:gd name="textAreaTop" fmla="*/ 0 h 334080"/>
                <a:gd name="textAreaBottom" fmla="*/ 335160 h 334080"/>
              </a:gdLst>
              <a:ahLst/>
              <a:cxnLst/>
              <a:rect l="textAreaLeft" t="textAreaTop" r="textAreaRight" b="textAreaBottom"/>
              <a:pathLst>
                <a:path w="72389" h="156209">
                  <a:moveTo>
                    <a:pt x="72353" y="0"/>
                  </a:moveTo>
                  <a:lnTo>
                    <a:pt x="0" y="0"/>
                  </a:lnTo>
                  <a:lnTo>
                    <a:pt x="0" y="155989"/>
                  </a:lnTo>
                  <a:lnTo>
                    <a:pt x="72353" y="155989"/>
                  </a:lnTo>
                  <a:lnTo>
                    <a:pt x="72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9"/>
            <p:cNvSpPr/>
            <p:nvPr/>
          </p:nvSpPr>
          <p:spPr>
            <a:xfrm>
              <a:off x="10781280" y="27442440"/>
              <a:ext cx="154080" cy="2370960"/>
            </a:xfrm>
            <a:custGeom>
              <a:avLst/>
              <a:gdLst>
                <a:gd name="textAreaLeft" fmla="*/ 0 w 154080"/>
                <a:gd name="textAreaRight" fmla="*/ 155160 w 154080"/>
                <a:gd name="textAreaTop" fmla="*/ 0 h 2370960"/>
                <a:gd name="textAreaBottom" fmla="*/ 2372040 h 2370960"/>
              </a:gdLst>
              <a:ahLst/>
              <a:cxnLst/>
              <a:rect l="textAreaLeft" t="textAreaTop" r="textAreaRight" b="textAreaBottom"/>
              <a:pathLst>
                <a:path w="72389" h="1104265">
                  <a:moveTo>
                    <a:pt x="72347" y="0"/>
                  </a:moveTo>
                  <a:lnTo>
                    <a:pt x="0" y="0"/>
                  </a:lnTo>
                  <a:lnTo>
                    <a:pt x="0" y="1103767"/>
                  </a:lnTo>
                  <a:lnTo>
                    <a:pt x="72347" y="1103767"/>
                  </a:lnTo>
                  <a:lnTo>
                    <a:pt x="72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70"/>
            <p:cNvSpPr/>
            <p:nvPr/>
          </p:nvSpPr>
          <p:spPr>
            <a:xfrm>
              <a:off x="10470240" y="27442440"/>
              <a:ext cx="154080" cy="1185840"/>
            </a:xfrm>
            <a:custGeom>
              <a:avLst/>
              <a:gdLst>
                <a:gd name="textAreaLeft" fmla="*/ 0 w 154080"/>
                <a:gd name="textAreaRight" fmla="*/ 155160 w 154080"/>
                <a:gd name="textAreaTop" fmla="*/ 0 h 1185840"/>
                <a:gd name="textAreaBottom" fmla="*/ 1186920 h 1185840"/>
              </a:gdLst>
              <a:ahLst/>
              <a:cxnLst/>
              <a:rect l="textAreaLeft" t="textAreaTop" r="textAreaRight" b="textAreaBottom"/>
              <a:pathLst>
                <a:path w="72389" h="552450">
                  <a:moveTo>
                    <a:pt x="72347" y="0"/>
                  </a:moveTo>
                  <a:lnTo>
                    <a:pt x="0" y="0"/>
                  </a:lnTo>
                  <a:lnTo>
                    <a:pt x="0" y="551880"/>
                  </a:lnTo>
                  <a:lnTo>
                    <a:pt x="72347" y="551880"/>
                  </a:lnTo>
                  <a:lnTo>
                    <a:pt x="72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1"/>
            <p:cNvSpPr/>
            <p:nvPr/>
          </p:nvSpPr>
          <p:spPr>
            <a:xfrm>
              <a:off x="9848160" y="27442440"/>
              <a:ext cx="465120" cy="2028960"/>
            </a:xfrm>
            <a:custGeom>
              <a:avLst/>
              <a:gdLst>
                <a:gd name="textAreaLeft" fmla="*/ 0 w 465120"/>
                <a:gd name="textAreaRight" fmla="*/ 466200 w 465120"/>
                <a:gd name="textAreaTop" fmla="*/ 0 h 2028960"/>
                <a:gd name="textAreaBottom" fmla="*/ 2030040 h 2028960"/>
              </a:gdLst>
              <a:ahLst/>
              <a:cxnLst/>
              <a:rect l="textAreaLeft" t="textAreaTop" r="textAreaRight" b="textAreaBottom"/>
              <a:pathLst>
                <a:path w="217170" h="944880">
                  <a:moveTo>
                    <a:pt x="72351" y="0"/>
                  </a:moveTo>
                  <a:lnTo>
                    <a:pt x="0" y="0"/>
                  </a:lnTo>
                  <a:lnTo>
                    <a:pt x="0" y="376097"/>
                  </a:lnTo>
                  <a:lnTo>
                    <a:pt x="72351" y="376097"/>
                  </a:lnTo>
                  <a:lnTo>
                    <a:pt x="72351" y="0"/>
                  </a:lnTo>
                  <a:close/>
                </a:path>
                <a:path w="217170" h="944880">
                  <a:moveTo>
                    <a:pt x="217043" y="0"/>
                  </a:moveTo>
                  <a:lnTo>
                    <a:pt x="144703" y="0"/>
                  </a:lnTo>
                  <a:lnTo>
                    <a:pt x="144703" y="944791"/>
                  </a:lnTo>
                  <a:lnTo>
                    <a:pt x="217043" y="944791"/>
                  </a:lnTo>
                  <a:lnTo>
                    <a:pt x="21704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2"/>
            <p:cNvSpPr/>
            <p:nvPr/>
          </p:nvSpPr>
          <p:spPr>
            <a:xfrm>
              <a:off x="9537120" y="27442440"/>
              <a:ext cx="154080" cy="2976120"/>
            </a:xfrm>
            <a:custGeom>
              <a:avLst/>
              <a:gdLst>
                <a:gd name="textAreaLeft" fmla="*/ 0 w 154080"/>
                <a:gd name="textAreaRight" fmla="*/ 155160 w 154080"/>
                <a:gd name="textAreaTop" fmla="*/ 0 h 2976120"/>
                <a:gd name="textAreaBottom" fmla="*/ 2977200 h 2976120"/>
              </a:gdLst>
              <a:ahLst/>
              <a:cxnLst/>
              <a:rect l="textAreaLeft" t="textAreaTop" r="textAreaRight" b="textAreaBottom"/>
              <a:pathLst>
                <a:path w="72389" h="1385569">
                  <a:moveTo>
                    <a:pt x="72353" y="0"/>
                  </a:moveTo>
                  <a:lnTo>
                    <a:pt x="0" y="0"/>
                  </a:lnTo>
                  <a:lnTo>
                    <a:pt x="0" y="1385135"/>
                  </a:lnTo>
                  <a:lnTo>
                    <a:pt x="72353" y="1385135"/>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6" name="object 73"/>
            <p:cNvSpPr/>
            <p:nvPr/>
          </p:nvSpPr>
          <p:spPr>
            <a:xfrm>
              <a:off x="9226080" y="27442440"/>
              <a:ext cx="154080" cy="2220840"/>
            </a:xfrm>
            <a:custGeom>
              <a:avLst/>
              <a:gdLst>
                <a:gd name="textAreaLeft" fmla="*/ 0 w 154080"/>
                <a:gd name="textAreaRight" fmla="*/ 155160 w 154080"/>
                <a:gd name="textAreaTop" fmla="*/ 0 h 2220840"/>
                <a:gd name="textAreaBottom" fmla="*/ 2221920 h 2220840"/>
              </a:gdLst>
              <a:ahLst/>
              <a:cxnLst/>
              <a:rect l="textAreaLeft" t="textAreaTop" r="textAreaRight" b="textAreaBottom"/>
              <a:pathLst>
                <a:path w="72389" h="1034415">
                  <a:moveTo>
                    <a:pt x="72353" y="0"/>
                  </a:moveTo>
                  <a:lnTo>
                    <a:pt x="0" y="0"/>
                  </a:lnTo>
                  <a:lnTo>
                    <a:pt x="0" y="1033795"/>
                  </a:lnTo>
                  <a:lnTo>
                    <a:pt x="72353" y="1033795"/>
                  </a:lnTo>
                  <a:lnTo>
                    <a:pt x="72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4"/>
            <p:cNvSpPr/>
            <p:nvPr/>
          </p:nvSpPr>
          <p:spPr>
            <a:xfrm>
              <a:off x="8915040" y="27442440"/>
              <a:ext cx="154080" cy="1253880"/>
            </a:xfrm>
            <a:custGeom>
              <a:avLst/>
              <a:gdLst>
                <a:gd name="textAreaLeft" fmla="*/ 0 w 154080"/>
                <a:gd name="textAreaRight" fmla="*/ 155160 w 154080"/>
                <a:gd name="textAreaTop" fmla="*/ 0 h 1253880"/>
                <a:gd name="textAreaBottom" fmla="*/ 1254960 h 1253880"/>
              </a:gdLst>
              <a:ahLst/>
              <a:cxnLst/>
              <a:rect l="textAreaLeft" t="textAreaTop" r="textAreaRight" b="textAreaBottom"/>
              <a:pathLst>
                <a:path w="72389" h="584200">
                  <a:moveTo>
                    <a:pt x="72353" y="0"/>
                  </a:moveTo>
                  <a:lnTo>
                    <a:pt x="0" y="0"/>
                  </a:lnTo>
                  <a:lnTo>
                    <a:pt x="0" y="583790"/>
                  </a:lnTo>
                  <a:lnTo>
                    <a:pt x="72353" y="583790"/>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8" name="object 75"/>
            <p:cNvSpPr/>
            <p:nvPr/>
          </p:nvSpPr>
          <p:spPr>
            <a:xfrm>
              <a:off x="8293680" y="27442440"/>
              <a:ext cx="465120" cy="2301480"/>
            </a:xfrm>
            <a:custGeom>
              <a:avLst/>
              <a:gdLst>
                <a:gd name="textAreaLeft" fmla="*/ 0 w 465120"/>
                <a:gd name="textAreaRight" fmla="*/ 466200 w 465120"/>
                <a:gd name="textAreaTop" fmla="*/ 0 h 2301480"/>
                <a:gd name="textAreaBottom" fmla="*/ 2302560 h 2301480"/>
              </a:gdLst>
              <a:ahLst/>
              <a:cxnLst/>
              <a:rect l="textAreaLeft" t="textAreaTop" r="textAreaRight" b="textAreaBottom"/>
              <a:pathLst>
                <a:path w="217170" h="1071880">
                  <a:moveTo>
                    <a:pt x="72351" y="0"/>
                  </a:moveTo>
                  <a:lnTo>
                    <a:pt x="0" y="0"/>
                  </a:lnTo>
                  <a:lnTo>
                    <a:pt x="0" y="752157"/>
                  </a:lnTo>
                  <a:lnTo>
                    <a:pt x="72351" y="752157"/>
                  </a:lnTo>
                  <a:lnTo>
                    <a:pt x="72351" y="0"/>
                  </a:lnTo>
                  <a:close/>
                </a:path>
                <a:path w="217170" h="1071880">
                  <a:moveTo>
                    <a:pt x="217055" y="0"/>
                  </a:moveTo>
                  <a:lnTo>
                    <a:pt x="144703" y="0"/>
                  </a:lnTo>
                  <a:lnTo>
                    <a:pt x="144703" y="1071714"/>
                  </a:lnTo>
                  <a:lnTo>
                    <a:pt x="217055" y="1071714"/>
                  </a:lnTo>
                  <a:lnTo>
                    <a:pt x="2170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6"/>
            <p:cNvSpPr/>
            <p:nvPr/>
          </p:nvSpPr>
          <p:spPr>
            <a:xfrm>
              <a:off x="7671600" y="27442440"/>
              <a:ext cx="465120" cy="922320"/>
            </a:xfrm>
            <a:custGeom>
              <a:avLst/>
              <a:gdLst>
                <a:gd name="textAreaLeft" fmla="*/ 0 w 465120"/>
                <a:gd name="textAreaRight" fmla="*/ 466200 w 465120"/>
                <a:gd name="textAreaTop" fmla="*/ 0 h 922320"/>
                <a:gd name="textAreaBottom" fmla="*/ 923400 h 922320"/>
              </a:gdLst>
              <a:ahLst/>
              <a:cxnLst/>
              <a:rect l="textAreaLeft" t="textAreaTop" r="textAreaRight" b="textAreaBottom"/>
              <a:pathLst>
                <a:path w="217170" h="429894">
                  <a:moveTo>
                    <a:pt x="72351" y="21374"/>
                  </a:moveTo>
                  <a:lnTo>
                    <a:pt x="0" y="21374"/>
                  </a:lnTo>
                  <a:lnTo>
                    <a:pt x="0" y="209981"/>
                  </a:lnTo>
                  <a:lnTo>
                    <a:pt x="72351" y="209981"/>
                  </a:lnTo>
                  <a:lnTo>
                    <a:pt x="72351" y="21374"/>
                  </a:lnTo>
                  <a:close/>
                </a:path>
                <a:path w="217170" h="429894">
                  <a:moveTo>
                    <a:pt x="217068" y="0"/>
                  </a:moveTo>
                  <a:lnTo>
                    <a:pt x="144716" y="0"/>
                  </a:lnTo>
                  <a:lnTo>
                    <a:pt x="144716" y="429653"/>
                  </a:lnTo>
                  <a:lnTo>
                    <a:pt x="217068" y="429653"/>
                  </a:lnTo>
                  <a:lnTo>
                    <a:pt x="21706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7"/>
            <p:cNvSpPr/>
            <p:nvPr/>
          </p:nvSpPr>
          <p:spPr>
            <a:xfrm>
              <a:off x="7360560" y="27488160"/>
              <a:ext cx="154080" cy="1837800"/>
            </a:xfrm>
            <a:custGeom>
              <a:avLst/>
              <a:gdLst>
                <a:gd name="textAreaLeft" fmla="*/ 0 w 154080"/>
                <a:gd name="textAreaRight" fmla="*/ 155160 w 154080"/>
                <a:gd name="textAreaTop" fmla="*/ 0 h 1837800"/>
                <a:gd name="textAreaBottom" fmla="*/ 1838880 h 1837800"/>
              </a:gdLst>
              <a:ahLst/>
              <a:cxnLst/>
              <a:rect l="textAreaLeft" t="textAreaTop" r="textAreaRight" b="textAreaBottom"/>
              <a:pathLst>
                <a:path w="72389" h="855980">
                  <a:moveTo>
                    <a:pt x="72353" y="0"/>
                  </a:moveTo>
                  <a:lnTo>
                    <a:pt x="0" y="0"/>
                  </a:lnTo>
                  <a:lnTo>
                    <a:pt x="0" y="855643"/>
                  </a:lnTo>
                  <a:lnTo>
                    <a:pt x="72353" y="855643"/>
                  </a:lnTo>
                  <a:lnTo>
                    <a:pt x="72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8"/>
            <p:cNvSpPr/>
            <p:nvPr/>
          </p:nvSpPr>
          <p:spPr>
            <a:xfrm>
              <a:off x="7049520" y="27488160"/>
              <a:ext cx="154080" cy="1013400"/>
            </a:xfrm>
            <a:custGeom>
              <a:avLst/>
              <a:gdLst>
                <a:gd name="textAreaLeft" fmla="*/ 0 w 154080"/>
                <a:gd name="textAreaRight" fmla="*/ 155160 w 154080"/>
                <a:gd name="textAreaTop" fmla="*/ 0 h 1013400"/>
                <a:gd name="textAreaBottom" fmla="*/ 1014480 h 1013400"/>
              </a:gdLst>
              <a:ahLst/>
              <a:cxnLst/>
              <a:rect l="textAreaLeft" t="textAreaTop" r="textAreaRight" b="textAreaBottom"/>
              <a:pathLst>
                <a:path w="72389" h="472440">
                  <a:moveTo>
                    <a:pt x="72353" y="0"/>
                  </a:moveTo>
                  <a:lnTo>
                    <a:pt x="0" y="0"/>
                  </a:lnTo>
                  <a:lnTo>
                    <a:pt x="0" y="472417"/>
                  </a:lnTo>
                  <a:lnTo>
                    <a:pt x="72353" y="472417"/>
                  </a:lnTo>
                  <a:lnTo>
                    <a:pt x="72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9"/>
            <p:cNvSpPr/>
            <p:nvPr/>
          </p:nvSpPr>
          <p:spPr>
            <a:xfrm>
              <a:off x="6427440" y="27488160"/>
              <a:ext cx="465120" cy="2301480"/>
            </a:xfrm>
            <a:custGeom>
              <a:avLst/>
              <a:gdLst>
                <a:gd name="textAreaLeft" fmla="*/ 0 w 465120"/>
                <a:gd name="textAreaRight" fmla="*/ 466200 w 465120"/>
                <a:gd name="textAreaTop" fmla="*/ 0 h 2301480"/>
                <a:gd name="textAreaBottom" fmla="*/ 2302560 h 2301480"/>
              </a:gdLst>
              <a:ahLst/>
              <a:cxnLst/>
              <a:rect l="textAreaLeft" t="textAreaTop" r="textAreaRight" b="textAreaBottom"/>
              <a:pathLst>
                <a:path w="217169" h="1071880">
                  <a:moveTo>
                    <a:pt x="72364" y="0"/>
                  </a:moveTo>
                  <a:lnTo>
                    <a:pt x="0" y="0"/>
                  </a:lnTo>
                  <a:lnTo>
                    <a:pt x="0" y="619417"/>
                  </a:lnTo>
                  <a:lnTo>
                    <a:pt x="72364" y="619417"/>
                  </a:lnTo>
                  <a:lnTo>
                    <a:pt x="72364" y="0"/>
                  </a:lnTo>
                  <a:close/>
                </a:path>
                <a:path w="217169" h="1071880">
                  <a:moveTo>
                    <a:pt x="217055" y="0"/>
                  </a:moveTo>
                  <a:lnTo>
                    <a:pt x="144703" y="0"/>
                  </a:lnTo>
                  <a:lnTo>
                    <a:pt x="144703" y="1071702"/>
                  </a:lnTo>
                  <a:lnTo>
                    <a:pt x="217055" y="1071702"/>
                  </a:lnTo>
                  <a:lnTo>
                    <a:pt x="2170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3" name="object 80"/>
            <p:cNvSpPr/>
            <p:nvPr/>
          </p:nvSpPr>
          <p:spPr>
            <a:xfrm>
              <a:off x="6116400" y="27488160"/>
              <a:ext cx="154080" cy="1983240"/>
            </a:xfrm>
            <a:custGeom>
              <a:avLst/>
              <a:gdLst>
                <a:gd name="textAreaLeft" fmla="*/ 0 w 154080"/>
                <a:gd name="textAreaRight" fmla="*/ 155160 w 154080"/>
                <a:gd name="textAreaTop" fmla="*/ 0 h 1983240"/>
                <a:gd name="textAreaBottom" fmla="*/ 1984320 h 1983240"/>
              </a:gdLst>
              <a:ahLst/>
              <a:cxnLst/>
              <a:rect l="textAreaLeft" t="textAreaTop" r="textAreaRight" b="textAreaBottom"/>
              <a:pathLst>
                <a:path w="72389" h="923925">
                  <a:moveTo>
                    <a:pt x="72353" y="0"/>
                  </a:moveTo>
                  <a:lnTo>
                    <a:pt x="0" y="0"/>
                  </a:lnTo>
                  <a:lnTo>
                    <a:pt x="0" y="923422"/>
                  </a:lnTo>
                  <a:lnTo>
                    <a:pt x="72353" y="923422"/>
                  </a:lnTo>
                  <a:lnTo>
                    <a:pt x="72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1"/>
            <p:cNvSpPr/>
            <p:nvPr/>
          </p:nvSpPr>
          <p:spPr>
            <a:xfrm>
              <a:off x="5805360" y="27488160"/>
              <a:ext cx="154080" cy="2709720"/>
            </a:xfrm>
            <a:custGeom>
              <a:avLst/>
              <a:gdLst>
                <a:gd name="textAreaLeft" fmla="*/ 0 w 154080"/>
                <a:gd name="textAreaRight" fmla="*/ 155160 w 154080"/>
                <a:gd name="textAreaTop" fmla="*/ 0 h 2709720"/>
                <a:gd name="textAreaBottom" fmla="*/ 2710800 h 2709720"/>
              </a:gdLst>
              <a:ahLst/>
              <a:cxnLst/>
              <a:rect l="textAreaLeft" t="textAreaTop" r="textAreaRight" b="textAreaBottom"/>
              <a:pathLst>
                <a:path w="72389" h="1261744">
                  <a:moveTo>
                    <a:pt x="72353" y="0"/>
                  </a:moveTo>
                  <a:lnTo>
                    <a:pt x="0" y="0"/>
                  </a:lnTo>
                  <a:lnTo>
                    <a:pt x="0" y="1261700"/>
                  </a:lnTo>
                  <a:lnTo>
                    <a:pt x="72353" y="1261700"/>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5" name="object 82"/>
            <p:cNvSpPr/>
            <p:nvPr/>
          </p:nvSpPr>
          <p:spPr>
            <a:xfrm>
              <a:off x="5183280" y="27488160"/>
              <a:ext cx="465120" cy="1700280"/>
            </a:xfrm>
            <a:custGeom>
              <a:avLst/>
              <a:gdLst>
                <a:gd name="textAreaLeft" fmla="*/ 0 w 465120"/>
                <a:gd name="textAreaRight" fmla="*/ 466200 w 465120"/>
                <a:gd name="textAreaTop" fmla="*/ 0 h 1700280"/>
                <a:gd name="textAreaBottom" fmla="*/ 1701360 h 1700280"/>
              </a:gdLst>
              <a:ahLst/>
              <a:cxnLst/>
              <a:rect l="textAreaLeft" t="textAreaTop" r="textAreaRight" b="textAreaBottom"/>
              <a:pathLst>
                <a:path w="217169" h="791844">
                  <a:moveTo>
                    <a:pt x="72364" y="0"/>
                  </a:moveTo>
                  <a:lnTo>
                    <a:pt x="0" y="0"/>
                  </a:lnTo>
                  <a:lnTo>
                    <a:pt x="0" y="126098"/>
                  </a:lnTo>
                  <a:lnTo>
                    <a:pt x="72364" y="126098"/>
                  </a:lnTo>
                  <a:lnTo>
                    <a:pt x="72364" y="0"/>
                  </a:lnTo>
                  <a:close/>
                </a:path>
                <a:path w="217169" h="791844">
                  <a:moveTo>
                    <a:pt x="217055" y="0"/>
                  </a:moveTo>
                  <a:lnTo>
                    <a:pt x="144703" y="0"/>
                  </a:lnTo>
                  <a:lnTo>
                    <a:pt x="144703" y="791527"/>
                  </a:lnTo>
                  <a:lnTo>
                    <a:pt x="217055" y="791527"/>
                  </a:lnTo>
                  <a:lnTo>
                    <a:pt x="2170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3"/>
            <p:cNvSpPr/>
            <p:nvPr/>
          </p:nvSpPr>
          <p:spPr>
            <a:xfrm>
              <a:off x="4872240" y="27488160"/>
              <a:ext cx="154080" cy="541440"/>
            </a:xfrm>
            <a:custGeom>
              <a:avLst/>
              <a:gdLst>
                <a:gd name="textAreaLeft" fmla="*/ 0 w 154080"/>
                <a:gd name="textAreaRight" fmla="*/ 155160 w 154080"/>
                <a:gd name="textAreaTop" fmla="*/ 0 h 541440"/>
                <a:gd name="textAreaBottom" fmla="*/ 542520 h 541440"/>
              </a:gdLst>
              <a:ahLst/>
              <a:cxnLst/>
              <a:rect l="textAreaLeft" t="textAreaTop" r="textAreaRight" b="textAreaBottom"/>
              <a:pathLst>
                <a:path w="72389" h="252730">
                  <a:moveTo>
                    <a:pt x="72353" y="0"/>
                  </a:moveTo>
                  <a:lnTo>
                    <a:pt x="0" y="0"/>
                  </a:lnTo>
                  <a:lnTo>
                    <a:pt x="0" y="252213"/>
                  </a:lnTo>
                  <a:lnTo>
                    <a:pt x="72353" y="252213"/>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84"/>
            <p:cNvSpPr/>
            <p:nvPr/>
          </p:nvSpPr>
          <p:spPr>
            <a:xfrm>
              <a:off x="4561200" y="27488160"/>
              <a:ext cx="154080" cy="1261800"/>
            </a:xfrm>
            <a:custGeom>
              <a:avLst/>
              <a:gdLst>
                <a:gd name="textAreaLeft" fmla="*/ 0 w 154080"/>
                <a:gd name="textAreaRight" fmla="*/ 155160 w 154080"/>
                <a:gd name="textAreaTop" fmla="*/ 0 h 1261800"/>
                <a:gd name="textAreaBottom" fmla="*/ 1262880 h 1261800"/>
              </a:gdLst>
              <a:ahLst/>
              <a:cxnLst/>
              <a:rect l="textAreaLeft" t="textAreaTop" r="textAreaRight" b="textAreaBottom"/>
              <a:pathLst>
                <a:path w="72389" h="588009">
                  <a:moveTo>
                    <a:pt x="72353" y="0"/>
                  </a:moveTo>
                  <a:lnTo>
                    <a:pt x="0" y="0"/>
                  </a:lnTo>
                  <a:lnTo>
                    <a:pt x="0" y="587820"/>
                  </a:lnTo>
                  <a:lnTo>
                    <a:pt x="72353" y="587820"/>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8" name="object 85"/>
            <p:cNvSpPr/>
            <p:nvPr/>
          </p:nvSpPr>
          <p:spPr>
            <a:xfrm>
              <a:off x="4250160" y="27488160"/>
              <a:ext cx="154080" cy="2798640"/>
            </a:xfrm>
            <a:custGeom>
              <a:avLst/>
              <a:gdLst>
                <a:gd name="textAreaLeft" fmla="*/ 0 w 154080"/>
                <a:gd name="textAreaRight" fmla="*/ 155160 w 154080"/>
                <a:gd name="textAreaTop" fmla="*/ 0 h 2798640"/>
                <a:gd name="textAreaBottom" fmla="*/ 2799720 h 2798640"/>
              </a:gdLst>
              <a:ahLst/>
              <a:cxnLst/>
              <a:rect l="textAreaLeft" t="textAreaTop" r="textAreaRight" b="textAreaBottom"/>
              <a:pathLst>
                <a:path w="72389" h="1303019">
                  <a:moveTo>
                    <a:pt x="72347" y="0"/>
                  </a:moveTo>
                  <a:lnTo>
                    <a:pt x="0" y="0"/>
                  </a:lnTo>
                  <a:lnTo>
                    <a:pt x="0" y="1302977"/>
                  </a:lnTo>
                  <a:lnTo>
                    <a:pt x="72347" y="1302977"/>
                  </a:lnTo>
                  <a:lnTo>
                    <a:pt x="72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9" name="object 86"/>
            <p:cNvSpPr/>
            <p:nvPr/>
          </p:nvSpPr>
          <p:spPr>
            <a:xfrm>
              <a:off x="3628080" y="27488160"/>
              <a:ext cx="465120" cy="1768320"/>
            </a:xfrm>
            <a:custGeom>
              <a:avLst/>
              <a:gdLst>
                <a:gd name="textAreaLeft" fmla="*/ 0 w 465120"/>
                <a:gd name="textAreaRight" fmla="*/ 466200 w 465120"/>
                <a:gd name="textAreaTop" fmla="*/ 0 h 1768320"/>
                <a:gd name="textAreaBottom" fmla="*/ 1769400 h 1768320"/>
              </a:gdLst>
              <a:ahLst/>
              <a:cxnLst/>
              <a:rect l="textAreaLeft" t="textAreaTop" r="textAreaRight" b="textAreaBottom"/>
              <a:pathLst>
                <a:path w="217169" h="823594">
                  <a:moveTo>
                    <a:pt x="72351" y="0"/>
                  </a:moveTo>
                  <a:lnTo>
                    <a:pt x="0" y="0"/>
                  </a:lnTo>
                  <a:lnTo>
                    <a:pt x="0" y="823595"/>
                  </a:lnTo>
                  <a:lnTo>
                    <a:pt x="72351" y="823595"/>
                  </a:lnTo>
                  <a:lnTo>
                    <a:pt x="72351" y="0"/>
                  </a:lnTo>
                  <a:close/>
                </a:path>
                <a:path w="217169" h="823594">
                  <a:moveTo>
                    <a:pt x="217043" y="0"/>
                  </a:moveTo>
                  <a:lnTo>
                    <a:pt x="144703" y="0"/>
                  </a:lnTo>
                  <a:lnTo>
                    <a:pt x="144703" y="377215"/>
                  </a:lnTo>
                  <a:lnTo>
                    <a:pt x="217043" y="377215"/>
                  </a:lnTo>
                  <a:lnTo>
                    <a:pt x="21704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7"/>
            <p:cNvSpPr/>
            <p:nvPr/>
          </p:nvSpPr>
          <p:spPr>
            <a:xfrm>
              <a:off x="3317040" y="27488160"/>
              <a:ext cx="154080" cy="2525760"/>
            </a:xfrm>
            <a:custGeom>
              <a:avLst/>
              <a:gdLst>
                <a:gd name="textAreaLeft" fmla="*/ 0 w 154080"/>
                <a:gd name="textAreaRight" fmla="*/ 155160 w 154080"/>
                <a:gd name="textAreaTop" fmla="*/ 0 h 2525760"/>
                <a:gd name="textAreaBottom" fmla="*/ 2526840 h 2525760"/>
              </a:gdLst>
              <a:ahLst/>
              <a:cxnLst/>
              <a:rect l="textAreaLeft" t="textAreaTop" r="textAreaRight" b="textAreaBottom"/>
              <a:pathLst>
                <a:path w="72390" h="1176019">
                  <a:moveTo>
                    <a:pt x="72353" y="0"/>
                  </a:moveTo>
                  <a:lnTo>
                    <a:pt x="0" y="0"/>
                  </a:lnTo>
                  <a:lnTo>
                    <a:pt x="0" y="1175659"/>
                  </a:lnTo>
                  <a:lnTo>
                    <a:pt x="72353" y="1175659"/>
                  </a:lnTo>
                  <a:lnTo>
                    <a:pt x="72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1" name="object 88"/>
            <p:cNvSpPr/>
            <p:nvPr/>
          </p:nvSpPr>
          <p:spPr>
            <a:xfrm>
              <a:off x="3006720" y="27488160"/>
              <a:ext cx="154080" cy="1253880"/>
            </a:xfrm>
            <a:custGeom>
              <a:avLst/>
              <a:gdLst>
                <a:gd name="textAreaLeft" fmla="*/ 0 w 154080"/>
                <a:gd name="textAreaRight" fmla="*/ 155160 w 154080"/>
                <a:gd name="textAreaTop" fmla="*/ 0 h 1253880"/>
                <a:gd name="textAreaBottom" fmla="*/ 1254960 h 1253880"/>
              </a:gdLst>
              <a:ahLst/>
              <a:cxnLst/>
              <a:rect l="textAreaLeft" t="textAreaTop" r="textAreaRight" b="textAreaBottom"/>
              <a:pathLst>
                <a:path w="72390" h="584200">
                  <a:moveTo>
                    <a:pt x="72353" y="0"/>
                  </a:moveTo>
                  <a:lnTo>
                    <a:pt x="0" y="0"/>
                  </a:lnTo>
                  <a:lnTo>
                    <a:pt x="0" y="583790"/>
                  </a:lnTo>
                  <a:lnTo>
                    <a:pt x="72353" y="583790"/>
                  </a:lnTo>
                  <a:lnTo>
                    <a:pt x="72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2" name="object 89"/>
            <p:cNvSpPr/>
            <p:nvPr/>
          </p:nvSpPr>
          <p:spPr>
            <a:xfrm>
              <a:off x="2695680" y="27212760"/>
              <a:ext cx="154080" cy="2370960"/>
            </a:xfrm>
            <a:custGeom>
              <a:avLst/>
              <a:gdLst>
                <a:gd name="textAreaLeft" fmla="*/ 0 w 154080"/>
                <a:gd name="textAreaRight" fmla="*/ 155160 w 154080"/>
                <a:gd name="textAreaTop" fmla="*/ 0 h 2370960"/>
                <a:gd name="textAreaBottom" fmla="*/ 2372040 h 2370960"/>
              </a:gdLst>
              <a:ahLst/>
              <a:cxnLst/>
              <a:rect l="textAreaLeft" t="textAreaTop" r="textAreaRight" b="textAreaBottom"/>
              <a:pathLst>
                <a:path w="72390" h="1104265">
                  <a:moveTo>
                    <a:pt x="72347" y="0"/>
                  </a:moveTo>
                  <a:lnTo>
                    <a:pt x="0" y="0"/>
                  </a:lnTo>
                  <a:lnTo>
                    <a:pt x="0" y="1103767"/>
                  </a:lnTo>
                  <a:lnTo>
                    <a:pt x="72347" y="1103767"/>
                  </a:lnTo>
                  <a:lnTo>
                    <a:pt x="72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90"/>
            <p:cNvSpPr/>
            <p:nvPr/>
          </p:nvSpPr>
          <p:spPr>
            <a:xfrm>
              <a:off x="2384640" y="27212760"/>
              <a:ext cx="154080" cy="810720"/>
            </a:xfrm>
            <a:custGeom>
              <a:avLst/>
              <a:gdLst>
                <a:gd name="textAreaLeft" fmla="*/ 0 w 154080"/>
                <a:gd name="textAreaRight" fmla="*/ 155160 w 154080"/>
                <a:gd name="textAreaTop" fmla="*/ 0 h 810720"/>
                <a:gd name="textAreaBottom" fmla="*/ 811800 h 810720"/>
              </a:gdLst>
              <a:ahLst/>
              <a:cxnLst/>
              <a:rect l="textAreaLeft" t="textAreaTop" r="textAreaRight" b="textAreaBottom"/>
              <a:pathLst>
                <a:path w="72390" h="377825">
                  <a:moveTo>
                    <a:pt x="72347" y="0"/>
                  </a:moveTo>
                  <a:lnTo>
                    <a:pt x="0" y="0"/>
                  </a:lnTo>
                  <a:lnTo>
                    <a:pt x="0" y="377215"/>
                  </a:lnTo>
                  <a:lnTo>
                    <a:pt x="72347" y="377215"/>
                  </a:lnTo>
                  <a:lnTo>
                    <a:pt x="72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1"/>
            <p:cNvSpPr/>
            <p:nvPr/>
          </p:nvSpPr>
          <p:spPr>
            <a:xfrm>
              <a:off x="2073600" y="27212760"/>
              <a:ext cx="154080" cy="1907640"/>
            </a:xfrm>
            <a:custGeom>
              <a:avLst/>
              <a:gdLst>
                <a:gd name="textAreaLeft" fmla="*/ 0 w 154080"/>
                <a:gd name="textAreaRight" fmla="*/ 155160 w 154080"/>
                <a:gd name="textAreaTop" fmla="*/ 0 h 1907640"/>
                <a:gd name="textAreaBottom" fmla="*/ 1908720 h 1907640"/>
              </a:gdLst>
              <a:ahLst/>
              <a:cxnLst/>
              <a:rect l="textAreaLeft" t="textAreaTop" r="textAreaRight" b="textAreaBottom"/>
              <a:pathLst>
                <a:path w="72390" h="888365">
                  <a:moveTo>
                    <a:pt x="72347" y="0"/>
                  </a:moveTo>
                  <a:lnTo>
                    <a:pt x="0" y="0"/>
                  </a:lnTo>
                  <a:lnTo>
                    <a:pt x="0" y="887759"/>
                  </a:lnTo>
                  <a:lnTo>
                    <a:pt x="72347" y="887759"/>
                  </a:lnTo>
                  <a:lnTo>
                    <a:pt x="7234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5" name="object 92"/>
            <p:cNvSpPr/>
            <p:nvPr/>
          </p:nvSpPr>
          <p:spPr>
            <a:xfrm>
              <a:off x="1871640" y="24379920"/>
              <a:ext cx="12244320" cy="6105960"/>
            </a:xfrm>
            <a:custGeom>
              <a:avLst/>
              <a:gdLst>
                <a:gd name="textAreaLeft" fmla="*/ 0 w 12244320"/>
                <a:gd name="textAreaRight" fmla="*/ 12245400 w 12244320"/>
                <a:gd name="textAreaTop" fmla="*/ 0 h 6105960"/>
                <a:gd name="textAreaBottom" fmla="*/ 6107040 h 6105960"/>
              </a:gdLst>
              <a:ahLst/>
              <a:cxnLst/>
              <a:rect l="textAreaLeft" t="textAreaTop" r="textAreaRight" b="textAreaBottom"/>
              <a:pathLst>
                <a:path w="5697855" h="2842259">
                  <a:moveTo>
                    <a:pt x="5697385" y="2799080"/>
                  </a:moveTo>
                  <a:lnTo>
                    <a:pt x="42748" y="2799080"/>
                  </a:lnTo>
                  <a:lnTo>
                    <a:pt x="42748" y="0"/>
                  </a:lnTo>
                  <a:lnTo>
                    <a:pt x="0" y="0"/>
                  </a:lnTo>
                  <a:lnTo>
                    <a:pt x="0" y="2799080"/>
                  </a:lnTo>
                  <a:lnTo>
                    <a:pt x="0" y="2842260"/>
                  </a:lnTo>
                  <a:lnTo>
                    <a:pt x="5697385" y="2842260"/>
                  </a:lnTo>
                  <a:lnTo>
                    <a:pt x="5697385" y="279908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3"/>
            <p:cNvSpPr/>
            <p:nvPr/>
          </p:nvSpPr>
          <p:spPr>
            <a:xfrm>
              <a:off x="17407440" y="28454400"/>
              <a:ext cx="5969520" cy="2236320"/>
            </a:xfrm>
            <a:custGeom>
              <a:avLst/>
              <a:gdLst>
                <a:gd name="textAreaLeft" fmla="*/ 0 w 5969520"/>
                <a:gd name="textAreaRight" fmla="*/ 5970600 w 5969520"/>
                <a:gd name="textAreaTop" fmla="*/ 0 h 2236320"/>
                <a:gd name="textAreaBottom" fmla="*/ 2237400 h 2236320"/>
              </a:gdLst>
              <a:ahLst/>
              <a:cxnLst/>
              <a:rect l="textAreaLeft" t="textAreaTop" r="textAreaRight" b="textAreaBottom"/>
              <a:pathLst>
                <a:path w="2778125" h="1041400">
                  <a:moveTo>
                    <a:pt x="2778125" y="254000"/>
                  </a:moveTo>
                  <a:lnTo>
                    <a:pt x="2652953" y="254000"/>
                  </a:lnTo>
                  <a:lnTo>
                    <a:pt x="2652953" y="266700"/>
                  </a:lnTo>
                  <a:lnTo>
                    <a:pt x="2652953" y="520700"/>
                  </a:lnTo>
                  <a:lnTo>
                    <a:pt x="2652953" y="533400"/>
                  </a:lnTo>
                  <a:lnTo>
                    <a:pt x="2652953" y="787400"/>
                  </a:lnTo>
                  <a:lnTo>
                    <a:pt x="2526182" y="787400"/>
                  </a:lnTo>
                  <a:lnTo>
                    <a:pt x="2526182" y="533400"/>
                  </a:lnTo>
                  <a:lnTo>
                    <a:pt x="2652953" y="533400"/>
                  </a:lnTo>
                  <a:lnTo>
                    <a:pt x="2652953" y="520700"/>
                  </a:lnTo>
                  <a:lnTo>
                    <a:pt x="2526182" y="520700"/>
                  </a:lnTo>
                  <a:lnTo>
                    <a:pt x="2526182" y="266700"/>
                  </a:lnTo>
                  <a:lnTo>
                    <a:pt x="2652953" y="266700"/>
                  </a:lnTo>
                  <a:lnTo>
                    <a:pt x="2652953" y="254000"/>
                  </a:lnTo>
                  <a:lnTo>
                    <a:pt x="2519565" y="254000"/>
                  </a:lnTo>
                  <a:lnTo>
                    <a:pt x="2519565" y="266700"/>
                  </a:lnTo>
                  <a:lnTo>
                    <a:pt x="2519565" y="520700"/>
                  </a:lnTo>
                  <a:lnTo>
                    <a:pt x="2519565" y="533400"/>
                  </a:lnTo>
                  <a:lnTo>
                    <a:pt x="2519565" y="787400"/>
                  </a:lnTo>
                  <a:lnTo>
                    <a:pt x="2392794" y="787400"/>
                  </a:lnTo>
                  <a:lnTo>
                    <a:pt x="2392794" y="533400"/>
                  </a:lnTo>
                  <a:lnTo>
                    <a:pt x="2519565" y="533400"/>
                  </a:lnTo>
                  <a:lnTo>
                    <a:pt x="2519565" y="520700"/>
                  </a:lnTo>
                  <a:lnTo>
                    <a:pt x="2392794" y="520700"/>
                  </a:lnTo>
                  <a:lnTo>
                    <a:pt x="2392794" y="266700"/>
                  </a:lnTo>
                  <a:lnTo>
                    <a:pt x="2519565" y="266700"/>
                  </a:lnTo>
                  <a:lnTo>
                    <a:pt x="2519565" y="254000"/>
                  </a:lnTo>
                  <a:lnTo>
                    <a:pt x="2386177" y="254000"/>
                  </a:lnTo>
                  <a:lnTo>
                    <a:pt x="2386177" y="266700"/>
                  </a:lnTo>
                  <a:lnTo>
                    <a:pt x="2386177" y="520700"/>
                  </a:lnTo>
                  <a:lnTo>
                    <a:pt x="2386177" y="533400"/>
                  </a:lnTo>
                  <a:lnTo>
                    <a:pt x="2386177" y="787400"/>
                  </a:lnTo>
                  <a:lnTo>
                    <a:pt x="2259406" y="787400"/>
                  </a:lnTo>
                  <a:lnTo>
                    <a:pt x="2259406" y="533400"/>
                  </a:lnTo>
                  <a:lnTo>
                    <a:pt x="2386177" y="533400"/>
                  </a:lnTo>
                  <a:lnTo>
                    <a:pt x="2386177" y="520700"/>
                  </a:lnTo>
                  <a:lnTo>
                    <a:pt x="2259406" y="520700"/>
                  </a:lnTo>
                  <a:lnTo>
                    <a:pt x="2259406" y="266700"/>
                  </a:lnTo>
                  <a:lnTo>
                    <a:pt x="2386177" y="266700"/>
                  </a:lnTo>
                  <a:lnTo>
                    <a:pt x="2386177" y="254000"/>
                  </a:lnTo>
                  <a:lnTo>
                    <a:pt x="2252776" y="254000"/>
                  </a:lnTo>
                  <a:lnTo>
                    <a:pt x="2252776" y="266700"/>
                  </a:lnTo>
                  <a:lnTo>
                    <a:pt x="2252776" y="520700"/>
                  </a:lnTo>
                  <a:lnTo>
                    <a:pt x="2252776" y="533400"/>
                  </a:lnTo>
                  <a:lnTo>
                    <a:pt x="2252776" y="787400"/>
                  </a:lnTo>
                  <a:lnTo>
                    <a:pt x="2126018" y="787400"/>
                  </a:lnTo>
                  <a:lnTo>
                    <a:pt x="2126018" y="533400"/>
                  </a:lnTo>
                  <a:lnTo>
                    <a:pt x="2252776" y="533400"/>
                  </a:lnTo>
                  <a:lnTo>
                    <a:pt x="2252776" y="520700"/>
                  </a:lnTo>
                  <a:lnTo>
                    <a:pt x="2126018" y="520700"/>
                  </a:lnTo>
                  <a:lnTo>
                    <a:pt x="2126018" y="266700"/>
                  </a:lnTo>
                  <a:lnTo>
                    <a:pt x="2252776" y="266700"/>
                  </a:lnTo>
                  <a:lnTo>
                    <a:pt x="2252776" y="254000"/>
                  </a:lnTo>
                  <a:lnTo>
                    <a:pt x="2119388" y="254000"/>
                  </a:lnTo>
                  <a:lnTo>
                    <a:pt x="2119388" y="266700"/>
                  </a:lnTo>
                  <a:lnTo>
                    <a:pt x="2119388" y="520700"/>
                  </a:lnTo>
                  <a:lnTo>
                    <a:pt x="2119388" y="533400"/>
                  </a:lnTo>
                  <a:lnTo>
                    <a:pt x="2119388" y="787400"/>
                  </a:lnTo>
                  <a:lnTo>
                    <a:pt x="1992630" y="787400"/>
                  </a:lnTo>
                  <a:lnTo>
                    <a:pt x="1992630" y="533400"/>
                  </a:lnTo>
                  <a:lnTo>
                    <a:pt x="2119388" y="533400"/>
                  </a:lnTo>
                  <a:lnTo>
                    <a:pt x="2119388" y="520700"/>
                  </a:lnTo>
                  <a:lnTo>
                    <a:pt x="1992630" y="520700"/>
                  </a:lnTo>
                  <a:lnTo>
                    <a:pt x="1992630" y="266700"/>
                  </a:lnTo>
                  <a:lnTo>
                    <a:pt x="2119388" y="266700"/>
                  </a:lnTo>
                  <a:lnTo>
                    <a:pt x="2119388" y="254000"/>
                  </a:lnTo>
                  <a:lnTo>
                    <a:pt x="1986000" y="254000"/>
                  </a:lnTo>
                  <a:lnTo>
                    <a:pt x="1986000" y="266700"/>
                  </a:lnTo>
                  <a:lnTo>
                    <a:pt x="1986000" y="520700"/>
                  </a:lnTo>
                  <a:lnTo>
                    <a:pt x="1986000" y="533400"/>
                  </a:lnTo>
                  <a:lnTo>
                    <a:pt x="1986000" y="787400"/>
                  </a:lnTo>
                  <a:lnTo>
                    <a:pt x="1859241" y="787400"/>
                  </a:lnTo>
                  <a:lnTo>
                    <a:pt x="1859241" y="533400"/>
                  </a:lnTo>
                  <a:lnTo>
                    <a:pt x="1986000" y="533400"/>
                  </a:lnTo>
                  <a:lnTo>
                    <a:pt x="1986000" y="520700"/>
                  </a:lnTo>
                  <a:lnTo>
                    <a:pt x="1859241" y="520700"/>
                  </a:lnTo>
                  <a:lnTo>
                    <a:pt x="1859241" y="266700"/>
                  </a:lnTo>
                  <a:lnTo>
                    <a:pt x="1986000" y="266700"/>
                  </a:lnTo>
                  <a:lnTo>
                    <a:pt x="1986000" y="254000"/>
                  </a:lnTo>
                  <a:lnTo>
                    <a:pt x="1852625" y="254000"/>
                  </a:lnTo>
                  <a:lnTo>
                    <a:pt x="1852625" y="266700"/>
                  </a:lnTo>
                  <a:lnTo>
                    <a:pt x="1852625" y="520700"/>
                  </a:lnTo>
                  <a:lnTo>
                    <a:pt x="1852625" y="533400"/>
                  </a:lnTo>
                  <a:lnTo>
                    <a:pt x="1852625" y="787400"/>
                  </a:lnTo>
                  <a:lnTo>
                    <a:pt x="1725853" y="787400"/>
                  </a:lnTo>
                  <a:lnTo>
                    <a:pt x="1725853" y="533400"/>
                  </a:lnTo>
                  <a:lnTo>
                    <a:pt x="1852625" y="533400"/>
                  </a:lnTo>
                  <a:lnTo>
                    <a:pt x="1852625" y="520700"/>
                  </a:lnTo>
                  <a:lnTo>
                    <a:pt x="1725853" y="520700"/>
                  </a:lnTo>
                  <a:lnTo>
                    <a:pt x="1725853" y="266700"/>
                  </a:lnTo>
                  <a:lnTo>
                    <a:pt x="1852625" y="266700"/>
                  </a:lnTo>
                  <a:lnTo>
                    <a:pt x="1852625" y="254000"/>
                  </a:lnTo>
                  <a:lnTo>
                    <a:pt x="1719224" y="254000"/>
                  </a:lnTo>
                  <a:lnTo>
                    <a:pt x="1719224" y="266700"/>
                  </a:lnTo>
                  <a:lnTo>
                    <a:pt x="1719224" y="520700"/>
                  </a:lnTo>
                  <a:lnTo>
                    <a:pt x="1719224" y="533400"/>
                  </a:lnTo>
                  <a:lnTo>
                    <a:pt x="1719224" y="787400"/>
                  </a:lnTo>
                  <a:lnTo>
                    <a:pt x="1592453" y="787400"/>
                  </a:lnTo>
                  <a:lnTo>
                    <a:pt x="1592453" y="533400"/>
                  </a:lnTo>
                  <a:lnTo>
                    <a:pt x="1719224" y="533400"/>
                  </a:lnTo>
                  <a:lnTo>
                    <a:pt x="1719224" y="520700"/>
                  </a:lnTo>
                  <a:lnTo>
                    <a:pt x="1592453" y="520700"/>
                  </a:lnTo>
                  <a:lnTo>
                    <a:pt x="1592453" y="266700"/>
                  </a:lnTo>
                  <a:lnTo>
                    <a:pt x="1719224" y="266700"/>
                  </a:lnTo>
                  <a:lnTo>
                    <a:pt x="1719224" y="254000"/>
                  </a:lnTo>
                  <a:lnTo>
                    <a:pt x="1585836" y="254000"/>
                  </a:lnTo>
                  <a:lnTo>
                    <a:pt x="1585836" y="266700"/>
                  </a:lnTo>
                  <a:lnTo>
                    <a:pt x="1585836" y="520700"/>
                  </a:lnTo>
                  <a:lnTo>
                    <a:pt x="1585836" y="533400"/>
                  </a:lnTo>
                  <a:lnTo>
                    <a:pt x="1585836" y="787400"/>
                  </a:lnTo>
                  <a:lnTo>
                    <a:pt x="1459064" y="787400"/>
                  </a:lnTo>
                  <a:lnTo>
                    <a:pt x="1459064" y="533400"/>
                  </a:lnTo>
                  <a:lnTo>
                    <a:pt x="1585836" y="533400"/>
                  </a:lnTo>
                  <a:lnTo>
                    <a:pt x="1585836" y="520700"/>
                  </a:lnTo>
                  <a:lnTo>
                    <a:pt x="1459064" y="520700"/>
                  </a:lnTo>
                  <a:lnTo>
                    <a:pt x="1459064" y="266700"/>
                  </a:lnTo>
                  <a:lnTo>
                    <a:pt x="1585836" y="266700"/>
                  </a:lnTo>
                  <a:lnTo>
                    <a:pt x="1585836" y="254000"/>
                  </a:lnTo>
                  <a:lnTo>
                    <a:pt x="1452448" y="254000"/>
                  </a:lnTo>
                  <a:lnTo>
                    <a:pt x="1452448" y="266700"/>
                  </a:lnTo>
                  <a:lnTo>
                    <a:pt x="1452448" y="520700"/>
                  </a:lnTo>
                  <a:lnTo>
                    <a:pt x="1452448" y="533400"/>
                  </a:lnTo>
                  <a:lnTo>
                    <a:pt x="1452448" y="787400"/>
                  </a:lnTo>
                  <a:lnTo>
                    <a:pt x="1325676" y="787400"/>
                  </a:lnTo>
                  <a:lnTo>
                    <a:pt x="1325676" y="533400"/>
                  </a:lnTo>
                  <a:lnTo>
                    <a:pt x="1452448" y="533400"/>
                  </a:lnTo>
                  <a:lnTo>
                    <a:pt x="1452448" y="520700"/>
                  </a:lnTo>
                  <a:lnTo>
                    <a:pt x="1325676" y="520700"/>
                  </a:lnTo>
                  <a:lnTo>
                    <a:pt x="1325676" y="266700"/>
                  </a:lnTo>
                  <a:lnTo>
                    <a:pt x="1452448" y="266700"/>
                  </a:lnTo>
                  <a:lnTo>
                    <a:pt x="1452448" y="254000"/>
                  </a:lnTo>
                  <a:lnTo>
                    <a:pt x="1319047" y="254000"/>
                  </a:lnTo>
                  <a:lnTo>
                    <a:pt x="1319047" y="266700"/>
                  </a:lnTo>
                  <a:lnTo>
                    <a:pt x="1319047" y="520700"/>
                  </a:lnTo>
                  <a:lnTo>
                    <a:pt x="1319047" y="533400"/>
                  </a:lnTo>
                  <a:lnTo>
                    <a:pt x="1319047" y="787400"/>
                  </a:lnTo>
                  <a:lnTo>
                    <a:pt x="1192288" y="787400"/>
                  </a:lnTo>
                  <a:lnTo>
                    <a:pt x="1192288" y="533400"/>
                  </a:lnTo>
                  <a:lnTo>
                    <a:pt x="1319047" y="533400"/>
                  </a:lnTo>
                  <a:lnTo>
                    <a:pt x="1319047" y="520700"/>
                  </a:lnTo>
                  <a:lnTo>
                    <a:pt x="1192288" y="520700"/>
                  </a:lnTo>
                  <a:lnTo>
                    <a:pt x="1192288" y="266700"/>
                  </a:lnTo>
                  <a:lnTo>
                    <a:pt x="1319047" y="266700"/>
                  </a:lnTo>
                  <a:lnTo>
                    <a:pt x="1319047" y="254000"/>
                  </a:lnTo>
                  <a:lnTo>
                    <a:pt x="1185659" y="254000"/>
                  </a:lnTo>
                  <a:lnTo>
                    <a:pt x="1185659" y="266700"/>
                  </a:lnTo>
                  <a:lnTo>
                    <a:pt x="1185659" y="520700"/>
                  </a:lnTo>
                  <a:lnTo>
                    <a:pt x="1185659" y="533400"/>
                  </a:lnTo>
                  <a:lnTo>
                    <a:pt x="1185659" y="787400"/>
                  </a:lnTo>
                  <a:lnTo>
                    <a:pt x="1058900" y="787400"/>
                  </a:lnTo>
                  <a:lnTo>
                    <a:pt x="1058900" y="533400"/>
                  </a:lnTo>
                  <a:lnTo>
                    <a:pt x="1185659" y="533400"/>
                  </a:lnTo>
                  <a:lnTo>
                    <a:pt x="1185659" y="520700"/>
                  </a:lnTo>
                  <a:lnTo>
                    <a:pt x="1058900" y="520700"/>
                  </a:lnTo>
                  <a:lnTo>
                    <a:pt x="1058900" y="266700"/>
                  </a:lnTo>
                  <a:lnTo>
                    <a:pt x="1185659" y="266700"/>
                  </a:lnTo>
                  <a:lnTo>
                    <a:pt x="1185659" y="254000"/>
                  </a:lnTo>
                  <a:lnTo>
                    <a:pt x="1058900" y="254000"/>
                  </a:lnTo>
                  <a:lnTo>
                    <a:pt x="1058900" y="0"/>
                  </a:lnTo>
                  <a:lnTo>
                    <a:pt x="1052283" y="0"/>
                  </a:lnTo>
                  <a:lnTo>
                    <a:pt x="1052283" y="787400"/>
                  </a:lnTo>
                  <a:lnTo>
                    <a:pt x="925512" y="787400"/>
                  </a:lnTo>
                  <a:lnTo>
                    <a:pt x="925512" y="533400"/>
                  </a:lnTo>
                  <a:lnTo>
                    <a:pt x="1052283" y="533400"/>
                  </a:lnTo>
                  <a:lnTo>
                    <a:pt x="1052283" y="520700"/>
                  </a:lnTo>
                  <a:lnTo>
                    <a:pt x="925512" y="520700"/>
                  </a:lnTo>
                  <a:lnTo>
                    <a:pt x="925512" y="266700"/>
                  </a:lnTo>
                  <a:lnTo>
                    <a:pt x="1052283" y="266700"/>
                  </a:lnTo>
                  <a:lnTo>
                    <a:pt x="1052283" y="254000"/>
                  </a:lnTo>
                  <a:lnTo>
                    <a:pt x="925512" y="254000"/>
                  </a:lnTo>
                  <a:lnTo>
                    <a:pt x="925512" y="0"/>
                  </a:lnTo>
                  <a:lnTo>
                    <a:pt x="918895" y="0"/>
                  </a:lnTo>
                  <a:lnTo>
                    <a:pt x="918895" y="787400"/>
                  </a:lnTo>
                  <a:lnTo>
                    <a:pt x="792124" y="787400"/>
                  </a:lnTo>
                  <a:lnTo>
                    <a:pt x="792124" y="533400"/>
                  </a:lnTo>
                  <a:lnTo>
                    <a:pt x="918895" y="533400"/>
                  </a:lnTo>
                  <a:lnTo>
                    <a:pt x="918895" y="520700"/>
                  </a:lnTo>
                  <a:lnTo>
                    <a:pt x="792124" y="520700"/>
                  </a:lnTo>
                  <a:lnTo>
                    <a:pt x="792124" y="266700"/>
                  </a:lnTo>
                  <a:lnTo>
                    <a:pt x="918895" y="266700"/>
                  </a:lnTo>
                  <a:lnTo>
                    <a:pt x="918895" y="254000"/>
                  </a:lnTo>
                  <a:lnTo>
                    <a:pt x="792124" y="254000"/>
                  </a:lnTo>
                  <a:lnTo>
                    <a:pt x="792124" y="0"/>
                  </a:lnTo>
                  <a:lnTo>
                    <a:pt x="785495" y="0"/>
                  </a:lnTo>
                  <a:lnTo>
                    <a:pt x="785495" y="787400"/>
                  </a:lnTo>
                  <a:lnTo>
                    <a:pt x="658723" y="787400"/>
                  </a:lnTo>
                  <a:lnTo>
                    <a:pt x="658723" y="533400"/>
                  </a:lnTo>
                  <a:lnTo>
                    <a:pt x="785495" y="533400"/>
                  </a:lnTo>
                  <a:lnTo>
                    <a:pt x="785495" y="520700"/>
                  </a:lnTo>
                  <a:lnTo>
                    <a:pt x="658723" y="520700"/>
                  </a:lnTo>
                  <a:lnTo>
                    <a:pt x="658723" y="266700"/>
                  </a:lnTo>
                  <a:lnTo>
                    <a:pt x="785495" y="266700"/>
                  </a:lnTo>
                  <a:lnTo>
                    <a:pt x="785495" y="254000"/>
                  </a:lnTo>
                  <a:lnTo>
                    <a:pt x="658723" y="254000"/>
                  </a:lnTo>
                  <a:lnTo>
                    <a:pt x="658723" y="0"/>
                  </a:lnTo>
                  <a:lnTo>
                    <a:pt x="652106" y="0"/>
                  </a:lnTo>
                  <a:lnTo>
                    <a:pt x="652106" y="787400"/>
                  </a:lnTo>
                  <a:lnTo>
                    <a:pt x="525348" y="787400"/>
                  </a:lnTo>
                  <a:lnTo>
                    <a:pt x="525348" y="533400"/>
                  </a:lnTo>
                  <a:lnTo>
                    <a:pt x="652106" y="533400"/>
                  </a:lnTo>
                  <a:lnTo>
                    <a:pt x="652106" y="520700"/>
                  </a:lnTo>
                  <a:lnTo>
                    <a:pt x="525335" y="520700"/>
                  </a:lnTo>
                  <a:lnTo>
                    <a:pt x="525335" y="266700"/>
                  </a:lnTo>
                  <a:lnTo>
                    <a:pt x="652106" y="266700"/>
                  </a:lnTo>
                  <a:lnTo>
                    <a:pt x="652106" y="254000"/>
                  </a:lnTo>
                  <a:lnTo>
                    <a:pt x="525335" y="254000"/>
                  </a:lnTo>
                  <a:lnTo>
                    <a:pt x="525335" y="0"/>
                  </a:lnTo>
                  <a:lnTo>
                    <a:pt x="518718" y="0"/>
                  </a:lnTo>
                  <a:lnTo>
                    <a:pt x="518718" y="787400"/>
                  </a:lnTo>
                  <a:lnTo>
                    <a:pt x="391960" y="787400"/>
                  </a:lnTo>
                  <a:lnTo>
                    <a:pt x="391960" y="533400"/>
                  </a:lnTo>
                  <a:lnTo>
                    <a:pt x="518718" y="533400"/>
                  </a:lnTo>
                  <a:lnTo>
                    <a:pt x="518718" y="520700"/>
                  </a:lnTo>
                  <a:lnTo>
                    <a:pt x="391960" y="520700"/>
                  </a:lnTo>
                  <a:lnTo>
                    <a:pt x="391960" y="266700"/>
                  </a:lnTo>
                  <a:lnTo>
                    <a:pt x="518718" y="266700"/>
                  </a:lnTo>
                  <a:lnTo>
                    <a:pt x="518718" y="254000"/>
                  </a:lnTo>
                  <a:lnTo>
                    <a:pt x="391960" y="254000"/>
                  </a:lnTo>
                  <a:lnTo>
                    <a:pt x="391960" y="0"/>
                  </a:lnTo>
                  <a:lnTo>
                    <a:pt x="385330" y="0"/>
                  </a:lnTo>
                  <a:lnTo>
                    <a:pt x="385330" y="787400"/>
                  </a:lnTo>
                  <a:lnTo>
                    <a:pt x="258559" y="787400"/>
                  </a:lnTo>
                  <a:lnTo>
                    <a:pt x="258559" y="533400"/>
                  </a:lnTo>
                  <a:lnTo>
                    <a:pt x="385330" y="533400"/>
                  </a:lnTo>
                  <a:lnTo>
                    <a:pt x="385330" y="520700"/>
                  </a:lnTo>
                  <a:lnTo>
                    <a:pt x="258559" y="520700"/>
                  </a:lnTo>
                  <a:lnTo>
                    <a:pt x="258559" y="266700"/>
                  </a:lnTo>
                  <a:lnTo>
                    <a:pt x="385330" y="266700"/>
                  </a:lnTo>
                  <a:lnTo>
                    <a:pt x="385330" y="254000"/>
                  </a:lnTo>
                  <a:lnTo>
                    <a:pt x="258559" y="254000"/>
                  </a:lnTo>
                  <a:lnTo>
                    <a:pt x="258559" y="0"/>
                  </a:lnTo>
                  <a:lnTo>
                    <a:pt x="251929" y="0"/>
                  </a:lnTo>
                  <a:lnTo>
                    <a:pt x="251929" y="787400"/>
                  </a:lnTo>
                  <a:lnTo>
                    <a:pt x="125171" y="787400"/>
                  </a:lnTo>
                  <a:lnTo>
                    <a:pt x="125171" y="533400"/>
                  </a:lnTo>
                  <a:lnTo>
                    <a:pt x="251929" y="533400"/>
                  </a:lnTo>
                  <a:lnTo>
                    <a:pt x="251929" y="520700"/>
                  </a:lnTo>
                  <a:lnTo>
                    <a:pt x="125171" y="520700"/>
                  </a:lnTo>
                  <a:lnTo>
                    <a:pt x="125171" y="266700"/>
                  </a:lnTo>
                  <a:lnTo>
                    <a:pt x="251929" y="266700"/>
                  </a:lnTo>
                  <a:lnTo>
                    <a:pt x="251929" y="254000"/>
                  </a:lnTo>
                  <a:lnTo>
                    <a:pt x="125171" y="254000"/>
                  </a:lnTo>
                  <a:lnTo>
                    <a:pt x="125171" y="0"/>
                  </a:lnTo>
                  <a:lnTo>
                    <a:pt x="118554" y="0"/>
                  </a:lnTo>
                  <a:lnTo>
                    <a:pt x="118554" y="254000"/>
                  </a:lnTo>
                  <a:lnTo>
                    <a:pt x="0" y="254000"/>
                  </a:lnTo>
                  <a:lnTo>
                    <a:pt x="0" y="266700"/>
                  </a:lnTo>
                  <a:lnTo>
                    <a:pt x="118554" y="266700"/>
                  </a:lnTo>
                  <a:lnTo>
                    <a:pt x="118554" y="520700"/>
                  </a:lnTo>
                  <a:lnTo>
                    <a:pt x="0" y="520700"/>
                  </a:lnTo>
                  <a:lnTo>
                    <a:pt x="0" y="533400"/>
                  </a:lnTo>
                  <a:lnTo>
                    <a:pt x="118554" y="533400"/>
                  </a:lnTo>
                  <a:lnTo>
                    <a:pt x="118554" y="787400"/>
                  </a:lnTo>
                  <a:lnTo>
                    <a:pt x="0" y="787400"/>
                  </a:lnTo>
                  <a:lnTo>
                    <a:pt x="0" y="800100"/>
                  </a:lnTo>
                  <a:lnTo>
                    <a:pt x="118554" y="800100"/>
                  </a:lnTo>
                  <a:lnTo>
                    <a:pt x="118554" y="1041400"/>
                  </a:lnTo>
                  <a:lnTo>
                    <a:pt x="125171" y="1041400"/>
                  </a:lnTo>
                  <a:lnTo>
                    <a:pt x="125171" y="800100"/>
                  </a:lnTo>
                  <a:lnTo>
                    <a:pt x="251929" y="800100"/>
                  </a:lnTo>
                  <a:lnTo>
                    <a:pt x="251942" y="1041400"/>
                  </a:lnTo>
                  <a:lnTo>
                    <a:pt x="258559" y="1041400"/>
                  </a:lnTo>
                  <a:lnTo>
                    <a:pt x="258559" y="800100"/>
                  </a:lnTo>
                  <a:lnTo>
                    <a:pt x="385330" y="800100"/>
                  </a:lnTo>
                  <a:lnTo>
                    <a:pt x="385330" y="1041400"/>
                  </a:lnTo>
                  <a:lnTo>
                    <a:pt x="391960" y="1041400"/>
                  </a:lnTo>
                  <a:lnTo>
                    <a:pt x="391960" y="800100"/>
                  </a:lnTo>
                  <a:lnTo>
                    <a:pt x="518718" y="800100"/>
                  </a:lnTo>
                  <a:lnTo>
                    <a:pt x="518718" y="1041400"/>
                  </a:lnTo>
                  <a:lnTo>
                    <a:pt x="525348" y="1041400"/>
                  </a:lnTo>
                  <a:lnTo>
                    <a:pt x="525348" y="800100"/>
                  </a:lnTo>
                  <a:lnTo>
                    <a:pt x="652106" y="800100"/>
                  </a:lnTo>
                  <a:lnTo>
                    <a:pt x="652106" y="1041400"/>
                  </a:lnTo>
                  <a:lnTo>
                    <a:pt x="658723" y="1041400"/>
                  </a:lnTo>
                  <a:lnTo>
                    <a:pt x="658723" y="800100"/>
                  </a:lnTo>
                  <a:lnTo>
                    <a:pt x="785495" y="800100"/>
                  </a:lnTo>
                  <a:lnTo>
                    <a:pt x="785495" y="1041400"/>
                  </a:lnTo>
                  <a:lnTo>
                    <a:pt x="792124" y="1041400"/>
                  </a:lnTo>
                  <a:lnTo>
                    <a:pt x="792124" y="800100"/>
                  </a:lnTo>
                  <a:lnTo>
                    <a:pt x="918895" y="800100"/>
                  </a:lnTo>
                  <a:lnTo>
                    <a:pt x="918895" y="1041400"/>
                  </a:lnTo>
                  <a:lnTo>
                    <a:pt x="925512" y="1041400"/>
                  </a:lnTo>
                  <a:lnTo>
                    <a:pt x="925512" y="800100"/>
                  </a:lnTo>
                  <a:lnTo>
                    <a:pt x="1052283" y="800100"/>
                  </a:lnTo>
                  <a:lnTo>
                    <a:pt x="1052283" y="1041400"/>
                  </a:lnTo>
                  <a:lnTo>
                    <a:pt x="1058900" y="1041400"/>
                  </a:lnTo>
                  <a:lnTo>
                    <a:pt x="1058900" y="800100"/>
                  </a:lnTo>
                  <a:lnTo>
                    <a:pt x="1185659" y="800100"/>
                  </a:lnTo>
                  <a:lnTo>
                    <a:pt x="1185659" y="1041400"/>
                  </a:lnTo>
                  <a:lnTo>
                    <a:pt x="1192288" y="1041400"/>
                  </a:lnTo>
                  <a:lnTo>
                    <a:pt x="1192288" y="800100"/>
                  </a:lnTo>
                  <a:lnTo>
                    <a:pt x="1319047" y="800100"/>
                  </a:lnTo>
                  <a:lnTo>
                    <a:pt x="1319047" y="1041400"/>
                  </a:lnTo>
                  <a:lnTo>
                    <a:pt x="1325676" y="1041400"/>
                  </a:lnTo>
                  <a:lnTo>
                    <a:pt x="1325676" y="800100"/>
                  </a:lnTo>
                  <a:lnTo>
                    <a:pt x="1452448" y="800100"/>
                  </a:lnTo>
                  <a:lnTo>
                    <a:pt x="1452448" y="1041400"/>
                  </a:lnTo>
                  <a:lnTo>
                    <a:pt x="1459064" y="1041400"/>
                  </a:lnTo>
                  <a:lnTo>
                    <a:pt x="1459064" y="800100"/>
                  </a:lnTo>
                  <a:lnTo>
                    <a:pt x="1585836" y="800100"/>
                  </a:lnTo>
                  <a:lnTo>
                    <a:pt x="1585836" y="1041400"/>
                  </a:lnTo>
                  <a:lnTo>
                    <a:pt x="1592453" y="1041400"/>
                  </a:lnTo>
                  <a:lnTo>
                    <a:pt x="1592453" y="800100"/>
                  </a:lnTo>
                  <a:lnTo>
                    <a:pt x="1719224" y="800100"/>
                  </a:lnTo>
                  <a:lnTo>
                    <a:pt x="1719224" y="1041400"/>
                  </a:lnTo>
                  <a:lnTo>
                    <a:pt x="1725853" y="1041400"/>
                  </a:lnTo>
                  <a:lnTo>
                    <a:pt x="1725853" y="800100"/>
                  </a:lnTo>
                  <a:lnTo>
                    <a:pt x="1852625" y="800100"/>
                  </a:lnTo>
                  <a:lnTo>
                    <a:pt x="1852625" y="1041400"/>
                  </a:lnTo>
                  <a:lnTo>
                    <a:pt x="1859241" y="1041400"/>
                  </a:lnTo>
                  <a:lnTo>
                    <a:pt x="1859241" y="800100"/>
                  </a:lnTo>
                  <a:lnTo>
                    <a:pt x="1986000" y="800100"/>
                  </a:lnTo>
                  <a:lnTo>
                    <a:pt x="1986013" y="1041400"/>
                  </a:lnTo>
                  <a:lnTo>
                    <a:pt x="1992630" y="1041400"/>
                  </a:lnTo>
                  <a:lnTo>
                    <a:pt x="1992630" y="800100"/>
                  </a:lnTo>
                  <a:lnTo>
                    <a:pt x="2119388" y="800100"/>
                  </a:lnTo>
                  <a:lnTo>
                    <a:pt x="2119388" y="1041400"/>
                  </a:lnTo>
                  <a:lnTo>
                    <a:pt x="2126018" y="1041400"/>
                  </a:lnTo>
                  <a:lnTo>
                    <a:pt x="2126018" y="800100"/>
                  </a:lnTo>
                  <a:lnTo>
                    <a:pt x="2252776" y="800100"/>
                  </a:lnTo>
                  <a:lnTo>
                    <a:pt x="2252776" y="1041400"/>
                  </a:lnTo>
                  <a:lnTo>
                    <a:pt x="2259406" y="1041400"/>
                  </a:lnTo>
                  <a:lnTo>
                    <a:pt x="2259406" y="800100"/>
                  </a:lnTo>
                  <a:lnTo>
                    <a:pt x="2386177" y="800100"/>
                  </a:lnTo>
                  <a:lnTo>
                    <a:pt x="2386177" y="1041400"/>
                  </a:lnTo>
                  <a:lnTo>
                    <a:pt x="2392794" y="1041400"/>
                  </a:lnTo>
                  <a:lnTo>
                    <a:pt x="2392794" y="800100"/>
                  </a:lnTo>
                  <a:lnTo>
                    <a:pt x="2519565" y="800100"/>
                  </a:lnTo>
                  <a:lnTo>
                    <a:pt x="2519565" y="1041400"/>
                  </a:lnTo>
                  <a:lnTo>
                    <a:pt x="2526182" y="1041400"/>
                  </a:lnTo>
                  <a:lnTo>
                    <a:pt x="2526182" y="800100"/>
                  </a:lnTo>
                  <a:lnTo>
                    <a:pt x="2652953" y="800100"/>
                  </a:lnTo>
                  <a:lnTo>
                    <a:pt x="2652953" y="1041400"/>
                  </a:lnTo>
                  <a:lnTo>
                    <a:pt x="2659583" y="1041400"/>
                  </a:lnTo>
                  <a:lnTo>
                    <a:pt x="2659583" y="800100"/>
                  </a:lnTo>
                  <a:lnTo>
                    <a:pt x="2778125" y="800100"/>
                  </a:lnTo>
                  <a:lnTo>
                    <a:pt x="2778125" y="787400"/>
                  </a:lnTo>
                  <a:lnTo>
                    <a:pt x="2659583" y="787400"/>
                  </a:lnTo>
                  <a:lnTo>
                    <a:pt x="2659583" y="533400"/>
                  </a:lnTo>
                  <a:lnTo>
                    <a:pt x="2778125" y="533400"/>
                  </a:lnTo>
                  <a:lnTo>
                    <a:pt x="2778125" y="520700"/>
                  </a:lnTo>
                  <a:lnTo>
                    <a:pt x="2659583" y="520700"/>
                  </a:lnTo>
                  <a:lnTo>
                    <a:pt x="2659583" y="266700"/>
                  </a:lnTo>
                  <a:lnTo>
                    <a:pt x="2778125" y="266700"/>
                  </a:lnTo>
                  <a:lnTo>
                    <a:pt x="2778125" y="2540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4"/>
            <p:cNvSpPr/>
            <p:nvPr/>
          </p:nvSpPr>
          <p:spPr>
            <a:xfrm>
              <a:off x="17407440" y="26734680"/>
              <a:ext cx="5969520" cy="2263320"/>
            </a:xfrm>
            <a:custGeom>
              <a:avLst/>
              <a:gdLst>
                <a:gd name="textAreaLeft" fmla="*/ 0 w 5969520"/>
                <a:gd name="textAreaRight" fmla="*/ 5970600 w 5969520"/>
                <a:gd name="textAreaTop" fmla="*/ 0 h 2263320"/>
                <a:gd name="textAreaBottom" fmla="*/ 2264400 h 2263320"/>
              </a:gdLst>
              <a:ahLst/>
              <a:cxnLst/>
              <a:rect l="textAreaLeft" t="textAreaTop" r="textAreaRight" b="textAreaBottom"/>
              <a:pathLst>
                <a:path w="2778125" h="1054100">
                  <a:moveTo>
                    <a:pt x="2778125" y="254000"/>
                  </a:moveTo>
                  <a:lnTo>
                    <a:pt x="2652953" y="254000"/>
                  </a:lnTo>
                  <a:lnTo>
                    <a:pt x="2652953" y="266700"/>
                  </a:lnTo>
                  <a:lnTo>
                    <a:pt x="2652953" y="520700"/>
                  </a:lnTo>
                  <a:lnTo>
                    <a:pt x="2652953" y="533400"/>
                  </a:lnTo>
                  <a:lnTo>
                    <a:pt x="2652953" y="787400"/>
                  </a:lnTo>
                  <a:lnTo>
                    <a:pt x="2526182" y="787400"/>
                  </a:lnTo>
                  <a:lnTo>
                    <a:pt x="2526182" y="533400"/>
                  </a:lnTo>
                  <a:lnTo>
                    <a:pt x="2652953" y="533400"/>
                  </a:lnTo>
                  <a:lnTo>
                    <a:pt x="2652953" y="520700"/>
                  </a:lnTo>
                  <a:lnTo>
                    <a:pt x="2526182" y="520700"/>
                  </a:lnTo>
                  <a:lnTo>
                    <a:pt x="2526182" y="266700"/>
                  </a:lnTo>
                  <a:lnTo>
                    <a:pt x="2652953" y="266700"/>
                  </a:lnTo>
                  <a:lnTo>
                    <a:pt x="2652953" y="254000"/>
                  </a:lnTo>
                  <a:lnTo>
                    <a:pt x="2519565" y="254000"/>
                  </a:lnTo>
                  <a:lnTo>
                    <a:pt x="2519565" y="266700"/>
                  </a:lnTo>
                  <a:lnTo>
                    <a:pt x="2519565" y="520700"/>
                  </a:lnTo>
                  <a:lnTo>
                    <a:pt x="2519565" y="533400"/>
                  </a:lnTo>
                  <a:lnTo>
                    <a:pt x="2519565" y="787400"/>
                  </a:lnTo>
                  <a:lnTo>
                    <a:pt x="2392794" y="787400"/>
                  </a:lnTo>
                  <a:lnTo>
                    <a:pt x="2392794" y="533400"/>
                  </a:lnTo>
                  <a:lnTo>
                    <a:pt x="2519565" y="533400"/>
                  </a:lnTo>
                  <a:lnTo>
                    <a:pt x="2519565" y="520700"/>
                  </a:lnTo>
                  <a:lnTo>
                    <a:pt x="2392794" y="520700"/>
                  </a:lnTo>
                  <a:lnTo>
                    <a:pt x="2392794" y="266700"/>
                  </a:lnTo>
                  <a:lnTo>
                    <a:pt x="2519565" y="266700"/>
                  </a:lnTo>
                  <a:lnTo>
                    <a:pt x="2519565" y="254000"/>
                  </a:lnTo>
                  <a:lnTo>
                    <a:pt x="2386177" y="254000"/>
                  </a:lnTo>
                  <a:lnTo>
                    <a:pt x="2386177" y="266700"/>
                  </a:lnTo>
                  <a:lnTo>
                    <a:pt x="2386177" y="520700"/>
                  </a:lnTo>
                  <a:lnTo>
                    <a:pt x="2386177" y="533400"/>
                  </a:lnTo>
                  <a:lnTo>
                    <a:pt x="2386177" y="787400"/>
                  </a:lnTo>
                  <a:lnTo>
                    <a:pt x="2259406" y="787400"/>
                  </a:lnTo>
                  <a:lnTo>
                    <a:pt x="2259406" y="533400"/>
                  </a:lnTo>
                  <a:lnTo>
                    <a:pt x="2386177" y="533400"/>
                  </a:lnTo>
                  <a:lnTo>
                    <a:pt x="2386177" y="520700"/>
                  </a:lnTo>
                  <a:lnTo>
                    <a:pt x="2259406" y="520700"/>
                  </a:lnTo>
                  <a:lnTo>
                    <a:pt x="2259406" y="266700"/>
                  </a:lnTo>
                  <a:lnTo>
                    <a:pt x="2386177" y="266700"/>
                  </a:lnTo>
                  <a:lnTo>
                    <a:pt x="2386177" y="254000"/>
                  </a:lnTo>
                  <a:lnTo>
                    <a:pt x="2252776" y="254000"/>
                  </a:lnTo>
                  <a:lnTo>
                    <a:pt x="2252776" y="266700"/>
                  </a:lnTo>
                  <a:lnTo>
                    <a:pt x="2252776" y="520700"/>
                  </a:lnTo>
                  <a:lnTo>
                    <a:pt x="2252776" y="533400"/>
                  </a:lnTo>
                  <a:lnTo>
                    <a:pt x="2252776" y="787400"/>
                  </a:lnTo>
                  <a:lnTo>
                    <a:pt x="2126018" y="787400"/>
                  </a:lnTo>
                  <a:lnTo>
                    <a:pt x="2126018" y="533400"/>
                  </a:lnTo>
                  <a:lnTo>
                    <a:pt x="2252776" y="533400"/>
                  </a:lnTo>
                  <a:lnTo>
                    <a:pt x="2252776" y="520700"/>
                  </a:lnTo>
                  <a:lnTo>
                    <a:pt x="2126018" y="520700"/>
                  </a:lnTo>
                  <a:lnTo>
                    <a:pt x="2126018" y="266700"/>
                  </a:lnTo>
                  <a:lnTo>
                    <a:pt x="2252776" y="266700"/>
                  </a:lnTo>
                  <a:lnTo>
                    <a:pt x="2252776" y="254000"/>
                  </a:lnTo>
                  <a:lnTo>
                    <a:pt x="2119388" y="254000"/>
                  </a:lnTo>
                  <a:lnTo>
                    <a:pt x="2119388" y="266700"/>
                  </a:lnTo>
                  <a:lnTo>
                    <a:pt x="2119388" y="520700"/>
                  </a:lnTo>
                  <a:lnTo>
                    <a:pt x="2119388" y="533400"/>
                  </a:lnTo>
                  <a:lnTo>
                    <a:pt x="2119388" y="787400"/>
                  </a:lnTo>
                  <a:lnTo>
                    <a:pt x="1992630" y="787400"/>
                  </a:lnTo>
                  <a:lnTo>
                    <a:pt x="1992630" y="533400"/>
                  </a:lnTo>
                  <a:lnTo>
                    <a:pt x="2119388" y="533400"/>
                  </a:lnTo>
                  <a:lnTo>
                    <a:pt x="2119388" y="520700"/>
                  </a:lnTo>
                  <a:lnTo>
                    <a:pt x="1992630" y="520700"/>
                  </a:lnTo>
                  <a:lnTo>
                    <a:pt x="1992630" y="266700"/>
                  </a:lnTo>
                  <a:lnTo>
                    <a:pt x="2119388" y="266700"/>
                  </a:lnTo>
                  <a:lnTo>
                    <a:pt x="2119388" y="254000"/>
                  </a:lnTo>
                  <a:lnTo>
                    <a:pt x="1992630" y="254000"/>
                  </a:lnTo>
                  <a:lnTo>
                    <a:pt x="1992630" y="0"/>
                  </a:lnTo>
                  <a:lnTo>
                    <a:pt x="1986000" y="0"/>
                  </a:lnTo>
                  <a:lnTo>
                    <a:pt x="1986000" y="787400"/>
                  </a:lnTo>
                  <a:lnTo>
                    <a:pt x="1859241" y="787400"/>
                  </a:lnTo>
                  <a:lnTo>
                    <a:pt x="1859241" y="533400"/>
                  </a:lnTo>
                  <a:lnTo>
                    <a:pt x="1986000" y="533400"/>
                  </a:lnTo>
                  <a:lnTo>
                    <a:pt x="1986000" y="520700"/>
                  </a:lnTo>
                  <a:lnTo>
                    <a:pt x="1859241" y="520700"/>
                  </a:lnTo>
                  <a:lnTo>
                    <a:pt x="1859241" y="266700"/>
                  </a:lnTo>
                  <a:lnTo>
                    <a:pt x="1986000" y="266700"/>
                  </a:lnTo>
                  <a:lnTo>
                    <a:pt x="1986000" y="254000"/>
                  </a:lnTo>
                  <a:lnTo>
                    <a:pt x="1859241" y="254000"/>
                  </a:lnTo>
                  <a:lnTo>
                    <a:pt x="1859241" y="0"/>
                  </a:lnTo>
                  <a:lnTo>
                    <a:pt x="1852625" y="0"/>
                  </a:lnTo>
                  <a:lnTo>
                    <a:pt x="1852625" y="787400"/>
                  </a:lnTo>
                  <a:lnTo>
                    <a:pt x="1725853" y="787400"/>
                  </a:lnTo>
                  <a:lnTo>
                    <a:pt x="1725853" y="533400"/>
                  </a:lnTo>
                  <a:lnTo>
                    <a:pt x="1852625" y="533400"/>
                  </a:lnTo>
                  <a:lnTo>
                    <a:pt x="1852625" y="520700"/>
                  </a:lnTo>
                  <a:lnTo>
                    <a:pt x="1725853" y="520700"/>
                  </a:lnTo>
                  <a:lnTo>
                    <a:pt x="1725853" y="266700"/>
                  </a:lnTo>
                  <a:lnTo>
                    <a:pt x="1852625" y="266700"/>
                  </a:lnTo>
                  <a:lnTo>
                    <a:pt x="1852625" y="254000"/>
                  </a:lnTo>
                  <a:lnTo>
                    <a:pt x="1725853" y="254000"/>
                  </a:lnTo>
                  <a:lnTo>
                    <a:pt x="1725853" y="0"/>
                  </a:lnTo>
                  <a:lnTo>
                    <a:pt x="1719224" y="0"/>
                  </a:lnTo>
                  <a:lnTo>
                    <a:pt x="1719224" y="787400"/>
                  </a:lnTo>
                  <a:lnTo>
                    <a:pt x="1592453" y="787400"/>
                  </a:lnTo>
                  <a:lnTo>
                    <a:pt x="1592453" y="533400"/>
                  </a:lnTo>
                  <a:lnTo>
                    <a:pt x="1719224" y="533400"/>
                  </a:lnTo>
                  <a:lnTo>
                    <a:pt x="1719224" y="520700"/>
                  </a:lnTo>
                  <a:lnTo>
                    <a:pt x="1592453" y="520700"/>
                  </a:lnTo>
                  <a:lnTo>
                    <a:pt x="1592453" y="266700"/>
                  </a:lnTo>
                  <a:lnTo>
                    <a:pt x="1719224" y="266700"/>
                  </a:lnTo>
                  <a:lnTo>
                    <a:pt x="1719224" y="254000"/>
                  </a:lnTo>
                  <a:lnTo>
                    <a:pt x="1592453" y="254000"/>
                  </a:lnTo>
                  <a:lnTo>
                    <a:pt x="1592453" y="0"/>
                  </a:lnTo>
                  <a:lnTo>
                    <a:pt x="1585836" y="0"/>
                  </a:lnTo>
                  <a:lnTo>
                    <a:pt x="1585836" y="787400"/>
                  </a:lnTo>
                  <a:lnTo>
                    <a:pt x="1459064" y="787400"/>
                  </a:lnTo>
                  <a:lnTo>
                    <a:pt x="1459064" y="533400"/>
                  </a:lnTo>
                  <a:lnTo>
                    <a:pt x="1585836" y="533400"/>
                  </a:lnTo>
                  <a:lnTo>
                    <a:pt x="1585836" y="520700"/>
                  </a:lnTo>
                  <a:lnTo>
                    <a:pt x="1459064" y="520700"/>
                  </a:lnTo>
                  <a:lnTo>
                    <a:pt x="1459064" y="266700"/>
                  </a:lnTo>
                  <a:lnTo>
                    <a:pt x="1585836" y="266700"/>
                  </a:lnTo>
                  <a:lnTo>
                    <a:pt x="1585836" y="254000"/>
                  </a:lnTo>
                  <a:lnTo>
                    <a:pt x="1459064" y="254000"/>
                  </a:lnTo>
                  <a:lnTo>
                    <a:pt x="1459077" y="0"/>
                  </a:lnTo>
                  <a:lnTo>
                    <a:pt x="1452448" y="0"/>
                  </a:lnTo>
                  <a:lnTo>
                    <a:pt x="1452448" y="787400"/>
                  </a:lnTo>
                  <a:lnTo>
                    <a:pt x="1325676" y="787400"/>
                  </a:lnTo>
                  <a:lnTo>
                    <a:pt x="1325676" y="533400"/>
                  </a:lnTo>
                  <a:lnTo>
                    <a:pt x="1452448" y="533400"/>
                  </a:lnTo>
                  <a:lnTo>
                    <a:pt x="1452448" y="520700"/>
                  </a:lnTo>
                  <a:lnTo>
                    <a:pt x="1325676" y="520700"/>
                  </a:lnTo>
                  <a:lnTo>
                    <a:pt x="1325676" y="266700"/>
                  </a:lnTo>
                  <a:lnTo>
                    <a:pt x="1452448" y="266700"/>
                  </a:lnTo>
                  <a:lnTo>
                    <a:pt x="1452448" y="254000"/>
                  </a:lnTo>
                  <a:lnTo>
                    <a:pt x="1325676" y="254000"/>
                  </a:lnTo>
                  <a:lnTo>
                    <a:pt x="1325676" y="0"/>
                  </a:lnTo>
                  <a:lnTo>
                    <a:pt x="1319047" y="0"/>
                  </a:lnTo>
                  <a:lnTo>
                    <a:pt x="1319047" y="787400"/>
                  </a:lnTo>
                  <a:lnTo>
                    <a:pt x="1192288" y="787400"/>
                  </a:lnTo>
                  <a:lnTo>
                    <a:pt x="1192288" y="533400"/>
                  </a:lnTo>
                  <a:lnTo>
                    <a:pt x="1319047" y="533400"/>
                  </a:lnTo>
                  <a:lnTo>
                    <a:pt x="1319047" y="520700"/>
                  </a:lnTo>
                  <a:lnTo>
                    <a:pt x="1192288" y="520700"/>
                  </a:lnTo>
                  <a:lnTo>
                    <a:pt x="1192288" y="266700"/>
                  </a:lnTo>
                  <a:lnTo>
                    <a:pt x="1319047" y="266700"/>
                  </a:lnTo>
                  <a:lnTo>
                    <a:pt x="1319047" y="254000"/>
                  </a:lnTo>
                  <a:lnTo>
                    <a:pt x="1192288" y="254000"/>
                  </a:lnTo>
                  <a:lnTo>
                    <a:pt x="1192288" y="0"/>
                  </a:lnTo>
                  <a:lnTo>
                    <a:pt x="1185659" y="0"/>
                  </a:lnTo>
                  <a:lnTo>
                    <a:pt x="1185659" y="787400"/>
                  </a:lnTo>
                  <a:lnTo>
                    <a:pt x="1058900" y="787400"/>
                  </a:lnTo>
                  <a:lnTo>
                    <a:pt x="1058900" y="533400"/>
                  </a:lnTo>
                  <a:lnTo>
                    <a:pt x="1185659" y="533400"/>
                  </a:lnTo>
                  <a:lnTo>
                    <a:pt x="1185659" y="520700"/>
                  </a:lnTo>
                  <a:lnTo>
                    <a:pt x="1058900" y="520700"/>
                  </a:lnTo>
                  <a:lnTo>
                    <a:pt x="1058900" y="266700"/>
                  </a:lnTo>
                  <a:lnTo>
                    <a:pt x="1185659" y="266700"/>
                  </a:lnTo>
                  <a:lnTo>
                    <a:pt x="1185659" y="254000"/>
                  </a:lnTo>
                  <a:lnTo>
                    <a:pt x="1058900" y="254000"/>
                  </a:lnTo>
                  <a:lnTo>
                    <a:pt x="1058900" y="0"/>
                  </a:lnTo>
                  <a:lnTo>
                    <a:pt x="1052283" y="0"/>
                  </a:lnTo>
                  <a:lnTo>
                    <a:pt x="1052283" y="787400"/>
                  </a:lnTo>
                  <a:lnTo>
                    <a:pt x="925512" y="787400"/>
                  </a:lnTo>
                  <a:lnTo>
                    <a:pt x="925512" y="533400"/>
                  </a:lnTo>
                  <a:lnTo>
                    <a:pt x="1052283" y="533400"/>
                  </a:lnTo>
                  <a:lnTo>
                    <a:pt x="1052283" y="520700"/>
                  </a:lnTo>
                  <a:lnTo>
                    <a:pt x="925512" y="520700"/>
                  </a:lnTo>
                  <a:lnTo>
                    <a:pt x="925512" y="266700"/>
                  </a:lnTo>
                  <a:lnTo>
                    <a:pt x="1052283" y="266700"/>
                  </a:lnTo>
                  <a:lnTo>
                    <a:pt x="1052283" y="254000"/>
                  </a:lnTo>
                  <a:lnTo>
                    <a:pt x="925512" y="254000"/>
                  </a:lnTo>
                  <a:lnTo>
                    <a:pt x="925512" y="0"/>
                  </a:lnTo>
                  <a:lnTo>
                    <a:pt x="918895" y="0"/>
                  </a:lnTo>
                  <a:lnTo>
                    <a:pt x="918895" y="787400"/>
                  </a:lnTo>
                  <a:lnTo>
                    <a:pt x="792124" y="787400"/>
                  </a:lnTo>
                  <a:lnTo>
                    <a:pt x="792124" y="533400"/>
                  </a:lnTo>
                  <a:lnTo>
                    <a:pt x="918895" y="533400"/>
                  </a:lnTo>
                  <a:lnTo>
                    <a:pt x="918895" y="520700"/>
                  </a:lnTo>
                  <a:lnTo>
                    <a:pt x="792124" y="520700"/>
                  </a:lnTo>
                  <a:lnTo>
                    <a:pt x="792124" y="266700"/>
                  </a:lnTo>
                  <a:lnTo>
                    <a:pt x="918895" y="266700"/>
                  </a:lnTo>
                  <a:lnTo>
                    <a:pt x="918895" y="254000"/>
                  </a:lnTo>
                  <a:lnTo>
                    <a:pt x="792124" y="254000"/>
                  </a:lnTo>
                  <a:lnTo>
                    <a:pt x="792124" y="0"/>
                  </a:lnTo>
                  <a:lnTo>
                    <a:pt x="785495" y="0"/>
                  </a:lnTo>
                  <a:lnTo>
                    <a:pt x="785495" y="787400"/>
                  </a:lnTo>
                  <a:lnTo>
                    <a:pt x="658723" y="787400"/>
                  </a:lnTo>
                  <a:lnTo>
                    <a:pt x="658723" y="533400"/>
                  </a:lnTo>
                  <a:lnTo>
                    <a:pt x="785495" y="533400"/>
                  </a:lnTo>
                  <a:lnTo>
                    <a:pt x="785495" y="520700"/>
                  </a:lnTo>
                  <a:lnTo>
                    <a:pt x="658723" y="520700"/>
                  </a:lnTo>
                  <a:lnTo>
                    <a:pt x="658723" y="266700"/>
                  </a:lnTo>
                  <a:lnTo>
                    <a:pt x="785495" y="266700"/>
                  </a:lnTo>
                  <a:lnTo>
                    <a:pt x="785495" y="254000"/>
                  </a:lnTo>
                  <a:lnTo>
                    <a:pt x="658723" y="254000"/>
                  </a:lnTo>
                  <a:lnTo>
                    <a:pt x="658723" y="0"/>
                  </a:lnTo>
                  <a:lnTo>
                    <a:pt x="652106" y="0"/>
                  </a:lnTo>
                  <a:lnTo>
                    <a:pt x="652106" y="787400"/>
                  </a:lnTo>
                  <a:lnTo>
                    <a:pt x="525335" y="787400"/>
                  </a:lnTo>
                  <a:lnTo>
                    <a:pt x="525335" y="533400"/>
                  </a:lnTo>
                  <a:lnTo>
                    <a:pt x="652106" y="533400"/>
                  </a:lnTo>
                  <a:lnTo>
                    <a:pt x="652106" y="520700"/>
                  </a:lnTo>
                  <a:lnTo>
                    <a:pt x="525335" y="520700"/>
                  </a:lnTo>
                  <a:lnTo>
                    <a:pt x="525335" y="266700"/>
                  </a:lnTo>
                  <a:lnTo>
                    <a:pt x="652106" y="266700"/>
                  </a:lnTo>
                  <a:lnTo>
                    <a:pt x="652106" y="254000"/>
                  </a:lnTo>
                  <a:lnTo>
                    <a:pt x="525335" y="254000"/>
                  </a:lnTo>
                  <a:lnTo>
                    <a:pt x="525335" y="0"/>
                  </a:lnTo>
                  <a:lnTo>
                    <a:pt x="518718" y="0"/>
                  </a:lnTo>
                  <a:lnTo>
                    <a:pt x="518718" y="787400"/>
                  </a:lnTo>
                  <a:lnTo>
                    <a:pt x="391960" y="787400"/>
                  </a:lnTo>
                  <a:lnTo>
                    <a:pt x="391960" y="533400"/>
                  </a:lnTo>
                  <a:lnTo>
                    <a:pt x="518718" y="533400"/>
                  </a:lnTo>
                  <a:lnTo>
                    <a:pt x="518718" y="520700"/>
                  </a:lnTo>
                  <a:lnTo>
                    <a:pt x="391960" y="520700"/>
                  </a:lnTo>
                  <a:lnTo>
                    <a:pt x="391960" y="266700"/>
                  </a:lnTo>
                  <a:lnTo>
                    <a:pt x="518718" y="266700"/>
                  </a:lnTo>
                  <a:lnTo>
                    <a:pt x="518718" y="254000"/>
                  </a:lnTo>
                  <a:lnTo>
                    <a:pt x="391960" y="254000"/>
                  </a:lnTo>
                  <a:lnTo>
                    <a:pt x="391960" y="0"/>
                  </a:lnTo>
                  <a:lnTo>
                    <a:pt x="385330" y="0"/>
                  </a:lnTo>
                  <a:lnTo>
                    <a:pt x="385330" y="787400"/>
                  </a:lnTo>
                  <a:lnTo>
                    <a:pt x="258559" y="787400"/>
                  </a:lnTo>
                  <a:lnTo>
                    <a:pt x="258559" y="533400"/>
                  </a:lnTo>
                  <a:lnTo>
                    <a:pt x="385330" y="533400"/>
                  </a:lnTo>
                  <a:lnTo>
                    <a:pt x="385330" y="520700"/>
                  </a:lnTo>
                  <a:lnTo>
                    <a:pt x="258559" y="520700"/>
                  </a:lnTo>
                  <a:lnTo>
                    <a:pt x="258559" y="266700"/>
                  </a:lnTo>
                  <a:lnTo>
                    <a:pt x="385330" y="266700"/>
                  </a:lnTo>
                  <a:lnTo>
                    <a:pt x="385330" y="254000"/>
                  </a:lnTo>
                  <a:lnTo>
                    <a:pt x="258559" y="254000"/>
                  </a:lnTo>
                  <a:lnTo>
                    <a:pt x="258559" y="0"/>
                  </a:lnTo>
                  <a:lnTo>
                    <a:pt x="251929" y="0"/>
                  </a:lnTo>
                  <a:lnTo>
                    <a:pt x="251929" y="787400"/>
                  </a:lnTo>
                  <a:lnTo>
                    <a:pt x="125171" y="787400"/>
                  </a:lnTo>
                  <a:lnTo>
                    <a:pt x="125171" y="533400"/>
                  </a:lnTo>
                  <a:lnTo>
                    <a:pt x="251929" y="533400"/>
                  </a:lnTo>
                  <a:lnTo>
                    <a:pt x="251929" y="520700"/>
                  </a:lnTo>
                  <a:lnTo>
                    <a:pt x="125171" y="520700"/>
                  </a:lnTo>
                  <a:lnTo>
                    <a:pt x="125171" y="266700"/>
                  </a:lnTo>
                  <a:lnTo>
                    <a:pt x="251929" y="266700"/>
                  </a:lnTo>
                  <a:lnTo>
                    <a:pt x="251929" y="254000"/>
                  </a:lnTo>
                  <a:lnTo>
                    <a:pt x="125171" y="254000"/>
                  </a:lnTo>
                  <a:lnTo>
                    <a:pt x="125171" y="0"/>
                  </a:lnTo>
                  <a:lnTo>
                    <a:pt x="118554" y="0"/>
                  </a:lnTo>
                  <a:lnTo>
                    <a:pt x="118554" y="254000"/>
                  </a:lnTo>
                  <a:lnTo>
                    <a:pt x="0" y="254000"/>
                  </a:lnTo>
                  <a:lnTo>
                    <a:pt x="0" y="266700"/>
                  </a:lnTo>
                  <a:lnTo>
                    <a:pt x="118554" y="266700"/>
                  </a:lnTo>
                  <a:lnTo>
                    <a:pt x="118554" y="520700"/>
                  </a:lnTo>
                  <a:lnTo>
                    <a:pt x="0" y="520700"/>
                  </a:lnTo>
                  <a:lnTo>
                    <a:pt x="0" y="533400"/>
                  </a:lnTo>
                  <a:lnTo>
                    <a:pt x="118554" y="533400"/>
                  </a:lnTo>
                  <a:lnTo>
                    <a:pt x="118554" y="787400"/>
                  </a:lnTo>
                  <a:lnTo>
                    <a:pt x="0" y="787400"/>
                  </a:lnTo>
                  <a:lnTo>
                    <a:pt x="0" y="800100"/>
                  </a:lnTo>
                  <a:lnTo>
                    <a:pt x="1052283" y="800100"/>
                  </a:lnTo>
                  <a:lnTo>
                    <a:pt x="1052283" y="1054100"/>
                  </a:lnTo>
                  <a:lnTo>
                    <a:pt x="1058900" y="1054100"/>
                  </a:lnTo>
                  <a:lnTo>
                    <a:pt x="1058900" y="800100"/>
                  </a:lnTo>
                  <a:lnTo>
                    <a:pt x="1185659" y="800100"/>
                  </a:lnTo>
                  <a:lnTo>
                    <a:pt x="1185659" y="1054100"/>
                  </a:lnTo>
                  <a:lnTo>
                    <a:pt x="1192288" y="1054100"/>
                  </a:lnTo>
                  <a:lnTo>
                    <a:pt x="1192288" y="800100"/>
                  </a:lnTo>
                  <a:lnTo>
                    <a:pt x="1319047" y="800100"/>
                  </a:lnTo>
                  <a:lnTo>
                    <a:pt x="1319047" y="1054100"/>
                  </a:lnTo>
                  <a:lnTo>
                    <a:pt x="1325676" y="1054100"/>
                  </a:lnTo>
                  <a:lnTo>
                    <a:pt x="1325676" y="800100"/>
                  </a:lnTo>
                  <a:lnTo>
                    <a:pt x="1452448" y="800100"/>
                  </a:lnTo>
                  <a:lnTo>
                    <a:pt x="1452448" y="1054100"/>
                  </a:lnTo>
                  <a:lnTo>
                    <a:pt x="1459064" y="1054100"/>
                  </a:lnTo>
                  <a:lnTo>
                    <a:pt x="1459064" y="800100"/>
                  </a:lnTo>
                  <a:lnTo>
                    <a:pt x="1585836" y="800100"/>
                  </a:lnTo>
                  <a:lnTo>
                    <a:pt x="1585836" y="1054100"/>
                  </a:lnTo>
                  <a:lnTo>
                    <a:pt x="1592453" y="1054100"/>
                  </a:lnTo>
                  <a:lnTo>
                    <a:pt x="1592453" y="800100"/>
                  </a:lnTo>
                  <a:lnTo>
                    <a:pt x="1719224" y="800100"/>
                  </a:lnTo>
                  <a:lnTo>
                    <a:pt x="1719224" y="1054100"/>
                  </a:lnTo>
                  <a:lnTo>
                    <a:pt x="1725853" y="1054100"/>
                  </a:lnTo>
                  <a:lnTo>
                    <a:pt x="1725853" y="800100"/>
                  </a:lnTo>
                  <a:lnTo>
                    <a:pt x="1852625" y="800100"/>
                  </a:lnTo>
                  <a:lnTo>
                    <a:pt x="1852625" y="1054100"/>
                  </a:lnTo>
                  <a:lnTo>
                    <a:pt x="1859241" y="1054100"/>
                  </a:lnTo>
                  <a:lnTo>
                    <a:pt x="1859241" y="800100"/>
                  </a:lnTo>
                  <a:lnTo>
                    <a:pt x="1986000" y="800100"/>
                  </a:lnTo>
                  <a:lnTo>
                    <a:pt x="1986000" y="1054100"/>
                  </a:lnTo>
                  <a:lnTo>
                    <a:pt x="1992630" y="1054100"/>
                  </a:lnTo>
                  <a:lnTo>
                    <a:pt x="1992630" y="800100"/>
                  </a:lnTo>
                  <a:lnTo>
                    <a:pt x="2119388" y="800100"/>
                  </a:lnTo>
                  <a:lnTo>
                    <a:pt x="2119388" y="1054100"/>
                  </a:lnTo>
                  <a:lnTo>
                    <a:pt x="2126018" y="1054100"/>
                  </a:lnTo>
                  <a:lnTo>
                    <a:pt x="2126018" y="800100"/>
                  </a:lnTo>
                  <a:lnTo>
                    <a:pt x="2252776" y="800100"/>
                  </a:lnTo>
                  <a:lnTo>
                    <a:pt x="2252776" y="1054100"/>
                  </a:lnTo>
                  <a:lnTo>
                    <a:pt x="2259406" y="1054100"/>
                  </a:lnTo>
                  <a:lnTo>
                    <a:pt x="2259406" y="800100"/>
                  </a:lnTo>
                  <a:lnTo>
                    <a:pt x="2386177" y="800100"/>
                  </a:lnTo>
                  <a:lnTo>
                    <a:pt x="2386177" y="1054100"/>
                  </a:lnTo>
                  <a:lnTo>
                    <a:pt x="2392794" y="1054100"/>
                  </a:lnTo>
                  <a:lnTo>
                    <a:pt x="2392794" y="800100"/>
                  </a:lnTo>
                  <a:lnTo>
                    <a:pt x="2519565" y="800100"/>
                  </a:lnTo>
                  <a:lnTo>
                    <a:pt x="2519565" y="1054100"/>
                  </a:lnTo>
                  <a:lnTo>
                    <a:pt x="2526182" y="1054100"/>
                  </a:lnTo>
                  <a:lnTo>
                    <a:pt x="2526182" y="800100"/>
                  </a:lnTo>
                  <a:lnTo>
                    <a:pt x="2652953" y="800100"/>
                  </a:lnTo>
                  <a:lnTo>
                    <a:pt x="2652953" y="1054100"/>
                  </a:lnTo>
                  <a:lnTo>
                    <a:pt x="2659583" y="1054100"/>
                  </a:lnTo>
                  <a:lnTo>
                    <a:pt x="2659583" y="800100"/>
                  </a:lnTo>
                  <a:lnTo>
                    <a:pt x="2778125" y="800100"/>
                  </a:lnTo>
                  <a:lnTo>
                    <a:pt x="2778125" y="787400"/>
                  </a:lnTo>
                  <a:lnTo>
                    <a:pt x="2659583" y="787400"/>
                  </a:lnTo>
                  <a:lnTo>
                    <a:pt x="2659583" y="533400"/>
                  </a:lnTo>
                  <a:lnTo>
                    <a:pt x="2778125" y="533400"/>
                  </a:lnTo>
                  <a:lnTo>
                    <a:pt x="2778125" y="520700"/>
                  </a:lnTo>
                  <a:lnTo>
                    <a:pt x="2659583" y="520700"/>
                  </a:lnTo>
                  <a:lnTo>
                    <a:pt x="2659583" y="266700"/>
                  </a:lnTo>
                  <a:lnTo>
                    <a:pt x="2778125" y="266700"/>
                  </a:lnTo>
                  <a:lnTo>
                    <a:pt x="2778125" y="2540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5"/>
            <p:cNvSpPr/>
            <p:nvPr/>
          </p:nvSpPr>
          <p:spPr>
            <a:xfrm>
              <a:off x="17407440" y="24742800"/>
              <a:ext cx="5969520" cy="2536560"/>
            </a:xfrm>
            <a:custGeom>
              <a:avLst/>
              <a:gdLst>
                <a:gd name="textAreaLeft" fmla="*/ 0 w 5969520"/>
                <a:gd name="textAreaRight" fmla="*/ 5970600 w 5969520"/>
                <a:gd name="textAreaTop" fmla="*/ 0 h 2536560"/>
                <a:gd name="textAreaBottom" fmla="*/ 2537640 h 2536560"/>
              </a:gdLst>
              <a:ahLst/>
              <a:cxnLst/>
              <a:rect l="textAreaLeft" t="textAreaTop" r="textAreaRight" b="textAreaBottom"/>
              <a:pathLst>
                <a:path w="2778125" h="1181100">
                  <a:moveTo>
                    <a:pt x="2778125" y="114300"/>
                  </a:moveTo>
                  <a:lnTo>
                    <a:pt x="2652953" y="114300"/>
                  </a:lnTo>
                  <a:lnTo>
                    <a:pt x="2652953" y="127000"/>
                  </a:lnTo>
                  <a:lnTo>
                    <a:pt x="2652953" y="381000"/>
                  </a:lnTo>
                  <a:lnTo>
                    <a:pt x="2652953" y="393700"/>
                  </a:lnTo>
                  <a:lnTo>
                    <a:pt x="2652953" y="647700"/>
                  </a:lnTo>
                  <a:lnTo>
                    <a:pt x="2652953" y="660400"/>
                  </a:lnTo>
                  <a:lnTo>
                    <a:pt x="2652953" y="914400"/>
                  </a:lnTo>
                  <a:lnTo>
                    <a:pt x="2526182" y="914400"/>
                  </a:lnTo>
                  <a:lnTo>
                    <a:pt x="2526182" y="660400"/>
                  </a:lnTo>
                  <a:lnTo>
                    <a:pt x="2652953" y="660400"/>
                  </a:lnTo>
                  <a:lnTo>
                    <a:pt x="2652953" y="647700"/>
                  </a:lnTo>
                  <a:lnTo>
                    <a:pt x="2526182" y="647700"/>
                  </a:lnTo>
                  <a:lnTo>
                    <a:pt x="2526182" y="393700"/>
                  </a:lnTo>
                  <a:lnTo>
                    <a:pt x="2652953" y="393700"/>
                  </a:lnTo>
                  <a:lnTo>
                    <a:pt x="2652953" y="381000"/>
                  </a:lnTo>
                  <a:lnTo>
                    <a:pt x="2526182" y="381000"/>
                  </a:lnTo>
                  <a:lnTo>
                    <a:pt x="2526182" y="127000"/>
                  </a:lnTo>
                  <a:lnTo>
                    <a:pt x="2652953" y="127000"/>
                  </a:lnTo>
                  <a:lnTo>
                    <a:pt x="2652953" y="114300"/>
                  </a:lnTo>
                  <a:lnTo>
                    <a:pt x="2519565" y="114300"/>
                  </a:lnTo>
                  <a:lnTo>
                    <a:pt x="2519565" y="127000"/>
                  </a:lnTo>
                  <a:lnTo>
                    <a:pt x="2519565" y="381000"/>
                  </a:lnTo>
                  <a:lnTo>
                    <a:pt x="2519565" y="393700"/>
                  </a:lnTo>
                  <a:lnTo>
                    <a:pt x="2519565" y="647700"/>
                  </a:lnTo>
                  <a:lnTo>
                    <a:pt x="2519565" y="660400"/>
                  </a:lnTo>
                  <a:lnTo>
                    <a:pt x="2519565" y="914400"/>
                  </a:lnTo>
                  <a:lnTo>
                    <a:pt x="2392794" y="914400"/>
                  </a:lnTo>
                  <a:lnTo>
                    <a:pt x="2392794" y="660400"/>
                  </a:lnTo>
                  <a:lnTo>
                    <a:pt x="2519565" y="660400"/>
                  </a:lnTo>
                  <a:lnTo>
                    <a:pt x="2519565" y="647700"/>
                  </a:lnTo>
                  <a:lnTo>
                    <a:pt x="2392794" y="647700"/>
                  </a:lnTo>
                  <a:lnTo>
                    <a:pt x="2392794" y="393700"/>
                  </a:lnTo>
                  <a:lnTo>
                    <a:pt x="2519565" y="393700"/>
                  </a:lnTo>
                  <a:lnTo>
                    <a:pt x="2519565" y="381000"/>
                  </a:lnTo>
                  <a:lnTo>
                    <a:pt x="2392794" y="381000"/>
                  </a:lnTo>
                  <a:lnTo>
                    <a:pt x="2392794" y="127000"/>
                  </a:lnTo>
                  <a:lnTo>
                    <a:pt x="2519565" y="127000"/>
                  </a:lnTo>
                  <a:lnTo>
                    <a:pt x="2519565" y="114300"/>
                  </a:lnTo>
                  <a:lnTo>
                    <a:pt x="2386177" y="114300"/>
                  </a:lnTo>
                  <a:lnTo>
                    <a:pt x="2386177" y="127000"/>
                  </a:lnTo>
                  <a:lnTo>
                    <a:pt x="2386177" y="381000"/>
                  </a:lnTo>
                  <a:lnTo>
                    <a:pt x="2386177" y="393700"/>
                  </a:lnTo>
                  <a:lnTo>
                    <a:pt x="2386177" y="647700"/>
                  </a:lnTo>
                  <a:lnTo>
                    <a:pt x="2386177" y="660400"/>
                  </a:lnTo>
                  <a:lnTo>
                    <a:pt x="2386177" y="914400"/>
                  </a:lnTo>
                  <a:lnTo>
                    <a:pt x="2259406" y="914400"/>
                  </a:lnTo>
                  <a:lnTo>
                    <a:pt x="2259406" y="660400"/>
                  </a:lnTo>
                  <a:lnTo>
                    <a:pt x="2386177" y="660400"/>
                  </a:lnTo>
                  <a:lnTo>
                    <a:pt x="2386177" y="647700"/>
                  </a:lnTo>
                  <a:lnTo>
                    <a:pt x="2259406" y="647700"/>
                  </a:lnTo>
                  <a:lnTo>
                    <a:pt x="2259406" y="393700"/>
                  </a:lnTo>
                  <a:lnTo>
                    <a:pt x="2386177" y="393700"/>
                  </a:lnTo>
                  <a:lnTo>
                    <a:pt x="2386177" y="381000"/>
                  </a:lnTo>
                  <a:lnTo>
                    <a:pt x="2259406" y="381000"/>
                  </a:lnTo>
                  <a:lnTo>
                    <a:pt x="2259406" y="127000"/>
                  </a:lnTo>
                  <a:lnTo>
                    <a:pt x="2386177" y="127000"/>
                  </a:lnTo>
                  <a:lnTo>
                    <a:pt x="2386177" y="114300"/>
                  </a:lnTo>
                  <a:lnTo>
                    <a:pt x="2252776" y="114300"/>
                  </a:lnTo>
                  <a:lnTo>
                    <a:pt x="2252776" y="127000"/>
                  </a:lnTo>
                  <a:lnTo>
                    <a:pt x="2252776" y="381000"/>
                  </a:lnTo>
                  <a:lnTo>
                    <a:pt x="2252776" y="393700"/>
                  </a:lnTo>
                  <a:lnTo>
                    <a:pt x="2252776" y="647700"/>
                  </a:lnTo>
                  <a:lnTo>
                    <a:pt x="2252776" y="660400"/>
                  </a:lnTo>
                  <a:lnTo>
                    <a:pt x="2252776" y="914400"/>
                  </a:lnTo>
                  <a:lnTo>
                    <a:pt x="2126018" y="914400"/>
                  </a:lnTo>
                  <a:lnTo>
                    <a:pt x="2126018" y="660400"/>
                  </a:lnTo>
                  <a:lnTo>
                    <a:pt x="2252776" y="660400"/>
                  </a:lnTo>
                  <a:lnTo>
                    <a:pt x="2252776" y="647700"/>
                  </a:lnTo>
                  <a:lnTo>
                    <a:pt x="2126018" y="647700"/>
                  </a:lnTo>
                  <a:lnTo>
                    <a:pt x="2126018" y="393700"/>
                  </a:lnTo>
                  <a:lnTo>
                    <a:pt x="2252776" y="393700"/>
                  </a:lnTo>
                  <a:lnTo>
                    <a:pt x="2252776" y="381000"/>
                  </a:lnTo>
                  <a:lnTo>
                    <a:pt x="2126018" y="381000"/>
                  </a:lnTo>
                  <a:lnTo>
                    <a:pt x="2126018" y="127000"/>
                  </a:lnTo>
                  <a:lnTo>
                    <a:pt x="2252776" y="127000"/>
                  </a:lnTo>
                  <a:lnTo>
                    <a:pt x="2252776" y="114300"/>
                  </a:lnTo>
                  <a:lnTo>
                    <a:pt x="2119388" y="114300"/>
                  </a:lnTo>
                  <a:lnTo>
                    <a:pt x="2119388" y="127000"/>
                  </a:lnTo>
                  <a:lnTo>
                    <a:pt x="2119388" y="381000"/>
                  </a:lnTo>
                  <a:lnTo>
                    <a:pt x="2119388" y="393700"/>
                  </a:lnTo>
                  <a:lnTo>
                    <a:pt x="2119388" y="647700"/>
                  </a:lnTo>
                  <a:lnTo>
                    <a:pt x="2119388" y="660400"/>
                  </a:lnTo>
                  <a:lnTo>
                    <a:pt x="2119388" y="914400"/>
                  </a:lnTo>
                  <a:lnTo>
                    <a:pt x="1992630" y="914400"/>
                  </a:lnTo>
                  <a:lnTo>
                    <a:pt x="1992630" y="660400"/>
                  </a:lnTo>
                  <a:lnTo>
                    <a:pt x="2119388" y="660400"/>
                  </a:lnTo>
                  <a:lnTo>
                    <a:pt x="2119388" y="647700"/>
                  </a:lnTo>
                  <a:lnTo>
                    <a:pt x="1992630" y="647700"/>
                  </a:lnTo>
                  <a:lnTo>
                    <a:pt x="1992630" y="393700"/>
                  </a:lnTo>
                  <a:lnTo>
                    <a:pt x="2119388" y="393700"/>
                  </a:lnTo>
                  <a:lnTo>
                    <a:pt x="2119388" y="381000"/>
                  </a:lnTo>
                  <a:lnTo>
                    <a:pt x="1992630" y="381000"/>
                  </a:lnTo>
                  <a:lnTo>
                    <a:pt x="1992630" y="127000"/>
                  </a:lnTo>
                  <a:lnTo>
                    <a:pt x="2119388" y="127000"/>
                  </a:lnTo>
                  <a:lnTo>
                    <a:pt x="2119388" y="114300"/>
                  </a:lnTo>
                  <a:lnTo>
                    <a:pt x="1986013" y="114300"/>
                  </a:lnTo>
                  <a:lnTo>
                    <a:pt x="1986013" y="127000"/>
                  </a:lnTo>
                  <a:lnTo>
                    <a:pt x="1986013" y="381000"/>
                  </a:lnTo>
                  <a:lnTo>
                    <a:pt x="1986013" y="393700"/>
                  </a:lnTo>
                  <a:lnTo>
                    <a:pt x="1986013" y="647700"/>
                  </a:lnTo>
                  <a:lnTo>
                    <a:pt x="1986000" y="660400"/>
                  </a:lnTo>
                  <a:lnTo>
                    <a:pt x="1986000" y="914400"/>
                  </a:lnTo>
                  <a:lnTo>
                    <a:pt x="1859241" y="914400"/>
                  </a:lnTo>
                  <a:lnTo>
                    <a:pt x="1859241" y="660400"/>
                  </a:lnTo>
                  <a:lnTo>
                    <a:pt x="1986000" y="660400"/>
                  </a:lnTo>
                  <a:lnTo>
                    <a:pt x="1986000" y="647700"/>
                  </a:lnTo>
                  <a:lnTo>
                    <a:pt x="1859241" y="647700"/>
                  </a:lnTo>
                  <a:lnTo>
                    <a:pt x="1859241" y="393700"/>
                  </a:lnTo>
                  <a:lnTo>
                    <a:pt x="1986013" y="393700"/>
                  </a:lnTo>
                  <a:lnTo>
                    <a:pt x="1986013" y="381000"/>
                  </a:lnTo>
                  <a:lnTo>
                    <a:pt x="1859241" y="381000"/>
                  </a:lnTo>
                  <a:lnTo>
                    <a:pt x="1859241" y="127000"/>
                  </a:lnTo>
                  <a:lnTo>
                    <a:pt x="1986013" y="127000"/>
                  </a:lnTo>
                  <a:lnTo>
                    <a:pt x="1986013" y="114300"/>
                  </a:lnTo>
                  <a:lnTo>
                    <a:pt x="1852625" y="114300"/>
                  </a:lnTo>
                  <a:lnTo>
                    <a:pt x="1852625" y="127000"/>
                  </a:lnTo>
                  <a:lnTo>
                    <a:pt x="1852625" y="381000"/>
                  </a:lnTo>
                  <a:lnTo>
                    <a:pt x="1852625" y="393700"/>
                  </a:lnTo>
                  <a:lnTo>
                    <a:pt x="1852625" y="647700"/>
                  </a:lnTo>
                  <a:lnTo>
                    <a:pt x="1852625" y="660400"/>
                  </a:lnTo>
                  <a:lnTo>
                    <a:pt x="1852625" y="914400"/>
                  </a:lnTo>
                  <a:lnTo>
                    <a:pt x="1725853" y="914400"/>
                  </a:lnTo>
                  <a:lnTo>
                    <a:pt x="1725853" y="660400"/>
                  </a:lnTo>
                  <a:lnTo>
                    <a:pt x="1852625" y="660400"/>
                  </a:lnTo>
                  <a:lnTo>
                    <a:pt x="1852625" y="647700"/>
                  </a:lnTo>
                  <a:lnTo>
                    <a:pt x="1725853" y="647700"/>
                  </a:lnTo>
                  <a:lnTo>
                    <a:pt x="1725853" y="393700"/>
                  </a:lnTo>
                  <a:lnTo>
                    <a:pt x="1852625" y="393700"/>
                  </a:lnTo>
                  <a:lnTo>
                    <a:pt x="1852625" y="381000"/>
                  </a:lnTo>
                  <a:lnTo>
                    <a:pt x="1725853" y="381000"/>
                  </a:lnTo>
                  <a:lnTo>
                    <a:pt x="1725853" y="127000"/>
                  </a:lnTo>
                  <a:lnTo>
                    <a:pt x="1852625" y="127000"/>
                  </a:lnTo>
                  <a:lnTo>
                    <a:pt x="1852625" y="114300"/>
                  </a:lnTo>
                  <a:lnTo>
                    <a:pt x="1719224" y="114300"/>
                  </a:lnTo>
                  <a:lnTo>
                    <a:pt x="1719224" y="127000"/>
                  </a:lnTo>
                  <a:lnTo>
                    <a:pt x="1719224" y="381000"/>
                  </a:lnTo>
                  <a:lnTo>
                    <a:pt x="1719224" y="393700"/>
                  </a:lnTo>
                  <a:lnTo>
                    <a:pt x="1719224" y="647700"/>
                  </a:lnTo>
                  <a:lnTo>
                    <a:pt x="1719224" y="660400"/>
                  </a:lnTo>
                  <a:lnTo>
                    <a:pt x="1719224" y="914400"/>
                  </a:lnTo>
                  <a:lnTo>
                    <a:pt x="1592453" y="914400"/>
                  </a:lnTo>
                  <a:lnTo>
                    <a:pt x="1592453" y="660400"/>
                  </a:lnTo>
                  <a:lnTo>
                    <a:pt x="1719224" y="660400"/>
                  </a:lnTo>
                  <a:lnTo>
                    <a:pt x="1719224" y="647700"/>
                  </a:lnTo>
                  <a:lnTo>
                    <a:pt x="1592453" y="647700"/>
                  </a:lnTo>
                  <a:lnTo>
                    <a:pt x="1592453" y="393700"/>
                  </a:lnTo>
                  <a:lnTo>
                    <a:pt x="1719224" y="393700"/>
                  </a:lnTo>
                  <a:lnTo>
                    <a:pt x="1719224" y="381000"/>
                  </a:lnTo>
                  <a:lnTo>
                    <a:pt x="1592453" y="381000"/>
                  </a:lnTo>
                  <a:lnTo>
                    <a:pt x="1592453" y="127000"/>
                  </a:lnTo>
                  <a:lnTo>
                    <a:pt x="1719224" y="127000"/>
                  </a:lnTo>
                  <a:lnTo>
                    <a:pt x="1719224" y="114300"/>
                  </a:lnTo>
                  <a:lnTo>
                    <a:pt x="1585836" y="114300"/>
                  </a:lnTo>
                  <a:lnTo>
                    <a:pt x="1585836" y="127000"/>
                  </a:lnTo>
                  <a:lnTo>
                    <a:pt x="1585836" y="381000"/>
                  </a:lnTo>
                  <a:lnTo>
                    <a:pt x="1585836" y="393700"/>
                  </a:lnTo>
                  <a:lnTo>
                    <a:pt x="1585836" y="647700"/>
                  </a:lnTo>
                  <a:lnTo>
                    <a:pt x="1585836" y="660400"/>
                  </a:lnTo>
                  <a:lnTo>
                    <a:pt x="1585836" y="914400"/>
                  </a:lnTo>
                  <a:lnTo>
                    <a:pt x="1459077" y="914400"/>
                  </a:lnTo>
                  <a:lnTo>
                    <a:pt x="1459077" y="660400"/>
                  </a:lnTo>
                  <a:lnTo>
                    <a:pt x="1585836" y="660400"/>
                  </a:lnTo>
                  <a:lnTo>
                    <a:pt x="1585836" y="647700"/>
                  </a:lnTo>
                  <a:lnTo>
                    <a:pt x="1459077" y="647700"/>
                  </a:lnTo>
                  <a:lnTo>
                    <a:pt x="1459077" y="393700"/>
                  </a:lnTo>
                  <a:lnTo>
                    <a:pt x="1585836" y="393700"/>
                  </a:lnTo>
                  <a:lnTo>
                    <a:pt x="1585836" y="381000"/>
                  </a:lnTo>
                  <a:lnTo>
                    <a:pt x="1459077" y="381000"/>
                  </a:lnTo>
                  <a:lnTo>
                    <a:pt x="1459077" y="127000"/>
                  </a:lnTo>
                  <a:lnTo>
                    <a:pt x="1585836" y="127000"/>
                  </a:lnTo>
                  <a:lnTo>
                    <a:pt x="1585836" y="114300"/>
                  </a:lnTo>
                  <a:lnTo>
                    <a:pt x="1452448" y="114300"/>
                  </a:lnTo>
                  <a:lnTo>
                    <a:pt x="1452448" y="127000"/>
                  </a:lnTo>
                  <a:lnTo>
                    <a:pt x="1452448" y="381000"/>
                  </a:lnTo>
                  <a:lnTo>
                    <a:pt x="1452448" y="393700"/>
                  </a:lnTo>
                  <a:lnTo>
                    <a:pt x="1452448" y="647700"/>
                  </a:lnTo>
                  <a:lnTo>
                    <a:pt x="1452448" y="660400"/>
                  </a:lnTo>
                  <a:lnTo>
                    <a:pt x="1452448" y="914400"/>
                  </a:lnTo>
                  <a:lnTo>
                    <a:pt x="1325676" y="914400"/>
                  </a:lnTo>
                  <a:lnTo>
                    <a:pt x="1325676" y="660400"/>
                  </a:lnTo>
                  <a:lnTo>
                    <a:pt x="1452448" y="660400"/>
                  </a:lnTo>
                  <a:lnTo>
                    <a:pt x="1452448" y="647700"/>
                  </a:lnTo>
                  <a:lnTo>
                    <a:pt x="1325676" y="647700"/>
                  </a:lnTo>
                  <a:lnTo>
                    <a:pt x="1325676" y="393700"/>
                  </a:lnTo>
                  <a:lnTo>
                    <a:pt x="1452448" y="393700"/>
                  </a:lnTo>
                  <a:lnTo>
                    <a:pt x="1452448" y="381000"/>
                  </a:lnTo>
                  <a:lnTo>
                    <a:pt x="1325676" y="381000"/>
                  </a:lnTo>
                  <a:lnTo>
                    <a:pt x="1325676" y="127000"/>
                  </a:lnTo>
                  <a:lnTo>
                    <a:pt x="1452448" y="127000"/>
                  </a:lnTo>
                  <a:lnTo>
                    <a:pt x="1452448" y="114300"/>
                  </a:lnTo>
                  <a:lnTo>
                    <a:pt x="1319047" y="114300"/>
                  </a:lnTo>
                  <a:lnTo>
                    <a:pt x="1319047" y="127000"/>
                  </a:lnTo>
                  <a:lnTo>
                    <a:pt x="1319047" y="381000"/>
                  </a:lnTo>
                  <a:lnTo>
                    <a:pt x="1319047" y="393700"/>
                  </a:lnTo>
                  <a:lnTo>
                    <a:pt x="1319047" y="647700"/>
                  </a:lnTo>
                  <a:lnTo>
                    <a:pt x="1319047" y="660400"/>
                  </a:lnTo>
                  <a:lnTo>
                    <a:pt x="1319047" y="914400"/>
                  </a:lnTo>
                  <a:lnTo>
                    <a:pt x="1192288" y="914400"/>
                  </a:lnTo>
                  <a:lnTo>
                    <a:pt x="1192288" y="660400"/>
                  </a:lnTo>
                  <a:lnTo>
                    <a:pt x="1319047" y="660400"/>
                  </a:lnTo>
                  <a:lnTo>
                    <a:pt x="1319047" y="647700"/>
                  </a:lnTo>
                  <a:lnTo>
                    <a:pt x="1192288" y="647700"/>
                  </a:lnTo>
                  <a:lnTo>
                    <a:pt x="1192288" y="393700"/>
                  </a:lnTo>
                  <a:lnTo>
                    <a:pt x="1319047" y="393700"/>
                  </a:lnTo>
                  <a:lnTo>
                    <a:pt x="1319047" y="381000"/>
                  </a:lnTo>
                  <a:lnTo>
                    <a:pt x="1192288" y="381000"/>
                  </a:lnTo>
                  <a:lnTo>
                    <a:pt x="1192288" y="127000"/>
                  </a:lnTo>
                  <a:lnTo>
                    <a:pt x="1319047" y="127000"/>
                  </a:lnTo>
                  <a:lnTo>
                    <a:pt x="1319047" y="114300"/>
                  </a:lnTo>
                  <a:lnTo>
                    <a:pt x="1185659" y="114300"/>
                  </a:lnTo>
                  <a:lnTo>
                    <a:pt x="1185659" y="127000"/>
                  </a:lnTo>
                  <a:lnTo>
                    <a:pt x="1185659" y="381000"/>
                  </a:lnTo>
                  <a:lnTo>
                    <a:pt x="1185659" y="393700"/>
                  </a:lnTo>
                  <a:lnTo>
                    <a:pt x="1185659" y="647700"/>
                  </a:lnTo>
                  <a:lnTo>
                    <a:pt x="1185659" y="660400"/>
                  </a:lnTo>
                  <a:lnTo>
                    <a:pt x="1185659" y="914400"/>
                  </a:lnTo>
                  <a:lnTo>
                    <a:pt x="1058900" y="914400"/>
                  </a:lnTo>
                  <a:lnTo>
                    <a:pt x="1058900" y="660400"/>
                  </a:lnTo>
                  <a:lnTo>
                    <a:pt x="1185659" y="660400"/>
                  </a:lnTo>
                  <a:lnTo>
                    <a:pt x="1185659" y="647700"/>
                  </a:lnTo>
                  <a:lnTo>
                    <a:pt x="1058900" y="647700"/>
                  </a:lnTo>
                  <a:lnTo>
                    <a:pt x="1058900" y="393700"/>
                  </a:lnTo>
                  <a:lnTo>
                    <a:pt x="1185659" y="393700"/>
                  </a:lnTo>
                  <a:lnTo>
                    <a:pt x="1185659" y="381000"/>
                  </a:lnTo>
                  <a:lnTo>
                    <a:pt x="1058900" y="381000"/>
                  </a:lnTo>
                  <a:lnTo>
                    <a:pt x="1058900" y="127000"/>
                  </a:lnTo>
                  <a:lnTo>
                    <a:pt x="1185659" y="127000"/>
                  </a:lnTo>
                  <a:lnTo>
                    <a:pt x="1185659" y="114300"/>
                  </a:lnTo>
                  <a:lnTo>
                    <a:pt x="1052283" y="114300"/>
                  </a:lnTo>
                  <a:lnTo>
                    <a:pt x="1052283" y="127000"/>
                  </a:lnTo>
                  <a:lnTo>
                    <a:pt x="1052283" y="381000"/>
                  </a:lnTo>
                  <a:lnTo>
                    <a:pt x="1052283" y="393700"/>
                  </a:lnTo>
                  <a:lnTo>
                    <a:pt x="1052283" y="647700"/>
                  </a:lnTo>
                  <a:lnTo>
                    <a:pt x="1052283" y="660400"/>
                  </a:lnTo>
                  <a:lnTo>
                    <a:pt x="1052283" y="914400"/>
                  </a:lnTo>
                  <a:lnTo>
                    <a:pt x="925512" y="914400"/>
                  </a:lnTo>
                  <a:lnTo>
                    <a:pt x="925512" y="660400"/>
                  </a:lnTo>
                  <a:lnTo>
                    <a:pt x="1052283" y="660400"/>
                  </a:lnTo>
                  <a:lnTo>
                    <a:pt x="1052283" y="647700"/>
                  </a:lnTo>
                  <a:lnTo>
                    <a:pt x="925512" y="647700"/>
                  </a:lnTo>
                  <a:lnTo>
                    <a:pt x="925512" y="393700"/>
                  </a:lnTo>
                  <a:lnTo>
                    <a:pt x="1052283" y="393700"/>
                  </a:lnTo>
                  <a:lnTo>
                    <a:pt x="1052283" y="381000"/>
                  </a:lnTo>
                  <a:lnTo>
                    <a:pt x="925512" y="381000"/>
                  </a:lnTo>
                  <a:lnTo>
                    <a:pt x="925512" y="127000"/>
                  </a:lnTo>
                  <a:lnTo>
                    <a:pt x="1052283" y="127000"/>
                  </a:lnTo>
                  <a:lnTo>
                    <a:pt x="1052283" y="114300"/>
                  </a:lnTo>
                  <a:lnTo>
                    <a:pt x="918895" y="114300"/>
                  </a:lnTo>
                  <a:lnTo>
                    <a:pt x="918895" y="127000"/>
                  </a:lnTo>
                  <a:lnTo>
                    <a:pt x="918895" y="381000"/>
                  </a:lnTo>
                  <a:lnTo>
                    <a:pt x="918895" y="393700"/>
                  </a:lnTo>
                  <a:lnTo>
                    <a:pt x="918895" y="647700"/>
                  </a:lnTo>
                  <a:lnTo>
                    <a:pt x="918895" y="660400"/>
                  </a:lnTo>
                  <a:lnTo>
                    <a:pt x="918895" y="914400"/>
                  </a:lnTo>
                  <a:lnTo>
                    <a:pt x="792124" y="914400"/>
                  </a:lnTo>
                  <a:lnTo>
                    <a:pt x="792124" y="660400"/>
                  </a:lnTo>
                  <a:lnTo>
                    <a:pt x="918895" y="660400"/>
                  </a:lnTo>
                  <a:lnTo>
                    <a:pt x="918895" y="647700"/>
                  </a:lnTo>
                  <a:lnTo>
                    <a:pt x="792124" y="647700"/>
                  </a:lnTo>
                  <a:lnTo>
                    <a:pt x="792124" y="393700"/>
                  </a:lnTo>
                  <a:lnTo>
                    <a:pt x="918895" y="393700"/>
                  </a:lnTo>
                  <a:lnTo>
                    <a:pt x="918895" y="381000"/>
                  </a:lnTo>
                  <a:lnTo>
                    <a:pt x="792124" y="381000"/>
                  </a:lnTo>
                  <a:lnTo>
                    <a:pt x="792124" y="127000"/>
                  </a:lnTo>
                  <a:lnTo>
                    <a:pt x="918895" y="127000"/>
                  </a:lnTo>
                  <a:lnTo>
                    <a:pt x="918895" y="114300"/>
                  </a:lnTo>
                  <a:lnTo>
                    <a:pt x="785495" y="114300"/>
                  </a:lnTo>
                  <a:lnTo>
                    <a:pt x="785495" y="127000"/>
                  </a:lnTo>
                  <a:lnTo>
                    <a:pt x="785495" y="381000"/>
                  </a:lnTo>
                  <a:lnTo>
                    <a:pt x="785495" y="393700"/>
                  </a:lnTo>
                  <a:lnTo>
                    <a:pt x="785495" y="647700"/>
                  </a:lnTo>
                  <a:lnTo>
                    <a:pt x="785495" y="660400"/>
                  </a:lnTo>
                  <a:lnTo>
                    <a:pt x="785495" y="914400"/>
                  </a:lnTo>
                  <a:lnTo>
                    <a:pt x="658723" y="914400"/>
                  </a:lnTo>
                  <a:lnTo>
                    <a:pt x="658723" y="660400"/>
                  </a:lnTo>
                  <a:lnTo>
                    <a:pt x="785495" y="660400"/>
                  </a:lnTo>
                  <a:lnTo>
                    <a:pt x="785495" y="647700"/>
                  </a:lnTo>
                  <a:lnTo>
                    <a:pt x="658723" y="647700"/>
                  </a:lnTo>
                  <a:lnTo>
                    <a:pt x="658723" y="393700"/>
                  </a:lnTo>
                  <a:lnTo>
                    <a:pt x="785495" y="393700"/>
                  </a:lnTo>
                  <a:lnTo>
                    <a:pt x="785495" y="381000"/>
                  </a:lnTo>
                  <a:lnTo>
                    <a:pt x="658723" y="381000"/>
                  </a:lnTo>
                  <a:lnTo>
                    <a:pt x="658723" y="127000"/>
                  </a:lnTo>
                  <a:lnTo>
                    <a:pt x="785495" y="127000"/>
                  </a:lnTo>
                  <a:lnTo>
                    <a:pt x="785495" y="114300"/>
                  </a:lnTo>
                  <a:lnTo>
                    <a:pt x="652106" y="114300"/>
                  </a:lnTo>
                  <a:lnTo>
                    <a:pt x="652106" y="127000"/>
                  </a:lnTo>
                  <a:lnTo>
                    <a:pt x="652106" y="381000"/>
                  </a:lnTo>
                  <a:lnTo>
                    <a:pt x="652106" y="393700"/>
                  </a:lnTo>
                  <a:lnTo>
                    <a:pt x="652106" y="647700"/>
                  </a:lnTo>
                  <a:lnTo>
                    <a:pt x="652106" y="660400"/>
                  </a:lnTo>
                  <a:lnTo>
                    <a:pt x="652106" y="914400"/>
                  </a:lnTo>
                  <a:lnTo>
                    <a:pt x="525335" y="914400"/>
                  </a:lnTo>
                  <a:lnTo>
                    <a:pt x="525335" y="660400"/>
                  </a:lnTo>
                  <a:lnTo>
                    <a:pt x="652106" y="660400"/>
                  </a:lnTo>
                  <a:lnTo>
                    <a:pt x="652106" y="647700"/>
                  </a:lnTo>
                  <a:lnTo>
                    <a:pt x="525335" y="647700"/>
                  </a:lnTo>
                  <a:lnTo>
                    <a:pt x="525335" y="393700"/>
                  </a:lnTo>
                  <a:lnTo>
                    <a:pt x="652106" y="393700"/>
                  </a:lnTo>
                  <a:lnTo>
                    <a:pt x="652106" y="381000"/>
                  </a:lnTo>
                  <a:lnTo>
                    <a:pt x="525335" y="381000"/>
                  </a:lnTo>
                  <a:lnTo>
                    <a:pt x="525335" y="127000"/>
                  </a:lnTo>
                  <a:lnTo>
                    <a:pt x="652106" y="127000"/>
                  </a:lnTo>
                  <a:lnTo>
                    <a:pt x="652106" y="114300"/>
                  </a:lnTo>
                  <a:lnTo>
                    <a:pt x="518718" y="114300"/>
                  </a:lnTo>
                  <a:lnTo>
                    <a:pt x="518718" y="127000"/>
                  </a:lnTo>
                  <a:lnTo>
                    <a:pt x="518718" y="381000"/>
                  </a:lnTo>
                  <a:lnTo>
                    <a:pt x="518718" y="393700"/>
                  </a:lnTo>
                  <a:lnTo>
                    <a:pt x="518718" y="647700"/>
                  </a:lnTo>
                  <a:lnTo>
                    <a:pt x="518718" y="660400"/>
                  </a:lnTo>
                  <a:lnTo>
                    <a:pt x="518718" y="914400"/>
                  </a:lnTo>
                  <a:lnTo>
                    <a:pt x="391960" y="914400"/>
                  </a:lnTo>
                  <a:lnTo>
                    <a:pt x="391960" y="660400"/>
                  </a:lnTo>
                  <a:lnTo>
                    <a:pt x="518718" y="660400"/>
                  </a:lnTo>
                  <a:lnTo>
                    <a:pt x="518718" y="647700"/>
                  </a:lnTo>
                  <a:lnTo>
                    <a:pt x="391960" y="647700"/>
                  </a:lnTo>
                  <a:lnTo>
                    <a:pt x="391960" y="393700"/>
                  </a:lnTo>
                  <a:lnTo>
                    <a:pt x="518718" y="393700"/>
                  </a:lnTo>
                  <a:lnTo>
                    <a:pt x="518718" y="381000"/>
                  </a:lnTo>
                  <a:lnTo>
                    <a:pt x="391960" y="381000"/>
                  </a:lnTo>
                  <a:lnTo>
                    <a:pt x="391960" y="127000"/>
                  </a:lnTo>
                  <a:lnTo>
                    <a:pt x="518718" y="127000"/>
                  </a:lnTo>
                  <a:lnTo>
                    <a:pt x="518718" y="114300"/>
                  </a:lnTo>
                  <a:lnTo>
                    <a:pt x="385330" y="114300"/>
                  </a:lnTo>
                  <a:lnTo>
                    <a:pt x="385330" y="127000"/>
                  </a:lnTo>
                  <a:lnTo>
                    <a:pt x="385330" y="381000"/>
                  </a:lnTo>
                  <a:lnTo>
                    <a:pt x="385330" y="393700"/>
                  </a:lnTo>
                  <a:lnTo>
                    <a:pt x="385330" y="647700"/>
                  </a:lnTo>
                  <a:lnTo>
                    <a:pt x="385330" y="660400"/>
                  </a:lnTo>
                  <a:lnTo>
                    <a:pt x="385330" y="914400"/>
                  </a:lnTo>
                  <a:lnTo>
                    <a:pt x="258559" y="914400"/>
                  </a:lnTo>
                  <a:lnTo>
                    <a:pt x="258559" y="660400"/>
                  </a:lnTo>
                  <a:lnTo>
                    <a:pt x="385330" y="660400"/>
                  </a:lnTo>
                  <a:lnTo>
                    <a:pt x="385330" y="647700"/>
                  </a:lnTo>
                  <a:lnTo>
                    <a:pt x="258559" y="647700"/>
                  </a:lnTo>
                  <a:lnTo>
                    <a:pt x="258559" y="393700"/>
                  </a:lnTo>
                  <a:lnTo>
                    <a:pt x="385330" y="393700"/>
                  </a:lnTo>
                  <a:lnTo>
                    <a:pt x="385330" y="381000"/>
                  </a:lnTo>
                  <a:lnTo>
                    <a:pt x="258559" y="381000"/>
                  </a:lnTo>
                  <a:lnTo>
                    <a:pt x="258559" y="127000"/>
                  </a:lnTo>
                  <a:lnTo>
                    <a:pt x="385330" y="127000"/>
                  </a:lnTo>
                  <a:lnTo>
                    <a:pt x="385330" y="114300"/>
                  </a:lnTo>
                  <a:lnTo>
                    <a:pt x="251929" y="114300"/>
                  </a:lnTo>
                  <a:lnTo>
                    <a:pt x="251929" y="127000"/>
                  </a:lnTo>
                  <a:lnTo>
                    <a:pt x="251929" y="381000"/>
                  </a:lnTo>
                  <a:lnTo>
                    <a:pt x="251929" y="393700"/>
                  </a:lnTo>
                  <a:lnTo>
                    <a:pt x="251929" y="647700"/>
                  </a:lnTo>
                  <a:lnTo>
                    <a:pt x="251929" y="660400"/>
                  </a:lnTo>
                  <a:lnTo>
                    <a:pt x="251929" y="914400"/>
                  </a:lnTo>
                  <a:lnTo>
                    <a:pt x="125171" y="914400"/>
                  </a:lnTo>
                  <a:lnTo>
                    <a:pt x="125171" y="660400"/>
                  </a:lnTo>
                  <a:lnTo>
                    <a:pt x="251929" y="660400"/>
                  </a:lnTo>
                  <a:lnTo>
                    <a:pt x="251929" y="647700"/>
                  </a:lnTo>
                  <a:lnTo>
                    <a:pt x="125171" y="647700"/>
                  </a:lnTo>
                  <a:lnTo>
                    <a:pt x="125171" y="393700"/>
                  </a:lnTo>
                  <a:lnTo>
                    <a:pt x="251929" y="393700"/>
                  </a:lnTo>
                  <a:lnTo>
                    <a:pt x="251929" y="381000"/>
                  </a:lnTo>
                  <a:lnTo>
                    <a:pt x="125171" y="381000"/>
                  </a:lnTo>
                  <a:lnTo>
                    <a:pt x="125171" y="127000"/>
                  </a:lnTo>
                  <a:lnTo>
                    <a:pt x="251929" y="127000"/>
                  </a:lnTo>
                  <a:lnTo>
                    <a:pt x="251929" y="114300"/>
                  </a:lnTo>
                  <a:lnTo>
                    <a:pt x="125171" y="114300"/>
                  </a:lnTo>
                  <a:lnTo>
                    <a:pt x="125171" y="0"/>
                  </a:lnTo>
                  <a:lnTo>
                    <a:pt x="118554" y="0"/>
                  </a:lnTo>
                  <a:lnTo>
                    <a:pt x="118554" y="114300"/>
                  </a:lnTo>
                  <a:lnTo>
                    <a:pt x="0" y="114300"/>
                  </a:lnTo>
                  <a:lnTo>
                    <a:pt x="1485" y="127000"/>
                  </a:lnTo>
                  <a:lnTo>
                    <a:pt x="118554" y="127000"/>
                  </a:lnTo>
                  <a:lnTo>
                    <a:pt x="118554" y="381000"/>
                  </a:lnTo>
                  <a:lnTo>
                    <a:pt x="0" y="381000"/>
                  </a:lnTo>
                  <a:lnTo>
                    <a:pt x="1485" y="393700"/>
                  </a:lnTo>
                  <a:lnTo>
                    <a:pt x="118554" y="393700"/>
                  </a:lnTo>
                  <a:lnTo>
                    <a:pt x="118554" y="647700"/>
                  </a:lnTo>
                  <a:lnTo>
                    <a:pt x="0" y="647700"/>
                  </a:lnTo>
                  <a:lnTo>
                    <a:pt x="0" y="660400"/>
                  </a:lnTo>
                  <a:lnTo>
                    <a:pt x="118554" y="660400"/>
                  </a:lnTo>
                  <a:lnTo>
                    <a:pt x="118554" y="914400"/>
                  </a:lnTo>
                  <a:lnTo>
                    <a:pt x="0" y="914400"/>
                  </a:lnTo>
                  <a:lnTo>
                    <a:pt x="0" y="927100"/>
                  </a:lnTo>
                  <a:lnTo>
                    <a:pt x="1986000" y="927100"/>
                  </a:lnTo>
                  <a:lnTo>
                    <a:pt x="1986000" y="1181100"/>
                  </a:lnTo>
                  <a:lnTo>
                    <a:pt x="1992630" y="1181100"/>
                  </a:lnTo>
                  <a:lnTo>
                    <a:pt x="1992630" y="927100"/>
                  </a:lnTo>
                  <a:lnTo>
                    <a:pt x="2119388" y="927100"/>
                  </a:lnTo>
                  <a:lnTo>
                    <a:pt x="2119388" y="1181100"/>
                  </a:lnTo>
                  <a:lnTo>
                    <a:pt x="2126018" y="1181100"/>
                  </a:lnTo>
                  <a:lnTo>
                    <a:pt x="2126018" y="927100"/>
                  </a:lnTo>
                  <a:lnTo>
                    <a:pt x="2252776" y="927100"/>
                  </a:lnTo>
                  <a:lnTo>
                    <a:pt x="2252776" y="1181100"/>
                  </a:lnTo>
                  <a:lnTo>
                    <a:pt x="2259406" y="1181100"/>
                  </a:lnTo>
                  <a:lnTo>
                    <a:pt x="2259406" y="927100"/>
                  </a:lnTo>
                  <a:lnTo>
                    <a:pt x="2386177" y="927100"/>
                  </a:lnTo>
                  <a:lnTo>
                    <a:pt x="2386177" y="1181100"/>
                  </a:lnTo>
                  <a:lnTo>
                    <a:pt x="2392794" y="1181100"/>
                  </a:lnTo>
                  <a:lnTo>
                    <a:pt x="2392794" y="927100"/>
                  </a:lnTo>
                  <a:lnTo>
                    <a:pt x="2519565" y="927100"/>
                  </a:lnTo>
                  <a:lnTo>
                    <a:pt x="2519565" y="1181100"/>
                  </a:lnTo>
                  <a:lnTo>
                    <a:pt x="2526182" y="1181100"/>
                  </a:lnTo>
                  <a:lnTo>
                    <a:pt x="2526182" y="927100"/>
                  </a:lnTo>
                  <a:lnTo>
                    <a:pt x="2652953" y="927100"/>
                  </a:lnTo>
                  <a:lnTo>
                    <a:pt x="2652953" y="1181100"/>
                  </a:lnTo>
                  <a:lnTo>
                    <a:pt x="2659583" y="1181100"/>
                  </a:lnTo>
                  <a:lnTo>
                    <a:pt x="2659583" y="927100"/>
                  </a:lnTo>
                  <a:lnTo>
                    <a:pt x="2778125" y="927100"/>
                  </a:lnTo>
                  <a:lnTo>
                    <a:pt x="2778125" y="914400"/>
                  </a:lnTo>
                  <a:lnTo>
                    <a:pt x="2659583" y="914400"/>
                  </a:lnTo>
                  <a:lnTo>
                    <a:pt x="2659583" y="660400"/>
                  </a:lnTo>
                  <a:lnTo>
                    <a:pt x="2778125" y="660400"/>
                  </a:lnTo>
                  <a:lnTo>
                    <a:pt x="2778125" y="647700"/>
                  </a:lnTo>
                  <a:lnTo>
                    <a:pt x="2659583" y="647700"/>
                  </a:lnTo>
                  <a:lnTo>
                    <a:pt x="2659583" y="393700"/>
                  </a:lnTo>
                  <a:lnTo>
                    <a:pt x="2776651" y="393700"/>
                  </a:lnTo>
                  <a:lnTo>
                    <a:pt x="2778125" y="381000"/>
                  </a:lnTo>
                  <a:lnTo>
                    <a:pt x="2659583" y="381000"/>
                  </a:lnTo>
                  <a:lnTo>
                    <a:pt x="2659583" y="127000"/>
                  </a:lnTo>
                  <a:lnTo>
                    <a:pt x="2776651" y="127000"/>
                  </a:lnTo>
                  <a:lnTo>
                    <a:pt x="2778125" y="1143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6"/>
            <p:cNvSpPr/>
            <p:nvPr/>
          </p:nvSpPr>
          <p:spPr>
            <a:xfrm>
              <a:off x="17661960" y="24742800"/>
              <a:ext cx="5460480" cy="244440"/>
            </a:xfrm>
            <a:custGeom>
              <a:avLst/>
              <a:gdLst>
                <a:gd name="textAreaLeft" fmla="*/ 0 w 5460480"/>
                <a:gd name="textAreaRight" fmla="*/ 5461560 w 5460480"/>
                <a:gd name="textAreaTop" fmla="*/ 0 h 244440"/>
                <a:gd name="textAreaBottom" fmla="*/ 245520 h 244440"/>
              </a:gdLst>
              <a:ahLst/>
              <a:cxnLst/>
              <a:rect l="textAreaLeft" t="textAreaTop" r="textAreaRight" b="textAreaBottom"/>
              <a:pathLst>
                <a:path w="2541270" h="114300">
                  <a:moveTo>
                    <a:pt x="6616" y="0"/>
                  </a:moveTo>
                  <a:lnTo>
                    <a:pt x="0" y="0"/>
                  </a:lnTo>
                  <a:lnTo>
                    <a:pt x="0" y="114300"/>
                  </a:lnTo>
                  <a:lnTo>
                    <a:pt x="6616" y="114300"/>
                  </a:lnTo>
                  <a:lnTo>
                    <a:pt x="6616" y="0"/>
                  </a:lnTo>
                  <a:close/>
                </a:path>
                <a:path w="2541270" h="114300">
                  <a:moveTo>
                    <a:pt x="140004" y="0"/>
                  </a:moveTo>
                  <a:lnTo>
                    <a:pt x="133388" y="0"/>
                  </a:lnTo>
                  <a:lnTo>
                    <a:pt x="133388" y="114300"/>
                  </a:lnTo>
                  <a:lnTo>
                    <a:pt x="140004" y="114300"/>
                  </a:lnTo>
                  <a:lnTo>
                    <a:pt x="140004" y="0"/>
                  </a:lnTo>
                  <a:close/>
                </a:path>
                <a:path w="2541270" h="114300">
                  <a:moveTo>
                    <a:pt x="273405" y="0"/>
                  </a:moveTo>
                  <a:lnTo>
                    <a:pt x="266776" y="0"/>
                  </a:lnTo>
                  <a:lnTo>
                    <a:pt x="266776" y="114300"/>
                  </a:lnTo>
                  <a:lnTo>
                    <a:pt x="273405" y="114300"/>
                  </a:lnTo>
                  <a:lnTo>
                    <a:pt x="273405" y="0"/>
                  </a:lnTo>
                  <a:close/>
                </a:path>
                <a:path w="2541270" h="114300">
                  <a:moveTo>
                    <a:pt x="406793" y="0"/>
                  </a:moveTo>
                  <a:lnTo>
                    <a:pt x="400164" y="0"/>
                  </a:lnTo>
                  <a:lnTo>
                    <a:pt x="400164" y="114300"/>
                  </a:lnTo>
                  <a:lnTo>
                    <a:pt x="406793" y="114300"/>
                  </a:lnTo>
                  <a:lnTo>
                    <a:pt x="406793" y="0"/>
                  </a:lnTo>
                  <a:close/>
                </a:path>
                <a:path w="2541270" h="114300">
                  <a:moveTo>
                    <a:pt x="540169" y="0"/>
                  </a:moveTo>
                  <a:lnTo>
                    <a:pt x="533552" y="0"/>
                  </a:lnTo>
                  <a:lnTo>
                    <a:pt x="533552" y="114300"/>
                  </a:lnTo>
                  <a:lnTo>
                    <a:pt x="540169" y="114300"/>
                  </a:lnTo>
                  <a:lnTo>
                    <a:pt x="540169" y="0"/>
                  </a:lnTo>
                  <a:close/>
                </a:path>
                <a:path w="2541270" h="114300">
                  <a:moveTo>
                    <a:pt x="673569" y="0"/>
                  </a:moveTo>
                  <a:lnTo>
                    <a:pt x="666940" y="0"/>
                  </a:lnTo>
                  <a:lnTo>
                    <a:pt x="666940" y="114300"/>
                  </a:lnTo>
                  <a:lnTo>
                    <a:pt x="673569" y="114300"/>
                  </a:lnTo>
                  <a:lnTo>
                    <a:pt x="673569" y="0"/>
                  </a:lnTo>
                  <a:close/>
                </a:path>
                <a:path w="2541270" h="114300">
                  <a:moveTo>
                    <a:pt x="806958" y="0"/>
                  </a:moveTo>
                  <a:lnTo>
                    <a:pt x="800341" y="0"/>
                  </a:lnTo>
                  <a:lnTo>
                    <a:pt x="800341" y="114300"/>
                  </a:lnTo>
                  <a:lnTo>
                    <a:pt x="806958" y="114300"/>
                  </a:lnTo>
                  <a:lnTo>
                    <a:pt x="806958" y="0"/>
                  </a:lnTo>
                  <a:close/>
                </a:path>
                <a:path w="2541270" h="114300">
                  <a:moveTo>
                    <a:pt x="940346" y="0"/>
                  </a:moveTo>
                  <a:lnTo>
                    <a:pt x="933729" y="0"/>
                  </a:lnTo>
                  <a:lnTo>
                    <a:pt x="933729" y="114300"/>
                  </a:lnTo>
                  <a:lnTo>
                    <a:pt x="940346" y="114300"/>
                  </a:lnTo>
                  <a:lnTo>
                    <a:pt x="940346" y="0"/>
                  </a:lnTo>
                  <a:close/>
                </a:path>
                <a:path w="2541270" h="114300">
                  <a:moveTo>
                    <a:pt x="1073734" y="0"/>
                  </a:moveTo>
                  <a:lnTo>
                    <a:pt x="1067104" y="0"/>
                  </a:lnTo>
                  <a:lnTo>
                    <a:pt x="1067104" y="114300"/>
                  </a:lnTo>
                  <a:lnTo>
                    <a:pt x="1073734" y="114300"/>
                  </a:lnTo>
                  <a:lnTo>
                    <a:pt x="1073734" y="0"/>
                  </a:lnTo>
                  <a:close/>
                </a:path>
                <a:path w="2541270" h="114300">
                  <a:moveTo>
                    <a:pt x="1207122" y="0"/>
                  </a:moveTo>
                  <a:lnTo>
                    <a:pt x="1200492" y="0"/>
                  </a:lnTo>
                  <a:lnTo>
                    <a:pt x="1200492" y="114300"/>
                  </a:lnTo>
                  <a:lnTo>
                    <a:pt x="1207122" y="114300"/>
                  </a:lnTo>
                  <a:lnTo>
                    <a:pt x="1207122" y="0"/>
                  </a:lnTo>
                  <a:close/>
                </a:path>
                <a:path w="2541270" h="114300">
                  <a:moveTo>
                    <a:pt x="1340510" y="0"/>
                  </a:moveTo>
                  <a:lnTo>
                    <a:pt x="1333893" y="0"/>
                  </a:lnTo>
                  <a:lnTo>
                    <a:pt x="1333893" y="114300"/>
                  </a:lnTo>
                  <a:lnTo>
                    <a:pt x="1340510" y="114300"/>
                  </a:lnTo>
                  <a:lnTo>
                    <a:pt x="1340510" y="0"/>
                  </a:lnTo>
                  <a:close/>
                </a:path>
                <a:path w="2541270" h="114300">
                  <a:moveTo>
                    <a:pt x="1473898" y="0"/>
                  </a:moveTo>
                  <a:lnTo>
                    <a:pt x="1467281" y="0"/>
                  </a:lnTo>
                  <a:lnTo>
                    <a:pt x="1467281" y="114300"/>
                  </a:lnTo>
                  <a:lnTo>
                    <a:pt x="1473898" y="114300"/>
                  </a:lnTo>
                  <a:lnTo>
                    <a:pt x="1473898" y="0"/>
                  </a:lnTo>
                  <a:close/>
                </a:path>
                <a:path w="2541270" h="114300">
                  <a:moveTo>
                    <a:pt x="1607299" y="0"/>
                  </a:moveTo>
                  <a:lnTo>
                    <a:pt x="1600669" y="0"/>
                  </a:lnTo>
                  <a:lnTo>
                    <a:pt x="1600669" y="114300"/>
                  </a:lnTo>
                  <a:lnTo>
                    <a:pt x="1607299" y="114300"/>
                  </a:lnTo>
                  <a:lnTo>
                    <a:pt x="1607299" y="0"/>
                  </a:lnTo>
                  <a:close/>
                </a:path>
                <a:path w="2541270" h="114300">
                  <a:moveTo>
                    <a:pt x="1740687" y="0"/>
                  </a:moveTo>
                  <a:lnTo>
                    <a:pt x="1734070" y="0"/>
                  </a:lnTo>
                  <a:lnTo>
                    <a:pt x="1734070" y="114300"/>
                  </a:lnTo>
                  <a:lnTo>
                    <a:pt x="1740687" y="114300"/>
                  </a:lnTo>
                  <a:lnTo>
                    <a:pt x="1740687" y="0"/>
                  </a:lnTo>
                  <a:close/>
                </a:path>
                <a:path w="2541270" h="114300">
                  <a:moveTo>
                    <a:pt x="1874075" y="0"/>
                  </a:moveTo>
                  <a:lnTo>
                    <a:pt x="1867458" y="0"/>
                  </a:lnTo>
                  <a:lnTo>
                    <a:pt x="1867458" y="114300"/>
                  </a:lnTo>
                  <a:lnTo>
                    <a:pt x="1874075" y="114300"/>
                  </a:lnTo>
                  <a:lnTo>
                    <a:pt x="1874075" y="0"/>
                  </a:lnTo>
                  <a:close/>
                </a:path>
                <a:path w="2541270" h="114300">
                  <a:moveTo>
                    <a:pt x="2007463" y="0"/>
                  </a:moveTo>
                  <a:lnTo>
                    <a:pt x="2000834" y="0"/>
                  </a:lnTo>
                  <a:lnTo>
                    <a:pt x="2000834" y="114300"/>
                  </a:lnTo>
                  <a:lnTo>
                    <a:pt x="2007463" y="114300"/>
                  </a:lnTo>
                  <a:lnTo>
                    <a:pt x="2007463" y="0"/>
                  </a:lnTo>
                  <a:close/>
                </a:path>
                <a:path w="2541270" h="114300">
                  <a:moveTo>
                    <a:pt x="2140851" y="0"/>
                  </a:moveTo>
                  <a:lnTo>
                    <a:pt x="2134222" y="0"/>
                  </a:lnTo>
                  <a:lnTo>
                    <a:pt x="2134222" y="114300"/>
                  </a:lnTo>
                  <a:lnTo>
                    <a:pt x="2140851" y="114300"/>
                  </a:lnTo>
                  <a:lnTo>
                    <a:pt x="2140851" y="0"/>
                  </a:lnTo>
                  <a:close/>
                </a:path>
                <a:path w="2541270" h="114300">
                  <a:moveTo>
                    <a:pt x="2274239" y="0"/>
                  </a:moveTo>
                  <a:lnTo>
                    <a:pt x="2267623" y="0"/>
                  </a:lnTo>
                  <a:lnTo>
                    <a:pt x="2267623" y="114300"/>
                  </a:lnTo>
                  <a:lnTo>
                    <a:pt x="2274239" y="114300"/>
                  </a:lnTo>
                  <a:lnTo>
                    <a:pt x="2274239" y="0"/>
                  </a:lnTo>
                  <a:close/>
                </a:path>
                <a:path w="2541270" h="114300">
                  <a:moveTo>
                    <a:pt x="2407628" y="0"/>
                  </a:moveTo>
                  <a:lnTo>
                    <a:pt x="2401011" y="0"/>
                  </a:lnTo>
                  <a:lnTo>
                    <a:pt x="2401011" y="114300"/>
                  </a:lnTo>
                  <a:lnTo>
                    <a:pt x="2407628" y="114300"/>
                  </a:lnTo>
                  <a:lnTo>
                    <a:pt x="2407628" y="0"/>
                  </a:lnTo>
                  <a:close/>
                </a:path>
                <a:path w="2541270" h="114300">
                  <a:moveTo>
                    <a:pt x="2541028" y="0"/>
                  </a:moveTo>
                  <a:lnTo>
                    <a:pt x="2534399" y="0"/>
                  </a:lnTo>
                  <a:lnTo>
                    <a:pt x="2534399" y="114300"/>
                  </a:lnTo>
                  <a:lnTo>
                    <a:pt x="2541028" y="114300"/>
                  </a:lnTo>
                  <a:lnTo>
                    <a:pt x="2541028"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7"/>
            <p:cNvSpPr/>
            <p:nvPr/>
          </p:nvSpPr>
          <p:spPr>
            <a:xfrm>
              <a:off x="17760960" y="31106160"/>
              <a:ext cx="967320" cy="119880"/>
            </a:xfrm>
            <a:custGeom>
              <a:avLst/>
              <a:gdLst>
                <a:gd name="textAreaLeft" fmla="*/ 0 w 967320"/>
                <a:gd name="textAreaRight" fmla="*/ 968400 w 967320"/>
                <a:gd name="textAreaTop" fmla="*/ 0 h 119880"/>
                <a:gd name="textAreaBottom" fmla="*/ 120960 h 119880"/>
              </a:gdLst>
              <a:ahLst/>
              <a:cxnLst/>
              <a:rect l="textAreaLeft" t="textAreaTop" r="textAreaRight" b="textAreaBottom"/>
              <a:pathLst>
                <a:path w="450850" h="56515">
                  <a:moveTo>
                    <a:pt x="35458" y="30848"/>
                  </a:moveTo>
                  <a:lnTo>
                    <a:pt x="29502" y="27355"/>
                  </a:lnTo>
                  <a:lnTo>
                    <a:pt x="9931" y="21386"/>
                  </a:lnTo>
                  <a:lnTo>
                    <a:pt x="6997" y="18846"/>
                  </a:lnTo>
                  <a:lnTo>
                    <a:pt x="6997" y="7543"/>
                  </a:lnTo>
                  <a:lnTo>
                    <a:pt x="11607" y="4051"/>
                  </a:lnTo>
                  <a:lnTo>
                    <a:pt x="23291" y="4051"/>
                  </a:lnTo>
                  <a:lnTo>
                    <a:pt x="26962" y="5562"/>
                  </a:lnTo>
                  <a:lnTo>
                    <a:pt x="31013" y="9067"/>
                  </a:lnTo>
                  <a:lnTo>
                    <a:pt x="33794" y="6045"/>
                  </a:lnTo>
                  <a:lnTo>
                    <a:pt x="29502" y="2222"/>
                  </a:lnTo>
                  <a:lnTo>
                    <a:pt x="25196" y="0"/>
                  </a:lnTo>
                  <a:lnTo>
                    <a:pt x="8585" y="0"/>
                  </a:lnTo>
                  <a:lnTo>
                    <a:pt x="2146" y="5651"/>
                  </a:lnTo>
                  <a:lnTo>
                    <a:pt x="2146" y="21221"/>
                  </a:lnTo>
                  <a:lnTo>
                    <a:pt x="6832" y="24968"/>
                  </a:lnTo>
                  <a:lnTo>
                    <a:pt x="27355" y="31330"/>
                  </a:lnTo>
                  <a:lnTo>
                    <a:pt x="30619" y="34036"/>
                  </a:lnTo>
                  <a:lnTo>
                    <a:pt x="30619" y="47955"/>
                  </a:lnTo>
                  <a:lnTo>
                    <a:pt x="24968" y="52158"/>
                  </a:lnTo>
                  <a:lnTo>
                    <a:pt x="10972" y="52158"/>
                  </a:lnTo>
                  <a:lnTo>
                    <a:pt x="6756" y="49860"/>
                  </a:lnTo>
                  <a:lnTo>
                    <a:pt x="2768" y="46355"/>
                  </a:lnTo>
                  <a:lnTo>
                    <a:pt x="0" y="49390"/>
                  </a:lnTo>
                  <a:lnTo>
                    <a:pt x="4445" y="53594"/>
                  </a:lnTo>
                  <a:lnTo>
                    <a:pt x="9931" y="56222"/>
                  </a:lnTo>
                  <a:lnTo>
                    <a:pt x="28384" y="56222"/>
                  </a:lnTo>
                  <a:lnTo>
                    <a:pt x="35458" y="49771"/>
                  </a:lnTo>
                  <a:lnTo>
                    <a:pt x="35458" y="30848"/>
                  </a:lnTo>
                  <a:close/>
                </a:path>
                <a:path w="450850" h="56515">
                  <a:moveTo>
                    <a:pt x="81775" y="55346"/>
                  </a:moveTo>
                  <a:lnTo>
                    <a:pt x="76822" y="40474"/>
                  </a:lnTo>
                  <a:lnTo>
                    <a:pt x="75476" y="36410"/>
                  </a:lnTo>
                  <a:lnTo>
                    <a:pt x="70713" y="22123"/>
                  </a:lnTo>
                  <a:lnTo>
                    <a:pt x="70713" y="36410"/>
                  </a:lnTo>
                  <a:lnTo>
                    <a:pt x="50355" y="36410"/>
                  </a:lnTo>
                  <a:lnTo>
                    <a:pt x="60617" y="4762"/>
                  </a:lnTo>
                  <a:lnTo>
                    <a:pt x="70713" y="36410"/>
                  </a:lnTo>
                  <a:lnTo>
                    <a:pt x="70713" y="22123"/>
                  </a:lnTo>
                  <a:lnTo>
                    <a:pt x="64935" y="4762"/>
                  </a:lnTo>
                  <a:lnTo>
                    <a:pt x="63639" y="876"/>
                  </a:lnTo>
                  <a:lnTo>
                    <a:pt x="57683" y="876"/>
                  </a:lnTo>
                  <a:lnTo>
                    <a:pt x="39458" y="55346"/>
                  </a:lnTo>
                  <a:lnTo>
                    <a:pt x="44310" y="55346"/>
                  </a:lnTo>
                  <a:lnTo>
                    <a:pt x="49085" y="40474"/>
                  </a:lnTo>
                  <a:lnTo>
                    <a:pt x="71996" y="40474"/>
                  </a:lnTo>
                  <a:lnTo>
                    <a:pt x="76758" y="55346"/>
                  </a:lnTo>
                  <a:lnTo>
                    <a:pt x="81775" y="55346"/>
                  </a:lnTo>
                  <a:close/>
                </a:path>
                <a:path w="450850" h="56515">
                  <a:moveTo>
                    <a:pt x="138887" y="55346"/>
                  </a:moveTo>
                  <a:lnTo>
                    <a:pt x="133642" y="863"/>
                  </a:lnTo>
                  <a:lnTo>
                    <a:pt x="126961" y="863"/>
                  </a:lnTo>
                  <a:lnTo>
                    <a:pt x="113919" y="43345"/>
                  </a:lnTo>
                  <a:lnTo>
                    <a:pt x="100393" y="863"/>
                  </a:lnTo>
                  <a:lnTo>
                    <a:pt x="93789" y="863"/>
                  </a:lnTo>
                  <a:lnTo>
                    <a:pt x="88620" y="55346"/>
                  </a:lnTo>
                  <a:lnTo>
                    <a:pt x="93154" y="55346"/>
                  </a:lnTo>
                  <a:lnTo>
                    <a:pt x="97142" y="10883"/>
                  </a:lnTo>
                  <a:lnTo>
                    <a:pt x="97370" y="5486"/>
                  </a:lnTo>
                  <a:lnTo>
                    <a:pt x="111531" y="48907"/>
                  </a:lnTo>
                  <a:lnTo>
                    <a:pt x="116065" y="48907"/>
                  </a:lnTo>
                  <a:lnTo>
                    <a:pt x="129743" y="5486"/>
                  </a:lnTo>
                  <a:lnTo>
                    <a:pt x="130060" y="10490"/>
                  </a:lnTo>
                  <a:lnTo>
                    <a:pt x="130937" y="20510"/>
                  </a:lnTo>
                  <a:lnTo>
                    <a:pt x="134277" y="55346"/>
                  </a:lnTo>
                  <a:lnTo>
                    <a:pt x="138887" y="55346"/>
                  </a:lnTo>
                  <a:close/>
                </a:path>
                <a:path w="450850" h="56515">
                  <a:moveTo>
                    <a:pt x="186778" y="17259"/>
                  </a:moveTo>
                  <a:lnTo>
                    <a:pt x="185432" y="9855"/>
                  </a:lnTo>
                  <a:lnTo>
                    <a:pt x="181787" y="5194"/>
                  </a:lnTo>
                  <a:lnTo>
                    <a:pt x="181787" y="8026"/>
                  </a:lnTo>
                  <a:lnTo>
                    <a:pt x="181787" y="27279"/>
                  </a:lnTo>
                  <a:lnTo>
                    <a:pt x="175437" y="30238"/>
                  </a:lnTo>
                  <a:lnTo>
                    <a:pt x="158635" y="30238"/>
                  </a:lnTo>
                  <a:lnTo>
                    <a:pt x="158635" y="4787"/>
                  </a:lnTo>
                  <a:lnTo>
                    <a:pt x="176187" y="4787"/>
                  </a:lnTo>
                  <a:lnTo>
                    <a:pt x="181787" y="8026"/>
                  </a:lnTo>
                  <a:lnTo>
                    <a:pt x="181787" y="5194"/>
                  </a:lnTo>
                  <a:lnTo>
                    <a:pt x="181470" y="4787"/>
                  </a:lnTo>
                  <a:lnTo>
                    <a:pt x="175158" y="1828"/>
                  </a:lnTo>
                  <a:lnTo>
                    <a:pt x="166674" y="876"/>
                  </a:lnTo>
                  <a:lnTo>
                    <a:pt x="153873" y="876"/>
                  </a:lnTo>
                  <a:lnTo>
                    <a:pt x="153873" y="55346"/>
                  </a:lnTo>
                  <a:lnTo>
                    <a:pt x="158635" y="55346"/>
                  </a:lnTo>
                  <a:lnTo>
                    <a:pt x="158635" y="34112"/>
                  </a:lnTo>
                  <a:lnTo>
                    <a:pt x="166433" y="34112"/>
                  </a:lnTo>
                  <a:lnTo>
                    <a:pt x="174612" y="33185"/>
                  </a:lnTo>
                  <a:lnTo>
                    <a:pt x="181051" y="30238"/>
                  </a:lnTo>
                  <a:lnTo>
                    <a:pt x="185280" y="24980"/>
                  </a:lnTo>
                  <a:lnTo>
                    <a:pt x="186778" y="17259"/>
                  </a:lnTo>
                  <a:close/>
                </a:path>
                <a:path w="450850" h="56515">
                  <a:moveTo>
                    <a:pt x="226745" y="51041"/>
                  </a:moveTo>
                  <a:lnTo>
                    <a:pt x="203987" y="51041"/>
                  </a:lnTo>
                  <a:lnTo>
                    <a:pt x="203987" y="863"/>
                  </a:lnTo>
                  <a:lnTo>
                    <a:pt x="199224" y="863"/>
                  </a:lnTo>
                  <a:lnTo>
                    <a:pt x="199224" y="55346"/>
                  </a:lnTo>
                  <a:lnTo>
                    <a:pt x="226098" y="55346"/>
                  </a:lnTo>
                  <a:lnTo>
                    <a:pt x="226745" y="51041"/>
                  </a:lnTo>
                  <a:close/>
                </a:path>
                <a:path w="450850" h="56515">
                  <a:moveTo>
                    <a:pt x="265404" y="51371"/>
                  </a:moveTo>
                  <a:lnTo>
                    <a:pt x="241935" y="51371"/>
                  </a:lnTo>
                  <a:lnTo>
                    <a:pt x="241935" y="29108"/>
                  </a:lnTo>
                  <a:lnTo>
                    <a:pt x="261264" y="29108"/>
                  </a:lnTo>
                  <a:lnTo>
                    <a:pt x="261264" y="25120"/>
                  </a:lnTo>
                  <a:lnTo>
                    <a:pt x="241935" y="25120"/>
                  </a:lnTo>
                  <a:lnTo>
                    <a:pt x="241935" y="4838"/>
                  </a:lnTo>
                  <a:lnTo>
                    <a:pt x="264287" y="4838"/>
                  </a:lnTo>
                  <a:lnTo>
                    <a:pt x="264845" y="876"/>
                  </a:lnTo>
                  <a:lnTo>
                    <a:pt x="237172" y="876"/>
                  </a:lnTo>
                  <a:lnTo>
                    <a:pt x="237172" y="55346"/>
                  </a:lnTo>
                  <a:lnTo>
                    <a:pt x="265404" y="55346"/>
                  </a:lnTo>
                  <a:lnTo>
                    <a:pt x="265404" y="51371"/>
                  </a:lnTo>
                  <a:close/>
                </a:path>
                <a:path w="450850" h="56515">
                  <a:moveTo>
                    <a:pt x="329831" y="863"/>
                  </a:moveTo>
                  <a:lnTo>
                    <a:pt x="292455" y="863"/>
                  </a:lnTo>
                  <a:lnTo>
                    <a:pt x="292455" y="5092"/>
                  </a:lnTo>
                  <a:lnTo>
                    <a:pt x="308597" y="5092"/>
                  </a:lnTo>
                  <a:lnTo>
                    <a:pt x="308597" y="55346"/>
                  </a:lnTo>
                  <a:lnTo>
                    <a:pt x="313296" y="55346"/>
                  </a:lnTo>
                  <a:lnTo>
                    <a:pt x="313296" y="5092"/>
                  </a:lnTo>
                  <a:lnTo>
                    <a:pt x="329272" y="5092"/>
                  </a:lnTo>
                  <a:lnTo>
                    <a:pt x="329831" y="863"/>
                  </a:lnTo>
                  <a:close/>
                </a:path>
                <a:path w="450850" h="56515">
                  <a:moveTo>
                    <a:pt x="367715" y="51371"/>
                  </a:moveTo>
                  <a:lnTo>
                    <a:pt x="344246" y="51371"/>
                  </a:lnTo>
                  <a:lnTo>
                    <a:pt x="344246" y="29108"/>
                  </a:lnTo>
                  <a:lnTo>
                    <a:pt x="363575" y="29108"/>
                  </a:lnTo>
                  <a:lnTo>
                    <a:pt x="363575" y="25120"/>
                  </a:lnTo>
                  <a:lnTo>
                    <a:pt x="344246" y="25120"/>
                  </a:lnTo>
                  <a:lnTo>
                    <a:pt x="344246" y="4838"/>
                  </a:lnTo>
                  <a:lnTo>
                    <a:pt x="366598" y="4838"/>
                  </a:lnTo>
                  <a:lnTo>
                    <a:pt x="367157" y="876"/>
                  </a:lnTo>
                  <a:lnTo>
                    <a:pt x="339483" y="876"/>
                  </a:lnTo>
                  <a:lnTo>
                    <a:pt x="339483" y="55346"/>
                  </a:lnTo>
                  <a:lnTo>
                    <a:pt x="367715" y="55346"/>
                  </a:lnTo>
                  <a:lnTo>
                    <a:pt x="367715" y="51371"/>
                  </a:lnTo>
                  <a:close/>
                </a:path>
                <a:path w="450850" h="56515">
                  <a:moveTo>
                    <a:pt x="411467" y="55346"/>
                  </a:moveTo>
                  <a:lnTo>
                    <a:pt x="394449" y="25844"/>
                  </a:lnTo>
                  <a:lnTo>
                    <a:pt x="409244" y="863"/>
                  </a:lnTo>
                  <a:lnTo>
                    <a:pt x="404075" y="863"/>
                  </a:lnTo>
                  <a:lnTo>
                    <a:pt x="391668" y="22987"/>
                  </a:lnTo>
                  <a:lnTo>
                    <a:pt x="379260" y="863"/>
                  </a:lnTo>
                  <a:lnTo>
                    <a:pt x="373849" y="863"/>
                  </a:lnTo>
                  <a:lnTo>
                    <a:pt x="388810" y="26085"/>
                  </a:lnTo>
                  <a:lnTo>
                    <a:pt x="372173" y="55346"/>
                  </a:lnTo>
                  <a:lnTo>
                    <a:pt x="377355" y="55346"/>
                  </a:lnTo>
                  <a:lnTo>
                    <a:pt x="391579" y="29108"/>
                  </a:lnTo>
                  <a:lnTo>
                    <a:pt x="406057" y="55346"/>
                  </a:lnTo>
                  <a:lnTo>
                    <a:pt x="411467" y="55346"/>
                  </a:lnTo>
                  <a:close/>
                </a:path>
                <a:path w="450850" h="56515">
                  <a:moveTo>
                    <a:pt x="450697" y="863"/>
                  </a:moveTo>
                  <a:lnTo>
                    <a:pt x="413321" y="863"/>
                  </a:lnTo>
                  <a:lnTo>
                    <a:pt x="413321" y="5092"/>
                  </a:lnTo>
                  <a:lnTo>
                    <a:pt x="429463" y="5092"/>
                  </a:lnTo>
                  <a:lnTo>
                    <a:pt x="429463" y="55346"/>
                  </a:lnTo>
                  <a:lnTo>
                    <a:pt x="434162" y="55346"/>
                  </a:lnTo>
                  <a:lnTo>
                    <a:pt x="434162" y="5092"/>
                  </a:lnTo>
                  <a:lnTo>
                    <a:pt x="450138" y="5092"/>
                  </a:lnTo>
                  <a:lnTo>
                    <a:pt x="450697" y="863"/>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1" name="object 98"/>
            <p:cNvSpPr/>
            <p:nvPr/>
          </p:nvSpPr>
          <p:spPr>
            <a:xfrm>
              <a:off x="17133480" y="24638400"/>
              <a:ext cx="6344640" cy="6343200"/>
            </a:xfrm>
            <a:custGeom>
              <a:avLst/>
              <a:gdLst>
                <a:gd name="textAreaLeft" fmla="*/ 0 w 6344640"/>
                <a:gd name="textAreaRight" fmla="*/ 6345720 w 6344640"/>
                <a:gd name="textAreaTop" fmla="*/ 0 h 6343200"/>
                <a:gd name="textAreaBottom" fmla="*/ 6344280 h 6343200"/>
              </a:gdLst>
              <a:ahLst/>
              <a:cxnLst/>
              <a:rect l="textAreaLeft" t="textAreaTop" r="textAreaRight" b="textAreaBottom"/>
              <a:pathLst>
                <a:path w="2952750" h="2952750">
                  <a:moveTo>
                    <a:pt x="2952165" y="2811805"/>
                  </a:moveTo>
                  <a:lnTo>
                    <a:pt x="2949575" y="2809227"/>
                  </a:lnTo>
                  <a:lnTo>
                    <a:pt x="2904109" y="2763736"/>
                  </a:lnTo>
                  <a:lnTo>
                    <a:pt x="2899892" y="2763736"/>
                  </a:lnTo>
                  <a:lnTo>
                    <a:pt x="2894723" y="2768917"/>
                  </a:lnTo>
                  <a:lnTo>
                    <a:pt x="2894723" y="2773134"/>
                  </a:lnTo>
                  <a:lnTo>
                    <a:pt x="2928886" y="2807284"/>
                  </a:lnTo>
                  <a:lnTo>
                    <a:pt x="142163" y="2807284"/>
                  </a:lnTo>
                  <a:lnTo>
                    <a:pt x="142163" y="23279"/>
                  </a:lnTo>
                  <a:lnTo>
                    <a:pt x="175031" y="56172"/>
                  </a:lnTo>
                  <a:lnTo>
                    <a:pt x="176733" y="56819"/>
                  </a:lnTo>
                  <a:lnTo>
                    <a:pt x="180124" y="56819"/>
                  </a:lnTo>
                  <a:lnTo>
                    <a:pt x="181825" y="56172"/>
                  </a:lnTo>
                  <a:lnTo>
                    <a:pt x="185699" y="52285"/>
                  </a:lnTo>
                  <a:lnTo>
                    <a:pt x="185699" y="48082"/>
                  </a:lnTo>
                  <a:lnTo>
                    <a:pt x="183108" y="45504"/>
                  </a:lnTo>
                  <a:lnTo>
                    <a:pt x="137629" y="0"/>
                  </a:lnTo>
                  <a:lnTo>
                    <a:pt x="133426" y="0"/>
                  </a:lnTo>
                  <a:lnTo>
                    <a:pt x="85344" y="48082"/>
                  </a:lnTo>
                  <a:lnTo>
                    <a:pt x="85344" y="52285"/>
                  </a:lnTo>
                  <a:lnTo>
                    <a:pt x="89230" y="56172"/>
                  </a:lnTo>
                  <a:lnTo>
                    <a:pt x="90932" y="56819"/>
                  </a:lnTo>
                  <a:lnTo>
                    <a:pt x="94322" y="56819"/>
                  </a:lnTo>
                  <a:lnTo>
                    <a:pt x="96012" y="56172"/>
                  </a:lnTo>
                  <a:lnTo>
                    <a:pt x="128892" y="23279"/>
                  </a:lnTo>
                  <a:lnTo>
                    <a:pt x="128892" y="2807284"/>
                  </a:lnTo>
                  <a:lnTo>
                    <a:pt x="2971" y="2807284"/>
                  </a:lnTo>
                  <a:lnTo>
                    <a:pt x="0" y="2810256"/>
                  </a:lnTo>
                  <a:lnTo>
                    <a:pt x="0" y="2817571"/>
                  </a:lnTo>
                  <a:lnTo>
                    <a:pt x="2971" y="2820555"/>
                  </a:lnTo>
                  <a:lnTo>
                    <a:pt x="128892" y="2820555"/>
                  </a:lnTo>
                  <a:lnTo>
                    <a:pt x="128892" y="2949194"/>
                  </a:lnTo>
                  <a:lnTo>
                    <a:pt x="131864" y="2952178"/>
                  </a:lnTo>
                  <a:lnTo>
                    <a:pt x="139179" y="2952178"/>
                  </a:lnTo>
                  <a:lnTo>
                    <a:pt x="142163" y="2949194"/>
                  </a:lnTo>
                  <a:lnTo>
                    <a:pt x="142163" y="2820555"/>
                  </a:lnTo>
                  <a:lnTo>
                    <a:pt x="2928886" y="2820555"/>
                  </a:lnTo>
                  <a:lnTo>
                    <a:pt x="2894723" y="2854718"/>
                  </a:lnTo>
                  <a:lnTo>
                    <a:pt x="2894723" y="2858922"/>
                  </a:lnTo>
                  <a:lnTo>
                    <a:pt x="2898610" y="2862796"/>
                  </a:lnTo>
                  <a:lnTo>
                    <a:pt x="2900311" y="2863456"/>
                  </a:lnTo>
                  <a:lnTo>
                    <a:pt x="2903702" y="2863456"/>
                  </a:lnTo>
                  <a:lnTo>
                    <a:pt x="2905391" y="2862796"/>
                  </a:lnTo>
                  <a:lnTo>
                    <a:pt x="2952165" y="2816021"/>
                  </a:lnTo>
                  <a:lnTo>
                    <a:pt x="2952165" y="281180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32" name="object 99"/>
            <p:cNvPicPr/>
            <p:nvPr/>
          </p:nvPicPr>
          <p:blipFill>
            <a:blip r:embed="rId5"/>
            <a:stretch/>
          </p:blipFill>
          <p:spPr>
            <a:xfrm>
              <a:off x="18139320" y="30834720"/>
              <a:ext cx="205200" cy="204840"/>
            </a:xfrm>
            <a:prstGeom prst="rect">
              <a:avLst/>
            </a:prstGeom>
            <a:ln w="0">
              <a:noFill/>
            </a:ln>
          </p:spPr>
        </p:pic>
        <p:sp>
          <p:nvSpPr>
            <p:cNvPr id="133" name="object 100"/>
            <p:cNvSpPr/>
            <p:nvPr/>
          </p:nvSpPr>
          <p:spPr>
            <a:xfrm>
              <a:off x="18907560" y="31106160"/>
              <a:ext cx="967320" cy="119880"/>
            </a:xfrm>
            <a:custGeom>
              <a:avLst/>
              <a:gdLst>
                <a:gd name="textAreaLeft" fmla="*/ 0 w 967320"/>
                <a:gd name="textAreaRight" fmla="*/ 968400 w 967320"/>
                <a:gd name="textAreaTop" fmla="*/ 0 h 119880"/>
                <a:gd name="textAreaBottom" fmla="*/ 120960 h 119880"/>
              </a:gdLst>
              <a:ahLst/>
              <a:cxnLst/>
              <a:rect l="textAreaLeft" t="textAreaTop" r="textAreaRight" b="textAreaBottom"/>
              <a:pathLst>
                <a:path w="450850" h="56515">
                  <a:moveTo>
                    <a:pt x="35458" y="30848"/>
                  </a:moveTo>
                  <a:lnTo>
                    <a:pt x="29489" y="27355"/>
                  </a:lnTo>
                  <a:lnTo>
                    <a:pt x="9918" y="21386"/>
                  </a:lnTo>
                  <a:lnTo>
                    <a:pt x="6985" y="18846"/>
                  </a:lnTo>
                  <a:lnTo>
                    <a:pt x="6985" y="7543"/>
                  </a:lnTo>
                  <a:lnTo>
                    <a:pt x="11607" y="4051"/>
                  </a:lnTo>
                  <a:lnTo>
                    <a:pt x="23291" y="4051"/>
                  </a:lnTo>
                  <a:lnTo>
                    <a:pt x="26949" y="5562"/>
                  </a:lnTo>
                  <a:lnTo>
                    <a:pt x="31000" y="9067"/>
                  </a:lnTo>
                  <a:lnTo>
                    <a:pt x="33782" y="6045"/>
                  </a:lnTo>
                  <a:lnTo>
                    <a:pt x="29489" y="2222"/>
                  </a:lnTo>
                  <a:lnTo>
                    <a:pt x="25196" y="0"/>
                  </a:lnTo>
                  <a:lnTo>
                    <a:pt x="8572" y="0"/>
                  </a:lnTo>
                  <a:lnTo>
                    <a:pt x="2146" y="5651"/>
                  </a:lnTo>
                  <a:lnTo>
                    <a:pt x="2146" y="21221"/>
                  </a:lnTo>
                  <a:lnTo>
                    <a:pt x="6832" y="24968"/>
                  </a:lnTo>
                  <a:lnTo>
                    <a:pt x="27343" y="31330"/>
                  </a:lnTo>
                  <a:lnTo>
                    <a:pt x="30607" y="34036"/>
                  </a:lnTo>
                  <a:lnTo>
                    <a:pt x="30607" y="47955"/>
                  </a:lnTo>
                  <a:lnTo>
                    <a:pt x="24968" y="52158"/>
                  </a:lnTo>
                  <a:lnTo>
                    <a:pt x="10960" y="52158"/>
                  </a:lnTo>
                  <a:lnTo>
                    <a:pt x="6756" y="49860"/>
                  </a:lnTo>
                  <a:lnTo>
                    <a:pt x="2768" y="46355"/>
                  </a:lnTo>
                  <a:lnTo>
                    <a:pt x="0" y="49390"/>
                  </a:lnTo>
                  <a:lnTo>
                    <a:pt x="4445" y="53594"/>
                  </a:lnTo>
                  <a:lnTo>
                    <a:pt x="9918" y="56222"/>
                  </a:lnTo>
                  <a:lnTo>
                    <a:pt x="28384" y="56222"/>
                  </a:lnTo>
                  <a:lnTo>
                    <a:pt x="35458" y="49771"/>
                  </a:lnTo>
                  <a:lnTo>
                    <a:pt x="35458" y="30848"/>
                  </a:lnTo>
                  <a:close/>
                </a:path>
                <a:path w="450850" h="56515">
                  <a:moveTo>
                    <a:pt x="81762" y="55346"/>
                  </a:moveTo>
                  <a:lnTo>
                    <a:pt x="76809" y="40474"/>
                  </a:lnTo>
                  <a:lnTo>
                    <a:pt x="75463" y="36410"/>
                  </a:lnTo>
                  <a:lnTo>
                    <a:pt x="70713" y="22136"/>
                  </a:lnTo>
                  <a:lnTo>
                    <a:pt x="70713" y="36410"/>
                  </a:lnTo>
                  <a:lnTo>
                    <a:pt x="50355" y="36410"/>
                  </a:lnTo>
                  <a:lnTo>
                    <a:pt x="60617" y="4762"/>
                  </a:lnTo>
                  <a:lnTo>
                    <a:pt x="70713" y="36410"/>
                  </a:lnTo>
                  <a:lnTo>
                    <a:pt x="70713" y="22136"/>
                  </a:lnTo>
                  <a:lnTo>
                    <a:pt x="64935" y="4762"/>
                  </a:lnTo>
                  <a:lnTo>
                    <a:pt x="63639" y="876"/>
                  </a:lnTo>
                  <a:lnTo>
                    <a:pt x="57670" y="876"/>
                  </a:lnTo>
                  <a:lnTo>
                    <a:pt x="39458" y="55346"/>
                  </a:lnTo>
                  <a:lnTo>
                    <a:pt x="44310" y="55346"/>
                  </a:lnTo>
                  <a:lnTo>
                    <a:pt x="49085" y="40474"/>
                  </a:lnTo>
                  <a:lnTo>
                    <a:pt x="71983" y="40474"/>
                  </a:lnTo>
                  <a:lnTo>
                    <a:pt x="76746" y="55346"/>
                  </a:lnTo>
                  <a:lnTo>
                    <a:pt x="81762" y="55346"/>
                  </a:lnTo>
                  <a:close/>
                </a:path>
                <a:path w="450850" h="56515">
                  <a:moveTo>
                    <a:pt x="138874" y="55346"/>
                  </a:moveTo>
                  <a:lnTo>
                    <a:pt x="133629" y="863"/>
                  </a:lnTo>
                  <a:lnTo>
                    <a:pt x="126949" y="863"/>
                  </a:lnTo>
                  <a:lnTo>
                    <a:pt x="113919" y="43345"/>
                  </a:lnTo>
                  <a:lnTo>
                    <a:pt x="100393" y="863"/>
                  </a:lnTo>
                  <a:lnTo>
                    <a:pt x="93789" y="863"/>
                  </a:lnTo>
                  <a:lnTo>
                    <a:pt x="88620" y="55346"/>
                  </a:lnTo>
                  <a:lnTo>
                    <a:pt x="93141" y="55346"/>
                  </a:lnTo>
                  <a:lnTo>
                    <a:pt x="97142" y="10883"/>
                  </a:lnTo>
                  <a:lnTo>
                    <a:pt x="97370" y="5486"/>
                  </a:lnTo>
                  <a:lnTo>
                    <a:pt x="111518" y="48907"/>
                  </a:lnTo>
                  <a:lnTo>
                    <a:pt x="116052" y="48907"/>
                  </a:lnTo>
                  <a:lnTo>
                    <a:pt x="129730" y="5486"/>
                  </a:lnTo>
                  <a:lnTo>
                    <a:pt x="130060" y="10490"/>
                  </a:lnTo>
                  <a:lnTo>
                    <a:pt x="130924" y="20510"/>
                  </a:lnTo>
                  <a:lnTo>
                    <a:pt x="134264" y="55346"/>
                  </a:lnTo>
                  <a:lnTo>
                    <a:pt x="138874" y="55346"/>
                  </a:lnTo>
                  <a:close/>
                </a:path>
                <a:path w="450850" h="56515">
                  <a:moveTo>
                    <a:pt x="186766" y="17259"/>
                  </a:moveTo>
                  <a:lnTo>
                    <a:pt x="185420" y="9855"/>
                  </a:lnTo>
                  <a:lnTo>
                    <a:pt x="181775" y="5181"/>
                  </a:lnTo>
                  <a:lnTo>
                    <a:pt x="181775" y="8026"/>
                  </a:lnTo>
                  <a:lnTo>
                    <a:pt x="181775" y="27279"/>
                  </a:lnTo>
                  <a:lnTo>
                    <a:pt x="175437" y="30238"/>
                  </a:lnTo>
                  <a:lnTo>
                    <a:pt x="158635" y="30238"/>
                  </a:lnTo>
                  <a:lnTo>
                    <a:pt x="158635" y="4787"/>
                  </a:lnTo>
                  <a:lnTo>
                    <a:pt x="176174" y="4787"/>
                  </a:lnTo>
                  <a:lnTo>
                    <a:pt x="181775" y="8026"/>
                  </a:lnTo>
                  <a:lnTo>
                    <a:pt x="181775" y="5181"/>
                  </a:lnTo>
                  <a:lnTo>
                    <a:pt x="181470" y="4787"/>
                  </a:lnTo>
                  <a:lnTo>
                    <a:pt x="175145" y="1828"/>
                  </a:lnTo>
                  <a:lnTo>
                    <a:pt x="166674" y="876"/>
                  </a:lnTo>
                  <a:lnTo>
                    <a:pt x="153873" y="876"/>
                  </a:lnTo>
                  <a:lnTo>
                    <a:pt x="153873" y="55346"/>
                  </a:lnTo>
                  <a:lnTo>
                    <a:pt x="158635" y="55346"/>
                  </a:lnTo>
                  <a:lnTo>
                    <a:pt x="158635" y="34112"/>
                  </a:lnTo>
                  <a:lnTo>
                    <a:pt x="166420" y="34112"/>
                  </a:lnTo>
                  <a:lnTo>
                    <a:pt x="174612" y="33185"/>
                  </a:lnTo>
                  <a:lnTo>
                    <a:pt x="181051" y="30238"/>
                  </a:lnTo>
                  <a:lnTo>
                    <a:pt x="185267" y="24980"/>
                  </a:lnTo>
                  <a:lnTo>
                    <a:pt x="186766" y="17259"/>
                  </a:lnTo>
                  <a:close/>
                </a:path>
                <a:path w="450850" h="56515">
                  <a:moveTo>
                    <a:pt x="226733" y="51041"/>
                  </a:moveTo>
                  <a:lnTo>
                    <a:pt x="203974" y="51041"/>
                  </a:lnTo>
                  <a:lnTo>
                    <a:pt x="203974" y="863"/>
                  </a:lnTo>
                  <a:lnTo>
                    <a:pt x="199212" y="863"/>
                  </a:lnTo>
                  <a:lnTo>
                    <a:pt x="199212" y="55346"/>
                  </a:lnTo>
                  <a:lnTo>
                    <a:pt x="226085" y="55346"/>
                  </a:lnTo>
                  <a:lnTo>
                    <a:pt x="226733" y="51041"/>
                  </a:lnTo>
                  <a:close/>
                </a:path>
                <a:path w="450850" h="56515">
                  <a:moveTo>
                    <a:pt x="265391" y="51371"/>
                  </a:moveTo>
                  <a:lnTo>
                    <a:pt x="241935" y="51371"/>
                  </a:lnTo>
                  <a:lnTo>
                    <a:pt x="241935" y="29108"/>
                  </a:lnTo>
                  <a:lnTo>
                    <a:pt x="261251" y="29108"/>
                  </a:lnTo>
                  <a:lnTo>
                    <a:pt x="261251" y="25120"/>
                  </a:lnTo>
                  <a:lnTo>
                    <a:pt x="241935" y="25120"/>
                  </a:lnTo>
                  <a:lnTo>
                    <a:pt x="241935" y="4838"/>
                  </a:lnTo>
                  <a:lnTo>
                    <a:pt x="264274" y="4838"/>
                  </a:lnTo>
                  <a:lnTo>
                    <a:pt x="264833" y="876"/>
                  </a:lnTo>
                  <a:lnTo>
                    <a:pt x="237172" y="876"/>
                  </a:lnTo>
                  <a:lnTo>
                    <a:pt x="237172" y="55346"/>
                  </a:lnTo>
                  <a:lnTo>
                    <a:pt x="265391" y="55346"/>
                  </a:lnTo>
                  <a:lnTo>
                    <a:pt x="265391" y="51371"/>
                  </a:lnTo>
                  <a:close/>
                </a:path>
                <a:path w="450850" h="56515">
                  <a:moveTo>
                    <a:pt x="329819" y="863"/>
                  </a:moveTo>
                  <a:lnTo>
                    <a:pt x="292455" y="863"/>
                  </a:lnTo>
                  <a:lnTo>
                    <a:pt x="292455" y="5092"/>
                  </a:lnTo>
                  <a:lnTo>
                    <a:pt x="308597" y="5092"/>
                  </a:lnTo>
                  <a:lnTo>
                    <a:pt x="308597" y="55346"/>
                  </a:lnTo>
                  <a:lnTo>
                    <a:pt x="313296" y="55346"/>
                  </a:lnTo>
                  <a:lnTo>
                    <a:pt x="313296" y="5092"/>
                  </a:lnTo>
                  <a:lnTo>
                    <a:pt x="329272" y="5092"/>
                  </a:lnTo>
                  <a:lnTo>
                    <a:pt x="329819" y="863"/>
                  </a:lnTo>
                  <a:close/>
                </a:path>
                <a:path w="450850" h="56515">
                  <a:moveTo>
                    <a:pt x="367703" y="51371"/>
                  </a:moveTo>
                  <a:lnTo>
                    <a:pt x="344246" y="51371"/>
                  </a:lnTo>
                  <a:lnTo>
                    <a:pt x="344246" y="29108"/>
                  </a:lnTo>
                  <a:lnTo>
                    <a:pt x="363575" y="29108"/>
                  </a:lnTo>
                  <a:lnTo>
                    <a:pt x="363575" y="25120"/>
                  </a:lnTo>
                  <a:lnTo>
                    <a:pt x="344246" y="25120"/>
                  </a:lnTo>
                  <a:lnTo>
                    <a:pt x="344246" y="4838"/>
                  </a:lnTo>
                  <a:lnTo>
                    <a:pt x="366585" y="4838"/>
                  </a:lnTo>
                  <a:lnTo>
                    <a:pt x="367157" y="876"/>
                  </a:lnTo>
                  <a:lnTo>
                    <a:pt x="339483" y="876"/>
                  </a:lnTo>
                  <a:lnTo>
                    <a:pt x="339483" y="55346"/>
                  </a:lnTo>
                  <a:lnTo>
                    <a:pt x="367703" y="55346"/>
                  </a:lnTo>
                  <a:lnTo>
                    <a:pt x="367703" y="51371"/>
                  </a:lnTo>
                  <a:close/>
                </a:path>
                <a:path w="450850" h="56515">
                  <a:moveTo>
                    <a:pt x="411454" y="55346"/>
                  </a:moveTo>
                  <a:lnTo>
                    <a:pt x="394449" y="25844"/>
                  </a:lnTo>
                  <a:lnTo>
                    <a:pt x="409232" y="863"/>
                  </a:lnTo>
                  <a:lnTo>
                    <a:pt x="404063" y="863"/>
                  </a:lnTo>
                  <a:lnTo>
                    <a:pt x="391655" y="22987"/>
                  </a:lnTo>
                  <a:lnTo>
                    <a:pt x="379260" y="863"/>
                  </a:lnTo>
                  <a:lnTo>
                    <a:pt x="373849" y="863"/>
                  </a:lnTo>
                  <a:lnTo>
                    <a:pt x="388797" y="26085"/>
                  </a:lnTo>
                  <a:lnTo>
                    <a:pt x="372173" y="55346"/>
                  </a:lnTo>
                  <a:lnTo>
                    <a:pt x="377342" y="55346"/>
                  </a:lnTo>
                  <a:lnTo>
                    <a:pt x="391579" y="29108"/>
                  </a:lnTo>
                  <a:lnTo>
                    <a:pt x="406057" y="55346"/>
                  </a:lnTo>
                  <a:lnTo>
                    <a:pt x="411454" y="55346"/>
                  </a:lnTo>
                  <a:close/>
                </a:path>
                <a:path w="450850" h="56515">
                  <a:moveTo>
                    <a:pt x="450684" y="863"/>
                  </a:moveTo>
                  <a:lnTo>
                    <a:pt x="413308" y="863"/>
                  </a:lnTo>
                  <a:lnTo>
                    <a:pt x="413308" y="5092"/>
                  </a:lnTo>
                  <a:lnTo>
                    <a:pt x="429450" y="5092"/>
                  </a:lnTo>
                  <a:lnTo>
                    <a:pt x="429450" y="55346"/>
                  </a:lnTo>
                  <a:lnTo>
                    <a:pt x="434149" y="55346"/>
                  </a:lnTo>
                  <a:lnTo>
                    <a:pt x="434149" y="5092"/>
                  </a:lnTo>
                  <a:lnTo>
                    <a:pt x="450126" y="5092"/>
                  </a:lnTo>
                  <a:lnTo>
                    <a:pt x="450684" y="863"/>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34" name="object 101"/>
            <p:cNvPicPr/>
            <p:nvPr/>
          </p:nvPicPr>
          <p:blipFill>
            <a:blip r:embed="rId6"/>
            <a:stretch/>
          </p:blipFill>
          <p:spPr>
            <a:xfrm>
              <a:off x="19285920" y="30834720"/>
              <a:ext cx="205200" cy="204840"/>
            </a:xfrm>
            <a:prstGeom prst="rect">
              <a:avLst/>
            </a:prstGeom>
            <a:ln w="0">
              <a:noFill/>
            </a:ln>
          </p:spPr>
        </p:pic>
        <p:sp>
          <p:nvSpPr>
            <p:cNvPr id="135" name="object 102"/>
            <p:cNvSpPr/>
            <p:nvPr/>
          </p:nvSpPr>
          <p:spPr>
            <a:xfrm>
              <a:off x="20054520" y="31106160"/>
              <a:ext cx="966960" cy="119880"/>
            </a:xfrm>
            <a:custGeom>
              <a:avLst/>
              <a:gdLst>
                <a:gd name="textAreaLeft" fmla="*/ 0 w 966960"/>
                <a:gd name="textAreaRight" fmla="*/ 968040 w 966960"/>
                <a:gd name="textAreaTop" fmla="*/ 0 h 119880"/>
                <a:gd name="textAreaBottom" fmla="*/ 120960 h 119880"/>
              </a:gdLst>
              <a:ahLst/>
              <a:cxnLst/>
              <a:rect l="textAreaLeft" t="textAreaTop" r="textAreaRight" b="textAreaBottom"/>
              <a:pathLst>
                <a:path w="450850" h="56515">
                  <a:moveTo>
                    <a:pt x="35458" y="30848"/>
                  </a:moveTo>
                  <a:lnTo>
                    <a:pt x="29502" y="27355"/>
                  </a:lnTo>
                  <a:lnTo>
                    <a:pt x="9931" y="21386"/>
                  </a:lnTo>
                  <a:lnTo>
                    <a:pt x="6985" y="18846"/>
                  </a:lnTo>
                  <a:lnTo>
                    <a:pt x="6985" y="7543"/>
                  </a:lnTo>
                  <a:lnTo>
                    <a:pt x="11595" y="4051"/>
                  </a:lnTo>
                  <a:lnTo>
                    <a:pt x="23291" y="4051"/>
                  </a:lnTo>
                  <a:lnTo>
                    <a:pt x="26949" y="5562"/>
                  </a:lnTo>
                  <a:lnTo>
                    <a:pt x="31013" y="9067"/>
                  </a:lnTo>
                  <a:lnTo>
                    <a:pt x="33782" y="6045"/>
                  </a:lnTo>
                  <a:lnTo>
                    <a:pt x="29502" y="2222"/>
                  </a:lnTo>
                  <a:lnTo>
                    <a:pt x="25196" y="0"/>
                  </a:lnTo>
                  <a:lnTo>
                    <a:pt x="8585" y="0"/>
                  </a:lnTo>
                  <a:lnTo>
                    <a:pt x="2146" y="5651"/>
                  </a:lnTo>
                  <a:lnTo>
                    <a:pt x="2146" y="21221"/>
                  </a:lnTo>
                  <a:lnTo>
                    <a:pt x="6832" y="24968"/>
                  </a:lnTo>
                  <a:lnTo>
                    <a:pt x="27355" y="31330"/>
                  </a:lnTo>
                  <a:lnTo>
                    <a:pt x="30619" y="34036"/>
                  </a:lnTo>
                  <a:lnTo>
                    <a:pt x="30619" y="47955"/>
                  </a:lnTo>
                  <a:lnTo>
                    <a:pt x="24968" y="52158"/>
                  </a:lnTo>
                  <a:lnTo>
                    <a:pt x="10972" y="52158"/>
                  </a:lnTo>
                  <a:lnTo>
                    <a:pt x="6756" y="49860"/>
                  </a:lnTo>
                  <a:lnTo>
                    <a:pt x="2781" y="46355"/>
                  </a:lnTo>
                  <a:lnTo>
                    <a:pt x="0" y="49390"/>
                  </a:lnTo>
                  <a:lnTo>
                    <a:pt x="4445" y="53594"/>
                  </a:lnTo>
                  <a:lnTo>
                    <a:pt x="9931" y="56222"/>
                  </a:lnTo>
                  <a:lnTo>
                    <a:pt x="28384" y="56222"/>
                  </a:lnTo>
                  <a:lnTo>
                    <a:pt x="35458" y="49771"/>
                  </a:lnTo>
                  <a:lnTo>
                    <a:pt x="35458" y="30848"/>
                  </a:lnTo>
                  <a:close/>
                </a:path>
                <a:path w="450850" h="56515">
                  <a:moveTo>
                    <a:pt x="81762" y="55346"/>
                  </a:moveTo>
                  <a:lnTo>
                    <a:pt x="76822" y="40474"/>
                  </a:lnTo>
                  <a:lnTo>
                    <a:pt x="75463" y="36410"/>
                  </a:lnTo>
                  <a:lnTo>
                    <a:pt x="70713" y="22136"/>
                  </a:lnTo>
                  <a:lnTo>
                    <a:pt x="70713" y="36410"/>
                  </a:lnTo>
                  <a:lnTo>
                    <a:pt x="50355" y="36410"/>
                  </a:lnTo>
                  <a:lnTo>
                    <a:pt x="60617" y="4762"/>
                  </a:lnTo>
                  <a:lnTo>
                    <a:pt x="70713" y="36410"/>
                  </a:lnTo>
                  <a:lnTo>
                    <a:pt x="70713" y="22136"/>
                  </a:lnTo>
                  <a:lnTo>
                    <a:pt x="64935" y="4762"/>
                  </a:lnTo>
                  <a:lnTo>
                    <a:pt x="63639" y="876"/>
                  </a:lnTo>
                  <a:lnTo>
                    <a:pt x="57670" y="876"/>
                  </a:lnTo>
                  <a:lnTo>
                    <a:pt x="39458" y="55346"/>
                  </a:lnTo>
                  <a:lnTo>
                    <a:pt x="44310" y="55346"/>
                  </a:lnTo>
                  <a:lnTo>
                    <a:pt x="49085" y="40474"/>
                  </a:lnTo>
                  <a:lnTo>
                    <a:pt x="71996" y="40474"/>
                  </a:lnTo>
                  <a:lnTo>
                    <a:pt x="76758" y="55346"/>
                  </a:lnTo>
                  <a:lnTo>
                    <a:pt x="81762" y="55346"/>
                  </a:lnTo>
                  <a:close/>
                </a:path>
                <a:path w="450850" h="56515">
                  <a:moveTo>
                    <a:pt x="138874" y="55346"/>
                  </a:moveTo>
                  <a:lnTo>
                    <a:pt x="133642" y="863"/>
                  </a:lnTo>
                  <a:lnTo>
                    <a:pt x="126961" y="863"/>
                  </a:lnTo>
                  <a:lnTo>
                    <a:pt x="113919" y="43345"/>
                  </a:lnTo>
                  <a:lnTo>
                    <a:pt x="100393" y="863"/>
                  </a:lnTo>
                  <a:lnTo>
                    <a:pt x="93789" y="863"/>
                  </a:lnTo>
                  <a:lnTo>
                    <a:pt x="88620" y="55346"/>
                  </a:lnTo>
                  <a:lnTo>
                    <a:pt x="93154" y="55346"/>
                  </a:lnTo>
                  <a:lnTo>
                    <a:pt x="97142" y="10883"/>
                  </a:lnTo>
                  <a:lnTo>
                    <a:pt x="97370" y="5486"/>
                  </a:lnTo>
                  <a:lnTo>
                    <a:pt x="111531" y="48907"/>
                  </a:lnTo>
                  <a:lnTo>
                    <a:pt x="116065" y="48907"/>
                  </a:lnTo>
                  <a:lnTo>
                    <a:pt x="129730" y="5486"/>
                  </a:lnTo>
                  <a:lnTo>
                    <a:pt x="130060" y="10490"/>
                  </a:lnTo>
                  <a:lnTo>
                    <a:pt x="130924" y="20510"/>
                  </a:lnTo>
                  <a:lnTo>
                    <a:pt x="134277" y="55346"/>
                  </a:lnTo>
                  <a:lnTo>
                    <a:pt x="138874" y="55346"/>
                  </a:lnTo>
                  <a:close/>
                </a:path>
                <a:path w="450850" h="56515">
                  <a:moveTo>
                    <a:pt x="186778" y="17259"/>
                  </a:moveTo>
                  <a:lnTo>
                    <a:pt x="185420" y="9855"/>
                  </a:lnTo>
                  <a:lnTo>
                    <a:pt x="181775" y="5181"/>
                  </a:lnTo>
                  <a:lnTo>
                    <a:pt x="181775" y="8026"/>
                  </a:lnTo>
                  <a:lnTo>
                    <a:pt x="181775" y="27279"/>
                  </a:lnTo>
                  <a:lnTo>
                    <a:pt x="175450" y="30238"/>
                  </a:lnTo>
                  <a:lnTo>
                    <a:pt x="158635" y="30238"/>
                  </a:lnTo>
                  <a:lnTo>
                    <a:pt x="158635" y="4787"/>
                  </a:lnTo>
                  <a:lnTo>
                    <a:pt x="176174" y="4787"/>
                  </a:lnTo>
                  <a:lnTo>
                    <a:pt x="181775" y="8026"/>
                  </a:lnTo>
                  <a:lnTo>
                    <a:pt x="181775" y="5181"/>
                  </a:lnTo>
                  <a:lnTo>
                    <a:pt x="181470" y="4787"/>
                  </a:lnTo>
                  <a:lnTo>
                    <a:pt x="175145" y="1828"/>
                  </a:lnTo>
                  <a:lnTo>
                    <a:pt x="166674" y="876"/>
                  </a:lnTo>
                  <a:lnTo>
                    <a:pt x="153873" y="876"/>
                  </a:lnTo>
                  <a:lnTo>
                    <a:pt x="153873" y="55346"/>
                  </a:lnTo>
                  <a:lnTo>
                    <a:pt x="158635" y="55346"/>
                  </a:lnTo>
                  <a:lnTo>
                    <a:pt x="158635" y="34112"/>
                  </a:lnTo>
                  <a:lnTo>
                    <a:pt x="166433" y="34112"/>
                  </a:lnTo>
                  <a:lnTo>
                    <a:pt x="174612" y="33185"/>
                  </a:lnTo>
                  <a:lnTo>
                    <a:pt x="181051" y="30238"/>
                  </a:lnTo>
                  <a:lnTo>
                    <a:pt x="185280" y="24980"/>
                  </a:lnTo>
                  <a:lnTo>
                    <a:pt x="186778" y="17259"/>
                  </a:lnTo>
                  <a:close/>
                </a:path>
                <a:path w="450850" h="56515">
                  <a:moveTo>
                    <a:pt x="226745" y="51041"/>
                  </a:moveTo>
                  <a:lnTo>
                    <a:pt x="203987" y="51041"/>
                  </a:lnTo>
                  <a:lnTo>
                    <a:pt x="203987" y="863"/>
                  </a:lnTo>
                  <a:lnTo>
                    <a:pt x="199224" y="863"/>
                  </a:lnTo>
                  <a:lnTo>
                    <a:pt x="199224" y="55346"/>
                  </a:lnTo>
                  <a:lnTo>
                    <a:pt x="226098" y="55346"/>
                  </a:lnTo>
                  <a:lnTo>
                    <a:pt x="226745" y="51041"/>
                  </a:lnTo>
                  <a:close/>
                </a:path>
                <a:path w="450850" h="56515">
                  <a:moveTo>
                    <a:pt x="265404" y="51371"/>
                  </a:moveTo>
                  <a:lnTo>
                    <a:pt x="241935" y="51371"/>
                  </a:lnTo>
                  <a:lnTo>
                    <a:pt x="241935" y="29108"/>
                  </a:lnTo>
                  <a:lnTo>
                    <a:pt x="261264" y="29108"/>
                  </a:lnTo>
                  <a:lnTo>
                    <a:pt x="261264" y="25120"/>
                  </a:lnTo>
                  <a:lnTo>
                    <a:pt x="241935" y="25120"/>
                  </a:lnTo>
                  <a:lnTo>
                    <a:pt x="241935" y="4838"/>
                  </a:lnTo>
                  <a:lnTo>
                    <a:pt x="264287" y="4838"/>
                  </a:lnTo>
                  <a:lnTo>
                    <a:pt x="264845" y="876"/>
                  </a:lnTo>
                  <a:lnTo>
                    <a:pt x="237172" y="876"/>
                  </a:lnTo>
                  <a:lnTo>
                    <a:pt x="237172" y="55346"/>
                  </a:lnTo>
                  <a:lnTo>
                    <a:pt x="265404" y="55346"/>
                  </a:lnTo>
                  <a:lnTo>
                    <a:pt x="265404" y="51371"/>
                  </a:lnTo>
                  <a:close/>
                </a:path>
                <a:path w="450850" h="56515">
                  <a:moveTo>
                    <a:pt x="329831" y="863"/>
                  </a:moveTo>
                  <a:lnTo>
                    <a:pt x="292455" y="863"/>
                  </a:lnTo>
                  <a:lnTo>
                    <a:pt x="292455" y="5092"/>
                  </a:lnTo>
                  <a:lnTo>
                    <a:pt x="308597" y="5092"/>
                  </a:lnTo>
                  <a:lnTo>
                    <a:pt x="308597" y="55346"/>
                  </a:lnTo>
                  <a:lnTo>
                    <a:pt x="313296" y="55346"/>
                  </a:lnTo>
                  <a:lnTo>
                    <a:pt x="313296" y="5092"/>
                  </a:lnTo>
                  <a:lnTo>
                    <a:pt x="329272" y="5092"/>
                  </a:lnTo>
                  <a:lnTo>
                    <a:pt x="329831" y="863"/>
                  </a:lnTo>
                  <a:close/>
                </a:path>
                <a:path w="450850" h="56515">
                  <a:moveTo>
                    <a:pt x="367715" y="51371"/>
                  </a:moveTo>
                  <a:lnTo>
                    <a:pt x="344246" y="51371"/>
                  </a:lnTo>
                  <a:lnTo>
                    <a:pt x="344246" y="29108"/>
                  </a:lnTo>
                  <a:lnTo>
                    <a:pt x="363575" y="29108"/>
                  </a:lnTo>
                  <a:lnTo>
                    <a:pt x="363575" y="25120"/>
                  </a:lnTo>
                  <a:lnTo>
                    <a:pt x="344246" y="25120"/>
                  </a:lnTo>
                  <a:lnTo>
                    <a:pt x="344246" y="4838"/>
                  </a:lnTo>
                  <a:lnTo>
                    <a:pt x="366598" y="4838"/>
                  </a:lnTo>
                  <a:lnTo>
                    <a:pt x="367157" y="876"/>
                  </a:lnTo>
                  <a:lnTo>
                    <a:pt x="339483" y="876"/>
                  </a:lnTo>
                  <a:lnTo>
                    <a:pt x="339483" y="55346"/>
                  </a:lnTo>
                  <a:lnTo>
                    <a:pt x="367715" y="55346"/>
                  </a:lnTo>
                  <a:lnTo>
                    <a:pt x="367715" y="51371"/>
                  </a:lnTo>
                  <a:close/>
                </a:path>
                <a:path w="450850" h="56515">
                  <a:moveTo>
                    <a:pt x="411467" y="55346"/>
                  </a:moveTo>
                  <a:lnTo>
                    <a:pt x="394449" y="25844"/>
                  </a:lnTo>
                  <a:lnTo>
                    <a:pt x="409244" y="863"/>
                  </a:lnTo>
                  <a:lnTo>
                    <a:pt x="404063" y="863"/>
                  </a:lnTo>
                  <a:lnTo>
                    <a:pt x="391668" y="22987"/>
                  </a:lnTo>
                  <a:lnTo>
                    <a:pt x="379260" y="863"/>
                  </a:lnTo>
                  <a:lnTo>
                    <a:pt x="373849" y="863"/>
                  </a:lnTo>
                  <a:lnTo>
                    <a:pt x="388797" y="26085"/>
                  </a:lnTo>
                  <a:lnTo>
                    <a:pt x="372173" y="55346"/>
                  </a:lnTo>
                  <a:lnTo>
                    <a:pt x="377342" y="55346"/>
                  </a:lnTo>
                  <a:lnTo>
                    <a:pt x="391579" y="29108"/>
                  </a:lnTo>
                  <a:lnTo>
                    <a:pt x="406057" y="55346"/>
                  </a:lnTo>
                  <a:lnTo>
                    <a:pt x="411467" y="55346"/>
                  </a:lnTo>
                  <a:close/>
                </a:path>
                <a:path w="450850" h="56515">
                  <a:moveTo>
                    <a:pt x="450684" y="863"/>
                  </a:moveTo>
                  <a:lnTo>
                    <a:pt x="413321" y="863"/>
                  </a:lnTo>
                  <a:lnTo>
                    <a:pt x="413321" y="5092"/>
                  </a:lnTo>
                  <a:lnTo>
                    <a:pt x="429463" y="5092"/>
                  </a:lnTo>
                  <a:lnTo>
                    <a:pt x="429463" y="55346"/>
                  </a:lnTo>
                  <a:lnTo>
                    <a:pt x="434162" y="55346"/>
                  </a:lnTo>
                  <a:lnTo>
                    <a:pt x="434162" y="5092"/>
                  </a:lnTo>
                  <a:lnTo>
                    <a:pt x="450138" y="5092"/>
                  </a:lnTo>
                  <a:lnTo>
                    <a:pt x="450684" y="863"/>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36" name="object 103"/>
            <p:cNvPicPr/>
            <p:nvPr/>
          </p:nvPicPr>
          <p:blipFill>
            <a:blip r:embed="rId7"/>
            <a:stretch/>
          </p:blipFill>
          <p:spPr>
            <a:xfrm>
              <a:off x="20432880" y="30834720"/>
              <a:ext cx="204840" cy="204840"/>
            </a:xfrm>
            <a:prstGeom prst="rect">
              <a:avLst/>
            </a:prstGeom>
            <a:ln w="0">
              <a:noFill/>
            </a:ln>
          </p:spPr>
        </p:pic>
        <p:sp>
          <p:nvSpPr>
            <p:cNvPr id="137" name="object 104"/>
            <p:cNvSpPr/>
            <p:nvPr/>
          </p:nvSpPr>
          <p:spPr>
            <a:xfrm>
              <a:off x="21201120" y="31106160"/>
              <a:ext cx="967320" cy="119880"/>
            </a:xfrm>
            <a:custGeom>
              <a:avLst/>
              <a:gdLst>
                <a:gd name="textAreaLeft" fmla="*/ 0 w 967320"/>
                <a:gd name="textAreaRight" fmla="*/ 968400 w 967320"/>
                <a:gd name="textAreaTop" fmla="*/ 0 h 119880"/>
                <a:gd name="textAreaBottom" fmla="*/ 120960 h 119880"/>
              </a:gdLst>
              <a:ahLst/>
              <a:cxnLst/>
              <a:rect l="textAreaLeft" t="textAreaTop" r="textAreaRight" b="textAreaBottom"/>
              <a:pathLst>
                <a:path w="450850" h="56515">
                  <a:moveTo>
                    <a:pt x="35471" y="30848"/>
                  </a:moveTo>
                  <a:lnTo>
                    <a:pt x="29502" y="27355"/>
                  </a:lnTo>
                  <a:lnTo>
                    <a:pt x="9944" y="21386"/>
                  </a:lnTo>
                  <a:lnTo>
                    <a:pt x="6997" y="18846"/>
                  </a:lnTo>
                  <a:lnTo>
                    <a:pt x="6997" y="7543"/>
                  </a:lnTo>
                  <a:lnTo>
                    <a:pt x="11607" y="4051"/>
                  </a:lnTo>
                  <a:lnTo>
                    <a:pt x="23304" y="4051"/>
                  </a:lnTo>
                  <a:lnTo>
                    <a:pt x="26962" y="5562"/>
                  </a:lnTo>
                  <a:lnTo>
                    <a:pt x="31013" y="9067"/>
                  </a:lnTo>
                  <a:lnTo>
                    <a:pt x="33794" y="6045"/>
                  </a:lnTo>
                  <a:lnTo>
                    <a:pt x="29502" y="2222"/>
                  </a:lnTo>
                  <a:lnTo>
                    <a:pt x="25209" y="0"/>
                  </a:lnTo>
                  <a:lnTo>
                    <a:pt x="8585" y="0"/>
                  </a:lnTo>
                  <a:lnTo>
                    <a:pt x="2146" y="5651"/>
                  </a:lnTo>
                  <a:lnTo>
                    <a:pt x="2146" y="21221"/>
                  </a:lnTo>
                  <a:lnTo>
                    <a:pt x="6832" y="24968"/>
                  </a:lnTo>
                  <a:lnTo>
                    <a:pt x="27355" y="31330"/>
                  </a:lnTo>
                  <a:lnTo>
                    <a:pt x="30619" y="34036"/>
                  </a:lnTo>
                  <a:lnTo>
                    <a:pt x="30619" y="47955"/>
                  </a:lnTo>
                  <a:lnTo>
                    <a:pt x="24980" y="52158"/>
                  </a:lnTo>
                  <a:lnTo>
                    <a:pt x="10972" y="52158"/>
                  </a:lnTo>
                  <a:lnTo>
                    <a:pt x="6769" y="49860"/>
                  </a:lnTo>
                  <a:lnTo>
                    <a:pt x="2781" y="46355"/>
                  </a:lnTo>
                  <a:lnTo>
                    <a:pt x="0" y="49390"/>
                  </a:lnTo>
                  <a:lnTo>
                    <a:pt x="4457" y="53594"/>
                  </a:lnTo>
                  <a:lnTo>
                    <a:pt x="9944" y="56222"/>
                  </a:lnTo>
                  <a:lnTo>
                    <a:pt x="28397" y="56222"/>
                  </a:lnTo>
                  <a:lnTo>
                    <a:pt x="35471" y="49771"/>
                  </a:lnTo>
                  <a:lnTo>
                    <a:pt x="35471" y="30848"/>
                  </a:lnTo>
                  <a:close/>
                </a:path>
                <a:path w="450850" h="56515">
                  <a:moveTo>
                    <a:pt x="81775" y="55346"/>
                  </a:moveTo>
                  <a:lnTo>
                    <a:pt x="76822" y="40474"/>
                  </a:lnTo>
                  <a:lnTo>
                    <a:pt x="75476" y="36410"/>
                  </a:lnTo>
                  <a:lnTo>
                    <a:pt x="70726" y="22161"/>
                  </a:lnTo>
                  <a:lnTo>
                    <a:pt x="70726" y="36410"/>
                  </a:lnTo>
                  <a:lnTo>
                    <a:pt x="50368" y="36410"/>
                  </a:lnTo>
                  <a:lnTo>
                    <a:pt x="60617" y="4762"/>
                  </a:lnTo>
                  <a:lnTo>
                    <a:pt x="70726" y="36410"/>
                  </a:lnTo>
                  <a:lnTo>
                    <a:pt x="70726" y="22161"/>
                  </a:lnTo>
                  <a:lnTo>
                    <a:pt x="64935" y="4762"/>
                  </a:lnTo>
                  <a:lnTo>
                    <a:pt x="63639" y="876"/>
                  </a:lnTo>
                  <a:lnTo>
                    <a:pt x="57683" y="876"/>
                  </a:lnTo>
                  <a:lnTo>
                    <a:pt x="39458" y="55346"/>
                  </a:lnTo>
                  <a:lnTo>
                    <a:pt x="44323" y="55346"/>
                  </a:lnTo>
                  <a:lnTo>
                    <a:pt x="49098" y="40474"/>
                  </a:lnTo>
                  <a:lnTo>
                    <a:pt x="71996" y="40474"/>
                  </a:lnTo>
                  <a:lnTo>
                    <a:pt x="76758" y="55346"/>
                  </a:lnTo>
                  <a:lnTo>
                    <a:pt x="81775" y="55346"/>
                  </a:lnTo>
                  <a:close/>
                </a:path>
                <a:path w="450850" h="56515">
                  <a:moveTo>
                    <a:pt x="138887" y="55346"/>
                  </a:moveTo>
                  <a:lnTo>
                    <a:pt x="133642" y="863"/>
                  </a:lnTo>
                  <a:lnTo>
                    <a:pt x="126961" y="863"/>
                  </a:lnTo>
                  <a:lnTo>
                    <a:pt x="113931" y="43345"/>
                  </a:lnTo>
                  <a:lnTo>
                    <a:pt x="100393" y="863"/>
                  </a:lnTo>
                  <a:lnTo>
                    <a:pt x="93802" y="863"/>
                  </a:lnTo>
                  <a:lnTo>
                    <a:pt x="88633" y="55346"/>
                  </a:lnTo>
                  <a:lnTo>
                    <a:pt x="93154" y="55346"/>
                  </a:lnTo>
                  <a:lnTo>
                    <a:pt x="97142" y="10883"/>
                  </a:lnTo>
                  <a:lnTo>
                    <a:pt x="97370" y="5486"/>
                  </a:lnTo>
                  <a:lnTo>
                    <a:pt x="111531" y="48907"/>
                  </a:lnTo>
                  <a:lnTo>
                    <a:pt x="116065" y="48907"/>
                  </a:lnTo>
                  <a:lnTo>
                    <a:pt x="129743" y="5486"/>
                  </a:lnTo>
                  <a:lnTo>
                    <a:pt x="130060" y="10490"/>
                  </a:lnTo>
                  <a:lnTo>
                    <a:pt x="130937" y="20510"/>
                  </a:lnTo>
                  <a:lnTo>
                    <a:pt x="134289" y="55346"/>
                  </a:lnTo>
                  <a:lnTo>
                    <a:pt x="138887" y="55346"/>
                  </a:lnTo>
                  <a:close/>
                </a:path>
                <a:path w="450850" h="56515">
                  <a:moveTo>
                    <a:pt x="186778" y="17259"/>
                  </a:moveTo>
                  <a:lnTo>
                    <a:pt x="185432" y="9855"/>
                  </a:lnTo>
                  <a:lnTo>
                    <a:pt x="181787" y="5181"/>
                  </a:lnTo>
                  <a:lnTo>
                    <a:pt x="181787" y="8026"/>
                  </a:lnTo>
                  <a:lnTo>
                    <a:pt x="181787" y="27279"/>
                  </a:lnTo>
                  <a:lnTo>
                    <a:pt x="175450" y="30238"/>
                  </a:lnTo>
                  <a:lnTo>
                    <a:pt x="158635" y="30238"/>
                  </a:lnTo>
                  <a:lnTo>
                    <a:pt x="158635" y="4787"/>
                  </a:lnTo>
                  <a:lnTo>
                    <a:pt x="176174" y="4787"/>
                  </a:lnTo>
                  <a:lnTo>
                    <a:pt x="181787" y="8026"/>
                  </a:lnTo>
                  <a:lnTo>
                    <a:pt x="181787" y="5181"/>
                  </a:lnTo>
                  <a:lnTo>
                    <a:pt x="181483" y="4787"/>
                  </a:lnTo>
                  <a:lnTo>
                    <a:pt x="175158" y="1828"/>
                  </a:lnTo>
                  <a:lnTo>
                    <a:pt x="166674" y="876"/>
                  </a:lnTo>
                  <a:lnTo>
                    <a:pt x="153873" y="876"/>
                  </a:lnTo>
                  <a:lnTo>
                    <a:pt x="153873" y="55346"/>
                  </a:lnTo>
                  <a:lnTo>
                    <a:pt x="158635" y="55346"/>
                  </a:lnTo>
                  <a:lnTo>
                    <a:pt x="158635" y="34112"/>
                  </a:lnTo>
                  <a:lnTo>
                    <a:pt x="166433" y="34112"/>
                  </a:lnTo>
                  <a:lnTo>
                    <a:pt x="174612" y="33185"/>
                  </a:lnTo>
                  <a:lnTo>
                    <a:pt x="181063" y="30238"/>
                  </a:lnTo>
                  <a:lnTo>
                    <a:pt x="185280" y="24980"/>
                  </a:lnTo>
                  <a:lnTo>
                    <a:pt x="186778" y="17259"/>
                  </a:lnTo>
                  <a:close/>
                </a:path>
                <a:path w="450850" h="56515">
                  <a:moveTo>
                    <a:pt x="226745" y="51041"/>
                  </a:moveTo>
                  <a:lnTo>
                    <a:pt x="203987" y="51041"/>
                  </a:lnTo>
                  <a:lnTo>
                    <a:pt x="203987" y="863"/>
                  </a:lnTo>
                  <a:lnTo>
                    <a:pt x="199224" y="863"/>
                  </a:lnTo>
                  <a:lnTo>
                    <a:pt x="199224" y="55346"/>
                  </a:lnTo>
                  <a:lnTo>
                    <a:pt x="226098" y="55346"/>
                  </a:lnTo>
                  <a:lnTo>
                    <a:pt x="226745" y="51041"/>
                  </a:lnTo>
                  <a:close/>
                </a:path>
                <a:path w="450850" h="56515">
                  <a:moveTo>
                    <a:pt x="265404" y="51371"/>
                  </a:moveTo>
                  <a:lnTo>
                    <a:pt x="241935" y="51371"/>
                  </a:lnTo>
                  <a:lnTo>
                    <a:pt x="241935" y="29108"/>
                  </a:lnTo>
                  <a:lnTo>
                    <a:pt x="261264" y="29108"/>
                  </a:lnTo>
                  <a:lnTo>
                    <a:pt x="261264" y="25120"/>
                  </a:lnTo>
                  <a:lnTo>
                    <a:pt x="241935" y="25120"/>
                  </a:lnTo>
                  <a:lnTo>
                    <a:pt x="241935" y="4838"/>
                  </a:lnTo>
                  <a:lnTo>
                    <a:pt x="264287" y="4838"/>
                  </a:lnTo>
                  <a:lnTo>
                    <a:pt x="264845" y="876"/>
                  </a:lnTo>
                  <a:lnTo>
                    <a:pt x="237172" y="876"/>
                  </a:lnTo>
                  <a:lnTo>
                    <a:pt x="237172" y="55346"/>
                  </a:lnTo>
                  <a:lnTo>
                    <a:pt x="265404" y="55346"/>
                  </a:lnTo>
                  <a:lnTo>
                    <a:pt x="265404" y="51371"/>
                  </a:lnTo>
                  <a:close/>
                </a:path>
                <a:path w="450850" h="56515">
                  <a:moveTo>
                    <a:pt x="329831" y="863"/>
                  </a:moveTo>
                  <a:lnTo>
                    <a:pt x="292468" y="863"/>
                  </a:lnTo>
                  <a:lnTo>
                    <a:pt x="292468" y="5092"/>
                  </a:lnTo>
                  <a:lnTo>
                    <a:pt x="308610" y="5092"/>
                  </a:lnTo>
                  <a:lnTo>
                    <a:pt x="308610" y="55346"/>
                  </a:lnTo>
                  <a:lnTo>
                    <a:pt x="313309" y="55346"/>
                  </a:lnTo>
                  <a:lnTo>
                    <a:pt x="313309" y="5092"/>
                  </a:lnTo>
                  <a:lnTo>
                    <a:pt x="329272" y="5092"/>
                  </a:lnTo>
                  <a:lnTo>
                    <a:pt x="329831" y="863"/>
                  </a:lnTo>
                  <a:close/>
                </a:path>
                <a:path w="450850" h="56515">
                  <a:moveTo>
                    <a:pt x="367715" y="51371"/>
                  </a:moveTo>
                  <a:lnTo>
                    <a:pt x="344258" y="51371"/>
                  </a:lnTo>
                  <a:lnTo>
                    <a:pt x="344258" y="29108"/>
                  </a:lnTo>
                  <a:lnTo>
                    <a:pt x="363588" y="29108"/>
                  </a:lnTo>
                  <a:lnTo>
                    <a:pt x="363588" y="25120"/>
                  </a:lnTo>
                  <a:lnTo>
                    <a:pt x="344258" y="25120"/>
                  </a:lnTo>
                  <a:lnTo>
                    <a:pt x="344258" y="4838"/>
                  </a:lnTo>
                  <a:lnTo>
                    <a:pt x="366598" y="4838"/>
                  </a:lnTo>
                  <a:lnTo>
                    <a:pt x="367157" y="876"/>
                  </a:lnTo>
                  <a:lnTo>
                    <a:pt x="339496" y="876"/>
                  </a:lnTo>
                  <a:lnTo>
                    <a:pt x="339496" y="55346"/>
                  </a:lnTo>
                  <a:lnTo>
                    <a:pt x="367715" y="55346"/>
                  </a:lnTo>
                  <a:lnTo>
                    <a:pt x="367715" y="51371"/>
                  </a:lnTo>
                  <a:close/>
                </a:path>
                <a:path w="450850" h="56515">
                  <a:moveTo>
                    <a:pt x="411467" y="55346"/>
                  </a:moveTo>
                  <a:lnTo>
                    <a:pt x="394462" y="25844"/>
                  </a:lnTo>
                  <a:lnTo>
                    <a:pt x="409244" y="863"/>
                  </a:lnTo>
                  <a:lnTo>
                    <a:pt x="404075" y="863"/>
                  </a:lnTo>
                  <a:lnTo>
                    <a:pt x="391668" y="22987"/>
                  </a:lnTo>
                  <a:lnTo>
                    <a:pt x="379272" y="863"/>
                  </a:lnTo>
                  <a:lnTo>
                    <a:pt x="373849" y="863"/>
                  </a:lnTo>
                  <a:lnTo>
                    <a:pt x="388810" y="26085"/>
                  </a:lnTo>
                  <a:lnTo>
                    <a:pt x="372186" y="55346"/>
                  </a:lnTo>
                  <a:lnTo>
                    <a:pt x="377355" y="55346"/>
                  </a:lnTo>
                  <a:lnTo>
                    <a:pt x="391579" y="29108"/>
                  </a:lnTo>
                  <a:lnTo>
                    <a:pt x="406069" y="55346"/>
                  </a:lnTo>
                  <a:lnTo>
                    <a:pt x="411467" y="55346"/>
                  </a:lnTo>
                  <a:close/>
                </a:path>
                <a:path w="450850" h="56515">
                  <a:moveTo>
                    <a:pt x="450697" y="863"/>
                  </a:moveTo>
                  <a:lnTo>
                    <a:pt x="413321" y="863"/>
                  </a:lnTo>
                  <a:lnTo>
                    <a:pt x="413321" y="5092"/>
                  </a:lnTo>
                  <a:lnTo>
                    <a:pt x="429475" y="5092"/>
                  </a:lnTo>
                  <a:lnTo>
                    <a:pt x="429475" y="55346"/>
                  </a:lnTo>
                  <a:lnTo>
                    <a:pt x="434162" y="55346"/>
                  </a:lnTo>
                  <a:lnTo>
                    <a:pt x="434162" y="5092"/>
                  </a:lnTo>
                  <a:lnTo>
                    <a:pt x="450138" y="5092"/>
                  </a:lnTo>
                  <a:lnTo>
                    <a:pt x="450697" y="863"/>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38" name="object 105"/>
            <p:cNvPicPr/>
            <p:nvPr/>
          </p:nvPicPr>
          <p:blipFill>
            <a:blip r:embed="rId8"/>
            <a:stretch/>
          </p:blipFill>
          <p:spPr>
            <a:xfrm>
              <a:off x="21579480" y="30834720"/>
              <a:ext cx="205200" cy="204840"/>
            </a:xfrm>
            <a:prstGeom prst="rect">
              <a:avLst/>
            </a:prstGeom>
            <a:ln w="0">
              <a:noFill/>
            </a:ln>
          </p:spPr>
        </p:pic>
        <p:sp>
          <p:nvSpPr>
            <p:cNvPr id="139" name="object 106"/>
            <p:cNvSpPr/>
            <p:nvPr/>
          </p:nvSpPr>
          <p:spPr>
            <a:xfrm>
              <a:off x="22347720" y="31106160"/>
              <a:ext cx="967320" cy="119880"/>
            </a:xfrm>
            <a:custGeom>
              <a:avLst/>
              <a:gdLst>
                <a:gd name="textAreaLeft" fmla="*/ 0 w 967320"/>
                <a:gd name="textAreaRight" fmla="*/ 968400 w 967320"/>
                <a:gd name="textAreaTop" fmla="*/ 0 h 119880"/>
                <a:gd name="textAreaBottom" fmla="*/ 120960 h 119880"/>
              </a:gdLst>
              <a:ahLst/>
              <a:cxnLst/>
              <a:rect l="textAreaLeft" t="textAreaTop" r="textAreaRight" b="textAreaBottom"/>
              <a:pathLst>
                <a:path w="450850" h="56515">
                  <a:moveTo>
                    <a:pt x="35458" y="30848"/>
                  </a:moveTo>
                  <a:lnTo>
                    <a:pt x="29489" y="27355"/>
                  </a:lnTo>
                  <a:lnTo>
                    <a:pt x="9931" y="21386"/>
                  </a:lnTo>
                  <a:lnTo>
                    <a:pt x="6985" y="18846"/>
                  </a:lnTo>
                  <a:lnTo>
                    <a:pt x="6985" y="7543"/>
                  </a:lnTo>
                  <a:lnTo>
                    <a:pt x="11607" y="4051"/>
                  </a:lnTo>
                  <a:lnTo>
                    <a:pt x="23291" y="4051"/>
                  </a:lnTo>
                  <a:lnTo>
                    <a:pt x="26949" y="5562"/>
                  </a:lnTo>
                  <a:lnTo>
                    <a:pt x="31013" y="9067"/>
                  </a:lnTo>
                  <a:lnTo>
                    <a:pt x="33782" y="6045"/>
                  </a:lnTo>
                  <a:lnTo>
                    <a:pt x="29489" y="2222"/>
                  </a:lnTo>
                  <a:lnTo>
                    <a:pt x="25196" y="0"/>
                  </a:lnTo>
                  <a:lnTo>
                    <a:pt x="8572" y="0"/>
                  </a:lnTo>
                  <a:lnTo>
                    <a:pt x="2146" y="5651"/>
                  </a:lnTo>
                  <a:lnTo>
                    <a:pt x="2146" y="21221"/>
                  </a:lnTo>
                  <a:lnTo>
                    <a:pt x="6832" y="24968"/>
                  </a:lnTo>
                  <a:lnTo>
                    <a:pt x="27343" y="31330"/>
                  </a:lnTo>
                  <a:lnTo>
                    <a:pt x="30607" y="34036"/>
                  </a:lnTo>
                  <a:lnTo>
                    <a:pt x="30607" y="47955"/>
                  </a:lnTo>
                  <a:lnTo>
                    <a:pt x="24968" y="52158"/>
                  </a:lnTo>
                  <a:lnTo>
                    <a:pt x="10960" y="52158"/>
                  </a:lnTo>
                  <a:lnTo>
                    <a:pt x="6756" y="49860"/>
                  </a:lnTo>
                  <a:lnTo>
                    <a:pt x="2768" y="46355"/>
                  </a:lnTo>
                  <a:lnTo>
                    <a:pt x="0" y="49390"/>
                  </a:lnTo>
                  <a:lnTo>
                    <a:pt x="4445" y="53594"/>
                  </a:lnTo>
                  <a:lnTo>
                    <a:pt x="9931" y="56222"/>
                  </a:lnTo>
                  <a:lnTo>
                    <a:pt x="28384" y="56222"/>
                  </a:lnTo>
                  <a:lnTo>
                    <a:pt x="35458" y="49771"/>
                  </a:lnTo>
                  <a:lnTo>
                    <a:pt x="35458" y="30848"/>
                  </a:lnTo>
                  <a:close/>
                </a:path>
                <a:path w="450850" h="56515">
                  <a:moveTo>
                    <a:pt x="81762" y="55346"/>
                  </a:moveTo>
                  <a:lnTo>
                    <a:pt x="76809" y="40474"/>
                  </a:lnTo>
                  <a:lnTo>
                    <a:pt x="75463" y="36410"/>
                  </a:lnTo>
                  <a:lnTo>
                    <a:pt x="70713" y="22136"/>
                  </a:lnTo>
                  <a:lnTo>
                    <a:pt x="70713" y="36410"/>
                  </a:lnTo>
                  <a:lnTo>
                    <a:pt x="50355" y="36410"/>
                  </a:lnTo>
                  <a:lnTo>
                    <a:pt x="60617" y="4762"/>
                  </a:lnTo>
                  <a:lnTo>
                    <a:pt x="70713" y="36410"/>
                  </a:lnTo>
                  <a:lnTo>
                    <a:pt x="70713" y="22136"/>
                  </a:lnTo>
                  <a:lnTo>
                    <a:pt x="64935" y="4762"/>
                  </a:lnTo>
                  <a:lnTo>
                    <a:pt x="63627" y="876"/>
                  </a:lnTo>
                  <a:lnTo>
                    <a:pt x="57670" y="876"/>
                  </a:lnTo>
                  <a:lnTo>
                    <a:pt x="39458" y="55346"/>
                  </a:lnTo>
                  <a:lnTo>
                    <a:pt x="44310" y="55346"/>
                  </a:lnTo>
                  <a:lnTo>
                    <a:pt x="49085" y="40474"/>
                  </a:lnTo>
                  <a:lnTo>
                    <a:pt x="71996" y="40474"/>
                  </a:lnTo>
                  <a:lnTo>
                    <a:pt x="76758" y="55346"/>
                  </a:lnTo>
                  <a:lnTo>
                    <a:pt x="81762" y="55346"/>
                  </a:lnTo>
                  <a:close/>
                </a:path>
                <a:path w="450850" h="56515">
                  <a:moveTo>
                    <a:pt x="138874" y="55346"/>
                  </a:moveTo>
                  <a:lnTo>
                    <a:pt x="133629" y="863"/>
                  </a:lnTo>
                  <a:lnTo>
                    <a:pt x="126949" y="863"/>
                  </a:lnTo>
                  <a:lnTo>
                    <a:pt x="113919" y="43345"/>
                  </a:lnTo>
                  <a:lnTo>
                    <a:pt x="100393" y="863"/>
                  </a:lnTo>
                  <a:lnTo>
                    <a:pt x="93789" y="863"/>
                  </a:lnTo>
                  <a:lnTo>
                    <a:pt x="88620" y="55346"/>
                  </a:lnTo>
                  <a:lnTo>
                    <a:pt x="93154" y="55346"/>
                  </a:lnTo>
                  <a:lnTo>
                    <a:pt x="97142" y="10883"/>
                  </a:lnTo>
                  <a:lnTo>
                    <a:pt x="97370" y="5486"/>
                  </a:lnTo>
                  <a:lnTo>
                    <a:pt x="111518" y="48907"/>
                  </a:lnTo>
                  <a:lnTo>
                    <a:pt x="116052" y="48907"/>
                  </a:lnTo>
                  <a:lnTo>
                    <a:pt x="129730" y="5486"/>
                  </a:lnTo>
                  <a:lnTo>
                    <a:pt x="130060" y="10490"/>
                  </a:lnTo>
                  <a:lnTo>
                    <a:pt x="130924" y="20510"/>
                  </a:lnTo>
                  <a:lnTo>
                    <a:pt x="134277" y="55346"/>
                  </a:lnTo>
                  <a:lnTo>
                    <a:pt x="138874" y="55346"/>
                  </a:lnTo>
                  <a:close/>
                </a:path>
                <a:path w="450850" h="56515">
                  <a:moveTo>
                    <a:pt x="186766" y="17259"/>
                  </a:moveTo>
                  <a:lnTo>
                    <a:pt x="185420" y="9855"/>
                  </a:lnTo>
                  <a:lnTo>
                    <a:pt x="181775" y="5181"/>
                  </a:lnTo>
                  <a:lnTo>
                    <a:pt x="181775" y="8026"/>
                  </a:lnTo>
                  <a:lnTo>
                    <a:pt x="181775" y="27279"/>
                  </a:lnTo>
                  <a:lnTo>
                    <a:pt x="175437" y="30238"/>
                  </a:lnTo>
                  <a:lnTo>
                    <a:pt x="158635" y="30238"/>
                  </a:lnTo>
                  <a:lnTo>
                    <a:pt x="158635" y="4787"/>
                  </a:lnTo>
                  <a:lnTo>
                    <a:pt x="176174" y="4787"/>
                  </a:lnTo>
                  <a:lnTo>
                    <a:pt x="181775" y="8026"/>
                  </a:lnTo>
                  <a:lnTo>
                    <a:pt x="181775" y="5181"/>
                  </a:lnTo>
                  <a:lnTo>
                    <a:pt x="181470" y="4787"/>
                  </a:lnTo>
                  <a:lnTo>
                    <a:pt x="175145" y="1828"/>
                  </a:lnTo>
                  <a:lnTo>
                    <a:pt x="166674" y="876"/>
                  </a:lnTo>
                  <a:lnTo>
                    <a:pt x="153873" y="876"/>
                  </a:lnTo>
                  <a:lnTo>
                    <a:pt x="153873" y="55346"/>
                  </a:lnTo>
                  <a:lnTo>
                    <a:pt x="158635" y="55346"/>
                  </a:lnTo>
                  <a:lnTo>
                    <a:pt x="158635" y="34112"/>
                  </a:lnTo>
                  <a:lnTo>
                    <a:pt x="166420" y="34112"/>
                  </a:lnTo>
                  <a:lnTo>
                    <a:pt x="174612" y="33185"/>
                  </a:lnTo>
                  <a:lnTo>
                    <a:pt x="181051" y="30238"/>
                  </a:lnTo>
                  <a:lnTo>
                    <a:pt x="185267" y="24980"/>
                  </a:lnTo>
                  <a:lnTo>
                    <a:pt x="186766" y="17259"/>
                  </a:lnTo>
                  <a:close/>
                </a:path>
                <a:path w="450850" h="56515">
                  <a:moveTo>
                    <a:pt x="226733" y="51041"/>
                  </a:moveTo>
                  <a:lnTo>
                    <a:pt x="203987" y="51041"/>
                  </a:lnTo>
                  <a:lnTo>
                    <a:pt x="203987" y="863"/>
                  </a:lnTo>
                  <a:lnTo>
                    <a:pt x="199224" y="863"/>
                  </a:lnTo>
                  <a:lnTo>
                    <a:pt x="199224" y="55346"/>
                  </a:lnTo>
                  <a:lnTo>
                    <a:pt x="226098" y="55346"/>
                  </a:lnTo>
                  <a:lnTo>
                    <a:pt x="226733" y="51041"/>
                  </a:lnTo>
                  <a:close/>
                </a:path>
                <a:path w="450850" h="56515">
                  <a:moveTo>
                    <a:pt x="265391" y="51371"/>
                  </a:moveTo>
                  <a:lnTo>
                    <a:pt x="241935" y="51371"/>
                  </a:lnTo>
                  <a:lnTo>
                    <a:pt x="241935" y="29108"/>
                  </a:lnTo>
                  <a:lnTo>
                    <a:pt x="261264" y="29108"/>
                  </a:lnTo>
                  <a:lnTo>
                    <a:pt x="261264" y="25120"/>
                  </a:lnTo>
                  <a:lnTo>
                    <a:pt x="241935" y="25120"/>
                  </a:lnTo>
                  <a:lnTo>
                    <a:pt x="241935" y="4838"/>
                  </a:lnTo>
                  <a:lnTo>
                    <a:pt x="264274" y="4838"/>
                  </a:lnTo>
                  <a:lnTo>
                    <a:pt x="264845" y="876"/>
                  </a:lnTo>
                  <a:lnTo>
                    <a:pt x="237172" y="876"/>
                  </a:lnTo>
                  <a:lnTo>
                    <a:pt x="237172" y="55346"/>
                  </a:lnTo>
                  <a:lnTo>
                    <a:pt x="265391" y="55346"/>
                  </a:lnTo>
                  <a:lnTo>
                    <a:pt x="265391" y="51371"/>
                  </a:lnTo>
                  <a:close/>
                </a:path>
                <a:path w="450850" h="56515">
                  <a:moveTo>
                    <a:pt x="329831" y="863"/>
                  </a:moveTo>
                  <a:lnTo>
                    <a:pt x="292455" y="863"/>
                  </a:lnTo>
                  <a:lnTo>
                    <a:pt x="292455" y="5092"/>
                  </a:lnTo>
                  <a:lnTo>
                    <a:pt x="308597" y="5092"/>
                  </a:lnTo>
                  <a:lnTo>
                    <a:pt x="308597" y="55346"/>
                  </a:lnTo>
                  <a:lnTo>
                    <a:pt x="313296" y="55346"/>
                  </a:lnTo>
                  <a:lnTo>
                    <a:pt x="313296" y="5092"/>
                  </a:lnTo>
                  <a:lnTo>
                    <a:pt x="329272" y="5092"/>
                  </a:lnTo>
                  <a:lnTo>
                    <a:pt x="329831" y="863"/>
                  </a:lnTo>
                  <a:close/>
                </a:path>
                <a:path w="450850" h="56515">
                  <a:moveTo>
                    <a:pt x="367703" y="51371"/>
                  </a:moveTo>
                  <a:lnTo>
                    <a:pt x="344246" y="51371"/>
                  </a:lnTo>
                  <a:lnTo>
                    <a:pt x="344246" y="29108"/>
                  </a:lnTo>
                  <a:lnTo>
                    <a:pt x="363575" y="29108"/>
                  </a:lnTo>
                  <a:lnTo>
                    <a:pt x="363575" y="25120"/>
                  </a:lnTo>
                  <a:lnTo>
                    <a:pt x="344246" y="25120"/>
                  </a:lnTo>
                  <a:lnTo>
                    <a:pt x="344246" y="4838"/>
                  </a:lnTo>
                  <a:lnTo>
                    <a:pt x="366598" y="4838"/>
                  </a:lnTo>
                  <a:lnTo>
                    <a:pt x="367144" y="876"/>
                  </a:lnTo>
                  <a:lnTo>
                    <a:pt x="339483" y="876"/>
                  </a:lnTo>
                  <a:lnTo>
                    <a:pt x="339483" y="55346"/>
                  </a:lnTo>
                  <a:lnTo>
                    <a:pt x="367703" y="55346"/>
                  </a:lnTo>
                  <a:lnTo>
                    <a:pt x="367703" y="51371"/>
                  </a:lnTo>
                  <a:close/>
                </a:path>
                <a:path w="450850" h="56515">
                  <a:moveTo>
                    <a:pt x="411454" y="55346"/>
                  </a:moveTo>
                  <a:lnTo>
                    <a:pt x="394449" y="25844"/>
                  </a:lnTo>
                  <a:lnTo>
                    <a:pt x="409244" y="863"/>
                  </a:lnTo>
                  <a:lnTo>
                    <a:pt x="404075" y="863"/>
                  </a:lnTo>
                  <a:lnTo>
                    <a:pt x="391655" y="22987"/>
                  </a:lnTo>
                  <a:lnTo>
                    <a:pt x="379260" y="863"/>
                  </a:lnTo>
                  <a:lnTo>
                    <a:pt x="373849" y="863"/>
                  </a:lnTo>
                  <a:lnTo>
                    <a:pt x="388797" y="26085"/>
                  </a:lnTo>
                  <a:lnTo>
                    <a:pt x="372173" y="55346"/>
                  </a:lnTo>
                  <a:lnTo>
                    <a:pt x="377342" y="55346"/>
                  </a:lnTo>
                  <a:lnTo>
                    <a:pt x="391579" y="29108"/>
                  </a:lnTo>
                  <a:lnTo>
                    <a:pt x="406057" y="55346"/>
                  </a:lnTo>
                  <a:lnTo>
                    <a:pt x="411454" y="55346"/>
                  </a:lnTo>
                  <a:close/>
                </a:path>
                <a:path w="450850" h="56515">
                  <a:moveTo>
                    <a:pt x="450697" y="863"/>
                  </a:moveTo>
                  <a:lnTo>
                    <a:pt x="413321" y="863"/>
                  </a:lnTo>
                  <a:lnTo>
                    <a:pt x="413321" y="5092"/>
                  </a:lnTo>
                  <a:lnTo>
                    <a:pt x="429463" y="5092"/>
                  </a:lnTo>
                  <a:lnTo>
                    <a:pt x="429463" y="55346"/>
                  </a:lnTo>
                  <a:lnTo>
                    <a:pt x="434149" y="55346"/>
                  </a:lnTo>
                  <a:lnTo>
                    <a:pt x="434149" y="5092"/>
                  </a:lnTo>
                  <a:lnTo>
                    <a:pt x="450126" y="5092"/>
                  </a:lnTo>
                  <a:lnTo>
                    <a:pt x="450697" y="863"/>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40" name="object 107"/>
            <p:cNvPicPr/>
            <p:nvPr/>
          </p:nvPicPr>
          <p:blipFill>
            <a:blip r:embed="rId9"/>
            <a:stretch/>
          </p:blipFill>
          <p:spPr>
            <a:xfrm>
              <a:off x="22726080" y="30834720"/>
              <a:ext cx="205200" cy="204840"/>
            </a:xfrm>
            <a:prstGeom prst="rect">
              <a:avLst/>
            </a:prstGeom>
            <a:ln w="0">
              <a:noFill/>
            </a:ln>
          </p:spPr>
        </p:pic>
        <p:pic>
          <p:nvPicPr>
            <p:cNvPr id="141" name="object 108"/>
            <p:cNvPicPr/>
            <p:nvPr/>
          </p:nvPicPr>
          <p:blipFill>
            <a:blip r:embed="rId10"/>
            <a:stretch/>
          </p:blipFill>
          <p:spPr>
            <a:xfrm>
              <a:off x="17148240" y="25157160"/>
              <a:ext cx="5680080" cy="5385960"/>
            </a:xfrm>
            <a:prstGeom prst="rect">
              <a:avLst/>
            </a:prstGeom>
            <a:ln w="0">
              <a:noFill/>
            </a:ln>
          </p:spPr>
        </p:pic>
        <p:sp>
          <p:nvSpPr>
            <p:cNvPr id="142" name="object 109"/>
            <p:cNvSpPr/>
            <p:nvPr/>
          </p:nvSpPr>
          <p:spPr>
            <a:xfrm>
              <a:off x="24472440" y="28454400"/>
              <a:ext cx="5969520" cy="2236320"/>
            </a:xfrm>
            <a:custGeom>
              <a:avLst/>
              <a:gdLst>
                <a:gd name="textAreaLeft" fmla="*/ 0 w 5969520"/>
                <a:gd name="textAreaRight" fmla="*/ 5970600 w 5969520"/>
                <a:gd name="textAreaTop" fmla="*/ 0 h 2236320"/>
                <a:gd name="textAreaBottom" fmla="*/ 2237400 h 2236320"/>
              </a:gdLst>
              <a:ahLst/>
              <a:cxnLst/>
              <a:rect l="textAreaLeft" t="textAreaTop" r="textAreaRight" b="textAreaBottom"/>
              <a:pathLst>
                <a:path w="2778125" h="1041400">
                  <a:moveTo>
                    <a:pt x="2778112" y="254000"/>
                  </a:moveTo>
                  <a:lnTo>
                    <a:pt x="2652953" y="254000"/>
                  </a:lnTo>
                  <a:lnTo>
                    <a:pt x="2652953" y="266700"/>
                  </a:lnTo>
                  <a:lnTo>
                    <a:pt x="2652953" y="520700"/>
                  </a:lnTo>
                  <a:lnTo>
                    <a:pt x="2652953" y="533400"/>
                  </a:lnTo>
                  <a:lnTo>
                    <a:pt x="2652953" y="787400"/>
                  </a:lnTo>
                  <a:lnTo>
                    <a:pt x="2526182" y="787400"/>
                  </a:lnTo>
                  <a:lnTo>
                    <a:pt x="2526182" y="533400"/>
                  </a:lnTo>
                  <a:lnTo>
                    <a:pt x="2652953" y="533400"/>
                  </a:lnTo>
                  <a:lnTo>
                    <a:pt x="2652953" y="520700"/>
                  </a:lnTo>
                  <a:lnTo>
                    <a:pt x="2526182" y="520700"/>
                  </a:lnTo>
                  <a:lnTo>
                    <a:pt x="2526182" y="266700"/>
                  </a:lnTo>
                  <a:lnTo>
                    <a:pt x="2652953" y="266700"/>
                  </a:lnTo>
                  <a:lnTo>
                    <a:pt x="2652953" y="254000"/>
                  </a:lnTo>
                  <a:lnTo>
                    <a:pt x="2519565" y="254000"/>
                  </a:lnTo>
                  <a:lnTo>
                    <a:pt x="2519565" y="266700"/>
                  </a:lnTo>
                  <a:lnTo>
                    <a:pt x="2519565" y="520700"/>
                  </a:lnTo>
                  <a:lnTo>
                    <a:pt x="2519565" y="533400"/>
                  </a:lnTo>
                  <a:lnTo>
                    <a:pt x="2519565" y="787400"/>
                  </a:lnTo>
                  <a:lnTo>
                    <a:pt x="2392794" y="787400"/>
                  </a:lnTo>
                  <a:lnTo>
                    <a:pt x="2392794" y="533400"/>
                  </a:lnTo>
                  <a:lnTo>
                    <a:pt x="2519565" y="533400"/>
                  </a:lnTo>
                  <a:lnTo>
                    <a:pt x="2519565" y="520700"/>
                  </a:lnTo>
                  <a:lnTo>
                    <a:pt x="2392794" y="520700"/>
                  </a:lnTo>
                  <a:lnTo>
                    <a:pt x="2392794" y="266700"/>
                  </a:lnTo>
                  <a:lnTo>
                    <a:pt x="2519565" y="266700"/>
                  </a:lnTo>
                  <a:lnTo>
                    <a:pt x="2519565" y="254000"/>
                  </a:lnTo>
                  <a:lnTo>
                    <a:pt x="2386177" y="254000"/>
                  </a:lnTo>
                  <a:lnTo>
                    <a:pt x="2386177" y="266700"/>
                  </a:lnTo>
                  <a:lnTo>
                    <a:pt x="2386177" y="520700"/>
                  </a:lnTo>
                  <a:lnTo>
                    <a:pt x="2386177" y="533400"/>
                  </a:lnTo>
                  <a:lnTo>
                    <a:pt x="2386177" y="787400"/>
                  </a:lnTo>
                  <a:lnTo>
                    <a:pt x="2259393" y="787400"/>
                  </a:lnTo>
                  <a:lnTo>
                    <a:pt x="2259393" y="533400"/>
                  </a:lnTo>
                  <a:lnTo>
                    <a:pt x="2386177" y="533400"/>
                  </a:lnTo>
                  <a:lnTo>
                    <a:pt x="2386177" y="520700"/>
                  </a:lnTo>
                  <a:lnTo>
                    <a:pt x="2259393" y="520700"/>
                  </a:lnTo>
                  <a:lnTo>
                    <a:pt x="2259393" y="266700"/>
                  </a:lnTo>
                  <a:lnTo>
                    <a:pt x="2386177" y="266700"/>
                  </a:lnTo>
                  <a:lnTo>
                    <a:pt x="2386177" y="254000"/>
                  </a:lnTo>
                  <a:lnTo>
                    <a:pt x="2252776" y="254000"/>
                  </a:lnTo>
                  <a:lnTo>
                    <a:pt x="2252776" y="266700"/>
                  </a:lnTo>
                  <a:lnTo>
                    <a:pt x="2252776" y="520700"/>
                  </a:lnTo>
                  <a:lnTo>
                    <a:pt x="2252776" y="533400"/>
                  </a:lnTo>
                  <a:lnTo>
                    <a:pt x="2252776" y="787400"/>
                  </a:lnTo>
                  <a:lnTo>
                    <a:pt x="2126018" y="787400"/>
                  </a:lnTo>
                  <a:lnTo>
                    <a:pt x="2126018" y="533400"/>
                  </a:lnTo>
                  <a:lnTo>
                    <a:pt x="2252776" y="533400"/>
                  </a:lnTo>
                  <a:lnTo>
                    <a:pt x="2252776" y="520700"/>
                  </a:lnTo>
                  <a:lnTo>
                    <a:pt x="2126018" y="520700"/>
                  </a:lnTo>
                  <a:lnTo>
                    <a:pt x="2126018" y="266700"/>
                  </a:lnTo>
                  <a:lnTo>
                    <a:pt x="2252776" y="266700"/>
                  </a:lnTo>
                  <a:lnTo>
                    <a:pt x="2252776" y="254000"/>
                  </a:lnTo>
                  <a:lnTo>
                    <a:pt x="2119388" y="254000"/>
                  </a:lnTo>
                  <a:lnTo>
                    <a:pt x="2119388" y="266700"/>
                  </a:lnTo>
                  <a:lnTo>
                    <a:pt x="2119388" y="520700"/>
                  </a:lnTo>
                  <a:lnTo>
                    <a:pt x="2119388" y="533400"/>
                  </a:lnTo>
                  <a:lnTo>
                    <a:pt x="2119388" y="787400"/>
                  </a:lnTo>
                  <a:lnTo>
                    <a:pt x="1992630" y="787400"/>
                  </a:lnTo>
                  <a:lnTo>
                    <a:pt x="1992630" y="533400"/>
                  </a:lnTo>
                  <a:lnTo>
                    <a:pt x="2119388" y="533400"/>
                  </a:lnTo>
                  <a:lnTo>
                    <a:pt x="2119388" y="520700"/>
                  </a:lnTo>
                  <a:lnTo>
                    <a:pt x="1992630" y="520700"/>
                  </a:lnTo>
                  <a:lnTo>
                    <a:pt x="1992630" y="266700"/>
                  </a:lnTo>
                  <a:lnTo>
                    <a:pt x="2119388" y="266700"/>
                  </a:lnTo>
                  <a:lnTo>
                    <a:pt x="2119388" y="254000"/>
                  </a:lnTo>
                  <a:lnTo>
                    <a:pt x="1986000" y="254000"/>
                  </a:lnTo>
                  <a:lnTo>
                    <a:pt x="1986000" y="266700"/>
                  </a:lnTo>
                  <a:lnTo>
                    <a:pt x="1986000" y="520700"/>
                  </a:lnTo>
                  <a:lnTo>
                    <a:pt x="1986000" y="533400"/>
                  </a:lnTo>
                  <a:lnTo>
                    <a:pt x="1986000" y="787400"/>
                  </a:lnTo>
                  <a:lnTo>
                    <a:pt x="1859241" y="787400"/>
                  </a:lnTo>
                  <a:lnTo>
                    <a:pt x="1859241" y="533400"/>
                  </a:lnTo>
                  <a:lnTo>
                    <a:pt x="1986000" y="533400"/>
                  </a:lnTo>
                  <a:lnTo>
                    <a:pt x="1986000" y="520700"/>
                  </a:lnTo>
                  <a:lnTo>
                    <a:pt x="1859241" y="520700"/>
                  </a:lnTo>
                  <a:lnTo>
                    <a:pt x="1859241" y="266700"/>
                  </a:lnTo>
                  <a:lnTo>
                    <a:pt x="1986000" y="266700"/>
                  </a:lnTo>
                  <a:lnTo>
                    <a:pt x="1986000" y="254000"/>
                  </a:lnTo>
                  <a:lnTo>
                    <a:pt x="1852612" y="254000"/>
                  </a:lnTo>
                  <a:lnTo>
                    <a:pt x="1852612" y="266700"/>
                  </a:lnTo>
                  <a:lnTo>
                    <a:pt x="1852612" y="520700"/>
                  </a:lnTo>
                  <a:lnTo>
                    <a:pt x="1852612" y="533400"/>
                  </a:lnTo>
                  <a:lnTo>
                    <a:pt x="1852612" y="787400"/>
                  </a:lnTo>
                  <a:lnTo>
                    <a:pt x="1725841" y="787400"/>
                  </a:lnTo>
                  <a:lnTo>
                    <a:pt x="1725841" y="533400"/>
                  </a:lnTo>
                  <a:lnTo>
                    <a:pt x="1852612" y="533400"/>
                  </a:lnTo>
                  <a:lnTo>
                    <a:pt x="1852612" y="520700"/>
                  </a:lnTo>
                  <a:lnTo>
                    <a:pt x="1725841" y="520700"/>
                  </a:lnTo>
                  <a:lnTo>
                    <a:pt x="1725841" y="266700"/>
                  </a:lnTo>
                  <a:lnTo>
                    <a:pt x="1852612" y="266700"/>
                  </a:lnTo>
                  <a:lnTo>
                    <a:pt x="1852612" y="254000"/>
                  </a:lnTo>
                  <a:lnTo>
                    <a:pt x="1719224" y="254000"/>
                  </a:lnTo>
                  <a:lnTo>
                    <a:pt x="1719224" y="266700"/>
                  </a:lnTo>
                  <a:lnTo>
                    <a:pt x="1719224" y="520700"/>
                  </a:lnTo>
                  <a:lnTo>
                    <a:pt x="1719224" y="533400"/>
                  </a:lnTo>
                  <a:lnTo>
                    <a:pt x="1719224" y="787400"/>
                  </a:lnTo>
                  <a:lnTo>
                    <a:pt x="1592453" y="787400"/>
                  </a:lnTo>
                  <a:lnTo>
                    <a:pt x="1592453" y="533400"/>
                  </a:lnTo>
                  <a:lnTo>
                    <a:pt x="1719224" y="533400"/>
                  </a:lnTo>
                  <a:lnTo>
                    <a:pt x="1719224" y="520700"/>
                  </a:lnTo>
                  <a:lnTo>
                    <a:pt x="1592453" y="520700"/>
                  </a:lnTo>
                  <a:lnTo>
                    <a:pt x="1592453" y="266700"/>
                  </a:lnTo>
                  <a:lnTo>
                    <a:pt x="1719224" y="266700"/>
                  </a:lnTo>
                  <a:lnTo>
                    <a:pt x="1719224" y="254000"/>
                  </a:lnTo>
                  <a:lnTo>
                    <a:pt x="1585836" y="254000"/>
                  </a:lnTo>
                  <a:lnTo>
                    <a:pt x="1585836" y="266700"/>
                  </a:lnTo>
                  <a:lnTo>
                    <a:pt x="1585836" y="520700"/>
                  </a:lnTo>
                  <a:lnTo>
                    <a:pt x="1585836" y="533400"/>
                  </a:lnTo>
                  <a:lnTo>
                    <a:pt x="1585836" y="787400"/>
                  </a:lnTo>
                  <a:lnTo>
                    <a:pt x="1459064" y="787400"/>
                  </a:lnTo>
                  <a:lnTo>
                    <a:pt x="1459064" y="533400"/>
                  </a:lnTo>
                  <a:lnTo>
                    <a:pt x="1585836" y="533400"/>
                  </a:lnTo>
                  <a:lnTo>
                    <a:pt x="1585836" y="520700"/>
                  </a:lnTo>
                  <a:lnTo>
                    <a:pt x="1459064" y="520700"/>
                  </a:lnTo>
                  <a:lnTo>
                    <a:pt x="1459064" y="266700"/>
                  </a:lnTo>
                  <a:lnTo>
                    <a:pt x="1585836" y="266700"/>
                  </a:lnTo>
                  <a:lnTo>
                    <a:pt x="1585836" y="254000"/>
                  </a:lnTo>
                  <a:lnTo>
                    <a:pt x="1452448" y="254000"/>
                  </a:lnTo>
                  <a:lnTo>
                    <a:pt x="1452448" y="266700"/>
                  </a:lnTo>
                  <a:lnTo>
                    <a:pt x="1452448" y="520700"/>
                  </a:lnTo>
                  <a:lnTo>
                    <a:pt x="1452448" y="533400"/>
                  </a:lnTo>
                  <a:lnTo>
                    <a:pt x="1452448" y="787400"/>
                  </a:lnTo>
                  <a:lnTo>
                    <a:pt x="1325664" y="787400"/>
                  </a:lnTo>
                  <a:lnTo>
                    <a:pt x="1325664" y="533400"/>
                  </a:lnTo>
                  <a:lnTo>
                    <a:pt x="1452448" y="533400"/>
                  </a:lnTo>
                  <a:lnTo>
                    <a:pt x="1452448" y="520700"/>
                  </a:lnTo>
                  <a:lnTo>
                    <a:pt x="1325664" y="520700"/>
                  </a:lnTo>
                  <a:lnTo>
                    <a:pt x="1325664" y="266700"/>
                  </a:lnTo>
                  <a:lnTo>
                    <a:pt x="1452448" y="266700"/>
                  </a:lnTo>
                  <a:lnTo>
                    <a:pt x="1452448" y="254000"/>
                  </a:lnTo>
                  <a:lnTo>
                    <a:pt x="1319047" y="254000"/>
                  </a:lnTo>
                  <a:lnTo>
                    <a:pt x="1319047" y="266700"/>
                  </a:lnTo>
                  <a:lnTo>
                    <a:pt x="1319047" y="520700"/>
                  </a:lnTo>
                  <a:lnTo>
                    <a:pt x="1319047" y="533400"/>
                  </a:lnTo>
                  <a:lnTo>
                    <a:pt x="1319047" y="787400"/>
                  </a:lnTo>
                  <a:lnTo>
                    <a:pt x="1192288" y="787400"/>
                  </a:lnTo>
                  <a:lnTo>
                    <a:pt x="1192288" y="533400"/>
                  </a:lnTo>
                  <a:lnTo>
                    <a:pt x="1319047" y="533400"/>
                  </a:lnTo>
                  <a:lnTo>
                    <a:pt x="1319047" y="520700"/>
                  </a:lnTo>
                  <a:lnTo>
                    <a:pt x="1192288" y="520700"/>
                  </a:lnTo>
                  <a:lnTo>
                    <a:pt x="1192288" y="266700"/>
                  </a:lnTo>
                  <a:lnTo>
                    <a:pt x="1319047" y="266700"/>
                  </a:lnTo>
                  <a:lnTo>
                    <a:pt x="1319047" y="254000"/>
                  </a:lnTo>
                  <a:lnTo>
                    <a:pt x="1185659" y="254000"/>
                  </a:lnTo>
                  <a:lnTo>
                    <a:pt x="1185659" y="266700"/>
                  </a:lnTo>
                  <a:lnTo>
                    <a:pt x="1185659" y="520700"/>
                  </a:lnTo>
                  <a:lnTo>
                    <a:pt x="1185659" y="533400"/>
                  </a:lnTo>
                  <a:lnTo>
                    <a:pt x="1185659" y="787400"/>
                  </a:lnTo>
                  <a:lnTo>
                    <a:pt x="1058900" y="787400"/>
                  </a:lnTo>
                  <a:lnTo>
                    <a:pt x="1058900" y="533400"/>
                  </a:lnTo>
                  <a:lnTo>
                    <a:pt x="1185659" y="533400"/>
                  </a:lnTo>
                  <a:lnTo>
                    <a:pt x="1185659" y="520700"/>
                  </a:lnTo>
                  <a:lnTo>
                    <a:pt x="1058900" y="520700"/>
                  </a:lnTo>
                  <a:lnTo>
                    <a:pt x="1058900" y="266700"/>
                  </a:lnTo>
                  <a:lnTo>
                    <a:pt x="1185659" y="266700"/>
                  </a:lnTo>
                  <a:lnTo>
                    <a:pt x="1185659" y="254000"/>
                  </a:lnTo>
                  <a:lnTo>
                    <a:pt x="1058900" y="254000"/>
                  </a:lnTo>
                  <a:lnTo>
                    <a:pt x="1058900" y="0"/>
                  </a:lnTo>
                  <a:lnTo>
                    <a:pt x="1052271" y="0"/>
                  </a:lnTo>
                  <a:lnTo>
                    <a:pt x="1052271" y="787400"/>
                  </a:lnTo>
                  <a:lnTo>
                    <a:pt x="925512" y="787400"/>
                  </a:lnTo>
                  <a:lnTo>
                    <a:pt x="925512" y="533400"/>
                  </a:lnTo>
                  <a:lnTo>
                    <a:pt x="1052271" y="533400"/>
                  </a:lnTo>
                  <a:lnTo>
                    <a:pt x="1052271" y="520700"/>
                  </a:lnTo>
                  <a:lnTo>
                    <a:pt x="925512" y="520700"/>
                  </a:lnTo>
                  <a:lnTo>
                    <a:pt x="925512" y="266700"/>
                  </a:lnTo>
                  <a:lnTo>
                    <a:pt x="1052271" y="266700"/>
                  </a:lnTo>
                  <a:lnTo>
                    <a:pt x="1052271" y="254000"/>
                  </a:lnTo>
                  <a:lnTo>
                    <a:pt x="925512" y="254000"/>
                  </a:lnTo>
                  <a:lnTo>
                    <a:pt x="925512" y="0"/>
                  </a:lnTo>
                  <a:lnTo>
                    <a:pt x="918883" y="0"/>
                  </a:lnTo>
                  <a:lnTo>
                    <a:pt x="918883" y="787400"/>
                  </a:lnTo>
                  <a:lnTo>
                    <a:pt x="792111" y="787400"/>
                  </a:lnTo>
                  <a:lnTo>
                    <a:pt x="792111" y="533400"/>
                  </a:lnTo>
                  <a:lnTo>
                    <a:pt x="918883" y="533400"/>
                  </a:lnTo>
                  <a:lnTo>
                    <a:pt x="918883" y="520700"/>
                  </a:lnTo>
                  <a:lnTo>
                    <a:pt x="792111" y="520700"/>
                  </a:lnTo>
                  <a:lnTo>
                    <a:pt x="792111" y="266700"/>
                  </a:lnTo>
                  <a:lnTo>
                    <a:pt x="918883" y="266700"/>
                  </a:lnTo>
                  <a:lnTo>
                    <a:pt x="918883" y="254000"/>
                  </a:lnTo>
                  <a:lnTo>
                    <a:pt x="792111" y="254000"/>
                  </a:lnTo>
                  <a:lnTo>
                    <a:pt x="792111" y="0"/>
                  </a:lnTo>
                  <a:lnTo>
                    <a:pt x="785495" y="0"/>
                  </a:lnTo>
                  <a:lnTo>
                    <a:pt x="785495" y="787400"/>
                  </a:lnTo>
                  <a:lnTo>
                    <a:pt x="658723" y="787400"/>
                  </a:lnTo>
                  <a:lnTo>
                    <a:pt x="658723" y="533400"/>
                  </a:lnTo>
                  <a:lnTo>
                    <a:pt x="785495" y="533400"/>
                  </a:lnTo>
                  <a:lnTo>
                    <a:pt x="785495" y="520700"/>
                  </a:lnTo>
                  <a:lnTo>
                    <a:pt x="658723" y="520700"/>
                  </a:lnTo>
                  <a:lnTo>
                    <a:pt x="658723" y="266700"/>
                  </a:lnTo>
                  <a:lnTo>
                    <a:pt x="785495" y="266700"/>
                  </a:lnTo>
                  <a:lnTo>
                    <a:pt x="785495" y="254000"/>
                  </a:lnTo>
                  <a:lnTo>
                    <a:pt x="658723" y="254000"/>
                  </a:lnTo>
                  <a:lnTo>
                    <a:pt x="658723" y="0"/>
                  </a:lnTo>
                  <a:lnTo>
                    <a:pt x="652106" y="0"/>
                  </a:lnTo>
                  <a:lnTo>
                    <a:pt x="652106" y="787400"/>
                  </a:lnTo>
                  <a:lnTo>
                    <a:pt x="525335" y="787400"/>
                  </a:lnTo>
                  <a:lnTo>
                    <a:pt x="525335" y="533400"/>
                  </a:lnTo>
                  <a:lnTo>
                    <a:pt x="652106" y="533400"/>
                  </a:lnTo>
                  <a:lnTo>
                    <a:pt x="652106" y="520700"/>
                  </a:lnTo>
                  <a:lnTo>
                    <a:pt x="525335" y="520700"/>
                  </a:lnTo>
                  <a:lnTo>
                    <a:pt x="525335" y="266700"/>
                  </a:lnTo>
                  <a:lnTo>
                    <a:pt x="652106" y="266700"/>
                  </a:lnTo>
                  <a:lnTo>
                    <a:pt x="652106" y="254000"/>
                  </a:lnTo>
                  <a:lnTo>
                    <a:pt x="525335" y="254000"/>
                  </a:lnTo>
                  <a:lnTo>
                    <a:pt x="525335" y="0"/>
                  </a:lnTo>
                  <a:lnTo>
                    <a:pt x="518718" y="0"/>
                  </a:lnTo>
                  <a:lnTo>
                    <a:pt x="518718" y="787400"/>
                  </a:lnTo>
                  <a:lnTo>
                    <a:pt x="391960" y="787400"/>
                  </a:lnTo>
                  <a:lnTo>
                    <a:pt x="391960" y="533400"/>
                  </a:lnTo>
                  <a:lnTo>
                    <a:pt x="518718" y="533400"/>
                  </a:lnTo>
                  <a:lnTo>
                    <a:pt x="518718" y="520700"/>
                  </a:lnTo>
                  <a:lnTo>
                    <a:pt x="391960" y="520700"/>
                  </a:lnTo>
                  <a:lnTo>
                    <a:pt x="391960" y="266700"/>
                  </a:lnTo>
                  <a:lnTo>
                    <a:pt x="518718" y="266700"/>
                  </a:lnTo>
                  <a:lnTo>
                    <a:pt x="518718" y="254000"/>
                  </a:lnTo>
                  <a:lnTo>
                    <a:pt x="391960" y="254000"/>
                  </a:lnTo>
                  <a:lnTo>
                    <a:pt x="391960" y="0"/>
                  </a:lnTo>
                  <a:lnTo>
                    <a:pt x="385330" y="0"/>
                  </a:lnTo>
                  <a:lnTo>
                    <a:pt x="385330" y="787400"/>
                  </a:lnTo>
                  <a:lnTo>
                    <a:pt x="258559" y="787400"/>
                  </a:lnTo>
                  <a:lnTo>
                    <a:pt x="258559" y="533400"/>
                  </a:lnTo>
                  <a:lnTo>
                    <a:pt x="385330" y="533400"/>
                  </a:lnTo>
                  <a:lnTo>
                    <a:pt x="385330" y="520700"/>
                  </a:lnTo>
                  <a:lnTo>
                    <a:pt x="258559" y="520700"/>
                  </a:lnTo>
                  <a:lnTo>
                    <a:pt x="258559" y="266700"/>
                  </a:lnTo>
                  <a:lnTo>
                    <a:pt x="385330" y="266700"/>
                  </a:lnTo>
                  <a:lnTo>
                    <a:pt x="385330" y="254000"/>
                  </a:lnTo>
                  <a:lnTo>
                    <a:pt x="258559" y="254000"/>
                  </a:lnTo>
                  <a:lnTo>
                    <a:pt x="258559" y="0"/>
                  </a:lnTo>
                  <a:lnTo>
                    <a:pt x="251929" y="0"/>
                  </a:lnTo>
                  <a:lnTo>
                    <a:pt x="251929" y="787400"/>
                  </a:lnTo>
                  <a:lnTo>
                    <a:pt x="125171" y="787400"/>
                  </a:lnTo>
                  <a:lnTo>
                    <a:pt x="125171" y="533400"/>
                  </a:lnTo>
                  <a:lnTo>
                    <a:pt x="251929" y="533400"/>
                  </a:lnTo>
                  <a:lnTo>
                    <a:pt x="251929" y="520700"/>
                  </a:lnTo>
                  <a:lnTo>
                    <a:pt x="125171" y="520700"/>
                  </a:lnTo>
                  <a:lnTo>
                    <a:pt x="125171" y="266700"/>
                  </a:lnTo>
                  <a:lnTo>
                    <a:pt x="251929" y="266700"/>
                  </a:lnTo>
                  <a:lnTo>
                    <a:pt x="251929" y="254000"/>
                  </a:lnTo>
                  <a:lnTo>
                    <a:pt x="125171" y="254000"/>
                  </a:lnTo>
                  <a:lnTo>
                    <a:pt x="125171" y="0"/>
                  </a:lnTo>
                  <a:lnTo>
                    <a:pt x="118541" y="0"/>
                  </a:lnTo>
                  <a:lnTo>
                    <a:pt x="118541" y="254000"/>
                  </a:lnTo>
                  <a:lnTo>
                    <a:pt x="0" y="254000"/>
                  </a:lnTo>
                  <a:lnTo>
                    <a:pt x="0" y="266700"/>
                  </a:lnTo>
                  <a:lnTo>
                    <a:pt x="118541" y="266700"/>
                  </a:lnTo>
                  <a:lnTo>
                    <a:pt x="118541" y="520700"/>
                  </a:lnTo>
                  <a:lnTo>
                    <a:pt x="0" y="520700"/>
                  </a:lnTo>
                  <a:lnTo>
                    <a:pt x="0" y="533400"/>
                  </a:lnTo>
                  <a:lnTo>
                    <a:pt x="118541" y="533400"/>
                  </a:lnTo>
                  <a:lnTo>
                    <a:pt x="118541" y="787400"/>
                  </a:lnTo>
                  <a:lnTo>
                    <a:pt x="0" y="787400"/>
                  </a:lnTo>
                  <a:lnTo>
                    <a:pt x="0" y="800100"/>
                  </a:lnTo>
                  <a:lnTo>
                    <a:pt x="118541" y="800100"/>
                  </a:lnTo>
                  <a:lnTo>
                    <a:pt x="118541" y="1041400"/>
                  </a:lnTo>
                  <a:lnTo>
                    <a:pt x="125171" y="1041400"/>
                  </a:lnTo>
                  <a:lnTo>
                    <a:pt x="125171" y="800100"/>
                  </a:lnTo>
                  <a:lnTo>
                    <a:pt x="251929" y="800100"/>
                  </a:lnTo>
                  <a:lnTo>
                    <a:pt x="251929" y="1041400"/>
                  </a:lnTo>
                  <a:lnTo>
                    <a:pt x="258559" y="1041400"/>
                  </a:lnTo>
                  <a:lnTo>
                    <a:pt x="258559" y="800100"/>
                  </a:lnTo>
                  <a:lnTo>
                    <a:pt x="385330" y="800100"/>
                  </a:lnTo>
                  <a:lnTo>
                    <a:pt x="385330" y="1041400"/>
                  </a:lnTo>
                  <a:lnTo>
                    <a:pt x="391960" y="1041400"/>
                  </a:lnTo>
                  <a:lnTo>
                    <a:pt x="391960" y="800100"/>
                  </a:lnTo>
                  <a:lnTo>
                    <a:pt x="518718" y="800100"/>
                  </a:lnTo>
                  <a:lnTo>
                    <a:pt x="518718" y="1041400"/>
                  </a:lnTo>
                  <a:lnTo>
                    <a:pt x="525335" y="1041400"/>
                  </a:lnTo>
                  <a:lnTo>
                    <a:pt x="525335" y="800100"/>
                  </a:lnTo>
                  <a:lnTo>
                    <a:pt x="652106" y="800100"/>
                  </a:lnTo>
                  <a:lnTo>
                    <a:pt x="652106" y="1041400"/>
                  </a:lnTo>
                  <a:lnTo>
                    <a:pt x="658723" y="1041400"/>
                  </a:lnTo>
                  <a:lnTo>
                    <a:pt x="658723" y="800100"/>
                  </a:lnTo>
                  <a:lnTo>
                    <a:pt x="785495" y="800100"/>
                  </a:lnTo>
                  <a:lnTo>
                    <a:pt x="785495" y="1041400"/>
                  </a:lnTo>
                  <a:lnTo>
                    <a:pt x="792111" y="1041400"/>
                  </a:lnTo>
                  <a:lnTo>
                    <a:pt x="792111" y="800100"/>
                  </a:lnTo>
                  <a:lnTo>
                    <a:pt x="918883" y="800100"/>
                  </a:lnTo>
                  <a:lnTo>
                    <a:pt x="918883" y="1041400"/>
                  </a:lnTo>
                  <a:lnTo>
                    <a:pt x="925512" y="1041400"/>
                  </a:lnTo>
                  <a:lnTo>
                    <a:pt x="925512" y="800100"/>
                  </a:lnTo>
                  <a:lnTo>
                    <a:pt x="1052271" y="800100"/>
                  </a:lnTo>
                  <a:lnTo>
                    <a:pt x="1052271" y="1041400"/>
                  </a:lnTo>
                  <a:lnTo>
                    <a:pt x="1058900" y="1041400"/>
                  </a:lnTo>
                  <a:lnTo>
                    <a:pt x="1058900" y="800100"/>
                  </a:lnTo>
                  <a:lnTo>
                    <a:pt x="1185659" y="800100"/>
                  </a:lnTo>
                  <a:lnTo>
                    <a:pt x="1185659" y="1041400"/>
                  </a:lnTo>
                  <a:lnTo>
                    <a:pt x="1192288" y="1041400"/>
                  </a:lnTo>
                  <a:lnTo>
                    <a:pt x="1192288" y="800100"/>
                  </a:lnTo>
                  <a:lnTo>
                    <a:pt x="1319047" y="800100"/>
                  </a:lnTo>
                  <a:lnTo>
                    <a:pt x="1319047" y="1041400"/>
                  </a:lnTo>
                  <a:lnTo>
                    <a:pt x="1325664" y="1041400"/>
                  </a:lnTo>
                  <a:lnTo>
                    <a:pt x="1325664" y="800100"/>
                  </a:lnTo>
                  <a:lnTo>
                    <a:pt x="1452448" y="800100"/>
                  </a:lnTo>
                  <a:lnTo>
                    <a:pt x="1452448" y="1041400"/>
                  </a:lnTo>
                  <a:lnTo>
                    <a:pt x="1459064" y="1041400"/>
                  </a:lnTo>
                  <a:lnTo>
                    <a:pt x="1459064" y="800100"/>
                  </a:lnTo>
                  <a:lnTo>
                    <a:pt x="1585836" y="800100"/>
                  </a:lnTo>
                  <a:lnTo>
                    <a:pt x="1585836" y="1041400"/>
                  </a:lnTo>
                  <a:lnTo>
                    <a:pt x="1592453" y="1041400"/>
                  </a:lnTo>
                  <a:lnTo>
                    <a:pt x="1592453" y="800100"/>
                  </a:lnTo>
                  <a:lnTo>
                    <a:pt x="1719224" y="800100"/>
                  </a:lnTo>
                  <a:lnTo>
                    <a:pt x="1719224" y="1041400"/>
                  </a:lnTo>
                  <a:lnTo>
                    <a:pt x="1725841" y="1041400"/>
                  </a:lnTo>
                  <a:lnTo>
                    <a:pt x="1725841" y="800100"/>
                  </a:lnTo>
                  <a:lnTo>
                    <a:pt x="1852612" y="800100"/>
                  </a:lnTo>
                  <a:lnTo>
                    <a:pt x="1852612" y="1041400"/>
                  </a:lnTo>
                  <a:lnTo>
                    <a:pt x="1859241" y="1041400"/>
                  </a:lnTo>
                  <a:lnTo>
                    <a:pt x="1859241" y="800100"/>
                  </a:lnTo>
                  <a:lnTo>
                    <a:pt x="1986000" y="800100"/>
                  </a:lnTo>
                  <a:lnTo>
                    <a:pt x="1986000" y="1041400"/>
                  </a:lnTo>
                  <a:lnTo>
                    <a:pt x="1992630" y="1041400"/>
                  </a:lnTo>
                  <a:lnTo>
                    <a:pt x="1992630" y="800100"/>
                  </a:lnTo>
                  <a:lnTo>
                    <a:pt x="2119388" y="800100"/>
                  </a:lnTo>
                  <a:lnTo>
                    <a:pt x="2119388" y="1041400"/>
                  </a:lnTo>
                  <a:lnTo>
                    <a:pt x="2126018" y="1041400"/>
                  </a:lnTo>
                  <a:lnTo>
                    <a:pt x="2126018" y="800100"/>
                  </a:lnTo>
                  <a:lnTo>
                    <a:pt x="2252776" y="800100"/>
                  </a:lnTo>
                  <a:lnTo>
                    <a:pt x="2252776" y="1041400"/>
                  </a:lnTo>
                  <a:lnTo>
                    <a:pt x="2259393" y="1041400"/>
                  </a:lnTo>
                  <a:lnTo>
                    <a:pt x="2259393" y="800100"/>
                  </a:lnTo>
                  <a:lnTo>
                    <a:pt x="2386177" y="800100"/>
                  </a:lnTo>
                  <a:lnTo>
                    <a:pt x="2386177" y="1041400"/>
                  </a:lnTo>
                  <a:lnTo>
                    <a:pt x="2392794" y="1041400"/>
                  </a:lnTo>
                  <a:lnTo>
                    <a:pt x="2392794" y="800100"/>
                  </a:lnTo>
                  <a:lnTo>
                    <a:pt x="2519565" y="800100"/>
                  </a:lnTo>
                  <a:lnTo>
                    <a:pt x="2519565" y="1041400"/>
                  </a:lnTo>
                  <a:lnTo>
                    <a:pt x="2526182" y="1041400"/>
                  </a:lnTo>
                  <a:lnTo>
                    <a:pt x="2526182" y="800100"/>
                  </a:lnTo>
                  <a:lnTo>
                    <a:pt x="2652953" y="800100"/>
                  </a:lnTo>
                  <a:lnTo>
                    <a:pt x="2652953" y="1041400"/>
                  </a:lnTo>
                  <a:lnTo>
                    <a:pt x="2659570" y="1041400"/>
                  </a:lnTo>
                  <a:lnTo>
                    <a:pt x="2659570" y="800100"/>
                  </a:lnTo>
                  <a:lnTo>
                    <a:pt x="2778112" y="800100"/>
                  </a:lnTo>
                  <a:lnTo>
                    <a:pt x="2778112" y="787400"/>
                  </a:lnTo>
                  <a:lnTo>
                    <a:pt x="2659570" y="787400"/>
                  </a:lnTo>
                  <a:lnTo>
                    <a:pt x="2659570" y="533400"/>
                  </a:lnTo>
                  <a:lnTo>
                    <a:pt x="2778112" y="533400"/>
                  </a:lnTo>
                  <a:lnTo>
                    <a:pt x="2778112" y="520700"/>
                  </a:lnTo>
                  <a:lnTo>
                    <a:pt x="2659570" y="520700"/>
                  </a:lnTo>
                  <a:lnTo>
                    <a:pt x="2659570" y="266700"/>
                  </a:lnTo>
                  <a:lnTo>
                    <a:pt x="2778112" y="266700"/>
                  </a:lnTo>
                  <a:lnTo>
                    <a:pt x="2778112" y="2540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10"/>
            <p:cNvSpPr/>
            <p:nvPr/>
          </p:nvSpPr>
          <p:spPr>
            <a:xfrm>
              <a:off x="24472440" y="26734680"/>
              <a:ext cx="5969520" cy="2263320"/>
            </a:xfrm>
            <a:custGeom>
              <a:avLst/>
              <a:gdLst>
                <a:gd name="textAreaLeft" fmla="*/ 0 w 5969520"/>
                <a:gd name="textAreaRight" fmla="*/ 5970600 w 5969520"/>
                <a:gd name="textAreaTop" fmla="*/ 0 h 2263320"/>
                <a:gd name="textAreaBottom" fmla="*/ 2264400 h 2263320"/>
              </a:gdLst>
              <a:ahLst/>
              <a:cxnLst/>
              <a:rect l="textAreaLeft" t="textAreaTop" r="textAreaRight" b="textAreaBottom"/>
              <a:pathLst>
                <a:path w="2778125" h="1054100">
                  <a:moveTo>
                    <a:pt x="2778112" y="254000"/>
                  </a:moveTo>
                  <a:lnTo>
                    <a:pt x="2652953" y="254000"/>
                  </a:lnTo>
                  <a:lnTo>
                    <a:pt x="2652953" y="266700"/>
                  </a:lnTo>
                  <a:lnTo>
                    <a:pt x="2652953" y="520700"/>
                  </a:lnTo>
                  <a:lnTo>
                    <a:pt x="2652953" y="533400"/>
                  </a:lnTo>
                  <a:lnTo>
                    <a:pt x="2652953" y="787400"/>
                  </a:lnTo>
                  <a:lnTo>
                    <a:pt x="2526182" y="787400"/>
                  </a:lnTo>
                  <a:lnTo>
                    <a:pt x="2526182" y="533400"/>
                  </a:lnTo>
                  <a:lnTo>
                    <a:pt x="2652953" y="533400"/>
                  </a:lnTo>
                  <a:lnTo>
                    <a:pt x="2652953" y="520700"/>
                  </a:lnTo>
                  <a:lnTo>
                    <a:pt x="2526182" y="520700"/>
                  </a:lnTo>
                  <a:lnTo>
                    <a:pt x="2526182" y="266700"/>
                  </a:lnTo>
                  <a:lnTo>
                    <a:pt x="2652953" y="266700"/>
                  </a:lnTo>
                  <a:lnTo>
                    <a:pt x="2652953" y="254000"/>
                  </a:lnTo>
                  <a:lnTo>
                    <a:pt x="2519565" y="254000"/>
                  </a:lnTo>
                  <a:lnTo>
                    <a:pt x="2519565" y="266700"/>
                  </a:lnTo>
                  <a:lnTo>
                    <a:pt x="2519565" y="520700"/>
                  </a:lnTo>
                  <a:lnTo>
                    <a:pt x="2519565" y="533400"/>
                  </a:lnTo>
                  <a:lnTo>
                    <a:pt x="2519565" y="787400"/>
                  </a:lnTo>
                  <a:lnTo>
                    <a:pt x="2392794" y="787400"/>
                  </a:lnTo>
                  <a:lnTo>
                    <a:pt x="2392794" y="533400"/>
                  </a:lnTo>
                  <a:lnTo>
                    <a:pt x="2519565" y="533400"/>
                  </a:lnTo>
                  <a:lnTo>
                    <a:pt x="2519565" y="520700"/>
                  </a:lnTo>
                  <a:lnTo>
                    <a:pt x="2392794" y="520700"/>
                  </a:lnTo>
                  <a:lnTo>
                    <a:pt x="2392794" y="266700"/>
                  </a:lnTo>
                  <a:lnTo>
                    <a:pt x="2519565" y="266700"/>
                  </a:lnTo>
                  <a:lnTo>
                    <a:pt x="2519565" y="254000"/>
                  </a:lnTo>
                  <a:lnTo>
                    <a:pt x="2386177" y="254000"/>
                  </a:lnTo>
                  <a:lnTo>
                    <a:pt x="2386177" y="266700"/>
                  </a:lnTo>
                  <a:lnTo>
                    <a:pt x="2386177" y="520700"/>
                  </a:lnTo>
                  <a:lnTo>
                    <a:pt x="2386177" y="533400"/>
                  </a:lnTo>
                  <a:lnTo>
                    <a:pt x="2386177" y="787400"/>
                  </a:lnTo>
                  <a:lnTo>
                    <a:pt x="2259393" y="787400"/>
                  </a:lnTo>
                  <a:lnTo>
                    <a:pt x="2259393" y="533400"/>
                  </a:lnTo>
                  <a:lnTo>
                    <a:pt x="2386177" y="533400"/>
                  </a:lnTo>
                  <a:lnTo>
                    <a:pt x="2386177" y="520700"/>
                  </a:lnTo>
                  <a:lnTo>
                    <a:pt x="2259393" y="520700"/>
                  </a:lnTo>
                  <a:lnTo>
                    <a:pt x="2259393" y="266700"/>
                  </a:lnTo>
                  <a:lnTo>
                    <a:pt x="2386177" y="266700"/>
                  </a:lnTo>
                  <a:lnTo>
                    <a:pt x="2386177" y="254000"/>
                  </a:lnTo>
                  <a:lnTo>
                    <a:pt x="2252776" y="254000"/>
                  </a:lnTo>
                  <a:lnTo>
                    <a:pt x="2252776" y="266700"/>
                  </a:lnTo>
                  <a:lnTo>
                    <a:pt x="2252776" y="520700"/>
                  </a:lnTo>
                  <a:lnTo>
                    <a:pt x="2252776" y="533400"/>
                  </a:lnTo>
                  <a:lnTo>
                    <a:pt x="2252776" y="787400"/>
                  </a:lnTo>
                  <a:lnTo>
                    <a:pt x="2126018" y="787400"/>
                  </a:lnTo>
                  <a:lnTo>
                    <a:pt x="2126018" y="533400"/>
                  </a:lnTo>
                  <a:lnTo>
                    <a:pt x="2252776" y="533400"/>
                  </a:lnTo>
                  <a:lnTo>
                    <a:pt x="2252776" y="520700"/>
                  </a:lnTo>
                  <a:lnTo>
                    <a:pt x="2126018" y="520700"/>
                  </a:lnTo>
                  <a:lnTo>
                    <a:pt x="2126018" y="266700"/>
                  </a:lnTo>
                  <a:lnTo>
                    <a:pt x="2252776" y="266700"/>
                  </a:lnTo>
                  <a:lnTo>
                    <a:pt x="2252776" y="254000"/>
                  </a:lnTo>
                  <a:lnTo>
                    <a:pt x="2119388" y="254000"/>
                  </a:lnTo>
                  <a:lnTo>
                    <a:pt x="2119388" y="266700"/>
                  </a:lnTo>
                  <a:lnTo>
                    <a:pt x="2119388" y="520700"/>
                  </a:lnTo>
                  <a:lnTo>
                    <a:pt x="2119388" y="533400"/>
                  </a:lnTo>
                  <a:lnTo>
                    <a:pt x="2119388" y="787400"/>
                  </a:lnTo>
                  <a:lnTo>
                    <a:pt x="1992630" y="787400"/>
                  </a:lnTo>
                  <a:lnTo>
                    <a:pt x="1992630" y="533400"/>
                  </a:lnTo>
                  <a:lnTo>
                    <a:pt x="2119388" y="533400"/>
                  </a:lnTo>
                  <a:lnTo>
                    <a:pt x="2119388" y="520700"/>
                  </a:lnTo>
                  <a:lnTo>
                    <a:pt x="1992630" y="520700"/>
                  </a:lnTo>
                  <a:lnTo>
                    <a:pt x="1992630" y="266700"/>
                  </a:lnTo>
                  <a:lnTo>
                    <a:pt x="2119388" y="266700"/>
                  </a:lnTo>
                  <a:lnTo>
                    <a:pt x="2119388" y="254000"/>
                  </a:lnTo>
                  <a:lnTo>
                    <a:pt x="1992630" y="254000"/>
                  </a:lnTo>
                  <a:lnTo>
                    <a:pt x="1992630" y="0"/>
                  </a:lnTo>
                  <a:lnTo>
                    <a:pt x="1986000" y="0"/>
                  </a:lnTo>
                  <a:lnTo>
                    <a:pt x="1986000" y="787400"/>
                  </a:lnTo>
                  <a:lnTo>
                    <a:pt x="1859241" y="787400"/>
                  </a:lnTo>
                  <a:lnTo>
                    <a:pt x="1859241" y="533400"/>
                  </a:lnTo>
                  <a:lnTo>
                    <a:pt x="1986000" y="533400"/>
                  </a:lnTo>
                  <a:lnTo>
                    <a:pt x="1986000" y="520700"/>
                  </a:lnTo>
                  <a:lnTo>
                    <a:pt x="1859241" y="520700"/>
                  </a:lnTo>
                  <a:lnTo>
                    <a:pt x="1859241" y="266700"/>
                  </a:lnTo>
                  <a:lnTo>
                    <a:pt x="1986000" y="266700"/>
                  </a:lnTo>
                  <a:lnTo>
                    <a:pt x="1986000" y="254000"/>
                  </a:lnTo>
                  <a:lnTo>
                    <a:pt x="1859241" y="254000"/>
                  </a:lnTo>
                  <a:lnTo>
                    <a:pt x="1859241" y="0"/>
                  </a:lnTo>
                  <a:lnTo>
                    <a:pt x="1852612" y="0"/>
                  </a:lnTo>
                  <a:lnTo>
                    <a:pt x="1852612" y="787400"/>
                  </a:lnTo>
                  <a:lnTo>
                    <a:pt x="1725841" y="787400"/>
                  </a:lnTo>
                  <a:lnTo>
                    <a:pt x="1725841" y="533400"/>
                  </a:lnTo>
                  <a:lnTo>
                    <a:pt x="1852612" y="533400"/>
                  </a:lnTo>
                  <a:lnTo>
                    <a:pt x="1852612" y="520700"/>
                  </a:lnTo>
                  <a:lnTo>
                    <a:pt x="1725841" y="520700"/>
                  </a:lnTo>
                  <a:lnTo>
                    <a:pt x="1725841" y="266700"/>
                  </a:lnTo>
                  <a:lnTo>
                    <a:pt x="1852612" y="266700"/>
                  </a:lnTo>
                  <a:lnTo>
                    <a:pt x="1852612" y="254000"/>
                  </a:lnTo>
                  <a:lnTo>
                    <a:pt x="1725841" y="254000"/>
                  </a:lnTo>
                  <a:lnTo>
                    <a:pt x="1725841" y="0"/>
                  </a:lnTo>
                  <a:lnTo>
                    <a:pt x="1719224" y="0"/>
                  </a:lnTo>
                  <a:lnTo>
                    <a:pt x="1719224" y="787400"/>
                  </a:lnTo>
                  <a:lnTo>
                    <a:pt x="1592453" y="787400"/>
                  </a:lnTo>
                  <a:lnTo>
                    <a:pt x="1592453" y="533400"/>
                  </a:lnTo>
                  <a:lnTo>
                    <a:pt x="1719224" y="533400"/>
                  </a:lnTo>
                  <a:lnTo>
                    <a:pt x="1719224" y="520700"/>
                  </a:lnTo>
                  <a:lnTo>
                    <a:pt x="1592453" y="520700"/>
                  </a:lnTo>
                  <a:lnTo>
                    <a:pt x="1592453" y="266700"/>
                  </a:lnTo>
                  <a:lnTo>
                    <a:pt x="1719224" y="266700"/>
                  </a:lnTo>
                  <a:lnTo>
                    <a:pt x="1719224" y="254000"/>
                  </a:lnTo>
                  <a:lnTo>
                    <a:pt x="1592453" y="254000"/>
                  </a:lnTo>
                  <a:lnTo>
                    <a:pt x="1592453" y="0"/>
                  </a:lnTo>
                  <a:lnTo>
                    <a:pt x="1585836" y="0"/>
                  </a:lnTo>
                  <a:lnTo>
                    <a:pt x="1585836" y="787400"/>
                  </a:lnTo>
                  <a:lnTo>
                    <a:pt x="1459064" y="787400"/>
                  </a:lnTo>
                  <a:lnTo>
                    <a:pt x="1459064" y="533400"/>
                  </a:lnTo>
                  <a:lnTo>
                    <a:pt x="1585836" y="533400"/>
                  </a:lnTo>
                  <a:lnTo>
                    <a:pt x="1585836" y="520700"/>
                  </a:lnTo>
                  <a:lnTo>
                    <a:pt x="1459064" y="520700"/>
                  </a:lnTo>
                  <a:lnTo>
                    <a:pt x="1459064" y="266700"/>
                  </a:lnTo>
                  <a:lnTo>
                    <a:pt x="1585836" y="266700"/>
                  </a:lnTo>
                  <a:lnTo>
                    <a:pt x="1585836" y="254000"/>
                  </a:lnTo>
                  <a:lnTo>
                    <a:pt x="1459064" y="254000"/>
                  </a:lnTo>
                  <a:lnTo>
                    <a:pt x="1459064" y="0"/>
                  </a:lnTo>
                  <a:lnTo>
                    <a:pt x="1452448" y="0"/>
                  </a:lnTo>
                  <a:lnTo>
                    <a:pt x="1452448" y="787400"/>
                  </a:lnTo>
                  <a:lnTo>
                    <a:pt x="1325664" y="787400"/>
                  </a:lnTo>
                  <a:lnTo>
                    <a:pt x="1325664" y="533400"/>
                  </a:lnTo>
                  <a:lnTo>
                    <a:pt x="1452448" y="533400"/>
                  </a:lnTo>
                  <a:lnTo>
                    <a:pt x="1452448" y="520700"/>
                  </a:lnTo>
                  <a:lnTo>
                    <a:pt x="1325664" y="520700"/>
                  </a:lnTo>
                  <a:lnTo>
                    <a:pt x="1325664" y="266700"/>
                  </a:lnTo>
                  <a:lnTo>
                    <a:pt x="1452448" y="266700"/>
                  </a:lnTo>
                  <a:lnTo>
                    <a:pt x="1452448" y="254000"/>
                  </a:lnTo>
                  <a:lnTo>
                    <a:pt x="1325664" y="254000"/>
                  </a:lnTo>
                  <a:lnTo>
                    <a:pt x="1325664" y="0"/>
                  </a:lnTo>
                  <a:lnTo>
                    <a:pt x="1319047" y="0"/>
                  </a:lnTo>
                  <a:lnTo>
                    <a:pt x="1319047" y="787400"/>
                  </a:lnTo>
                  <a:lnTo>
                    <a:pt x="1192288" y="787400"/>
                  </a:lnTo>
                  <a:lnTo>
                    <a:pt x="1192288" y="533400"/>
                  </a:lnTo>
                  <a:lnTo>
                    <a:pt x="1319047" y="533400"/>
                  </a:lnTo>
                  <a:lnTo>
                    <a:pt x="1319047" y="520700"/>
                  </a:lnTo>
                  <a:lnTo>
                    <a:pt x="1192288" y="520700"/>
                  </a:lnTo>
                  <a:lnTo>
                    <a:pt x="1192288" y="266700"/>
                  </a:lnTo>
                  <a:lnTo>
                    <a:pt x="1319047" y="266700"/>
                  </a:lnTo>
                  <a:lnTo>
                    <a:pt x="1319047" y="254000"/>
                  </a:lnTo>
                  <a:lnTo>
                    <a:pt x="1192288" y="254000"/>
                  </a:lnTo>
                  <a:lnTo>
                    <a:pt x="1192288" y="0"/>
                  </a:lnTo>
                  <a:lnTo>
                    <a:pt x="1185659" y="0"/>
                  </a:lnTo>
                  <a:lnTo>
                    <a:pt x="1185659" y="787400"/>
                  </a:lnTo>
                  <a:lnTo>
                    <a:pt x="1058900" y="787400"/>
                  </a:lnTo>
                  <a:lnTo>
                    <a:pt x="1058900" y="533400"/>
                  </a:lnTo>
                  <a:lnTo>
                    <a:pt x="1185659" y="533400"/>
                  </a:lnTo>
                  <a:lnTo>
                    <a:pt x="1185659" y="520700"/>
                  </a:lnTo>
                  <a:lnTo>
                    <a:pt x="1058900" y="520700"/>
                  </a:lnTo>
                  <a:lnTo>
                    <a:pt x="1058900" y="266700"/>
                  </a:lnTo>
                  <a:lnTo>
                    <a:pt x="1185659" y="266700"/>
                  </a:lnTo>
                  <a:lnTo>
                    <a:pt x="1185659" y="254000"/>
                  </a:lnTo>
                  <a:lnTo>
                    <a:pt x="1058900" y="254000"/>
                  </a:lnTo>
                  <a:lnTo>
                    <a:pt x="1058900" y="0"/>
                  </a:lnTo>
                  <a:lnTo>
                    <a:pt x="1052271" y="0"/>
                  </a:lnTo>
                  <a:lnTo>
                    <a:pt x="1052271" y="787400"/>
                  </a:lnTo>
                  <a:lnTo>
                    <a:pt x="925512" y="787400"/>
                  </a:lnTo>
                  <a:lnTo>
                    <a:pt x="925512" y="533400"/>
                  </a:lnTo>
                  <a:lnTo>
                    <a:pt x="1052271" y="533400"/>
                  </a:lnTo>
                  <a:lnTo>
                    <a:pt x="1052271" y="520700"/>
                  </a:lnTo>
                  <a:lnTo>
                    <a:pt x="925512" y="520700"/>
                  </a:lnTo>
                  <a:lnTo>
                    <a:pt x="925512" y="266700"/>
                  </a:lnTo>
                  <a:lnTo>
                    <a:pt x="1052271" y="266700"/>
                  </a:lnTo>
                  <a:lnTo>
                    <a:pt x="1052271" y="254000"/>
                  </a:lnTo>
                  <a:lnTo>
                    <a:pt x="925512" y="254000"/>
                  </a:lnTo>
                  <a:lnTo>
                    <a:pt x="925512" y="0"/>
                  </a:lnTo>
                  <a:lnTo>
                    <a:pt x="918883" y="0"/>
                  </a:lnTo>
                  <a:lnTo>
                    <a:pt x="918883" y="787400"/>
                  </a:lnTo>
                  <a:lnTo>
                    <a:pt x="792111" y="787400"/>
                  </a:lnTo>
                  <a:lnTo>
                    <a:pt x="792111" y="533400"/>
                  </a:lnTo>
                  <a:lnTo>
                    <a:pt x="918883" y="533400"/>
                  </a:lnTo>
                  <a:lnTo>
                    <a:pt x="918883" y="520700"/>
                  </a:lnTo>
                  <a:lnTo>
                    <a:pt x="792111" y="520700"/>
                  </a:lnTo>
                  <a:lnTo>
                    <a:pt x="792111" y="266700"/>
                  </a:lnTo>
                  <a:lnTo>
                    <a:pt x="918883" y="266700"/>
                  </a:lnTo>
                  <a:lnTo>
                    <a:pt x="918883" y="254000"/>
                  </a:lnTo>
                  <a:lnTo>
                    <a:pt x="792111" y="254000"/>
                  </a:lnTo>
                  <a:lnTo>
                    <a:pt x="792111" y="0"/>
                  </a:lnTo>
                  <a:lnTo>
                    <a:pt x="785495" y="0"/>
                  </a:lnTo>
                  <a:lnTo>
                    <a:pt x="785495" y="787400"/>
                  </a:lnTo>
                  <a:lnTo>
                    <a:pt x="658723" y="787400"/>
                  </a:lnTo>
                  <a:lnTo>
                    <a:pt x="658723" y="533400"/>
                  </a:lnTo>
                  <a:lnTo>
                    <a:pt x="785495" y="533400"/>
                  </a:lnTo>
                  <a:lnTo>
                    <a:pt x="785495" y="520700"/>
                  </a:lnTo>
                  <a:lnTo>
                    <a:pt x="658723" y="520700"/>
                  </a:lnTo>
                  <a:lnTo>
                    <a:pt x="658723" y="266700"/>
                  </a:lnTo>
                  <a:lnTo>
                    <a:pt x="785495" y="266700"/>
                  </a:lnTo>
                  <a:lnTo>
                    <a:pt x="785495" y="254000"/>
                  </a:lnTo>
                  <a:lnTo>
                    <a:pt x="658723" y="254000"/>
                  </a:lnTo>
                  <a:lnTo>
                    <a:pt x="658723" y="0"/>
                  </a:lnTo>
                  <a:lnTo>
                    <a:pt x="652106" y="0"/>
                  </a:lnTo>
                  <a:lnTo>
                    <a:pt x="652106" y="787400"/>
                  </a:lnTo>
                  <a:lnTo>
                    <a:pt x="525335" y="787400"/>
                  </a:lnTo>
                  <a:lnTo>
                    <a:pt x="525335" y="533400"/>
                  </a:lnTo>
                  <a:lnTo>
                    <a:pt x="652106" y="533400"/>
                  </a:lnTo>
                  <a:lnTo>
                    <a:pt x="652106" y="520700"/>
                  </a:lnTo>
                  <a:lnTo>
                    <a:pt x="525335" y="520700"/>
                  </a:lnTo>
                  <a:lnTo>
                    <a:pt x="525335" y="266700"/>
                  </a:lnTo>
                  <a:lnTo>
                    <a:pt x="652106" y="266700"/>
                  </a:lnTo>
                  <a:lnTo>
                    <a:pt x="652106" y="254000"/>
                  </a:lnTo>
                  <a:lnTo>
                    <a:pt x="525335" y="254000"/>
                  </a:lnTo>
                  <a:lnTo>
                    <a:pt x="525335" y="0"/>
                  </a:lnTo>
                  <a:lnTo>
                    <a:pt x="518718" y="0"/>
                  </a:lnTo>
                  <a:lnTo>
                    <a:pt x="518718" y="787400"/>
                  </a:lnTo>
                  <a:lnTo>
                    <a:pt x="391960" y="787400"/>
                  </a:lnTo>
                  <a:lnTo>
                    <a:pt x="391960" y="533400"/>
                  </a:lnTo>
                  <a:lnTo>
                    <a:pt x="518718" y="533400"/>
                  </a:lnTo>
                  <a:lnTo>
                    <a:pt x="518718" y="520700"/>
                  </a:lnTo>
                  <a:lnTo>
                    <a:pt x="391960" y="520700"/>
                  </a:lnTo>
                  <a:lnTo>
                    <a:pt x="391960" y="266700"/>
                  </a:lnTo>
                  <a:lnTo>
                    <a:pt x="518718" y="266700"/>
                  </a:lnTo>
                  <a:lnTo>
                    <a:pt x="518718" y="254000"/>
                  </a:lnTo>
                  <a:lnTo>
                    <a:pt x="391960" y="254000"/>
                  </a:lnTo>
                  <a:lnTo>
                    <a:pt x="391960" y="0"/>
                  </a:lnTo>
                  <a:lnTo>
                    <a:pt x="385330" y="0"/>
                  </a:lnTo>
                  <a:lnTo>
                    <a:pt x="385330" y="787400"/>
                  </a:lnTo>
                  <a:lnTo>
                    <a:pt x="258559" y="787400"/>
                  </a:lnTo>
                  <a:lnTo>
                    <a:pt x="258559" y="533400"/>
                  </a:lnTo>
                  <a:lnTo>
                    <a:pt x="385330" y="533400"/>
                  </a:lnTo>
                  <a:lnTo>
                    <a:pt x="385330" y="520700"/>
                  </a:lnTo>
                  <a:lnTo>
                    <a:pt x="258559" y="520700"/>
                  </a:lnTo>
                  <a:lnTo>
                    <a:pt x="258559" y="266700"/>
                  </a:lnTo>
                  <a:lnTo>
                    <a:pt x="385330" y="266700"/>
                  </a:lnTo>
                  <a:lnTo>
                    <a:pt x="385330" y="254000"/>
                  </a:lnTo>
                  <a:lnTo>
                    <a:pt x="258559" y="254000"/>
                  </a:lnTo>
                  <a:lnTo>
                    <a:pt x="258559" y="0"/>
                  </a:lnTo>
                  <a:lnTo>
                    <a:pt x="251929" y="0"/>
                  </a:lnTo>
                  <a:lnTo>
                    <a:pt x="251929" y="787400"/>
                  </a:lnTo>
                  <a:lnTo>
                    <a:pt x="125171" y="787400"/>
                  </a:lnTo>
                  <a:lnTo>
                    <a:pt x="125171" y="533400"/>
                  </a:lnTo>
                  <a:lnTo>
                    <a:pt x="251929" y="533400"/>
                  </a:lnTo>
                  <a:lnTo>
                    <a:pt x="251929" y="520700"/>
                  </a:lnTo>
                  <a:lnTo>
                    <a:pt x="125171" y="520700"/>
                  </a:lnTo>
                  <a:lnTo>
                    <a:pt x="125171" y="266700"/>
                  </a:lnTo>
                  <a:lnTo>
                    <a:pt x="251929" y="266700"/>
                  </a:lnTo>
                  <a:lnTo>
                    <a:pt x="251929" y="254000"/>
                  </a:lnTo>
                  <a:lnTo>
                    <a:pt x="125171" y="254000"/>
                  </a:lnTo>
                  <a:lnTo>
                    <a:pt x="125171" y="0"/>
                  </a:lnTo>
                  <a:lnTo>
                    <a:pt x="118541" y="0"/>
                  </a:lnTo>
                  <a:lnTo>
                    <a:pt x="118541" y="254000"/>
                  </a:lnTo>
                  <a:lnTo>
                    <a:pt x="0" y="254000"/>
                  </a:lnTo>
                  <a:lnTo>
                    <a:pt x="0" y="266700"/>
                  </a:lnTo>
                  <a:lnTo>
                    <a:pt x="118541" y="266700"/>
                  </a:lnTo>
                  <a:lnTo>
                    <a:pt x="118541" y="520700"/>
                  </a:lnTo>
                  <a:lnTo>
                    <a:pt x="0" y="520700"/>
                  </a:lnTo>
                  <a:lnTo>
                    <a:pt x="0" y="533400"/>
                  </a:lnTo>
                  <a:lnTo>
                    <a:pt x="118541" y="533400"/>
                  </a:lnTo>
                  <a:lnTo>
                    <a:pt x="118541" y="787400"/>
                  </a:lnTo>
                  <a:lnTo>
                    <a:pt x="0" y="787400"/>
                  </a:lnTo>
                  <a:lnTo>
                    <a:pt x="0" y="800100"/>
                  </a:lnTo>
                  <a:lnTo>
                    <a:pt x="1052271" y="800100"/>
                  </a:lnTo>
                  <a:lnTo>
                    <a:pt x="1052271" y="1054100"/>
                  </a:lnTo>
                  <a:lnTo>
                    <a:pt x="1058900" y="1054100"/>
                  </a:lnTo>
                  <a:lnTo>
                    <a:pt x="1058900" y="800100"/>
                  </a:lnTo>
                  <a:lnTo>
                    <a:pt x="1185659" y="800100"/>
                  </a:lnTo>
                  <a:lnTo>
                    <a:pt x="1185659" y="1054100"/>
                  </a:lnTo>
                  <a:lnTo>
                    <a:pt x="1192288" y="1054100"/>
                  </a:lnTo>
                  <a:lnTo>
                    <a:pt x="1192288" y="800100"/>
                  </a:lnTo>
                  <a:lnTo>
                    <a:pt x="1319047" y="800100"/>
                  </a:lnTo>
                  <a:lnTo>
                    <a:pt x="1319047" y="1054100"/>
                  </a:lnTo>
                  <a:lnTo>
                    <a:pt x="1325664" y="1054100"/>
                  </a:lnTo>
                  <a:lnTo>
                    <a:pt x="1325664" y="800100"/>
                  </a:lnTo>
                  <a:lnTo>
                    <a:pt x="1452448" y="800100"/>
                  </a:lnTo>
                  <a:lnTo>
                    <a:pt x="1452448" y="1054100"/>
                  </a:lnTo>
                  <a:lnTo>
                    <a:pt x="1459064" y="1054100"/>
                  </a:lnTo>
                  <a:lnTo>
                    <a:pt x="1459064" y="800100"/>
                  </a:lnTo>
                  <a:lnTo>
                    <a:pt x="1585836" y="800100"/>
                  </a:lnTo>
                  <a:lnTo>
                    <a:pt x="1585836" y="1054100"/>
                  </a:lnTo>
                  <a:lnTo>
                    <a:pt x="1592453" y="1054100"/>
                  </a:lnTo>
                  <a:lnTo>
                    <a:pt x="1592453" y="800100"/>
                  </a:lnTo>
                  <a:lnTo>
                    <a:pt x="1719224" y="800100"/>
                  </a:lnTo>
                  <a:lnTo>
                    <a:pt x="1719224" y="1054100"/>
                  </a:lnTo>
                  <a:lnTo>
                    <a:pt x="1725841" y="1054100"/>
                  </a:lnTo>
                  <a:lnTo>
                    <a:pt x="1725841" y="800100"/>
                  </a:lnTo>
                  <a:lnTo>
                    <a:pt x="1852612" y="800100"/>
                  </a:lnTo>
                  <a:lnTo>
                    <a:pt x="1852612" y="1054100"/>
                  </a:lnTo>
                  <a:lnTo>
                    <a:pt x="1859241" y="1054100"/>
                  </a:lnTo>
                  <a:lnTo>
                    <a:pt x="1859241" y="800100"/>
                  </a:lnTo>
                  <a:lnTo>
                    <a:pt x="1986000" y="800100"/>
                  </a:lnTo>
                  <a:lnTo>
                    <a:pt x="1986000" y="1054100"/>
                  </a:lnTo>
                  <a:lnTo>
                    <a:pt x="1992630" y="1054100"/>
                  </a:lnTo>
                  <a:lnTo>
                    <a:pt x="1992630" y="800100"/>
                  </a:lnTo>
                  <a:lnTo>
                    <a:pt x="2119388" y="800100"/>
                  </a:lnTo>
                  <a:lnTo>
                    <a:pt x="2119388" y="1054100"/>
                  </a:lnTo>
                  <a:lnTo>
                    <a:pt x="2126018" y="1054100"/>
                  </a:lnTo>
                  <a:lnTo>
                    <a:pt x="2126018" y="800100"/>
                  </a:lnTo>
                  <a:lnTo>
                    <a:pt x="2252776" y="800100"/>
                  </a:lnTo>
                  <a:lnTo>
                    <a:pt x="2252776" y="1054100"/>
                  </a:lnTo>
                  <a:lnTo>
                    <a:pt x="2259393" y="1054100"/>
                  </a:lnTo>
                  <a:lnTo>
                    <a:pt x="2259393" y="800100"/>
                  </a:lnTo>
                  <a:lnTo>
                    <a:pt x="2386177" y="800100"/>
                  </a:lnTo>
                  <a:lnTo>
                    <a:pt x="2386177" y="1054100"/>
                  </a:lnTo>
                  <a:lnTo>
                    <a:pt x="2392794" y="1054100"/>
                  </a:lnTo>
                  <a:lnTo>
                    <a:pt x="2392794" y="800100"/>
                  </a:lnTo>
                  <a:lnTo>
                    <a:pt x="2519565" y="800100"/>
                  </a:lnTo>
                  <a:lnTo>
                    <a:pt x="2519565" y="1054100"/>
                  </a:lnTo>
                  <a:lnTo>
                    <a:pt x="2526182" y="1054100"/>
                  </a:lnTo>
                  <a:lnTo>
                    <a:pt x="2526182" y="800100"/>
                  </a:lnTo>
                  <a:lnTo>
                    <a:pt x="2652953" y="800100"/>
                  </a:lnTo>
                  <a:lnTo>
                    <a:pt x="2652953" y="1054100"/>
                  </a:lnTo>
                  <a:lnTo>
                    <a:pt x="2659570" y="1054100"/>
                  </a:lnTo>
                  <a:lnTo>
                    <a:pt x="2659570" y="800100"/>
                  </a:lnTo>
                  <a:lnTo>
                    <a:pt x="2778112" y="800100"/>
                  </a:lnTo>
                  <a:lnTo>
                    <a:pt x="2778112" y="787400"/>
                  </a:lnTo>
                  <a:lnTo>
                    <a:pt x="2659570" y="787400"/>
                  </a:lnTo>
                  <a:lnTo>
                    <a:pt x="2659570" y="533400"/>
                  </a:lnTo>
                  <a:lnTo>
                    <a:pt x="2778112" y="533400"/>
                  </a:lnTo>
                  <a:lnTo>
                    <a:pt x="2778112" y="520700"/>
                  </a:lnTo>
                  <a:lnTo>
                    <a:pt x="2659570" y="520700"/>
                  </a:lnTo>
                  <a:lnTo>
                    <a:pt x="2659570" y="266700"/>
                  </a:lnTo>
                  <a:lnTo>
                    <a:pt x="2778112" y="266700"/>
                  </a:lnTo>
                  <a:lnTo>
                    <a:pt x="2778112" y="2540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1"/>
            <p:cNvSpPr/>
            <p:nvPr/>
          </p:nvSpPr>
          <p:spPr>
            <a:xfrm>
              <a:off x="24472440" y="24742800"/>
              <a:ext cx="5969520" cy="2536560"/>
            </a:xfrm>
            <a:custGeom>
              <a:avLst/>
              <a:gdLst>
                <a:gd name="textAreaLeft" fmla="*/ 0 w 5969520"/>
                <a:gd name="textAreaRight" fmla="*/ 5970600 w 5969520"/>
                <a:gd name="textAreaTop" fmla="*/ 0 h 2536560"/>
                <a:gd name="textAreaBottom" fmla="*/ 2537640 h 2536560"/>
              </a:gdLst>
              <a:ahLst/>
              <a:cxnLst/>
              <a:rect l="textAreaLeft" t="textAreaTop" r="textAreaRight" b="textAreaBottom"/>
              <a:pathLst>
                <a:path w="2778125" h="1181100">
                  <a:moveTo>
                    <a:pt x="2778112" y="114300"/>
                  </a:moveTo>
                  <a:lnTo>
                    <a:pt x="2652953" y="114300"/>
                  </a:lnTo>
                  <a:lnTo>
                    <a:pt x="2652953" y="127000"/>
                  </a:lnTo>
                  <a:lnTo>
                    <a:pt x="2652953" y="381000"/>
                  </a:lnTo>
                  <a:lnTo>
                    <a:pt x="2652953" y="393700"/>
                  </a:lnTo>
                  <a:lnTo>
                    <a:pt x="2652953" y="647700"/>
                  </a:lnTo>
                  <a:lnTo>
                    <a:pt x="2652953" y="660400"/>
                  </a:lnTo>
                  <a:lnTo>
                    <a:pt x="2652953" y="914400"/>
                  </a:lnTo>
                  <a:lnTo>
                    <a:pt x="2526182" y="914400"/>
                  </a:lnTo>
                  <a:lnTo>
                    <a:pt x="2526182" y="660400"/>
                  </a:lnTo>
                  <a:lnTo>
                    <a:pt x="2652953" y="660400"/>
                  </a:lnTo>
                  <a:lnTo>
                    <a:pt x="2652953" y="647700"/>
                  </a:lnTo>
                  <a:lnTo>
                    <a:pt x="2526182" y="647700"/>
                  </a:lnTo>
                  <a:lnTo>
                    <a:pt x="2526182" y="393700"/>
                  </a:lnTo>
                  <a:lnTo>
                    <a:pt x="2652953" y="393700"/>
                  </a:lnTo>
                  <a:lnTo>
                    <a:pt x="2652953" y="381000"/>
                  </a:lnTo>
                  <a:lnTo>
                    <a:pt x="2526182" y="381000"/>
                  </a:lnTo>
                  <a:lnTo>
                    <a:pt x="2526182" y="127000"/>
                  </a:lnTo>
                  <a:lnTo>
                    <a:pt x="2652953" y="127000"/>
                  </a:lnTo>
                  <a:lnTo>
                    <a:pt x="2652953" y="114300"/>
                  </a:lnTo>
                  <a:lnTo>
                    <a:pt x="2519565" y="114300"/>
                  </a:lnTo>
                  <a:lnTo>
                    <a:pt x="2519565" y="127000"/>
                  </a:lnTo>
                  <a:lnTo>
                    <a:pt x="2519565" y="381000"/>
                  </a:lnTo>
                  <a:lnTo>
                    <a:pt x="2519565" y="393700"/>
                  </a:lnTo>
                  <a:lnTo>
                    <a:pt x="2519565" y="647700"/>
                  </a:lnTo>
                  <a:lnTo>
                    <a:pt x="2519565" y="660400"/>
                  </a:lnTo>
                  <a:lnTo>
                    <a:pt x="2519565" y="914400"/>
                  </a:lnTo>
                  <a:lnTo>
                    <a:pt x="2392794" y="914400"/>
                  </a:lnTo>
                  <a:lnTo>
                    <a:pt x="2392794" y="660400"/>
                  </a:lnTo>
                  <a:lnTo>
                    <a:pt x="2519565" y="660400"/>
                  </a:lnTo>
                  <a:lnTo>
                    <a:pt x="2519565" y="647700"/>
                  </a:lnTo>
                  <a:lnTo>
                    <a:pt x="2392794" y="647700"/>
                  </a:lnTo>
                  <a:lnTo>
                    <a:pt x="2392794" y="393700"/>
                  </a:lnTo>
                  <a:lnTo>
                    <a:pt x="2519565" y="393700"/>
                  </a:lnTo>
                  <a:lnTo>
                    <a:pt x="2519565" y="381000"/>
                  </a:lnTo>
                  <a:lnTo>
                    <a:pt x="2392794" y="381000"/>
                  </a:lnTo>
                  <a:lnTo>
                    <a:pt x="2392794" y="127000"/>
                  </a:lnTo>
                  <a:lnTo>
                    <a:pt x="2519565" y="127000"/>
                  </a:lnTo>
                  <a:lnTo>
                    <a:pt x="2519565" y="114300"/>
                  </a:lnTo>
                  <a:lnTo>
                    <a:pt x="2386177" y="114300"/>
                  </a:lnTo>
                  <a:lnTo>
                    <a:pt x="2386177" y="127000"/>
                  </a:lnTo>
                  <a:lnTo>
                    <a:pt x="2386177" y="381000"/>
                  </a:lnTo>
                  <a:lnTo>
                    <a:pt x="2386177" y="393700"/>
                  </a:lnTo>
                  <a:lnTo>
                    <a:pt x="2386177" y="647700"/>
                  </a:lnTo>
                  <a:lnTo>
                    <a:pt x="2386177" y="660400"/>
                  </a:lnTo>
                  <a:lnTo>
                    <a:pt x="2386177" y="914400"/>
                  </a:lnTo>
                  <a:lnTo>
                    <a:pt x="2259393" y="914400"/>
                  </a:lnTo>
                  <a:lnTo>
                    <a:pt x="2259393" y="660400"/>
                  </a:lnTo>
                  <a:lnTo>
                    <a:pt x="2386177" y="660400"/>
                  </a:lnTo>
                  <a:lnTo>
                    <a:pt x="2386177" y="647700"/>
                  </a:lnTo>
                  <a:lnTo>
                    <a:pt x="2259393" y="647700"/>
                  </a:lnTo>
                  <a:lnTo>
                    <a:pt x="2259393" y="393700"/>
                  </a:lnTo>
                  <a:lnTo>
                    <a:pt x="2386177" y="393700"/>
                  </a:lnTo>
                  <a:lnTo>
                    <a:pt x="2386177" y="381000"/>
                  </a:lnTo>
                  <a:lnTo>
                    <a:pt x="2259393" y="381000"/>
                  </a:lnTo>
                  <a:lnTo>
                    <a:pt x="2259393" y="127000"/>
                  </a:lnTo>
                  <a:lnTo>
                    <a:pt x="2386177" y="127000"/>
                  </a:lnTo>
                  <a:lnTo>
                    <a:pt x="2386177" y="114300"/>
                  </a:lnTo>
                  <a:lnTo>
                    <a:pt x="2252776" y="114300"/>
                  </a:lnTo>
                  <a:lnTo>
                    <a:pt x="2252776" y="127000"/>
                  </a:lnTo>
                  <a:lnTo>
                    <a:pt x="2252776" y="381000"/>
                  </a:lnTo>
                  <a:lnTo>
                    <a:pt x="2252776" y="393700"/>
                  </a:lnTo>
                  <a:lnTo>
                    <a:pt x="2252776" y="647700"/>
                  </a:lnTo>
                  <a:lnTo>
                    <a:pt x="2252776" y="660400"/>
                  </a:lnTo>
                  <a:lnTo>
                    <a:pt x="2252776" y="914400"/>
                  </a:lnTo>
                  <a:lnTo>
                    <a:pt x="2126018" y="914400"/>
                  </a:lnTo>
                  <a:lnTo>
                    <a:pt x="2126018" y="660400"/>
                  </a:lnTo>
                  <a:lnTo>
                    <a:pt x="2252776" y="660400"/>
                  </a:lnTo>
                  <a:lnTo>
                    <a:pt x="2252776" y="647700"/>
                  </a:lnTo>
                  <a:lnTo>
                    <a:pt x="2126018" y="647700"/>
                  </a:lnTo>
                  <a:lnTo>
                    <a:pt x="2126018" y="393700"/>
                  </a:lnTo>
                  <a:lnTo>
                    <a:pt x="2252776" y="393700"/>
                  </a:lnTo>
                  <a:lnTo>
                    <a:pt x="2252776" y="381000"/>
                  </a:lnTo>
                  <a:lnTo>
                    <a:pt x="2126018" y="381000"/>
                  </a:lnTo>
                  <a:lnTo>
                    <a:pt x="2126018" y="127000"/>
                  </a:lnTo>
                  <a:lnTo>
                    <a:pt x="2252776" y="127000"/>
                  </a:lnTo>
                  <a:lnTo>
                    <a:pt x="2252776" y="114300"/>
                  </a:lnTo>
                  <a:lnTo>
                    <a:pt x="2119388" y="114300"/>
                  </a:lnTo>
                  <a:lnTo>
                    <a:pt x="2119388" y="127000"/>
                  </a:lnTo>
                  <a:lnTo>
                    <a:pt x="2119388" y="381000"/>
                  </a:lnTo>
                  <a:lnTo>
                    <a:pt x="2119388" y="393700"/>
                  </a:lnTo>
                  <a:lnTo>
                    <a:pt x="2119388" y="647700"/>
                  </a:lnTo>
                  <a:lnTo>
                    <a:pt x="2119388" y="660400"/>
                  </a:lnTo>
                  <a:lnTo>
                    <a:pt x="2119388" y="914400"/>
                  </a:lnTo>
                  <a:lnTo>
                    <a:pt x="1992630" y="914400"/>
                  </a:lnTo>
                  <a:lnTo>
                    <a:pt x="1992630" y="660400"/>
                  </a:lnTo>
                  <a:lnTo>
                    <a:pt x="2119388" y="660400"/>
                  </a:lnTo>
                  <a:lnTo>
                    <a:pt x="2119388" y="647700"/>
                  </a:lnTo>
                  <a:lnTo>
                    <a:pt x="1992630" y="647700"/>
                  </a:lnTo>
                  <a:lnTo>
                    <a:pt x="1992630" y="393700"/>
                  </a:lnTo>
                  <a:lnTo>
                    <a:pt x="2119388" y="393700"/>
                  </a:lnTo>
                  <a:lnTo>
                    <a:pt x="2119388" y="381000"/>
                  </a:lnTo>
                  <a:lnTo>
                    <a:pt x="1992630" y="381000"/>
                  </a:lnTo>
                  <a:lnTo>
                    <a:pt x="1992630" y="127000"/>
                  </a:lnTo>
                  <a:lnTo>
                    <a:pt x="2119388" y="127000"/>
                  </a:lnTo>
                  <a:lnTo>
                    <a:pt x="2119388" y="114300"/>
                  </a:lnTo>
                  <a:lnTo>
                    <a:pt x="1986000" y="114300"/>
                  </a:lnTo>
                  <a:lnTo>
                    <a:pt x="1986000" y="127000"/>
                  </a:lnTo>
                  <a:lnTo>
                    <a:pt x="1986000" y="381000"/>
                  </a:lnTo>
                  <a:lnTo>
                    <a:pt x="1986000" y="393700"/>
                  </a:lnTo>
                  <a:lnTo>
                    <a:pt x="1986000" y="647700"/>
                  </a:lnTo>
                  <a:lnTo>
                    <a:pt x="1986000" y="660400"/>
                  </a:lnTo>
                  <a:lnTo>
                    <a:pt x="1986000" y="914400"/>
                  </a:lnTo>
                  <a:lnTo>
                    <a:pt x="1859241" y="914400"/>
                  </a:lnTo>
                  <a:lnTo>
                    <a:pt x="1859241" y="660400"/>
                  </a:lnTo>
                  <a:lnTo>
                    <a:pt x="1986000" y="660400"/>
                  </a:lnTo>
                  <a:lnTo>
                    <a:pt x="1986000" y="647700"/>
                  </a:lnTo>
                  <a:lnTo>
                    <a:pt x="1859241" y="647700"/>
                  </a:lnTo>
                  <a:lnTo>
                    <a:pt x="1859241" y="393700"/>
                  </a:lnTo>
                  <a:lnTo>
                    <a:pt x="1986000" y="393700"/>
                  </a:lnTo>
                  <a:lnTo>
                    <a:pt x="1986000" y="381000"/>
                  </a:lnTo>
                  <a:lnTo>
                    <a:pt x="1859241" y="381000"/>
                  </a:lnTo>
                  <a:lnTo>
                    <a:pt x="1859241" y="127000"/>
                  </a:lnTo>
                  <a:lnTo>
                    <a:pt x="1986000" y="127000"/>
                  </a:lnTo>
                  <a:lnTo>
                    <a:pt x="1986000" y="114300"/>
                  </a:lnTo>
                  <a:lnTo>
                    <a:pt x="1852612" y="114300"/>
                  </a:lnTo>
                  <a:lnTo>
                    <a:pt x="1852612" y="127000"/>
                  </a:lnTo>
                  <a:lnTo>
                    <a:pt x="1852612" y="381000"/>
                  </a:lnTo>
                  <a:lnTo>
                    <a:pt x="1852612" y="393700"/>
                  </a:lnTo>
                  <a:lnTo>
                    <a:pt x="1852612" y="647700"/>
                  </a:lnTo>
                  <a:lnTo>
                    <a:pt x="1852612" y="660400"/>
                  </a:lnTo>
                  <a:lnTo>
                    <a:pt x="1852612" y="914400"/>
                  </a:lnTo>
                  <a:lnTo>
                    <a:pt x="1725841" y="914400"/>
                  </a:lnTo>
                  <a:lnTo>
                    <a:pt x="1725841" y="660400"/>
                  </a:lnTo>
                  <a:lnTo>
                    <a:pt x="1852612" y="660400"/>
                  </a:lnTo>
                  <a:lnTo>
                    <a:pt x="1852612" y="647700"/>
                  </a:lnTo>
                  <a:lnTo>
                    <a:pt x="1725841" y="647700"/>
                  </a:lnTo>
                  <a:lnTo>
                    <a:pt x="1725841" y="393700"/>
                  </a:lnTo>
                  <a:lnTo>
                    <a:pt x="1852612" y="393700"/>
                  </a:lnTo>
                  <a:lnTo>
                    <a:pt x="1852612" y="381000"/>
                  </a:lnTo>
                  <a:lnTo>
                    <a:pt x="1725841" y="381000"/>
                  </a:lnTo>
                  <a:lnTo>
                    <a:pt x="1725841" y="127000"/>
                  </a:lnTo>
                  <a:lnTo>
                    <a:pt x="1852612" y="127000"/>
                  </a:lnTo>
                  <a:lnTo>
                    <a:pt x="1852612" y="114300"/>
                  </a:lnTo>
                  <a:lnTo>
                    <a:pt x="1719224" y="114300"/>
                  </a:lnTo>
                  <a:lnTo>
                    <a:pt x="1719224" y="127000"/>
                  </a:lnTo>
                  <a:lnTo>
                    <a:pt x="1719224" y="381000"/>
                  </a:lnTo>
                  <a:lnTo>
                    <a:pt x="1719224" y="393700"/>
                  </a:lnTo>
                  <a:lnTo>
                    <a:pt x="1719224" y="647700"/>
                  </a:lnTo>
                  <a:lnTo>
                    <a:pt x="1719224" y="660400"/>
                  </a:lnTo>
                  <a:lnTo>
                    <a:pt x="1719224" y="914400"/>
                  </a:lnTo>
                  <a:lnTo>
                    <a:pt x="1592453" y="914400"/>
                  </a:lnTo>
                  <a:lnTo>
                    <a:pt x="1592453" y="660400"/>
                  </a:lnTo>
                  <a:lnTo>
                    <a:pt x="1719224" y="660400"/>
                  </a:lnTo>
                  <a:lnTo>
                    <a:pt x="1719224" y="647700"/>
                  </a:lnTo>
                  <a:lnTo>
                    <a:pt x="1592453" y="647700"/>
                  </a:lnTo>
                  <a:lnTo>
                    <a:pt x="1592453" y="393700"/>
                  </a:lnTo>
                  <a:lnTo>
                    <a:pt x="1719224" y="393700"/>
                  </a:lnTo>
                  <a:lnTo>
                    <a:pt x="1719224" y="381000"/>
                  </a:lnTo>
                  <a:lnTo>
                    <a:pt x="1592453" y="381000"/>
                  </a:lnTo>
                  <a:lnTo>
                    <a:pt x="1592453" y="127000"/>
                  </a:lnTo>
                  <a:lnTo>
                    <a:pt x="1719224" y="127000"/>
                  </a:lnTo>
                  <a:lnTo>
                    <a:pt x="1719224" y="114300"/>
                  </a:lnTo>
                  <a:lnTo>
                    <a:pt x="1585836" y="114300"/>
                  </a:lnTo>
                  <a:lnTo>
                    <a:pt x="1585836" y="127000"/>
                  </a:lnTo>
                  <a:lnTo>
                    <a:pt x="1585836" y="381000"/>
                  </a:lnTo>
                  <a:lnTo>
                    <a:pt x="1585836" y="393700"/>
                  </a:lnTo>
                  <a:lnTo>
                    <a:pt x="1585836" y="647700"/>
                  </a:lnTo>
                  <a:lnTo>
                    <a:pt x="1585836" y="660400"/>
                  </a:lnTo>
                  <a:lnTo>
                    <a:pt x="1585836" y="914400"/>
                  </a:lnTo>
                  <a:lnTo>
                    <a:pt x="1459064" y="914400"/>
                  </a:lnTo>
                  <a:lnTo>
                    <a:pt x="1459064" y="660400"/>
                  </a:lnTo>
                  <a:lnTo>
                    <a:pt x="1585836" y="660400"/>
                  </a:lnTo>
                  <a:lnTo>
                    <a:pt x="1585836" y="647700"/>
                  </a:lnTo>
                  <a:lnTo>
                    <a:pt x="1459064" y="647700"/>
                  </a:lnTo>
                  <a:lnTo>
                    <a:pt x="1459064" y="393700"/>
                  </a:lnTo>
                  <a:lnTo>
                    <a:pt x="1585836" y="393700"/>
                  </a:lnTo>
                  <a:lnTo>
                    <a:pt x="1585836" y="381000"/>
                  </a:lnTo>
                  <a:lnTo>
                    <a:pt x="1459064" y="381000"/>
                  </a:lnTo>
                  <a:lnTo>
                    <a:pt x="1459064" y="127000"/>
                  </a:lnTo>
                  <a:lnTo>
                    <a:pt x="1585836" y="127000"/>
                  </a:lnTo>
                  <a:lnTo>
                    <a:pt x="1585836" y="114300"/>
                  </a:lnTo>
                  <a:lnTo>
                    <a:pt x="1452448" y="114300"/>
                  </a:lnTo>
                  <a:lnTo>
                    <a:pt x="1452448" y="127000"/>
                  </a:lnTo>
                  <a:lnTo>
                    <a:pt x="1452448" y="381000"/>
                  </a:lnTo>
                  <a:lnTo>
                    <a:pt x="1452448" y="393700"/>
                  </a:lnTo>
                  <a:lnTo>
                    <a:pt x="1452448" y="647700"/>
                  </a:lnTo>
                  <a:lnTo>
                    <a:pt x="1452448" y="660400"/>
                  </a:lnTo>
                  <a:lnTo>
                    <a:pt x="1452448" y="914400"/>
                  </a:lnTo>
                  <a:lnTo>
                    <a:pt x="1325664" y="914400"/>
                  </a:lnTo>
                  <a:lnTo>
                    <a:pt x="1325664" y="660400"/>
                  </a:lnTo>
                  <a:lnTo>
                    <a:pt x="1452448" y="660400"/>
                  </a:lnTo>
                  <a:lnTo>
                    <a:pt x="1452448" y="647700"/>
                  </a:lnTo>
                  <a:lnTo>
                    <a:pt x="1325664" y="647700"/>
                  </a:lnTo>
                  <a:lnTo>
                    <a:pt x="1325664" y="393700"/>
                  </a:lnTo>
                  <a:lnTo>
                    <a:pt x="1452448" y="393700"/>
                  </a:lnTo>
                  <a:lnTo>
                    <a:pt x="1452448" y="381000"/>
                  </a:lnTo>
                  <a:lnTo>
                    <a:pt x="1325664" y="381000"/>
                  </a:lnTo>
                  <a:lnTo>
                    <a:pt x="1325664" y="127000"/>
                  </a:lnTo>
                  <a:lnTo>
                    <a:pt x="1452448" y="127000"/>
                  </a:lnTo>
                  <a:lnTo>
                    <a:pt x="1452448" y="114300"/>
                  </a:lnTo>
                  <a:lnTo>
                    <a:pt x="1319047" y="114300"/>
                  </a:lnTo>
                  <a:lnTo>
                    <a:pt x="1319047" y="127000"/>
                  </a:lnTo>
                  <a:lnTo>
                    <a:pt x="1319047" y="381000"/>
                  </a:lnTo>
                  <a:lnTo>
                    <a:pt x="1319047" y="393700"/>
                  </a:lnTo>
                  <a:lnTo>
                    <a:pt x="1319047" y="647700"/>
                  </a:lnTo>
                  <a:lnTo>
                    <a:pt x="1319047" y="660400"/>
                  </a:lnTo>
                  <a:lnTo>
                    <a:pt x="1319047" y="914400"/>
                  </a:lnTo>
                  <a:lnTo>
                    <a:pt x="1192288" y="914400"/>
                  </a:lnTo>
                  <a:lnTo>
                    <a:pt x="1192288" y="660400"/>
                  </a:lnTo>
                  <a:lnTo>
                    <a:pt x="1319047" y="660400"/>
                  </a:lnTo>
                  <a:lnTo>
                    <a:pt x="1319047" y="647700"/>
                  </a:lnTo>
                  <a:lnTo>
                    <a:pt x="1192288" y="647700"/>
                  </a:lnTo>
                  <a:lnTo>
                    <a:pt x="1192288" y="393700"/>
                  </a:lnTo>
                  <a:lnTo>
                    <a:pt x="1319047" y="393700"/>
                  </a:lnTo>
                  <a:lnTo>
                    <a:pt x="1319047" y="381000"/>
                  </a:lnTo>
                  <a:lnTo>
                    <a:pt x="1192288" y="381000"/>
                  </a:lnTo>
                  <a:lnTo>
                    <a:pt x="1192288" y="127000"/>
                  </a:lnTo>
                  <a:lnTo>
                    <a:pt x="1319047" y="127000"/>
                  </a:lnTo>
                  <a:lnTo>
                    <a:pt x="1319047" y="114300"/>
                  </a:lnTo>
                  <a:lnTo>
                    <a:pt x="1185659" y="114300"/>
                  </a:lnTo>
                  <a:lnTo>
                    <a:pt x="1185659" y="127000"/>
                  </a:lnTo>
                  <a:lnTo>
                    <a:pt x="1185659" y="381000"/>
                  </a:lnTo>
                  <a:lnTo>
                    <a:pt x="1185659" y="393700"/>
                  </a:lnTo>
                  <a:lnTo>
                    <a:pt x="1185659" y="647700"/>
                  </a:lnTo>
                  <a:lnTo>
                    <a:pt x="1185659" y="660400"/>
                  </a:lnTo>
                  <a:lnTo>
                    <a:pt x="1185659" y="914400"/>
                  </a:lnTo>
                  <a:lnTo>
                    <a:pt x="1058900" y="914400"/>
                  </a:lnTo>
                  <a:lnTo>
                    <a:pt x="1058900" y="660400"/>
                  </a:lnTo>
                  <a:lnTo>
                    <a:pt x="1185659" y="660400"/>
                  </a:lnTo>
                  <a:lnTo>
                    <a:pt x="1185659" y="647700"/>
                  </a:lnTo>
                  <a:lnTo>
                    <a:pt x="1058900" y="647700"/>
                  </a:lnTo>
                  <a:lnTo>
                    <a:pt x="1058900" y="393700"/>
                  </a:lnTo>
                  <a:lnTo>
                    <a:pt x="1185659" y="393700"/>
                  </a:lnTo>
                  <a:lnTo>
                    <a:pt x="1185659" y="381000"/>
                  </a:lnTo>
                  <a:lnTo>
                    <a:pt x="1058900" y="381000"/>
                  </a:lnTo>
                  <a:lnTo>
                    <a:pt x="1058900" y="127000"/>
                  </a:lnTo>
                  <a:lnTo>
                    <a:pt x="1185659" y="127000"/>
                  </a:lnTo>
                  <a:lnTo>
                    <a:pt x="1185659" y="114300"/>
                  </a:lnTo>
                  <a:lnTo>
                    <a:pt x="1052271" y="114300"/>
                  </a:lnTo>
                  <a:lnTo>
                    <a:pt x="1052271" y="127000"/>
                  </a:lnTo>
                  <a:lnTo>
                    <a:pt x="1052271" y="381000"/>
                  </a:lnTo>
                  <a:lnTo>
                    <a:pt x="1052271" y="393700"/>
                  </a:lnTo>
                  <a:lnTo>
                    <a:pt x="1052271" y="647700"/>
                  </a:lnTo>
                  <a:lnTo>
                    <a:pt x="1052271" y="660400"/>
                  </a:lnTo>
                  <a:lnTo>
                    <a:pt x="1052271" y="914400"/>
                  </a:lnTo>
                  <a:lnTo>
                    <a:pt x="925512" y="914400"/>
                  </a:lnTo>
                  <a:lnTo>
                    <a:pt x="925512" y="660400"/>
                  </a:lnTo>
                  <a:lnTo>
                    <a:pt x="1052271" y="660400"/>
                  </a:lnTo>
                  <a:lnTo>
                    <a:pt x="1052271" y="647700"/>
                  </a:lnTo>
                  <a:lnTo>
                    <a:pt x="925512" y="647700"/>
                  </a:lnTo>
                  <a:lnTo>
                    <a:pt x="925512" y="393700"/>
                  </a:lnTo>
                  <a:lnTo>
                    <a:pt x="1052271" y="393700"/>
                  </a:lnTo>
                  <a:lnTo>
                    <a:pt x="1052271" y="381000"/>
                  </a:lnTo>
                  <a:lnTo>
                    <a:pt x="925512" y="381000"/>
                  </a:lnTo>
                  <a:lnTo>
                    <a:pt x="925512" y="127000"/>
                  </a:lnTo>
                  <a:lnTo>
                    <a:pt x="1052271" y="127000"/>
                  </a:lnTo>
                  <a:lnTo>
                    <a:pt x="1052271" y="114300"/>
                  </a:lnTo>
                  <a:lnTo>
                    <a:pt x="918883" y="114300"/>
                  </a:lnTo>
                  <a:lnTo>
                    <a:pt x="918883" y="127000"/>
                  </a:lnTo>
                  <a:lnTo>
                    <a:pt x="918883" y="381000"/>
                  </a:lnTo>
                  <a:lnTo>
                    <a:pt x="918883" y="393700"/>
                  </a:lnTo>
                  <a:lnTo>
                    <a:pt x="918883" y="647700"/>
                  </a:lnTo>
                  <a:lnTo>
                    <a:pt x="918883" y="660400"/>
                  </a:lnTo>
                  <a:lnTo>
                    <a:pt x="918883" y="914400"/>
                  </a:lnTo>
                  <a:lnTo>
                    <a:pt x="792111" y="914400"/>
                  </a:lnTo>
                  <a:lnTo>
                    <a:pt x="792111" y="660400"/>
                  </a:lnTo>
                  <a:lnTo>
                    <a:pt x="918883" y="660400"/>
                  </a:lnTo>
                  <a:lnTo>
                    <a:pt x="918883" y="647700"/>
                  </a:lnTo>
                  <a:lnTo>
                    <a:pt x="792111" y="647700"/>
                  </a:lnTo>
                  <a:lnTo>
                    <a:pt x="792111" y="393700"/>
                  </a:lnTo>
                  <a:lnTo>
                    <a:pt x="918883" y="393700"/>
                  </a:lnTo>
                  <a:lnTo>
                    <a:pt x="918883" y="381000"/>
                  </a:lnTo>
                  <a:lnTo>
                    <a:pt x="792111" y="381000"/>
                  </a:lnTo>
                  <a:lnTo>
                    <a:pt x="792111" y="127000"/>
                  </a:lnTo>
                  <a:lnTo>
                    <a:pt x="918883" y="127000"/>
                  </a:lnTo>
                  <a:lnTo>
                    <a:pt x="918883" y="114300"/>
                  </a:lnTo>
                  <a:lnTo>
                    <a:pt x="785495" y="114300"/>
                  </a:lnTo>
                  <a:lnTo>
                    <a:pt x="785495" y="127000"/>
                  </a:lnTo>
                  <a:lnTo>
                    <a:pt x="785495" y="381000"/>
                  </a:lnTo>
                  <a:lnTo>
                    <a:pt x="785495" y="393700"/>
                  </a:lnTo>
                  <a:lnTo>
                    <a:pt x="785495" y="647700"/>
                  </a:lnTo>
                  <a:lnTo>
                    <a:pt x="785495" y="660400"/>
                  </a:lnTo>
                  <a:lnTo>
                    <a:pt x="785495" y="914400"/>
                  </a:lnTo>
                  <a:lnTo>
                    <a:pt x="658723" y="914400"/>
                  </a:lnTo>
                  <a:lnTo>
                    <a:pt x="658723" y="660400"/>
                  </a:lnTo>
                  <a:lnTo>
                    <a:pt x="785495" y="660400"/>
                  </a:lnTo>
                  <a:lnTo>
                    <a:pt x="785495" y="647700"/>
                  </a:lnTo>
                  <a:lnTo>
                    <a:pt x="658723" y="647700"/>
                  </a:lnTo>
                  <a:lnTo>
                    <a:pt x="658723" y="393700"/>
                  </a:lnTo>
                  <a:lnTo>
                    <a:pt x="785495" y="393700"/>
                  </a:lnTo>
                  <a:lnTo>
                    <a:pt x="785495" y="381000"/>
                  </a:lnTo>
                  <a:lnTo>
                    <a:pt x="658723" y="381000"/>
                  </a:lnTo>
                  <a:lnTo>
                    <a:pt x="658723" y="127000"/>
                  </a:lnTo>
                  <a:lnTo>
                    <a:pt x="785495" y="127000"/>
                  </a:lnTo>
                  <a:lnTo>
                    <a:pt x="785495" y="114300"/>
                  </a:lnTo>
                  <a:lnTo>
                    <a:pt x="652106" y="114300"/>
                  </a:lnTo>
                  <a:lnTo>
                    <a:pt x="652106" y="127000"/>
                  </a:lnTo>
                  <a:lnTo>
                    <a:pt x="652106" y="381000"/>
                  </a:lnTo>
                  <a:lnTo>
                    <a:pt x="652106" y="393700"/>
                  </a:lnTo>
                  <a:lnTo>
                    <a:pt x="652106" y="647700"/>
                  </a:lnTo>
                  <a:lnTo>
                    <a:pt x="652106" y="660400"/>
                  </a:lnTo>
                  <a:lnTo>
                    <a:pt x="652106" y="914400"/>
                  </a:lnTo>
                  <a:lnTo>
                    <a:pt x="525335" y="914400"/>
                  </a:lnTo>
                  <a:lnTo>
                    <a:pt x="525335" y="660400"/>
                  </a:lnTo>
                  <a:lnTo>
                    <a:pt x="652106" y="660400"/>
                  </a:lnTo>
                  <a:lnTo>
                    <a:pt x="652106" y="647700"/>
                  </a:lnTo>
                  <a:lnTo>
                    <a:pt x="525335" y="647700"/>
                  </a:lnTo>
                  <a:lnTo>
                    <a:pt x="525335" y="393700"/>
                  </a:lnTo>
                  <a:lnTo>
                    <a:pt x="652106" y="393700"/>
                  </a:lnTo>
                  <a:lnTo>
                    <a:pt x="652106" y="381000"/>
                  </a:lnTo>
                  <a:lnTo>
                    <a:pt x="525335" y="381000"/>
                  </a:lnTo>
                  <a:lnTo>
                    <a:pt x="525335" y="127000"/>
                  </a:lnTo>
                  <a:lnTo>
                    <a:pt x="652106" y="127000"/>
                  </a:lnTo>
                  <a:lnTo>
                    <a:pt x="652106" y="114300"/>
                  </a:lnTo>
                  <a:lnTo>
                    <a:pt x="518718" y="114300"/>
                  </a:lnTo>
                  <a:lnTo>
                    <a:pt x="518718" y="127000"/>
                  </a:lnTo>
                  <a:lnTo>
                    <a:pt x="518718" y="381000"/>
                  </a:lnTo>
                  <a:lnTo>
                    <a:pt x="518718" y="393700"/>
                  </a:lnTo>
                  <a:lnTo>
                    <a:pt x="518718" y="647700"/>
                  </a:lnTo>
                  <a:lnTo>
                    <a:pt x="518718" y="660400"/>
                  </a:lnTo>
                  <a:lnTo>
                    <a:pt x="518718" y="914400"/>
                  </a:lnTo>
                  <a:lnTo>
                    <a:pt x="391960" y="914400"/>
                  </a:lnTo>
                  <a:lnTo>
                    <a:pt x="391960" y="660400"/>
                  </a:lnTo>
                  <a:lnTo>
                    <a:pt x="518718" y="660400"/>
                  </a:lnTo>
                  <a:lnTo>
                    <a:pt x="518718" y="647700"/>
                  </a:lnTo>
                  <a:lnTo>
                    <a:pt x="391960" y="647700"/>
                  </a:lnTo>
                  <a:lnTo>
                    <a:pt x="391960" y="393700"/>
                  </a:lnTo>
                  <a:lnTo>
                    <a:pt x="518718" y="393700"/>
                  </a:lnTo>
                  <a:lnTo>
                    <a:pt x="518718" y="381000"/>
                  </a:lnTo>
                  <a:lnTo>
                    <a:pt x="391960" y="381000"/>
                  </a:lnTo>
                  <a:lnTo>
                    <a:pt x="391960" y="127000"/>
                  </a:lnTo>
                  <a:lnTo>
                    <a:pt x="518718" y="127000"/>
                  </a:lnTo>
                  <a:lnTo>
                    <a:pt x="518718" y="114300"/>
                  </a:lnTo>
                  <a:lnTo>
                    <a:pt x="385330" y="114300"/>
                  </a:lnTo>
                  <a:lnTo>
                    <a:pt x="385330" y="127000"/>
                  </a:lnTo>
                  <a:lnTo>
                    <a:pt x="385330" y="381000"/>
                  </a:lnTo>
                  <a:lnTo>
                    <a:pt x="385330" y="393700"/>
                  </a:lnTo>
                  <a:lnTo>
                    <a:pt x="385330" y="647700"/>
                  </a:lnTo>
                  <a:lnTo>
                    <a:pt x="385330" y="660400"/>
                  </a:lnTo>
                  <a:lnTo>
                    <a:pt x="385330" y="914400"/>
                  </a:lnTo>
                  <a:lnTo>
                    <a:pt x="258559" y="914400"/>
                  </a:lnTo>
                  <a:lnTo>
                    <a:pt x="258559" y="660400"/>
                  </a:lnTo>
                  <a:lnTo>
                    <a:pt x="385330" y="660400"/>
                  </a:lnTo>
                  <a:lnTo>
                    <a:pt x="385330" y="647700"/>
                  </a:lnTo>
                  <a:lnTo>
                    <a:pt x="258559" y="647700"/>
                  </a:lnTo>
                  <a:lnTo>
                    <a:pt x="258559" y="393700"/>
                  </a:lnTo>
                  <a:lnTo>
                    <a:pt x="385330" y="393700"/>
                  </a:lnTo>
                  <a:lnTo>
                    <a:pt x="385330" y="381000"/>
                  </a:lnTo>
                  <a:lnTo>
                    <a:pt x="258559" y="381000"/>
                  </a:lnTo>
                  <a:lnTo>
                    <a:pt x="258559" y="127000"/>
                  </a:lnTo>
                  <a:lnTo>
                    <a:pt x="385330" y="127000"/>
                  </a:lnTo>
                  <a:lnTo>
                    <a:pt x="385330" y="114300"/>
                  </a:lnTo>
                  <a:lnTo>
                    <a:pt x="251929" y="114300"/>
                  </a:lnTo>
                  <a:lnTo>
                    <a:pt x="251929" y="127000"/>
                  </a:lnTo>
                  <a:lnTo>
                    <a:pt x="251929" y="381000"/>
                  </a:lnTo>
                  <a:lnTo>
                    <a:pt x="251929" y="393700"/>
                  </a:lnTo>
                  <a:lnTo>
                    <a:pt x="251929" y="647700"/>
                  </a:lnTo>
                  <a:lnTo>
                    <a:pt x="251929" y="660400"/>
                  </a:lnTo>
                  <a:lnTo>
                    <a:pt x="251929" y="914400"/>
                  </a:lnTo>
                  <a:lnTo>
                    <a:pt x="125171" y="914400"/>
                  </a:lnTo>
                  <a:lnTo>
                    <a:pt x="125171" y="660400"/>
                  </a:lnTo>
                  <a:lnTo>
                    <a:pt x="251929" y="660400"/>
                  </a:lnTo>
                  <a:lnTo>
                    <a:pt x="251929" y="647700"/>
                  </a:lnTo>
                  <a:lnTo>
                    <a:pt x="125171" y="647700"/>
                  </a:lnTo>
                  <a:lnTo>
                    <a:pt x="125171" y="393700"/>
                  </a:lnTo>
                  <a:lnTo>
                    <a:pt x="251929" y="393700"/>
                  </a:lnTo>
                  <a:lnTo>
                    <a:pt x="251929" y="381000"/>
                  </a:lnTo>
                  <a:lnTo>
                    <a:pt x="125171" y="381000"/>
                  </a:lnTo>
                  <a:lnTo>
                    <a:pt x="125171" y="127000"/>
                  </a:lnTo>
                  <a:lnTo>
                    <a:pt x="251929" y="127000"/>
                  </a:lnTo>
                  <a:lnTo>
                    <a:pt x="251929" y="114300"/>
                  </a:lnTo>
                  <a:lnTo>
                    <a:pt x="125171" y="114300"/>
                  </a:lnTo>
                  <a:lnTo>
                    <a:pt x="125171" y="0"/>
                  </a:lnTo>
                  <a:lnTo>
                    <a:pt x="118541" y="0"/>
                  </a:lnTo>
                  <a:lnTo>
                    <a:pt x="118541" y="114300"/>
                  </a:lnTo>
                  <a:lnTo>
                    <a:pt x="0" y="114300"/>
                  </a:lnTo>
                  <a:lnTo>
                    <a:pt x="1473" y="127000"/>
                  </a:lnTo>
                  <a:lnTo>
                    <a:pt x="118541" y="127000"/>
                  </a:lnTo>
                  <a:lnTo>
                    <a:pt x="118541" y="381000"/>
                  </a:lnTo>
                  <a:lnTo>
                    <a:pt x="0" y="381000"/>
                  </a:lnTo>
                  <a:lnTo>
                    <a:pt x="1473" y="393700"/>
                  </a:lnTo>
                  <a:lnTo>
                    <a:pt x="118541" y="393700"/>
                  </a:lnTo>
                  <a:lnTo>
                    <a:pt x="118541" y="647700"/>
                  </a:lnTo>
                  <a:lnTo>
                    <a:pt x="0" y="647700"/>
                  </a:lnTo>
                  <a:lnTo>
                    <a:pt x="0" y="660400"/>
                  </a:lnTo>
                  <a:lnTo>
                    <a:pt x="118541" y="660400"/>
                  </a:lnTo>
                  <a:lnTo>
                    <a:pt x="118541" y="914400"/>
                  </a:lnTo>
                  <a:lnTo>
                    <a:pt x="0" y="914400"/>
                  </a:lnTo>
                  <a:lnTo>
                    <a:pt x="0" y="927100"/>
                  </a:lnTo>
                  <a:lnTo>
                    <a:pt x="1986000" y="927100"/>
                  </a:lnTo>
                  <a:lnTo>
                    <a:pt x="1986000" y="1181100"/>
                  </a:lnTo>
                  <a:lnTo>
                    <a:pt x="1992630" y="1181100"/>
                  </a:lnTo>
                  <a:lnTo>
                    <a:pt x="1992630" y="927100"/>
                  </a:lnTo>
                  <a:lnTo>
                    <a:pt x="2119388" y="927100"/>
                  </a:lnTo>
                  <a:lnTo>
                    <a:pt x="2119388" y="1181100"/>
                  </a:lnTo>
                  <a:lnTo>
                    <a:pt x="2126018" y="1181100"/>
                  </a:lnTo>
                  <a:lnTo>
                    <a:pt x="2126018" y="927100"/>
                  </a:lnTo>
                  <a:lnTo>
                    <a:pt x="2252776" y="927100"/>
                  </a:lnTo>
                  <a:lnTo>
                    <a:pt x="2252776" y="1181100"/>
                  </a:lnTo>
                  <a:lnTo>
                    <a:pt x="2259393" y="1181100"/>
                  </a:lnTo>
                  <a:lnTo>
                    <a:pt x="2259393" y="927100"/>
                  </a:lnTo>
                  <a:lnTo>
                    <a:pt x="2386177" y="927100"/>
                  </a:lnTo>
                  <a:lnTo>
                    <a:pt x="2386177" y="1181100"/>
                  </a:lnTo>
                  <a:lnTo>
                    <a:pt x="2392794" y="1181100"/>
                  </a:lnTo>
                  <a:lnTo>
                    <a:pt x="2392794" y="927100"/>
                  </a:lnTo>
                  <a:lnTo>
                    <a:pt x="2519565" y="927100"/>
                  </a:lnTo>
                  <a:lnTo>
                    <a:pt x="2519565" y="1181100"/>
                  </a:lnTo>
                  <a:lnTo>
                    <a:pt x="2526182" y="1181100"/>
                  </a:lnTo>
                  <a:lnTo>
                    <a:pt x="2526182" y="927100"/>
                  </a:lnTo>
                  <a:lnTo>
                    <a:pt x="2652953" y="927100"/>
                  </a:lnTo>
                  <a:lnTo>
                    <a:pt x="2652953" y="1181100"/>
                  </a:lnTo>
                  <a:lnTo>
                    <a:pt x="2659570" y="1181100"/>
                  </a:lnTo>
                  <a:lnTo>
                    <a:pt x="2659570" y="927100"/>
                  </a:lnTo>
                  <a:lnTo>
                    <a:pt x="2778112" y="927100"/>
                  </a:lnTo>
                  <a:lnTo>
                    <a:pt x="2778112" y="914400"/>
                  </a:lnTo>
                  <a:lnTo>
                    <a:pt x="2659570" y="914400"/>
                  </a:lnTo>
                  <a:lnTo>
                    <a:pt x="2659570" y="660400"/>
                  </a:lnTo>
                  <a:lnTo>
                    <a:pt x="2778112" y="660400"/>
                  </a:lnTo>
                  <a:lnTo>
                    <a:pt x="2778112" y="647700"/>
                  </a:lnTo>
                  <a:lnTo>
                    <a:pt x="2659570" y="647700"/>
                  </a:lnTo>
                  <a:lnTo>
                    <a:pt x="2659570" y="393700"/>
                  </a:lnTo>
                  <a:lnTo>
                    <a:pt x="2776639" y="393700"/>
                  </a:lnTo>
                  <a:lnTo>
                    <a:pt x="2778112" y="381000"/>
                  </a:lnTo>
                  <a:lnTo>
                    <a:pt x="2659570" y="381000"/>
                  </a:lnTo>
                  <a:lnTo>
                    <a:pt x="2659570" y="127000"/>
                  </a:lnTo>
                  <a:lnTo>
                    <a:pt x="2776639" y="127000"/>
                  </a:lnTo>
                  <a:lnTo>
                    <a:pt x="2778112" y="1143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2"/>
            <p:cNvSpPr/>
            <p:nvPr/>
          </p:nvSpPr>
          <p:spPr>
            <a:xfrm>
              <a:off x="24726960" y="24742800"/>
              <a:ext cx="5460120" cy="244440"/>
            </a:xfrm>
            <a:custGeom>
              <a:avLst/>
              <a:gdLst>
                <a:gd name="textAreaLeft" fmla="*/ 0 w 5460120"/>
                <a:gd name="textAreaRight" fmla="*/ 5461200 w 5460120"/>
                <a:gd name="textAreaTop" fmla="*/ 0 h 244440"/>
                <a:gd name="textAreaBottom" fmla="*/ 245520 h 244440"/>
              </a:gdLst>
              <a:ahLst/>
              <a:cxnLst/>
              <a:rect l="textAreaLeft" t="textAreaTop" r="textAreaRight" b="textAreaBottom"/>
              <a:pathLst>
                <a:path w="2541269" h="114300">
                  <a:moveTo>
                    <a:pt x="6629" y="0"/>
                  </a:moveTo>
                  <a:lnTo>
                    <a:pt x="0" y="0"/>
                  </a:lnTo>
                  <a:lnTo>
                    <a:pt x="0" y="114300"/>
                  </a:lnTo>
                  <a:lnTo>
                    <a:pt x="6629" y="114300"/>
                  </a:lnTo>
                  <a:lnTo>
                    <a:pt x="6629" y="0"/>
                  </a:lnTo>
                  <a:close/>
                </a:path>
                <a:path w="2541269" h="114300">
                  <a:moveTo>
                    <a:pt x="140017" y="0"/>
                  </a:moveTo>
                  <a:lnTo>
                    <a:pt x="133388" y="0"/>
                  </a:lnTo>
                  <a:lnTo>
                    <a:pt x="133388" y="114300"/>
                  </a:lnTo>
                  <a:lnTo>
                    <a:pt x="140017" y="114300"/>
                  </a:lnTo>
                  <a:lnTo>
                    <a:pt x="140017" y="0"/>
                  </a:lnTo>
                  <a:close/>
                </a:path>
                <a:path w="2541269" h="114300">
                  <a:moveTo>
                    <a:pt x="273418" y="0"/>
                  </a:moveTo>
                  <a:lnTo>
                    <a:pt x="266788" y="0"/>
                  </a:lnTo>
                  <a:lnTo>
                    <a:pt x="266788" y="114300"/>
                  </a:lnTo>
                  <a:lnTo>
                    <a:pt x="273418" y="114300"/>
                  </a:lnTo>
                  <a:lnTo>
                    <a:pt x="273418" y="0"/>
                  </a:lnTo>
                  <a:close/>
                </a:path>
                <a:path w="2541269" h="114300">
                  <a:moveTo>
                    <a:pt x="406793" y="0"/>
                  </a:moveTo>
                  <a:lnTo>
                    <a:pt x="400177" y="0"/>
                  </a:lnTo>
                  <a:lnTo>
                    <a:pt x="400177" y="114300"/>
                  </a:lnTo>
                  <a:lnTo>
                    <a:pt x="406793" y="114300"/>
                  </a:lnTo>
                  <a:lnTo>
                    <a:pt x="406793" y="0"/>
                  </a:lnTo>
                  <a:close/>
                </a:path>
                <a:path w="2541269" h="114300">
                  <a:moveTo>
                    <a:pt x="540181" y="0"/>
                  </a:moveTo>
                  <a:lnTo>
                    <a:pt x="533565" y="0"/>
                  </a:lnTo>
                  <a:lnTo>
                    <a:pt x="533565" y="114300"/>
                  </a:lnTo>
                  <a:lnTo>
                    <a:pt x="540181" y="114300"/>
                  </a:lnTo>
                  <a:lnTo>
                    <a:pt x="540181" y="0"/>
                  </a:lnTo>
                  <a:close/>
                </a:path>
                <a:path w="2541269" h="114300">
                  <a:moveTo>
                    <a:pt x="673569" y="0"/>
                  </a:moveTo>
                  <a:lnTo>
                    <a:pt x="666953" y="0"/>
                  </a:lnTo>
                  <a:lnTo>
                    <a:pt x="666953" y="114300"/>
                  </a:lnTo>
                  <a:lnTo>
                    <a:pt x="673569" y="114300"/>
                  </a:lnTo>
                  <a:lnTo>
                    <a:pt x="673569" y="0"/>
                  </a:lnTo>
                  <a:close/>
                </a:path>
                <a:path w="2541269" h="114300">
                  <a:moveTo>
                    <a:pt x="806970" y="0"/>
                  </a:moveTo>
                  <a:lnTo>
                    <a:pt x="800341" y="0"/>
                  </a:lnTo>
                  <a:lnTo>
                    <a:pt x="800341" y="114300"/>
                  </a:lnTo>
                  <a:lnTo>
                    <a:pt x="806970" y="114300"/>
                  </a:lnTo>
                  <a:lnTo>
                    <a:pt x="806970" y="0"/>
                  </a:lnTo>
                  <a:close/>
                </a:path>
                <a:path w="2541269" h="114300">
                  <a:moveTo>
                    <a:pt x="940358" y="0"/>
                  </a:moveTo>
                  <a:lnTo>
                    <a:pt x="933729" y="0"/>
                  </a:lnTo>
                  <a:lnTo>
                    <a:pt x="933729" y="114300"/>
                  </a:lnTo>
                  <a:lnTo>
                    <a:pt x="940358" y="114300"/>
                  </a:lnTo>
                  <a:lnTo>
                    <a:pt x="940358" y="0"/>
                  </a:lnTo>
                  <a:close/>
                </a:path>
                <a:path w="2541269" h="114300">
                  <a:moveTo>
                    <a:pt x="1073746" y="0"/>
                  </a:moveTo>
                  <a:lnTo>
                    <a:pt x="1067117" y="0"/>
                  </a:lnTo>
                  <a:lnTo>
                    <a:pt x="1067117" y="114300"/>
                  </a:lnTo>
                  <a:lnTo>
                    <a:pt x="1073746" y="114300"/>
                  </a:lnTo>
                  <a:lnTo>
                    <a:pt x="1073746" y="0"/>
                  </a:lnTo>
                  <a:close/>
                </a:path>
                <a:path w="2541269" h="114300">
                  <a:moveTo>
                    <a:pt x="1207122" y="0"/>
                  </a:moveTo>
                  <a:lnTo>
                    <a:pt x="1200505" y="0"/>
                  </a:lnTo>
                  <a:lnTo>
                    <a:pt x="1200505" y="114300"/>
                  </a:lnTo>
                  <a:lnTo>
                    <a:pt x="1207122" y="114300"/>
                  </a:lnTo>
                  <a:lnTo>
                    <a:pt x="1207122" y="0"/>
                  </a:lnTo>
                  <a:close/>
                </a:path>
                <a:path w="2541269" h="114300">
                  <a:moveTo>
                    <a:pt x="1340523" y="0"/>
                  </a:moveTo>
                  <a:lnTo>
                    <a:pt x="1333906" y="0"/>
                  </a:lnTo>
                  <a:lnTo>
                    <a:pt x="1333906" y="114300"/>
                  </a:lnTo>
                  <a:lnTo>
                    <a:pt x="1340523" y="114300"/>
                  </a:lnTo>
                  <a:lnTo>
                    <a:pt x="1340523" y="0"/>
                  </a:lnTo>
                  <a:close/>
                </a:path>
                <a:path w="2541269" h="114300">
                  <a:moveTo>
                    <a:pt x="1473911" y="0"/>
                  </a:moveTo>
                  <a:lnTo>
                    <a:pt x="1467294" y="0"/>
                  </a:lnTo>
                  <a:lnTo>
                    <a:pt x="1467294" y="114300"/>
                  </a:lnTo>
                  <a:lnTo>
                    <a:pt x="1473911" y="114300"/>
                  </a:lnTo>
                  <a:lnTo>
                    <a:pt x="1473911" y="0"/>
                  </a:lnTo>
                  <a:close/>
                </a:path>
                <a:path w="2541269" h="114300">
                  <a:moveTo>
                    <a:pt x="1607299" y="0"/>
                  </a:moveTo>
                  <a:lnTo>
                    <a:pt x="1600682" y="0"/>
                  </a:lnTo>
                  <a:lnTo>
                    <a:pt x="1600682" y="114300"/>
                  </a:lnTo>
                  <a:lnTo>
                    <a:pt x="1607299" y="114300"/>
                  </a:lnTo>
                  <a:lnTo>
                    <a:pt x="1607299" y="0"/>
                  </a:lnTo>
                  <a:close/>
                </a:path>
                <a:path w="2541269" h="114300">
                  <a:moveTo>
                    <a:pt x="1740700" y="0"/>
                  </a:moveTo>
                  <a:lnTo>
                    <a:pt x="1734070" y="0"/>
                  </a:lnTo>
                  <a:lnTo>
                    <a:pt x="1734070" y="114300"/>
                  </a:lnTo>
                  <a:lnTo>
                    <a:pt x="1740700" y="114300"/>
                  </a:lnTo>
                  <a:lnTo>
                    <a:pt x="1740700" y="0"/>
                  </a:lnTo>
                  <a:close/>
                </a:path>
                <a:path w="2541269" h="114300">
                  <a:moveTo>
                    <a:pt x="1874088" y="0"/>
                  </a:moveTo>
                  <a:lnTo>
                    <a:pt x="1867458" y="0"/>
                  </a:lnTo>
                  <a:lnTo>
                    <a:pt x="1867458" y="114300"/>
                  </a:lnTo>
                  <a:lnTo>
                    <a:pt x="1874088" y="114300"/>
                  </a:lnTo>
                  <a:lnTo>
                    <a:pt x="1874088" y="0"/>
                  </a:lnTo>
                  <a:close/>
                </a:path>
                <a:path w="2541269" h="114300">
                  <a:moveTo>
                    <a:pt x="2274252" y="0"/>
                  </a:moveTo>
                  <a:lnTo>
                    <a:pt x="2267635" y="0"/>
                  </a:lnTo>
                  <a:lnTo>
                    <a:pt x="2267635" y="114300"/>
                  </a:lnTo>
                  <a:lnTo>
                    <a:pt x="2274252" y="114300"/>
                  </a:lnTo>
                  <a:lnTo>
                    <a:pt x="2274252" y="0"/>
                  </a:lnTo>
                  <a:close/>
                </a:path>
                <a:path w="2541269" h="114300">
                  <a:moveTo>
                    <a:pt x="2407640" y="0"/>
                  </a:moveTo>
                  <a:lnTo>
                    <a:pt x="2401024" y="0"/>
                  </a:lnTo>
                  <a:lnTo>
                    <a:pt x="2401024" y="114300"/>
                  </a:lnTo>
                  <a:lnTo>
                    <a:pt x="2407640" y="114300"/>
                  </a:lnTo>
                  <a:lnTo>
                    <a:pt x="2407640" y="0"/>
                  </a:lnTo>
                  <a:close/>
                </a:path>
                <a:path w="2541269" h="114300">
                  <a:moveTo>
                    <a:pt x="2541028" y="0"/>
                  </a:moveTo>
                  <a:lnTo>
                    <a:pt x="2534412" y="0"/>
                  </a:lnTo>
                  <a:lnTo>
                    <a:pt x="2534412" y="114300"/>
                  </a:lnTo>
                  <a:lnTo>
                    <a:pt x="2541028" y="114300"/>
                  </a:lnTo>
                  <a:lnTo>
                    <a:pt x="2541028"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46" name="object 113"/>
            <p:cNvPicPr/>
            <p:nvPr/>
          </p:nvPicPr>
          <p:blipFill>
            <a:blip r:embed="rId11"/>
            <a:stretch/>
          </p:blipFill>
          <p:spPr>
            <a:xfrm>
              <a:off x="24198480" y="24638400"/>
              <a:ext cx="6356160" cy="6341760"/>
            </a:xfrm>
            <a:prstGeom prst="rect">
              <a:avLst/>
            </a:prstGeom>
            <a:ln w="0">
              <a:noFill/>
            </a:ln>
          </p:spPr>
        </p:pic>
      </p:grpSp>
      <p:sp>
        <p:nvSpPr>
          <p:cNvPr id="147" name="正方形/長方形 146"/>
          <p:cNvSpPr/>
          <p:nvPr/>
        </p:nvSpPr>
        <p:spPr>
          <a:xfrm>
            <a:off x="9501840" y="1188000"/>
            <a:ext cx="20269800"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7200" b="0" strike="noStrike" spc="-1">
                <a:solidFill>
                  <a:srgbClr val="000000"/>
                </a:solidFill>
                <a:latin typeface="Arial"/>
              </a:rPr>
              <a:t>〇〇〇〇〇〇〇〇〇〇〇〇〇〇〇〇症例について</a:t>
            </a:r>
            <a:endParaRPr lang="en-US" sz="7200" b="0" strike="noStrike" spc="-1" dirty="0">
              <a:solidFill>
                <a:srgbClr val="000000"/>
              </a:solidFill>
              <a:latin typeface="Arial"/>
            </a:endParaRPr>
          </a:p>
          <a:p>
            <a:pPr>
              <a:lnSpc>
                <a:spcPct val="100000"/>
              </a:lnSpc>
            </a:pPr>
            <a:r>
              <a:rPr lang="ja-JP" sz="6000" b="0" strike="noStrike" spc="-1">
                <a:solidFill>
                  <a:srgbClr val="000000"/>
                </a:solidFill>
                <a:latin typeface="Arial"/>
              </a:rPr>
              <a:t>（〇〇身体所見等から考える〇〇〇〇の診断に向けて）</a:t>
            </a:r>
            <a:endParaRPr lang="en-US" sz="6000" b="0" strike="noStrike" spc="-1" dirty="0">
              <a:solidFill>
                <a:srgbClr val="000000"/>
              </a:solidFill>
              <a:latin typeface="Arial"/>
            </a:endParaRPr>
          </a:p>
        </p:txBody>
      </p:sp>
      <p:sp>
        <p:nvSpPr>
          <p:cNvPr id="148" name="正方形/長方形 147"/>
          <p:cNvSpPr/>
          <p:nvPr/>
        </p:nvSpPr>
        <p:spPr>
          <a:xfrm>
            <a:off x="10653840" y="4173480"/>
            <a:ext cx="1767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〇〇〇〇〇〇〇〇病院〇〇〇内科・〇〇〇〇〇センター</a:t>
            </a:r>
            <a:endParaRPr lang="en-US" sz="5400" b="0" strike="noStrike" spc="-1" dirty="0">
              <a:solidFill>
                <a:srgbClr val="000000"/>
              </a:solidFill>
              <a:latin typeface="Arial"/>
            </a:endParaRPr>
          </a:p>
        </p:txBody>
      </p:sp>
      <p:sp>
        <p:nvSpPr>
          <p:cNvPr id="149" name="正方形/長方形 148"/>
          <p:cNvSpPr/>
          <p:nvPr/>
        </p:nvSpPr>
        <p:spPr>
          <a:xfrm>
            <a:off x="24261840" y="5289480"/>
            <a:ext cx="435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名前　太郎</a:t>
            </a:r>
            <a:endParaRPr lang="en-US" sz="5400" b="0" strike="noStrike" spc="-1" dirty="0">
              <a:solidFill>
                <a:srgbClr val="000000"/>
              </a:solidFill>
              <a:latin typeface="Arial"/>
            </a:endParaRPr>
          </a:p>
        </p:txBody>
      </p:sp>
      <p:sp>
        <p:nvSpPr>
          <p:cNvPr id="150" name="テキスト ボックス 149"/>
          <p:cNvSpPr txBox="1"/>
          <p:nvPr/>
        </p:nvSpPr>
        <p:spPr>
          <a:xfrm>
            <a:off x="864359" y="8996676"/>
            <a:ext cx="30814569" cy="2859840"/>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a:t>
            </a:r>
            <a:endParaRPr lang="en-US" sz="3000" strike="noStrike" spc="-1" dirty="0">
              <a:solidFill>
                <a:srgbClr val="000000"/>
              </a:solidFill>
              <a:latin typeface="Arial"/>
            </a:endParaRPr>
          </a:p>
          <a:p>
            <a:r>
              <a:rPr lang="ja-JP" sz="3000" strike="noStrike" spc="-1">
                <a:solidFill>
                  <a:srgbClr val="000000"/>
                </a:solidFill>
                <a:latin typeface="Arial"/>
              </a:rPr>
              <a:t>入りますここにテキスト文字が入りますここにテキスト文字が入りますここにテキスト文字が入りますここにテキスト文字が入りますここにテキスト文字が入りますここにテキス</a:t>
            </a:r>
            <a:endParaRPr lang="en-US" sz="3000" strike="noStrike" spc="-1" dirty="0">
              <a:solidFill>
                <a:srgbClr val="000000"/>
              </a:solidFill>
              <a:latin typeface="Arial"/>
            </a:endParaRPr>
          </a:p>
          <a:p>
            <a:r>
              <a:rPr lang="ja-JP" sz="3000" strike="noStrike" spc="-1">
                <a:solidFill>
                  <a:srgbClr val="000000"/>
                </a:solidFill>
                <a:latin typeface="Arial"/>
              </a:rPr>
              <a:t>ト文字が入りますここにテキスト文字が入りますここにテキスト文字が入りますここにテキスト文字が入りますここにテキスト文字が入りますここにテキスト文字が入りますここ</a:t>
            </a:r>
            <a:endParaRPr lang="en-US" sz="3000" strike="noStrike" spc="-1" dirty="0">
              <a:solidFill>
                <a:srgbClr val="000000"/>
              </a:solidFill>
              <a:latin typeface="Arial"/>
            </a:endParaRPr>
          </a:p>
          <a:p>
            <a:r>
              <a:rPr lang="ja-JP" sz="3000" strike="noStrike" spc="-1">
                <a:solidFill>
                  <a:srgbClr val="000000"/>
                </a:solidFill>
                <a:latin typeface="Arial"/>
              </a:rPr>
              <a:t>にテキスト文字が入りますここにテキスト文字が入りますここにテキスト文字が入りますここにテキスト文字が入りますここにテキスト文字が入りますここにテキスト文字が入り</a:t>
            </a:r>
            <a:endParaRPr lang="en-US" sz="3000" strike="noStrike" spc="-1" dirty="0">
              <a:solidFill>
                <a:srgbClr val="000000"/>
              </a:solidFill>
              <a:latin typeface="Arial"/>
            </a:endParaRPr>
          </a:p>
          <a:p>
            <a:pPr>
              <a:lnSpc>
                <a:spcPct val="100000"/>
              </a:lnSpc>
            </a:pPr>
            <a:r>
              <a:rPr lang="ja-JP" sz="3000" strike="noStrike" spc="-1">
                <a:solidFill>
                  <a:srgbClr val="000000"/>
                </a:solidFill>
                <a:latin typeface="Arial"/>
                <a:ea typeface="Noto Sans JP"/>
              </a:rPr>
              <a:t>ますここにテキスト文字が入りますここにテキスト文字が入りますここにテキスト文字が入りますここにテキスト文字が入りますここにテキスト文字が入ります</a:t>
            </a:r>
            <a:r>
              <a:rPr lang="ja-JP" sz="3000" strike="noStrike" spc="-1">
                <a:solidFill>
                  <a:srgbClr val="000000"/>
                </a:solidFill>
                <a:latin typeface="Arial"/>
              </a:rPr>
              <a:t>ここにテキスト文</a:t>
            </a:r>
            <a:endParaRPr lang="en-US" sz="3000" strike="noStrike" spc="-1" dirty="0">
              <a:solidFill>
                <a:srgbClr val="000000"/>
              </a:solidFill>
              <a:latin typeface="Arial"/>
            </a:endParaRPr>
          </a:p>
        </p:txBody>
      </p:sp>
      <p:sp>
        <p:nvSpPr>
          <p:cNvPr id="151" name="テキスト ボックス 150"/>
          <p:cNvSpPr txBox="1"/>
          <p:nvPr/>
        </p:nvSpPr>
        <p:spPr>
          <a:xfrm>
            <a:off x="864360" y="39636102"/>
            <a:ext cx="31037040" cy="2859840"/>
          </a:xfrm>
          <a:prstGeom prst="rect">
            <a:avLst/>
          </a:prstGeom>
          <a:noFill/>
          <a:ln w="0">
            <a:noFill/>
          </a:ln>
        </p:spPr>
        <p:txBody>
          <a:bodyPr lIns="90000" tIns="45000" rIns="90000" bIns="45000" anchor="t">
            <a:noAutofit/>
          </a:bodyPr>
          <a:lstStyle/>
          <a:p>
            <a:r>
              <a:rPr lang="ja-JP" sz="3000" b="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a:t>
            </a:r>
            <a:endParaRPr lang="en-US" sz="3000" b="0" strike="noStrike" spc="-1" dirty="0">
              <a:solidFill>
                <a:srgbClr val="000000"/>
              </a:solidFill>
              <a:latin typeface="Arial"/>
            </a:endParaRPr>
          </a:p>
          <a:p>
            <a:r>
              <a:rPr lang="ja-JP" sz="3000" b="0" strike="noStrike" spc="-1">
                <a:solidFill>
                  <a:srgbClr val="000000"/>
                </a:solidFill>
                <a:latin typeface="Arial"/>
              </a:rPr>
              <a:t>入りますここにテキスト文字が入りますここにテキスト文字が入りますここにテキスト文字が入りますここにテキスト文字が入りますここにテキスト文字が入りますここにテキス</a:t>
            </a:r>
            <a:endParaRPr lang="en-US" sz="3000" b="0" strike="noStrike" spc="-1" dirty="0">
              <a:solidFill>
                <a:srgbClr val="000000"/>
              </a:solidFill>
              <a:latin typeface="Arial"/>
            </a:endParaRPr>
          </a:p>
          <a:p>
            <a:r>
              <a:rPr lang="ja-JP" sz="3000" b="0" strike="noStrike" spc="-1">
                <a:solidFill>
                  <a:srgbClr val="000000"/>
                </a:solidFill>
                <a:latin typeface="Arial"/>
              </a:rPr>
              <a:t>ト文字が入りますここにテキスト文字が入りますここにテキスト文字が入りますここにテキスト文字が入りますここにテキスト文字が入りますここにテキスト文字が入りますここ</a:t>
            </a:r>
            <a:endParaRPr lang="en-US" sz="3000" b="0" strike="noStrike" spc="-1" dirty="0">
              <a:solidFill>
                <a:srgbClr val="000000"/>
              </a:solidFill>
              <a:latin typeface="Arial"/>
            </a:endParaRPr>
          </a:p>
          <a:p>
            <a:r>
              <a:rPr lang="ja-JP" sz="3000" b="0" strike="noStrike" spc="-1">
                <a:solidFill>
                  <a:srgbClr val="000000"/>
                </a:solidFill>
                <a:latin typeface="Arial"/>
              </a:rPr>
              <a:t>にテキスト文字が入りますここにテキスト文字が入りますここにテキスト文字が入りますここにテキスト文字が入りますここにテキスト文字が入りますここにテキスト文字が入り</a:t>
            </a:r>
            <a:endParaRPr lang="en-US" sz="3000" b="0" strike="noStrike" spc="-1" dirty="0">
              <a:solidFill>
                <a:srgbClr val="000000"/>
              </a:solidFill>
              <a:latin typeface="Arial"/>
            </a:endParaRPr>
          </a:p>
          <a:p>
            <a:pPr>
              <a:lnSpc>
                <a:spcPct val="100000"/>
              </a:lnSpc>
            </a:pPr>
            <a:r>
              <a:rPr lang="ja-JP" sz="3000" b="0" strike="noStrike" spc="-1">
                <a:solidFill>
                  <a:srgbClr val="000000"/>
                </a:solidFill>
                <a:latin typeface="Arial"/>
                <a:ea typeface="Noto Sans JP"/>
              </a:rPr>
              <a:t>ますここにテキスト文字が入りますここにテキスト文字が入りますここにテキスト文字が入りますここにテキスト文字が入りますここにテキスト文字が入ります</a:t>
            </a:r>
            <a:r>
              <a:rPr lang="ja-JP" sz="3000" b="0" strike="noStrike" spc="-1">
                <a:solidFill>
                  <a:srgbClr val="000000"/>
                </a:solidFill>
                <a:latin typeface="Arial"/>
              </a:rPr>
              <a:t>ここにテキスト文 </a:t>
            </a:r>
            <a:endParaRPr lang="en-US" sz="3000" b="0" strike="noStrike" spc="-1" dirty="0">
              <a:solidFill>
                <a:srgbClr val="000000"/>
              </a:solidFill>
              <a:latin typeface="Arial"/>
            </a:endParaRPr>
          </a:p>
        </p:txBody>
      </p:sp>
      <p:sp>
        <p:nvSpPr>
          <p:cNvPr id="152" name="テキスト ボックス 151"/>
          <p:cNvSpPr txBox="1"/>
          <p:nvPr/>
        </p:nvSpPr>
        <p:spPr>
          <a:xfrm>
            <a:off x="864360" y="31829074"/>
            <a:ext cx="31037040" cy="5163840"/>
          </a:xfrm>
          <a:prstGeom prst="rect">
            <a:avLst/>
          </a:prstGeom>
          <a:noFill/>
          <a:ln w="0">
            <a:noFill/>
          </a:ln>
        </p:spPr>
        <p:txBody>
          <a:bodyPr lIns="90000" tIns="45000" rIns="90000" bIns="45000" anchor="t">
            <a:noAutofit/>
          </a:bodyPr>
          <a:lstStyle/>
          <a:p>
            <a:r>
              <a:rPr lang="ja-JP" sz="3000" b="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a:t>
            </a:r>
            <a:endParaRPr lang="en-US" sz="3000" b="0" strike="noStrike" spc="-1" dirty="0">
              <a:solidFill>
                <a:srgbClr val="000000"/>
              </a:solidFill>
              <a:latin typeface="Arial"/>
            </a:endParaRPr>
          </a:p>
          <a:p>
            <a:r>
              <a:rPr lang="ja-JP" sz="3000" b="0" strike="noStrike" spc="-1">
                <a:solidFill>
                  <a:srgbClr val="000000"/>
                </a:solidFill>
                <a:latin typeface="Arial"/>
              </a:rPr>
              <a:t>入りますここにテキスト文字が入りますここにテキスト文字が入りますここにテキスト文字が入りますここにテキスト文字が入りますここにテキスト文字が入りますここにテキス</a:t>
            </a:r>
            <a:endParaRPr lang="en-US" sz="3000" b="0" strike="noStrike" spc="-1" dirty="0">
              <a:solidFill>
                <a:srgbClr val="000000"/>
              </a:solidFill>
              <a:latin typeface="Arial"/>
            </a:endParaRPr>
          </a:p>
          <a:p>
            <a:r>
              <a:rPr lang="ja-JP" sz="3000" b="0" strike="noStrike" spc="-1">
                <a:solidFill>
                  <a:srgbClr val="000000"/>
                </a:solidFill>
                <a:latin typeface="Arial"/>
              </a:rPr>
              <a:t>ト文字が入りますここにテキスト文字が入りますここにテキスト文字が入りますここにテキスト文字が入りますここにテキスト文字が入りますここにテキスト文字が入りますここ</a:t>
            </a:r>
            <a:endParaRPr lang="en-US" sz="3000" b="0" strike="noStrike" spc="-1" dirty="0">
              <a:solidFill>
                <a:srgbClr val="000000"/>
              </a:solidFill>
              <a:latin typeface="Arial"/>
            </a:endParaRPr>
          </a:p>
          <a:p>
            <a:r>
              <a:rPr lang="ja-JP" sz="3000" b="0" strike="noStrike" spc="-1">
                <a:solidFill>
                  <a:srgbClr val="000000"/>
                </a:solidFill>
                <a:latin typeface="Arial"/>
              </a:rPr>
              <a:t>にテキスト文字が入りますここにテキスト文字が入りますここにテキスト文字が入りますここにテキスト文字が入りますここにテキスト文字が入りますここにテキスト文字が入り</a:t>
            </a:r>
            <a:endParaRPr lang="en-US" sz="3000" b="0" strike="noStrike" spc="-1" dirty="0">
              <a:solidFill>
                <a:srgbClr val="000000"/>
              </a:solidFill>
              <a:latin typeface="Arial"/>
            </a:endParaRPr>
          </a:p>
          <a:p>
            <a:pPr>
              <a:lnSpc>
                <a:spcPct val="100000"/>
              </a:lnSpc>
            </a:pPr>
            <a:r>
              <a:rPr lang="ja-JP" sz="3000" b="0" strike="noStrike" spc="-1">
                <a:solidFill>
                  <a:srgbClr val="000000"/>
                </a:solidFill>
                <a:latin typeface="Arial"/>
                <a:ea typeface="Noto Sans JP"/>
              </a:rPr>
              <a:t>ますここにテキスト文字が入りますここにテキスト文字が入りますここにテキスト文字が入りますここにテキスト文字が入りますここにテキスト文字が入りますここにテキスト文</a:t>
            </a:r>
            <a:endParaRPr lang="en-US" sz="3000" b="0" strike="noStrike" spc="-1" dirty="0">
              <a:solidFill>
                <a:srgbClr val="000000"/>
              </a:solidFill>
              <a:latin typeface="Arial"/>
            </a:endParaRPr>
          </a:p>
          <a:p>
            <a:pPr>
              <a:lnSpc>
                <a:spcPct val="100000"/>
              </a:lnSpc>
            </a:pPr>
            <a:r>
              <a:rPr lang="ja-JP" sz="3000" b="0" strike="noStrike" spc="-1">
                <a:solidFill>
                  <a:srgbClr val="000000"/>
                </a:solidFill>
                <a:latin typeface="Arial"/>
                <a:ea typeface="Noto Sans JP"/>
              </a:rPr>
              <a:t>字が入りますここにテキスト文字が入りますここにテキスト文字が入りますここにテキスト文字が入りますここにテキスト文字が入りますここにテキスト文字が入りますここにテ</a:t>
            </a:r>
            <a:endParaRPr lang="en-US" sz="3000" b="0" strike="noStrike" spc="-1" dirty="0">
              <a:solidFill>
                <a:srgbClr val="000000"/>
              </a:solidFill>
              <a:latin typeface="Arial"/>
            </a:endParaRPr>
          </a:p>
          <a:p>
            <a:pPr>
              <a:lnSpc>
                <a:spcPct val="100000"/>
              </a:lnSpc>
            </a:pPr>
            <a:r>
              <a:rPr lang="ja-JP" sz="3000" b="0" strike="noStrike" spc="-1">
                <a:solidFill>
                  <a:srgbClr val="000000"/>
                </a:solidFill>
                <a:latin typeface="Arial"/>
                <a:ea typeface="Noto Sans JP"/>
              </a:rPr>
              <a:t>キスト文字が入りますここにテキスト文字が入りますここにテキスト文字が入りますここにテキスト文字が入りますここにテキスト文字が入りますここにテキスト文字が入ります</a:t>
            </a:r>
            <a:endParaRPr lang="en-US" sz="3000" b="0" strike="noStrike" spc="-1" dirty="0">
              <a:solidFill>
                <a:srgbClr val="000000"/>
              </a:solidFill>
              <a:latin typeface="Arial"/>
            </a:endParaRPr>
          </a:p>
          <a:p>
            <a:pPr>
              <a:lnSpc>
                <a:spcPct val="100000"/>
              </a:lnSpc>
            </a:pPr>
            <a:r>
              <a:rPr lang="ja-JP" sz="3000" b="0" strike="noStrike" spc="-1">
                <a:solidFill>
                  <a:srgbClr val="000000"/>
                </a:solidFill>
                <a:latin typeface="Arial"/>
                <a:ea typeface="Noto Sans JP"/>
              </a:rPr>
              <a:t>ここにテキスト文字が入りますここにテキスト文字が入りますここにテキスト文字が入りますここにテキスト文字が入りますここにテキスト文字が入りますここにテキスト文字が</a:t>
            </a:r>
            <a:endParaRPr lang="en-US" sz="3000" b="0" strike="noStrike" spc="-1" dirty="0">
              <a:solidFill>
                <a:srgbClr val="000000"/>
              </a:solidFill>
              <a:latin typeface="Arial"/>
            </a:endParaRPr>
          </a:p>
          <a:p>
            <a:pPr>
              <a:lnSpc>
                <a:spcPct val="100000"/>
              </a:lnSpc>
            </a:pPr>
            <a:r>
              <a:rPr lang="ja-JP" sz="3000" b="0" strike="noStrike" spc="-1">
                <a:solidFill>
                  <a:srgbClr val="000000"/>
                </a:solidFill>
                <a:latin typeface="Arial"/>
                <a:ea typeface="Noto Sans JP"/>
              </a:rPr>
              <a:t>ここにテキスト文字が入りますここにテキスト文字が入りますここにテキスト文字が入りますここにテキスト文字が入りますここにテキスト文字が入ります</a:t>
            </a:r>
            <a:r>
              <a:rPr lang="ja-JP" altLang="ja-JP" sz="3000" b="0" strike="noStrike" spc="-1">
                <a:solidFill>
                  <a:srgbClr val="000000"/>
                </a:solidFill>
                <a:latin typeface="Arial"/>
                <a:ea typeface="Noto Sans JP"/>
              </a:rPr>
              <a:t>ここにテキスト文字が</a:t>
            </a:r>
            <a:endParaRPr lang="en-US" altLang="ja-JP" sz="3000" b="0" strike="noStrike" spc="-1" dirty="0">
              <a:solidFill>
                <a:srgbClr val="000000"/>
              </a:solidFill>
              <a:latin typeface="Arial"/>
              <a:ea typeface="Noto Sans JP"/>
            </a:endParaRPr>
          </a:p>
          <a:p>
            <a:pPr>
              <a:lnSpc>
                <a:spcPct val="100000"/>
              </a:lnSpc>
            </a:pPr>
            <a:r>
              <a:rPr lang="ja-JP" altLang="ja-JP" sz="3000" b="0" strike="noStrike" spc="-1">
                <a:solidFill>
                  <a:srgbClr val="000000"/>
                </a:solidFill>
                <a:latin typeface="Arial"/>
                <a:ea typeface="Noto Sans JP"/>
              </a:rPr>
              <a:t>入りますここにテキスト文字が入りますここにテキスト文字が入りますここにテキスト文字が入りますここにテキスト文字が入りますここにテキスト文字が入りますここにテキス</a:t>
            </a:r>
            <a:endParaRPr lang="en-US" altLang="ja-JP" sz="3000" b="0" strike="noStrike" spc="-1" dirty="0">
              <a:solidFill>
                <a:srgbClr val="000000"/>
              </a:solidFill>
              <a:latin typeface="Arial"/>
              <a:ea typeface="Noto Sans JP"/>
            </a:endParaRPr>
          </a:p>
          <a:p>
            <a:pPr>
              <a:lnSpc>
                <a:spcPct val="100000"/>
              </a:lnSpc>
            </a:pPr>
            <a:r>
              <a:rPr lang="ja-JP" altLang="ja-JP" sz="3000" b="0" strike="noStrike" spc="-1">
                <a:solidFill>
                  <a:srgbClr val="000000"/>
                </a:solidFill>
                <a:latin typeface="Arial"/>
                <a:ea typeface="Noto Sans JP"/>
              </a:rPr>
              <a:t>ト文字が入りますここにテキスト文字が入りますここにテキスト文字が入りますここにテキスト文字が入りますここにテキスト文字が入りますここにテキスト文字が入りますここ</a:t>
            </a:r>
            <a:endParaRPr lang="en-US" sz="3000" b="0" strike="noStrike" spc="-1" dirty="0">
              <a:solidFill>
                <a:srgbClr val="000000"/>
              </a:solidFill>
              <a:latin typeface="Arial"/>
            </a:endParaRPr>
          </a:p>
        </p:txBody>
      </p:sp>
      <p:sp>
        <p:nvSpPr>
          <p:cNvPr id="153" name="テキスト ボックス 152"/>
          <p:cNvSpPr txBox="1"/>
          <p:nvPr/>
        </p:nvSpPr>
        <p:spPr>
          <a:xfrm>
            <a:off x="10388160" y="14339520"/>
            <a:ext cx="6065640" cy="4128480"/>
          </a:xfrm>
          <a:prstGeom prst="rect">
            <a:avLst/>
          </a:prstGeom>
          <a:noFill/>
          <a:ln w="0">
            <a:noFill/>
          </a:ln>
        </p:spPr>
        <p:txBody>
          <a:bodyPr lIns="90000" tIns="45000" rIns="90000" bIns="45000" anchor="t">
            <a:noAutofit/>
          </a:bodyPr>
          <a:lstStyle/>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pPr>
              <a:lnSpc>
                <a:spcPct val="100000"/>
              </a:lnSpc>
            </a:pPr>
            <a:r>
              <a:rPr lang="ja-JP" sz="3000" b="0" strike="noStrike" spc="-1">
                <a:solidFill>
                  <a:srgbClr val="000000"/>
                </a:solidFill>
                <a:latin typeface="Arial"/>
              </a:rPr>
              <a:t>ここにテキスト文字が入ります</a:t>
            </a:r>
            <a:endParaRPr lang="en-US" altLang="ja-JP" sz="3000" b="0" strike="noStrike" spc="-1" dirty="0">
              <a:solidFill>
                <a:srgbClr val="000000"/>
              </a:solidFill>
              <a:latin typeface="Arial"/>
            </a:endParaRPr>
          </a:p>
          <a:p>
            <a:r>
              <a:rPr lang="ja-JP" altLang="ja-JP" sz="3000" b="0" strike="noStrike" spc="-1">
                <a:solidFill>
                  <a:srgbClr val="000000"/>
                </a:solidFill>
                <a:latin typeface="Arial"/>
              </a:rPr>
              <a:t>ここにテキスト文字が入ります</a:t>
            </a:r>
            <a:endParaRPr lang="en-US" altLang="ja-JP" sz="3000" b="0" strike="noStrike" spc="-1" dirty="0">
              <a:solidFill>
                <a:srgbClr val="000000"/>
              </a:solidFill>
              <a:latin typeface="Arial"/>
            </a:endParaRPr>
          </a:p>
        </p:txBody>
      </p:sp>
      <p:sp>
        <p:nvSpPr>
          <p:cNvPr id="154" name="テキスト ボックス 153"/>
          <p:cNvSpPr txBox="1"/>
          <p:nvPr/>
        </p:nvSpPr>
        <p:spPr>
          <a:xfrm>
            <a:off x="26118360" y="14339520"/>
            <a:ext cx="6065640" cy="4128480"/>
          </a:xfrm>
          <a:prstGeom prst="rect">
            <a:avLst/>
          </a:prstGeom>
          <a:noFill/>
          <a:ln w="0">
            <a:noFill/>
          </a:ln>
        </p:spPr>
        <p:txBody>
          <a:bodyPr lIns="90000" tIns="45000" rIns="90000" bIns="45000" anchor="t">
            <a:noAutofit/>
          </a:bodyPr>
          <a:lstStyle/>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r>
              <a:rPr lang="ja-JP" sz="3000" b="0" strike="noStrike" spc="-1">
                <a:solidFill>
                  <a:srgbClr val="000000"/>
                </a:solidFill>
                <a:latin typeface="Arial"/>
              </a:rPr>
              <a:t>ここにテキスト文字が入ります</a:t>
            </a:r>
            <a:endParaRPr lang="en-US" sz="3000" b="0" strike="noStrike" spc="-1" dirty="0">
              <a:solidFill>
                <a:srgbClr val="000000"/>
              </a:solidFill>
              <a:latin typeface="Arial"/>
            </a:endParaRPr>
          </a:p>
          <a:p>
            <a:pPr>
              <a:lnSpc>
                <a:spcPct val="100000"/>
              </a:lnSpc>
            </a:pPr>
            <a:r>
              <a:rPr lang="ja-JP" sz="3000" b="0" strike="noStrike" spc="-1">
                <a:solidFill>
                  <a:srgbClr val="000000"/>
                </a:solidFill>
                <a:latin typeface="Arial"/>
              </a:rPr>
              <a:t>ここにテキスト文字が入ります</a:t>
            </a:r>
            <a:endParaRPr lang="en-US" altLang="ja-JP" sz="3000" b="0" strike="noStrike" spc="-1" dirty="0">
              <a:solidFill>
                <a:srgbClr val="000000"/>
              </a:solidFill>
              <a:latin typeface="Arial"/>
            </a:endParaRPr>
          </a:p>
          <a:p>
            <a:r>
              <a:rPr lang="ja-JP" altLang="ja-JP" sz="3000" b="0" strike="noStrike" spc="-1">
                <a:solidFill>
                  <a:srgbClr val="000000"/>
                </a:solidFill>
                <a:latin typeface="Arial"/>
              </a:rPr>
              <a:t>ここにテキスト文字が入ります</a:t>
            </a:r>
            <a:endParaRPr lang="en-US" altLang="ja-JP" sz="3000" b="0" strike="noStrike" spc="-1" dirty="0">
              <a:solidFill>
                <a:srgbClr val="000000"/>
              </a:solidFill>
              <a:latin typeface="Arial"/>
            </a:endParaRPr>
          </a:p>
        </p:txBody>
      </p:sp>
      <p:sp>
        <p:nvSpPr>
          <p:cNvPr id="155" name="テキスト ボックス 154"/>
          <p:cNvSpPr txBox="1"/>
          <p:nvPr/>
        </p:nvSpPr>
        <p:spPr>
          <a:xfrm>
            <a:off x="799046" y="18893416"/>
            <a:ext cx="15625440" cy="2859840"/>
          </a:xfrm>
          <a:prstGeom prst="rect">
            <a:avLst/>
          </a:prstGeom>
          <a:noFill/>
          <a:ln w="0">
            <a:noFill/>
          </a:ln>
        </p:spPr>
        <p:txBody>
          <a:bodyPr lIns="90000" tIns="45000" rIns="90000" bIns="45000" anchor="t">
            <a:noAutofit/>
          </a:bodyPr>
          <a:lstStyle/>
          <a:p>
            <a:r>
              <a:rPr lang="ja-JP" sz="3000" b="0" strike="noStrike" spc="-1">
                <a:solidFill>
                  <a:srgbClr val="000000"/>
                </a:solidFill>
                <a:latin typeface="Arial"/>
              </a:rPr>
              <a:t>ここにテキスト文字が入りますここにテキスト文字が入りますここにテキスト文字が入</a:t>
            </a:r>
            <a:endParaRPr lang="en-US" sz="3000" b="0" strike="noStrike" spc="-1" dirty="0">
              <a:solidFill>
                <a:srgbClr val="000000"/>
              </a:solidFill>
              <a:latin typeface="Arial"/>
            </a:endParaRPr>
          </a:p>
          <a:p>
            <a:r>
              <a:rPr lang="ja-JP" sz="3000" b="0" strike="noStrike" spc="-1">
                <a:solidFill>
                  <a:srgbClr val="000000"/>
                </a:solidFill>
                <a:latin typeface="Arial"/>
              </a:rPr>
              <a:t>りますここにテキスト文字が入りますここにテキスト文字が入りますここにテキスト文</a:t>
            </a:r>
            <a:endParaRPr lang="en-US" sz="3000" b="0" strike="noStrike" spc="-1" dirty="0">
              <a:solidFill>
                <a:srgbClr val="000000"/>
              </a:solidFill>
              <a:latin typeface="Arial"/>
            </a:endParaRPr>
          </a:p>
          <a:p>
            <a:r>
              <a:rPr lang="ja-JP" sz="3000" b="0" strike="noStrike" spc="-1">
                <a:solidFill>
                  <a:srgbClr val="000000"/>
                </a:solidFill>
                <a:latin typeface="Arial"/>
              </a:rPr>
              <a:t>字が入りますここにテキスト文字が入りますここにテキスト文字が入りますここにテキ</a:t>
            </a:r>
            <a:endParaRPr lang="en-US" sz="3000" b="0" strike="noStrike" spc="-1" dirty="0">
              <a:solidFill>
                <a:srgbClr val="000000"/>
              </a:solidFill>
              <a:latin typeface="Arial"/>
            </a:endParaRPr>
          </a:p>
          <a:p>
            <a:r>
              <a:rPr lang="ja-JP" sz="3000" b="0" strike="noStrike" spc="-1">
                <a:solidFill>
                  <a:srgbClr val="000000"/>
                </a:solidFill>
                <a:latin typeface="Arial"/>
              </a:rPr>
              <a:t>スト文字が入りますここにテキスト文字が入りますここにテキスト文字が入りますここ</a:t>
            </a:r>
            <a:endParaRPr lang="en-US" sz="3000" b="0" strike="noStrike" spc="-1" dirty="0">
              <a:solidFill>
                <a:srgbClr val="000000"/>
              </a:solidFill>
              <a:latin typeface="Arial"/>
            </a:endParaRPr>
          </a:p>
          <a:p>
            <a:r>
              <a:rPr lang="ja-JP" sz="3000" b="0" strike="noStrike" spc="-1">
                <a:solidFill>
                  <a:srgbClr val="000000"/>
                </a:solidFill>
                <a:latin typeface="Arial"/>
              </a:rPr>
              <a:t>にテキスト文字が入りますここにテキスト文字が入りますここにテキスト文字が入りす</a:t>
            </a:r>
            <a:endParaRPr lang="en-US" sz="3000" b="0" strike="noStrike" spc="-1" dirty="0">
              <a:solidFill>
                <a:srgbClr val="000000"/>
              </a:solidFill>
              <a:latin typeface="Arial"/>
            </a:endParaRPr>
          </a:p>
        </p:txBody>
      </p:sp>
      <p:sp>
        <p:nvSpPr>
          <p:cNvPr id="156" name="テキスト ボックス 155"/>
          <p:cNvSpPr txBox="1"/>
          <p:nvPr/>
        </p:nvSpPr>
        <p:spPr>
          <a:xfrm>
            <a:off x="16596000" y="18893416"/>
            <a:ext cx="15625440" cy="2859840"/>
          </a:xfrm>
          <a:prstGeom prst="rect">
            <a:avLst/>
          </a:prstGeom>
          <a:noFill/>
          <a:ln w="0">
            <a:noFill/>
          </a:ln>
        </p:spPr>
        <p:txBody>
          <a:bodyPr lIns="90000" tIns="45000" rIns="90000" bIns="45000" anchor="t">
            <a:noAutofit/>
          </a:bodyPr>
          <a:lstStyle/>
          <a:p>
            <a:r>
              <a:rPr lang="ja-JP" sz="3000" b="0" strike="noStrike" spc="-1">
                <a:solidFill>
                  <a:srgbClr val="000000"/>
                </a:solidFill>
                <a:latin typeface="Arial"/>
              </a:rPr>
              <a:t>ここにテキスト文字が入りますここにテキスト文字が入りますここにテキスト文字が入</a:t>
            </a:r>
            <a:endParaRPr lang="en-US" sz="3000" b="0" strike="noStrike" spc="-1" dirty="0">
              <a:solidFill>
                <a:srgbClr val="000000"/>
              </a:solidFill>
              <a:latin typeface="Arial"/>
            </a:endParaRPr>
          </a:p>
          <a:p>
            <a:r>
              <a:rPr lang="ja-JP" sz="3000" b="0" strike="noStrike" spc="-1">
                <a:solidFill>
                  <a:srgbClr val="000000"/>
                </a:solidFill>
                <a:latin typeface="Arial"/>
              </a:rPr>
              <a:t>りますここにテキスト文字が入りますここにテキスト文字が入りますここにテキスト文</a:t>
            </a:r>
            <a:endParaRPr lang="en-US" sz="3000" b="0" strike="noStrike" spc="-1" dirty="0">
              <a:solidFill>
                <a:srgbClr val="000000"/>
              </a:solidFill>
              <a:latin typeface="Arial"/>
            </a:endParaRPr>
          </a:p>
          <a:p>
            <a:r>
              <a:rPr lang="ja-JP" sz="3000" b="0" strike="noStrike" spc="-1">
                <a:solidFill>
                  <a:srgbClr val="000000"/>
                </a:solidFill>
                <a:latin typeface="Arial"/>
              </a:rPr>
              <a:t>字が入りますここにテキスト文字が入りますここにテキスト文字が入りますここにテキ</a:t>
            </a:r>
            <a:endParaRPr lang="en-US" sz="3000" b="0" strike="noStrike" spc="-1" dirty="0">
              <a:solidFill>
                <a:srgbClr val="000000"/>
              </a:solidFill>
              <a:latin typeface="Arial"/>
            </a:endParaRPr>
          </a:p>
          <a:p>
            <a:r>
              <a:rPr lang="ja-JP" sz="3000" b="0" strike="noStrike" spc="-1">
                <a:solidFill>
                  <a:srgbClr val="000000"/>
                </a:solidFill>
                <a:latin typeface="Arial"/>
              </a:rPr>
              <a:t>スト文字が入りますここにテキスト文字が入りますここにテキスト文字が入りますここ</a:t>
            </a:r>
            <a:endParaRPr lang="en-US" sz="3000" b="0" strike="noStrike" spc="-1" dirty="0">
              <a:solidFill>
                <a:srgbClr val="000000"/>
              </a:solidFill>
              <a:latin typeface="Arial"/>
            </a:endParaRPr>
          </a:p>
          <a:p>
            <a:r>
              <a:rPr lang="ja-JP" sz="3000" b="0" strike="noStrike" spc="-1">
                <a:solidFill>
                  <a:srgbClr val="000000"/>
                </a:solidFill>
                <a:latin typeface="Arial"/>
              </a:rPr>
              <a:t>にテキスト文字が入りますここにテキスト文字が入りますここにテキスト文字が入りす</a:t>
            </a:r>
            <a:endParaRPr lang="en-US" sz="3000" b="0" strike="noStrike" spc="-1" dirty="0">
              <a:solidFill>
                <a:srgbClr val="000000"/>
              </a:solidFill>
              <a:latin typeface="Arial"/>
            </a:endParaRPr>
          </a:p>
        </p:txBody>
      </p:sp>
      <p:sp>
        <p:nvSpPr>
          <p:cNvPr id="157" name="正方形/長方形 156"/>
          <p:cNvSpPr/>
          <p:nvPr/>
        </p:nvSpPr>
        <p:spPr>
          <a:xfrm>
            <a:off x="2592000" y="3003942"/>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7200" b="0" strike="noStrike" spc="-1" dirty="0">
                <a:solidFill>
                  <a:srgbClr val="000000"/>
                </a:solidFill>
                <a:latin typeface="Arial"/>
              </a:rPr>
              <a:t>NO.</a:t>
            </a:r>
          </a:p>
        </p:txBody>
      </p:sp>
      <p:sp>
        <p:nvSpPr>
          <p:cNvPr id="2" name="正方形/長方形 1">
            <a:extLst>
              <a:ext uri="{FF2B5EF4-FFF2-40B4-BE49-F238E27FC236}">
                <a16:creationId xmlns:a16="http://schemas.microsoft.com/office/drawing/2014/main" id="{CAA31F89-A018-1313-9B83-D3FD3C5C3655}"/>
              </a:ext>
            </a:extLst>
          </p:cNvPr>
          <p:cNvSpPr/>
          <p:nvPr/>
        </p:nvSpPr>
        <p:spPr>
          <a:xfrm>
            <a:off x="850285" y="7728343"/>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背景</a:t>
            </a:r>
            <a:endParaRPr lang="en-US" sz="50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3C34C437-C9E3-CD1B-B91B-0A2D5ECE2C72}"/>
              </a:ext>
            </a:extLst>
          </p:cNvPr>
          <p:cNvSpPr/>
          <p:nvPr/>
        </p:nvSpPr>
        <p:spPr>
          <a:xfrm>
            <a:off x="839400" y="12811970"/>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a:t>
            </a:r>
            <a:r>
              <a:rPr lang="en-US" altLang="ja-JP" sz="5000" b="0" strike="noStrike" spc="-1" dirty="0">
                <a:solidFill>
                  <a:schemeClr val="bg1"/>
                </a:solidFill>
                <a:latin typeface="Arial"/>
              </a:rPr>
              <a:t>1</a:t>
            </a:r>
          </a:p>
        </p:txBody>
      </p:sp>
      <p:sp>
        <p:nvSpPr>
          <p:cNvPr id="4" name="正方形/長方形 3">
            <a:extLst>
              <a:ext uri="{FF2B5EF4-FFF2-40B4-BE49-F238E27FC236}">
                <a16:creationId xmlns:a16="http://schemas.microsoft.com/office/drawing/2014/main" id="{F7D9E111-2061-8B00-1CC6-2E415CA3D7A7}"/>
              </a:ext>
            </a:extLst>
          </p:cNvPr>
          <p:cNvSpPr/>
          <p:nvPr/>
        </p:nvSpPr>
        <p:spPr>
          <a:xfrm>
            <a:off x="16580143" y="12811970"/>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a:t>
            </a:r>
            <a:r>
              <a:rPr lang="en-US" altLang="ja-JP" sz="5000" b="0" strike="noStrike" spc="-1" dirty="0">
                <a:solidFill>
                  <a:schemeClr val="bg1"/>
                </a:solidFill>
                <a:latin typeface="Arial"/>
              </a:rPr>
              <a:t>2</a:t>
            </a:r>
          </a:p>
        </p:txBody>
      </p:sp>
      <p:sp>
        <p:nvSpPr>
          <p:cNvPr id="5" name="正方形/長方形 4">
            <a:extLst>
              <a:ext uri="{FF2B5EF4-FFF2-40B4-BE49-F238E27FC236}">
                <a16:creationId xmlns:a16="http://schemas.microsoft.com/office/drawing/2014/main" id="{4C14F583-2128-050E-CE19-3539A702C84A}"/>
              </a:ext>
            </a:extLst>
          </p:cNvPr>
          <p:cNvSpPr/>
          <p:nvPr/>
        </p:nvSpPr>
        <p:spPr>
          <a:xfrm>
            <a:off x="839400" y="22707084"/>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結果</a:t>
            </a:r>
            <a:endParaRPr lang="en-US" altLang="ja-JP" sz="5000" b="0" strike="noStrike" spc="-1" dirty="0">
              <a:solidFill>
                <a:schemeClr val="bg1"/>
              </a:solidFill>
              <a:latin typeface="Arial"/>
            </a:endParaRPr>
          </a:p>
        </p:txBody>
      </p:sp>
      <p:sp>
        <p:nvSpPr>
          <p:cNvPr id="6" name="正方形/長方形 5">
            <a:extLst>
              <a:ext uri="{FF2B5EF4-FFF2-40B4-BE49-F238E27FC236}">
                <a16:creationId xmlns:a16="http://schemas.microsoft.com/office/drawing/2014/main" id="{3A9E0406-5E0D-ECFF-5179-74DAB6885D1C}"/>
              </a:ext>
            </a:extLst>
          </p:cNvPr>
          <p:cNvSpPr/>
          <p:nvPr/>
        </p:nvSpPr>
        <p:spPr>
          <a:xfrm>
            <a:off x="839400" y="38186570"/>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考察</a:t>
            </a:r>
            <a:endParaRPr lang="en-US" altLang="ja-JP" sz="5000" b="0" strike="noStrike" spc="-1" dirty="0">
              <a:solidFill>
                <a:schemeClr val="bg1"/>
              </a:solidFill>
              <a:latin typeface="Arial"/>
            </a:endParaRPr>
          </a:p>
        </p:txBody>
      </p:sp>
      <p:grpSp>
        <p:nvGrpSpPr>
          <p:cNvPr id="14" name="グループ化 13">
            <a:extLst>
              <a:ext uri="{FF2B5EF4-FFF2-40B4-BE49-F238E27FC236}">
                <a16:creationId xmlns:a16="http://schemas.microsoft.com/office/drawing/2014/main" id="{5A0971E5-93E0-6A77-4D31-D94E28329ED3}"/>
              </a:ext>
            </a:extLst>
          </p:cNvPr>
          <p:cNvGrpSpPr/>
          <p:nvPr/>
        </p:nvGrpSpPr>
        <p:grpSpPr>
          <a:xfrm>
            <a:off x="33881396" y="10207503"/>
            <a:ext cx="16292586" cy="9978459"/>
            <a:chOff x="26643135" y="12320021"/>
            <a:chExt cx="19010113" cy="14431949"/>
          </a:xfrm>
        </p:grpSpPr>
        <p:sp>
          <p:nvSpPr>
            <p:cNvPr id="15" name="テキスト ボックス 14">
              <a:extLst>
                <a:ext uri="{FF2B5EF4-FFF2-40B4-BE49-F238E27FC236}">
                  <a16:creationId xmlns:a16="http://schemas.microsoft.com/office/drawing/2014/main" id="{52D75C26-439C-AFFD-587F-593E8D834D6A}"/>
                </a:ext>
              </a:extLst>
            </p:cNvPr>
            <p:cNvSpPr txBox="1"/>
            <p:nvPr/>
          </p:nvSpPr>
          <p:spPr>
            <a:xfrm>
              <a:off x="26643135" y="12320021"/>
              <a:ext cx="18000000" cy="3338821"/>
            </a:xfrm>
            <a:prstGeom prst="rect">
              <a:avLst/>
            </a:prstGeom>
            <a:noFill/>
          </p:spPr>
          <p:txBody>
            <a:bodyPr wrap="square" lIns="0" tIns="555367" rIns="0" bIns="555367" rtlCol="0">
              <a:spAutoFit/>
            </a:bodyPr>
            <a:lstStyle/>
            <a:p>
              <a:pPr algn="ctr"/>
              <a:r>
                <a:rPr lang="en-US" altLang="ja-JP" sz="7713" b="1" dirty="0">
                  <a:latin typeface="ＭＳ ゴシック" pitchFamily="49" charset="-128"/>
                  <a:ea typeface="ＭＳ ゴシック" pitchFamily="49" charset="-128"/>
                </a:rPr>
                <a:t>90×120cm</a:t>
              </a:r>
              <a:r>
                <a:rPr lang="ja-JP" altLang="en-US" sz="7713" b="1" dirty="0">
                  <a:latin typeface="ＭＳ ゴシック" pitchFamily="49" charset="-128"/>
                  <a:ea typeface="ＭＳ ゴシック" pitchFamily="49" charset="-128"/>
                </a:rPr>
                <a:t>印刷用</a:t>
              </a:r>
              <a:endParaRPr lang="en-US" altLang="ja-JP" sz="7713" b="1" dirty="0">
                <a:latin typeface="ＭＳ ゴシック" pitchFamily="49" charset="-128"/>
                <a:ea typeface="ＭＳ ゴシック" pitchFamily="49" charset="-128"/>
              </a:endParaRPr>
            </a:p>
          </p:txBody>
        </p:sp>
        <p:sp>
          <p:nvSpPr>
            <p:cNvPr id="16" name="テキスト ボックス 15">
              <a:extLst>
                <a:ext uri="{FF2B5EF4-FFF2-40B4-BE49-F238E27FC236}">
                  <a16:creationId xmlns:a16="http://schemas.microsoft.com/office/drawing/2014/main" id="{E2717AC7-75A6-C0D3-821F-D14F29D479DE}"/>
                </a:ext>
              </a:extLst>
            </p:cNvPr>
            <p:cNvSpPr txBox="1"/>
            <p:nvPr/>
          </p:nvSpPr>
          <p:spPr>
            <a:xfrm>
              <a:off x="31143135" y="15309014"/>
              <a:ext cx="9000000" cy="6772152"/>
            </a:xfrm>
            <a:prstGeom prst="rect">
              <a:avLst/>
            </a:prstGeom>
            <a:noFill/>
            <a:ln>
              <a:solidFill>
                <a:srgbClr val="FF0000"/>
              </a:solidFill>
            </a:ln>
          </p:spPr>
          <p:txBody>
            <a:bodyPr wrap="square" lIns="1141588" tIns="555367" rIns="0" bIns="555367" rtlCol="0">
              <a:spAutoFit/>
            </a:bodyPr>
            <a:lstStyle/>
            <a:p>
              <a:r>
                <a:rPr lang="ja-JP" altLang="en-US" sz="7713">
                  <a:latin typeface="ＭＳ ゴシック" pitchFamily="49" charset="-128"/>
                  <a:ea typeface="ＭＳ ゴシック" pitchFamily="49" charset="-128"/>
                </a:rPr>
                <a:t>ページ設定</a:t>
              </a:r>
              <a:r>
                <a:rPr lang="en-US" altLang="ja-JP" sz="7713" b="1" baseline="40000" dirty="0">
                  <a:latin typeface="ＭＳ ゴシック" pitchFamily="49" charset="-128"/>
                  <a:ea typeface="ＭＳ ゴシック" pitchFamily="49" charset="-128"/>
                </a:rPr>
                <a:t>※</a:t>
              </a:r>
              <a:endParaRPr lang="en-US" altLang="ja-JP" sz="7713" dirty="0">
                <a:latin typeface="ＭＳ ゴシック" pitchFamily="49" charset="-128"/>
                <a:ea typeface="ＭＳ ゴシック" pitchFamily="49" charset="-128"/>
              </a:endParaRPr>
            </a:p>
            <a:p>
              <a:r>
                <a:rPr lang="ja-JP" altLang="en-US" sz="7713">
                  <a:latin typeface="ＭＳ ゴシック" pitchFamily="49" charset="-128"/>
                  <a:ea typeface="ＭＳ ゴシック" pitchFamily="49" charset="-128"/>
                </a:rPr>
                <a:t>幅　　</a:t>
              </a:r>
              <a:r>
                <a:rPr lang="en-US" altLang="ja-JP" sz="7713" dirty="0">
                  <a:latin typeface="ＭＳ ゴシック" pitchFamily="49" charset="-128"/>
                  <a:ea typeface="ＭＳ ゴシック" pitchFamily="49" charset="-128"/>
                </a:rPr>
                <a:t>90cm</a:t>
              </a:r>
            </a:p>
            <a:p>
              <a:r>
                <a:rPr lang="ja-JP" altLang="en-US" sz="7713">
                  <a:latin typeface="ＭＳ ゴシック" pitchFamily="49" charset="-128"/>
                  <a:ea typeface="ＭＳ ゴシック" pitchFamily="49" charset="-128"/>
                </a:rPr>
                <a:t>高さ </a:t>
              </a:r>
              <a:r>
                <a:rPr lang="en-US" altLang="ja-JP" sz="7713">
                  <a:latin typeface="ＭＳ ゴシック" pitchFamily="49" charset="-128"/>
                  <a:ea typeface="ＭＳ ゴシック" pitchFamily="49" charset="-128"/>
                </a:rPr>
                <a:t>120cm</a:t>
              </a:r>
              <a:endParaRPr lang="en-US" altLang="ja-JP" sz="5571" dirty="0">
                <a:latin typeface="ＭＳ ゴシック" pitchFamily="49" charset="-128"/>
                <a:ea typeface="ＭＳ ゴシック" pitchFamily="49" charset="-128"/>
              </a:endParaRPr>
            </a:p>
          </p:txBody>
        </p:sp>
        <p:sp>
          <p:nvSpPr>
            <p:cNvPr id="17" name="テキスト ボックス 16">
              <a:extLst>
                <a:ext uri="{FF2B5EF4-FFF2-40B4-BE49-F238E27FC236}">
                  <a16:creationId xmlns:a16="http://schemas.microsoft.com/office/drawing/2014/main" id="{F6B2B69F-85EE-B015-1400-4F086CB2BC06}"/>
                </a:ext>
              </a:extLst>
            </p:cNvPr>
            <p:cNvSpPr txBox="1"/>
            <p:nvPr/>
          </p:nvSpPr>
          <p:spPr>
            <a:xfrm>
              <a:off x="26643135" y="21658821"/>
              <a:ext cx="19010113" cy="5093149"/>
            </a:xfrm>
            <a:prstGeom prst="rect">
              <a:avLst/>
            </a:prstGeom>
            <a:noFill/>
          </p:spPr>
          <p:txBody>
            <a:bodyPr wrap="square" rtlCol="0">
              <a:spAutoFit/>
            </a:bodyPr>
            <a:lstStyle/>
            <a:p>
              <a:r>
                <a:rPr lang="en-US" altLang="ja-JP" sz="5571" b="1">
                  <a:latin typeface="ＭＳ ゴシック" pitchFamily="49" charset="-128"/>
                  <a:ea typeface="ＭＳ ゴシック" pitchFamily="49" charset="-128"/>
                </a:rPr>
                <a:t>※</a:t>
              </a:r>
              <a:endParaRPr lang="en-US" altLang="ja-JP" sz="5571" dirty="0">
                <a:latin typeface="ＭＳ ゴシック" pitchFamily="49" charset="-128"/>
                <a:ea typeface="ＭＳ ゴシック" pitchFamily="49" charset="-128"/>
              </a:endParaRPr>
            </a:p>
            <a:p>
              <a:r>
                <a:rPr lang="en-US" altLang="ja-JP" sz="5571" dirty="0">
                  <a:latin typeface="ＭＳ ゴシック" pitchFamily="49" charset="-128"/>
                  <a:ea typeface="ＭＳ ゴシック" pitchFamily="49" charset="-128"/>
                </a:rPr>
                <a:t>PowerPoint</a:t>
              </a:r>
              <a:r>
                <a:rPr lang="ja-JP" altLang="en-US" sz="5571" dirty="0">
                  <a:latin typeface="ＭＳ ゴシック" pitchFamily="49" charset="-128"/>
                  <a:ea typeface="ＭＳ ゴシック" pitchFamily="49" charset="-128"/>
                </a:rPr>
                <a:t>のバージョンによっては数値に若干</a:t>
              </a:r>
              <a:endParaRPr lang="en-US" altLang="ja-JP" sz="5571" dirty="0">
                <a:latin typeface="ＭＳ ゴシック" pitchFamily="49" charset="-128"/>
                <a:ea typeface="ＭＳ ゴシック" pitchFamily="49" charset="-128"/>
              </a:endParaRPr>
            </a:p>
            <a:p>
              <a:r>
                <a:rPr lang="ja-JP" altLang="en-US" sz="5571" dirty="0">
                  <a:latin typeface="ＭＳ ゴシック" pitchFamily="49" charset="-128"/>
                  <a:ea typeface="ＭＳ ゴシック" pitchFamily="49" charset="-128"/>
                </a:rPr>
                <a:t>誤差が生じている場合がありますが、そのまま　</a:t>
              </a:r>
              <a:endParaRPr lang="en-US" altLang="ja-JP" sz="5571" dirty="0">
                <a:latin typeface="ＭＳ ゴシック" pitchFamily="49" charset="-128"/>
                <a:ea typeface="ＭＳ ゴシック" pitchFamily="49" charset="-128"/>
              </a:endParaRPr>
            </a:p>
            <a:p>
              <a:r>
                <a:rPr lang="ja-JP" altLang="en-US" sz="5571" dirty="0">
                  <a:latin typeface="ＭＳ ゴシック" pitchFamily="49" charset="-128"/>
                  <a:ea typeface="ＭＳ ゴシック" pitchFamily="49" charset="-128"/>
                </a:rPr>
                <a:t>作成いただいて問題</a:t>
              </a:r>
              <a:r>
                <a:rPr lang="ja-JP" altLang="en-US" sz="5571">
                  <a:latin typeface="ＭＳ ゴシック" pitchFamily="49" charset="-128"/>
                  <a:ea typeface="ＭＳ ゴシック" pitchFamily="49" charset="-128"/>
                </a:rPr>
                <a:t>ございません。</a:t>
              </a:r>
              <a:endParaRPr lang="en-US" altLang="ja-JP" sz="5571" dirty="0">
                <a:latin typeface="ＭＳ ゴシック" pitchFamily="49" charset="-128"/>
                <a:ea typeface="ＭＳ ゴシック" pitchFamily="49" charset="-128"/>
              </a:endParaRPr>
            </a:p>
          </p:txBody>
        </p:sp>
      </p:grpSp>
      <p:sp>
        <p:nvSpPr>
          <p:cNvPr id="18" name="正方形/長方形 17">
            <a:extLst>
              <a:ext uri="{FF2B5EF4-FFF2-40B4-BE49-F238E27FC236}">
                <a16:creationId xmlns:a16="http://schemas.microsoft.com/office/drawing/2014/main" id="{EBC42679-F9B3-396B-472C-8CE3253A2847}"/>
              </a:ext>
            </a:extLst>
          </p:cNvPr>
          <p:cNvSpPr/>
          <p:nvPr/>
        </p:nvSpPr>
        <p:spPr>
          <a:xfrm>
            <a:off x="33881396" y="21614067"/>
            <a:ext cx="17773730" cy="3521477"/>
          </a:xfrm>
          <a:prstGeom prst="rect">
            <a:avLst/>
          </a:prstGeom>
        </p:spPr>
        <p:txBody>
          <a:bodyPr wrap="square">
            <a:spAutoFit/>
          </a:bodyPr>
          <a:lstStyle/>
          <a:p>
            <a:r>
              <a:rPr lang="en-US" altLang="ja-JP" sz="5571" u="sng" dirty="0">
                <a:latin typeface="ＭＳ ゴシック" pitchFamily="49" charset="-128"/>
                <a:ea typeface="ＭＳ ゴシック" pitchFamily="49" charset="-128"/>
              </a:rPr>
              <a:t>※</a:t>
            </a:r>
            <a:r>
              <a:rPr lang="ja-JP" altLang="en-US" sz="5571" u="sng">
                <a:latin typeface="ＭＳ ゴシック" pitchFamily="49" charset="-128"/>
                <a:ea typeface="ＭＳ ゴシック" pitchFamily="49" charset="-128"/>
              </a:rPr>
              <a:t>ご入稿時は、必ず</a:t>
            </a:r>
            <a:r>
              <a:rPr lang="en-US" altLang="ja-JP" sz="5571" u="sng" dirty="0">
                <a:solidFill>
                  <a:srgbClr val="FF0000"/>
                </a:solidFill>
                <a:latin typeface="ＭＳ ゴシック" pitchFamily="49" charset="-128"/>
                <a:ea typeface="ＭＳ ゴシック" pitchFamily="49" charset="-128"/>
              </a:rPr>
              <a:t>PDF</a:t>
            </a:r>
            <a:r>
              <a:rPr lang="ja-JP" altLang="en-US" sz="5571" u="sng">
                <a:latin typeface="ＭＳ ゴシック" pitchFamily="49" charset="-128"/>
                <a:ea typeface="ＭＳ ゴシック" pitchFamily="49" charset="-128"/>
              </a:rPr>
              <a:t>ファイルにてご入稿ください。</a:t>
            </a:r>
            <a:endParaRPr lang="en-US" altLang="ja-JP" sz="5571" u="sng" dirty="0">
              <a:latin typeface="ＭＳ ゴシック" pitchFamily="49" charset="-128"/>
              <a:ea typeface="ＭＳ ゴシック" pitchFamily="49" charset="-128"/>
            </a:endParaRPr>
          </a:p>
          <a:p>
            <a:r>
              <a:rPr lang="ja-JP" altLang="en-US" sz="5571" u="sng">
                <a:latin typeface="ＭＳ ゴシック" pitchFamily="49" charset="-128"/>
                <a:ea typeface="ＭＳ ゴシック" pitchFamily="49" charset="-128"/>
              </a:rPr>
              <a:t>（</a:t>
            </a:r>
            <a:r>
              <a:rPr lang="en-US" altLang="ja-JP" sz="5571" u="sng" dirty="0">
                <a:solidFill>
                  <a:srgbClr val="FF0000"/>
                </a:solidFill>
                <a:latin typeface="ＭＳ ゴシック" pitchFamily="49" charset="-128"/>
                <a:ea typeface="ＭＳ ゴシック" pitchFamily="49" charset="-128"/>
              </a:rPr>
              <a:t>PDF</a:t>
            </a:r>
            <a:r>
              <a:rPr lang="ja-JP" altLang="en-US" sz="5571" u="sng">
                <a:latin typeface="ＭＳ ゴシック" pitchFamily="49" charset="-128"/>
                <a:ea typeface="ＭＳ ゴシック" pitchFamily="49" charset="-128"/>
              </a:rPr>
              <a:t>が印刷データになります）</a:t>
            </a:r>
            <a:endParaRPr lang="en-US" altLang="ja-JP" sz="5571" u="sng" dirty="0">
              <a:latin typeface="ＭＳ ゴシック" pitchFamily="49" charset="-128"/>
              <a:ea typeface="ＭＳ ゴシック" pitchFamily="49" charset="-128"/>
            </a:endParaRPr>
          </a:p>
          <a:p>
            <a:r>
              <a:rPr lang="en-US" altLang="ja-JP" sz="5571" u="sng" dirty="0">
                <a:latin typeface="ＭＳ ゴシック" pitchFamily="49" charset="-128"/>
                <a:ea typeface="ＭＳ ゴシック" pitchFamily="49" charset="-128"/>
              </a:rPr>
              <a:t>※</a:t>
            </a:r>
            <a:r>
              <a:rPr lang="en-US" altLang="ja-JP" sz="5571" u="sng" dirty="0">
                <a:solidFill>
                  <a:srgbClr val="FF0000"/>
                </a:solidFill>
                <a:latin typeface="ＭＳ ゴシック" pitchFamily="49" charset="-128"/>
                <a:ea typeface="ＭＳ ゴシック" pitchFamily="49" charset="-128"/>
              </a:rPr>
              <a:t>PDF</a:t>
            </a:r>
            <a:r>
              <a:rPr lang="ja-JP" altLang="en-US" sz="5571"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5571"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TotalTime>
  <Words>1120</Words>
  <Application>Microsoft Macintosh PowerPoint</Application>
  <PresentationFormat>ユーザー設定</PresentationFormat>
  <Paragraphs>68</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5</vt:i4>
      </vt:variant>
      <vt:variant>
        <vt:lpstr>スライド タイトル</vt:lpstr>
      </vt:variant>
      <vt:variant>
        <vt:i4>1</vt:i4>
      </vt:variant>
    </vt:vector>
  </HeadingPairs>
  <TitlesOfParts>
    <vt:vector size="11" baseType="lpstr">
      <vt:lpstr>ＭＳ ゴシック</vt:lpstr>
      <vt:lpstr>Noto Serif JP</vt:lpstr>
      <vt:lpstr>Arial</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900x1200_ver1</dc:title>
  <dc:subject/>
  <dc:creator>窪 啓嗣</dc:creator>
  <dc:description/>
  <cp:lastModifiedBy>tokyo</cp:lastModifiedBy>
  <cp:revision>7</cp:revision>
  <dcterms:created xsi:type="dcterms:W3CDTF">2024-08-29T06:07:55Z</dcterms:created>
  <dcterms:modified xsi:type="dcterms:W3CDTF">2024-09-06T02:41:39Z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