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sldIdLst>
    <p:sldId id="256" r:id="rId6"/>
  </p:sldIdLst>
  <p:sldSz cx="32399288" cy="43200638"/>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812"/>
    <p:restoredTop sz="94708"/>
  </p:normalViewPr>
  <p:slideViewPr>
    <p:cSldViewPr snapToGrid="0">
      <p:cViewPr varScale="1">
        <p:scale>
          <a:sx n="31" d="100"/>
          <a:sy n="31" d="100"/>
        </p:scale>
        <p:origin x="6472" y="3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slideMaster" Target="slideMasters/slideMaster5.xml"/><Relationship Id="rId1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620000" y="1723680"/>
            <a:ext cx="29159640" cy="72140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620000" y="10108800"/>
            <a:ext cx="29159640" cy="25055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F9347FD9-0C71-456F-9B3E-43EE114F68EB}"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620000" y="1723680"/>
            <a:ext cx="29159640" cy="72140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620000" y="10108800"/>
            <a:ext cx="29159640" cy="25055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0DCF888F-74ED-4464-865D-001B2125EAEB}"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620000" y="1723680"/>
            <a:ext cx="29159640" cy="72140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620000" y="10108800"/>
            <a:ext cx="29159640" cy="25055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B37EEF62-DB33-42D3-8A38-A92C653B1731}"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620000" y="1723680"/>
            <a:ext cx="29159640" cy="72140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620000" y="10108800"/>
            <a:ext cx="29159640" cy="25055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70B0E9E3-6B90-438F-A6A0-A8C606D9539C}"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620000" y="1723680"/>
            <a:ext cx="29159640" cy="72140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620000" y="10108800"/>
            <a:ext cx="29159640" cy="25055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831B97BE-212E-4849-97F5-C854563A2E45}"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2430720" y="13392000"/>
            <a:ext cx="27551160" cy="721440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11019960" y="40176000"/>
            <a:ext cx="10371960" cy="215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620720" y="40176000"/>
            <a:ext cx="7454160" cy="215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23337720" y="40176000"/>
            <a:ext cx="7454160" cy="215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B2E4C1C3-E9F3-4EC4-8DDF-2D1C06E79285}"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620000" y="10108800"/>
            <a:ext cx="29159640" cy="25055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620720" y="1728000"/>
            <a:ext cx="29171160" cy="6910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620720" y="9935640"/>
            <a:ext cx="29171160" cy="28511280"/>
          </a:xfrm>
          <a:prstGeom prst="rect">
            <a:avLst/>
          </a:prstGeom>
          <a:noFill/>
          <a:ln w="0">
            <a:noFill/>
          </a:ln>
        </p:spPr>
        <p:txBody>
          <a:bodyPr lIns="0" tIns="0" rIns="0" bIns="0" anchor="t">
            <a:noAutofit/>
          </a:bodyPr>
          <a:lstStyle/>
          <a:p>
            <a:pPr marL="432000" indent="-324000">
              <a:spcBef>
                <a:spcPts val="3044"/>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435"/>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826"/>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216"/>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607"/>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607"/>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607"/>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11019960" y="40176000"/>
            <a:ext cx="10371960" cy="215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620720" y="40176000"/>
            <a:ext cx="7454160" cy="215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23337720" y="40176000"/>
            <a:ext cx="7454160" cy="215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59F99B2D-A557-457A-A5F9-A111C621AEAE}"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620720" y="1728000"/>
            <a:ext cx="29171160" cy="6910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620720" y="9935640"/>
            <a:ext cx="14099040" cy="25056000"/>
          </a:xfrm>
          <a:prstGeom prst="rect">
            <a:avLst/>
          </a:prstGeom>
          <a:noFill/>
          <a:ln w="0">
            <a:noFill/>
          </a:ln>
        </p:spPr>
        <p:txBody>
          <a:bodyPr lIns="0" tIns="0" rIns="0" bIns="0" anchor="t">
            <a:noAutofit/>
          </a:bodyPr>
          <a:lstStyle/>
          <a:p>
            <a:pPr marL="432000" indent="-324000">
              <a:spcBef>
                <a:spcPts val="3044"/>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435"/>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826"/>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216"/>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607"/>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607"/>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607"/>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6693200" y="9935640"/>
            <a:ext cx="14099040" cy="25056000"/>
          </a:xfrm>
          <a:prstGeom prst="rect">
            <a:avLst/>
          </a:prstGeom>
          <a:noFill/>
          <a:ln w="0">
            <a:noFill/>
          </a:ln>
        </p:spPr>
        <p:txBody>
          <a:bodyPr lIns="0" tIns="0" rIns="0" bIns="0" anchor="t">
            <a:noAutofit/>
          </a:bodyPr>
          <a:lstStyle/>
          <a:p>
            <a:pPr marL="432000" indent="-324000">
              <a:spcBef>
                <a:spcPts val="3044"/>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435"/>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826"/>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216"/>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607"/>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607"/>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607"/>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11019960" y="40176000"/>
            <a:ext cx="10371960" cy="215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620720" y="40176000"/>
            <a:ext cx="7454160" cy="215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23337720" y="40176000"/>
            <a:ext cx="7454160" cy="215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A1599B4F-5AF9-4495-91BE-E5BFD79EFF03}"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620720" y="1728000"/>
            <a:ext cx="29171160" cy="6910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11019960" y="40176000"/>
            <a:ext cx="10371960" cy="215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620720" y="40176000"/>
            <a:ext cx="7454160" cy="215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23337720" y="40176000"/>
            <a:ext cx="7454160" cy="215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923E921F-10FE-414C-A15E-D8456A8E02DE}"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620000" y="10108800"/>
            <a:ext cx="29159640" cy="25055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11019960" y="40176000"/>
            <a:ext cx="10371960" cy="215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620720" y="40176000"/>
            <a:ext cx="7454160" cy="215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23337720" y="40176000"/>
            <a:ext cx="7454160" cy="215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3DD2D3BC-3EBC-44DF-814A-7B8DBDA6372C}"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620000" y="1723680"/>
            <a:ext cx="29159640" cy="721404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620000" y="10108800"/>
            <a:ext cx="29159640" cy="25055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jpe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jpe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jpe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grpSp>
        <p:nvGrpSpPr>
          <p:cNvPr id="36" name="object 2"/>
          <p:cNvGrpSpPr/>
          <p:nvPr/>
        </p:nvGrpSpPr>
        <p:grpSpPr>
          <a:xfrm>
            <a:off x="0" y="0"/>
            <a:ext cx="32406840" cy="8223840"/>
            <a:chOff x="0" y="0"/>
            <a:chExt cx="32406840" cy="8223840"/>
          </a:xfrm>
        </p:grpSpPr>
        <p:sp>
          <p:nvSpPr>
            <p:cNvPr id="37" name="object 3"/>
            <p:cNvSpPr/>
            <p:nvPr/>
          </p:nvSpPr>
          <p:spPr>
            <a:xfrm>
              <a:off x="0" y="0"/>
              <a:ext cx="7201080" cy="7199640"/>
            </a:xfrm>
            <a:custGeom>
              <a:avLst/>
              <a:gdLst>
                <a:gd name="textAreaLeft" fmla="*/ 0 w 7201080"/>
                <a:gd name="textAreaRight" fmla="*/ 7201440 w 7201080"/>
                <a:gd name="textAreaTop" fmla="*/ 0 h 7199640"/>
                <a:gd name="textAreaBottom" fmla="*/ 7200000 h 7199640"/>
              </a:gdLst>
              <a:ahLst/>
              <a:cxnLst/>
              <a:rect l="textAreaLeft" t="textAreaTop" r="textAreaRight" b="textAreaBottom"/>
              <a:pathLst>
                <a:path w="3350895" h="3350895">
                  <a:moveTo>
                    <a:pt x="3350687" y="0"/>
                  </a:moveTo>
                  <a:lnTo>
                    <a:pt x="0" y="0"/>
                  </a:lnTo>
                  <a:lnTo>
                    <a:pt x="0" y="3350687"/>
                  </a:lnTo>
                  <a:lnTo>
                    <a:pt x="3350687" y="3350687"/>
                  </a:lnTo>
                  <a:lnTo>
                    <a:pt x="3350687" y="0"/>
                  </a:lnTo>
                  <a:close/>
                </a:path>
              </a:pathLst>
            </a:custGeom>
            <a:solidFill>
              <a:srgbClr val="F8F8F8"/>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 name="object 4"/>
            <p:cNvSpPr/>
            <p:nvPr/>
          </p:nvSpPr>
          <p:spPr>
            <a:xfrm>
              <a:off x="0" y="7199640"/>
              <a:ext cx="32406840" cy="1024200"/>
            </a:xfrm>
            <a:custGeom>
              <a:avLst/>
              <a:gdLst>
                <a:gd name="textAreaLeft" fmla="*/ 0 w 32406840"/>
                <a:gd name="textAreaRight" fmla="*/ 32407200 w 32406840"/>
                <a:gd name="textAreaTop" fmla="*/ 0 h 1024200"/>
                <a:gd name="textAreaBottom" fmla="*/ 1024560 h 1024200"/>
              </a:gdLst>
              <a:ahLst/>
              <a:cxnLst/>
              <a:rect l="textAreaLeft" t="textAreaTop" r="textAreaRight" b="textAreaBottom"/>
              <a:pathLst>
                <a:path w="15078710" h="476885">
                  <a:moveTo>
                    <a:pt x="15078095" y="0"/>
                  </a:moveTo>
                  <a:lnTo>
                    <a:pt x="0" y="0"/>
                  </a:lnTo>
                  <a:lnTo>
                    <a:pt x="0" y="476637"/>
                  </a:lnTo>
                  <a:lnTo>
                    <a:pt x="15078095" y="476637"/>
                  </a:lnTo>
                  <a:lnTo>
                    <a:pt x="15078095"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sp>
        <p:nvSpPr>
          <p:cNvPr id="39" name="object 5"/>
          <p:cNvSpPr/>
          <p:nvPr/>
        </p:nvSpPr>
        <p:spPr>
          <a:xfrm>
            <a:off x="0" y="11356560"/>
            <a:ext cx="32406840" cy="1024200"/>
          </a:xfrm>
          <a:custGeom>
            <a:avLst/>
            <a:gdLst>
              <a:gd name="textAreaLeft" fmla="*/ 0 w 32406840"/>
              <a:gd name="textAreaRight" fmla="*/ 32407200 w 32406840"/>
              <a:gd name="textAreaTop" fmla="*/ 0 h 1024200"/>
              <a:gd name="textAreaBottom" fmla="*/ 1024560 h 1024200"/>
            </a:gdLst>
            <a:ahLst/>
            <a:cxnLst/>
            <a:rect l="textAreaLeft" t="textAreaTop" r="textAreaRight" b="textAreaBottom"/>
            <a:pathLst>
              <a:path w="15078710" h="476885">
                <a:moveTo>
                  <a:pt x="15078095" y="0"/>
                </a:moveTo>
                <a:lnTo>
                  <a:pt x="0" y="0"/>
                </a:lnTo>
                <a:lnTo>
                  <a:pt x="0" y="476637"/>
                </a:lnTo>
                <a:lnTo>
                  <a:pt x="15078095" y="476637"/>
                </a:lnTo>
                <a:lnTo>
                  <a:pt x="15078095"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 name="object 6"/>
          <p:cNvSpPr/>
          <p:nvPr/>
        </p:nvSpPr>
        <p:spPr>
          <a:xfrm>
            <a:off x="0" y="26404920"/>
            <a:ext cx="32406840" cy="1024200"/>
          </a:xfrm>
          <a:custGeom>
            <a:avLst/>
            <a:gdLst>
              <a:gd name="textAreaLeft" fmla="*/ 0 w 32406840"/>
              <a:gd name="textAreaRight" fmla="*/ 32407200 w 32406840"/>
              <a:gd name="textAreaTop" fmla="*/ 0 h 1024200"/>
              <a:gd name="textAreaBottom" fmla="*/ 1024560 h 1024200"/>
            </a:gdLst>
            <a:ahLst/>
            <a:cxnLst/>
            <a:rect l="textAreaLeft" t="textAreaTop" r="textAreaRight" b="textAreaBottom"/>
            <a:pathLst>
              <a:path w="15078710" h="476884">
                <a:moveTo>
                  <a:pt x="15078095" y="0"/>
                </a:moveTo>
                <a:lnTo>
                  <a:pt x="0" y="0"/>
                </a:lnTo>
                <a:lnTo>
                  <a:pt x="0" y="476643"/>
                </a:lnTo>
                <a:lnTo>
                  <a:pt x="15078095" y="476643"/>
                </a:lnTo>
                <a:lnTo>
                  <a:pt x="15078095"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 name="object 7"/>
          <p:cNvSpPr/>
          <p:nvPr/>
        </p:nvSpPr>
        <p:spPr>
          <a:xfrm>
            <a:off x="0" y="30568320"/>
            <a:ext cx="32406840" cy="1024200"/>
          </a:xfrm>
          <a:custGeom>
            <a:avLst/>
            <a:gdLst>
              <a:gd name="textAreaLeft" fmla="*/ 0 w 32406840"/>
              <a:gd name="textAreaRight" fmla="*/ 32407200 w 32406840"/>
              <a:gd name="textAreaTop" fmla="*/ 0 h 1024200"/>
              <a:gd name="textAreaBottom" fmla="*/ 1024560 h 1024200"/>
            </a:gdLst>
            <a:ahLst/>
            <a:cxnLst/>
            <a:rect l="textAreaLeft" t="textAreaTop" r="textAreaRight" b="textAreaBottom"/>
            <a:pathLst>
              <a:path w="15078710" h="476884">
                <a:moveTo>
                  <a:pt x="15078095" y="0"/>
                </a:moveTo>
                <a:lnTo>
                  <a:pt x="0" y="0"/>
                </a:lnTo>
                <a:lnTo>
                  <a:pt x="0" y="476643"/>
                </a:lnTo>
                <a:lnTo>
                  <a:pt x="15078095" y="476643"/>
                </a:lnTo>
                <a:lnTo>
                  <a:pt x="15078095"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 name="object 8"/>
          <p:cNvSpPr/>
          <p:nvPr/>
        </p:nvSpPr>
        <p:spPr>
          <a:xfrm>
            <a:off x="0" y="39141720"/>
            <a:ext cx="32406840" cy="1024200"/>
          </a:xfrm>
          <a:custGeom>
            <a:avLst/>
            <a:gdLst>
              <a:gd name="textAreaLeft" fmla="*/ 0 w 32406840"/>
              <a:gd name="textAreaRight" fmla="*/ 32407200 w 32406840"/>
              <a:gd name="textAreaTop" fmla="*/ 0 h 1024200"/>
              <a:gd name="textAreaBottom" fmla="*/ 1024560 h 1024200"/>
            </a:gdLst>
            <a:ahLst/>
            <a:cxnLst/>
            <a:rect l="textAreaLeft" t="textAreaTop" r="textAreaRight" b="textAreaBottom"/>
            <a:pathLst>
              <a:path w="15078710" h="476884">
                <a:moveTo>
                  <a:pt x="15078095" y="0"/>
                </a:moveTo>
                <a:lnTo>
                  <a:pt x="0" y="0"/>
                </a:lnTo>
                <a:lnTo>
                  <a:pt x="0" y="476637"/>
                </a:lnTo>
                <a:lnTo>
                  <a:pt x="15078095" y="476637"/>
                </a:lnTo>
                <a:lnTo>
                  <a:pt x="15078095"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 name="object 9"/>
          <p:cNvSpPr/>
          <p:nvPr/>
        </p:nvSpPr>
        <p:spPr>
          <a:xfrm>
            <a:off x="7201080" y="0"/>
            <a:ext cx="25205040" cy="4325760"/>
          </a:xfrm>
          <a:custGeom>
            <a:avLst/>
            <a:gdLst>
              <a:gd name="textAreaLeft" fmla="*/ 0 w 25205040"/>
              <a:gd name="textAreaRight" fmla="*/ 25205400 w 25205040"/>
              <a:gd name="textAreaTop" fmla="*/ 0 h 4325760"/>
              <a:gd name="textAreaBottom" fmla="*/ 4326120 h 4325760"/>
            </a:gdLst>
            <a:ahLst/>
            <a:cxnLst/>
            <a:rect l="textAreaLeft" t="textAreaTop" r="textAreaRight" b="textAreaBottom"/>
            <a:pathLst>
              <a:path w="11727815" h="2013585">
                <a:moveTo>
                  <a:pt x="11727408" y="0"/>
                </a:moveTo>
                <a:lnTo>
                  <a:pt x="0" y="0"/>
                </a:lnTo>
                <a:lnTo>
                  <a:pt x="0" y="2013022"/>
                </a:lnTo>
                <a:lnTo>
                  <a:pt x="11727408" y="2013022"/>
                </a:lnTo>
                <a:lnTo>
                  <a:pt x="11727408"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 name="object 10"/>
          <p:cNvSpPr/>
          <p:nvPr/>
        </p:nvSpPr>
        <p:spPr>
          <a:xfrm>
            <a:off x="2231280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7" y="0"/>
                </a:moveTo>
                <a:lnTo>
                  <a:pt x="0" y="0"/>
                </a:lnTo>
                <a:lnTo>
                  <a:pt x="0" y="165099"/>
                </a:lnTo>
                <a:lnTo>
                  <a:pt x="4627" y="165099"/>
                </a:lnTo>
                <a:lnTo>
                  <a:pt x="46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 name="object 11"/>
          <p:cNvSpPr/>
          <p:nvPr/>
        </p:nvSpPr>
        <p:spPr>
          <a:xfrm>
            <a:off x="2251296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1" y="0"/>
                </a:moveTo>
                <a:lnTo>
                  <a:pt x="0" y="0"/>
                </a:lnTo>
                <a:lnTo>
                  <a:pt x="0" y="165099"/>
                </a:lnTo>
                <a:lnTo>
                  <a:pt x="4621" y="165099"/>
                </a:lnTo>
                <a:lnTo>
                  <a:pt x="462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6" name="object 12"/>
          <p:cNvSpPr/>
          <p:nvPr/>
        </p:nvSpPr>
        <p:spPr>
          <a:xfrm>
            <a:off x="2271348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1" y="0"/>
                </a:moveTo>
                <a:lnTo>
                  <a:pt x="0" y="0"/>
                </a:lnTo>
                <a:lnTo>
                  <a:pt x="0" y="165099"/>
                </a:lnTo>
                <a:lnTo>
                  <a:pt x="4621" y="165099"/>
                </a:lnTo>
                <a:lnTo>
                  <a:pt x="462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7" name="object 13"/>
          <p:cNvSpPr/>
          <p:nvPr/>
        </p:nvSpPr>
        <p:spPr>
          <a:xfrm>
            <a:off x="2291292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7" y="0"/>
                </a:moveTo>
                <a:lnTo>
                  <a:pt x="0" y="0"/>
                </a:lnTo>
                <a:lnTo>
                  <a:pt x="0" y="165099"/>
                </a:lnTo>
                <a:lnTo>
                  <a:pt x="4627" y="165099"/>
                </a:lnTo>
                <a:lnTo>
                  <a:pt x="46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 name="object 14"/>
          <p:cNvSpPr/>
          <p:nvPr/>
        </p:nvSpPr>
        <p:spPr>
          <a:xfrm>
            <a:off x="2311344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1" y="0"/>
                </a:moveTo>
                <a:lnTo>
                  <a:pt x="0" y="0"/>
                </a:lnTo>
                <a:lnTo>
                  <a:pt x="0" y="165099"/>
                </a:lnTo>
                <a:lnTo>
                  <a:pt x="4621" y="165099"/>
                </a:lnTo>
                <a:lnTo>
                  <a:pt x="462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9" name="object 15"/>
          <p:cNvSpPr/>
          <p:nvPr/>
        </p:nvSpPr>
        <p:spPr>
          <a:xfrm>
            <a:off x="2331396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7" y="0"/>
                </a:moveTo>
                <a:lnTo>
                  <a:pt x="0" y="0"/>
                </a:lnTo>
                <a:lnTo>
                  <a:pt x="0" y="165099"/>
                </a:lnTo>
                <a:lnTo>
                  <a:pt x="4627" y="165099"/>
                </a:lnTo>
                <a:lnTo>
                  <a:pt x="46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0" name="object 16"/>
          <p:cNvSpPr/>
          <p:nvPr/>
        </p:nvSpPr>
        <p:spPr>
          <a:xfrm>
            <a:off x="2351412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7" y="0"/>
                </a:moveTo>
                <a:lnTo>
                  <a:pt x="5" y="0"/>
                </a:lnTo>
                <a:lnTo>
                  <a:pt x="0" y="165099"/>
                </a:lnTo>
                <a:lnTo>
                  <a:pt x="4627" y="165099"/>
                </a:lnTo>
                <a:lnTo>
                  <a:pt x="46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1" name="object 17"/>
          <p:cNvSpPr/>
          <p:nvPr/>
        </p:nvSpPr>
        <p:spPr>
          <a:xfrm>
            <a:off x="2371392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1" y="0"/>
                </a:moveTo>
                <a:lnTo>
                  <a:pt x="0" y="0"/>
                </a:lnTo>
                <a:lnTo>
                  <a:pt x="0" y="165099"/>
                </a:lnTo>
                <a:lnTo>
                  <a:pt x="4621" y="165099"/>
                </a:lnTo>
                <a:lnTo>
                  <a:pt x="462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2" name="object 18"/>
          <p:cNvSpPr/>
          <p:nvPr/>
        </p:nvSpPr>
        <p:spPr>
          <a:xfrm>
            <a:off x="2391408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7" y="0"/>
                </a:moveTo>
                <a:lnTo>
                  <a:pt x="0" y="0"/>
                </a:lnTo>
                <a:lnTo>
                  <a:pt x="0" y="165099"/>
                </a:lnTo>
                <a:lnTo>
                  <a:pt x="4627" y="165099"/>
                </a:lnTo>
                <a:lnTo>
                  <a:pt x="46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 name="object 19"/>
          <p:cNvSpPr/>
          <p:nvPr/>
        </p:nvSpPr>
        <p:spPr>
          <a:xfrm>
            <a:off x="2411460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1" y="0"/>
                </a:moveTo>
                <a:lnTo>
                  <a:pt x="0" y="0"/>
                </a:lnTo>
                <a:lnTo>
                  <a:pt x="0" y="165099"/>
                </a:lnTo>
                <a:lnTo>
                  <a:pt x="4621" y="165099"/>
                </a:lnTo>
                <a:lnTo>
                  <a:pt x="462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 name="object 20"/>
          <p:cNvSpPr/>
          <p:nvPr/>
        </p:nvSpPr>
        <p:spPr>
          <a:xfrm>
            <a:off x="2431440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1" y="0"/>
                </a:moveTo>
                <a:lnTo>
                  <a:pt x="0" y="0"/>
                </a:lnTo>
                <a:lnTo>
                  <a:pt x="0" y="165099"/>
                </a:lnTo>
                <a:lnTo>
                  <a:pt x="4621" y="165099"/>
                </a:lnTo>
                <a:lnTo>
                  <a:pt x="462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5" name="object 21"/>
          <p:cNvSpPr/>
          <p:nvPr/>
        </p:nvSpPr>
        <p:spPr>
          <a:xfrm>
            <a:off x="2451456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7" y="0"/>
                </a:moveTo>
                <a:lnTo>
                  <a:pt x="0" y="0"/>
                </a:lnTo>
                <a:lnTo>
                  <a:pt x="0" y="165099"/>
                </a:lnTo>
                <a:lnTo>
                  <a:pt x="4627" y="165099"/>
                </a:lnTo>
                <a:lnTo>
                  <a:pt x="46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6" name="object 22"/>
          <p:cNvSpPr/>
          <p:nvPr/>
        </p:nvSpPr>
        <p:spPr>
          <a:xfrm>
            <a:off x="2471508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7" y="0"/>
                </a:moveTo>
                <a:lnTo>
                  <a:pt x="0" y="0"/>
                </a:lnTo>
                <a:lnTo>
                  <a:pt x="0" y="165099"/>
                </a:lnTo>
                <a:lnTo>
                  <a:pt x="4627" y="165099"/>
                </a:lnTo>
                <a:lnTo>
                  <a:pt x="46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7" name="object 23"/>
          <p:cNvSpPr/>
          <p:nvPr/>
        </p:nvSpPr>
        <p:spPr>
          <a:xfrm>
            <a:off x="2491560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1" y="0"/>
                </a:moveTo>
                <a:lnTo>
                  <a:pt x="0" y="0"/>
                </a:lnTo>
                <a:lnTo>
                  <a:pt x="0" y="165099"/>
                </a:lnTo>
                <a:lnTo>
                  <a:pt x="4621" y="165099"/>
                </a:lnTo>
                <a:lnTo>
                  <a:pt x="462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8" name="object 24"/>
          <p:cNvSpPr/>
          <p:nvPr/>
        </p:nvSpPr>
        <p:spPr>
          <a:xfrm>
            <a:off x="2511504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7" y="0"/>
                </a:moveTo>
                <a:lnTo>
                  <a:pt x="0" y="0"/>
                </a:lnTo>
                <a:lnTo>
                  <a:pt x="5" y="165099"/>
                </a:lnTo>
                <a:lnTo>
                  <a:pt x="4627" y="165099"/>
                </a:lnTo>
                <a:lnTo>
                  <a:pt x="46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9" name="object 25"/>
          <p:cNvSpPr/>
          <p:nvPr/>
        </p:nvSpPr>
        <p:spPr>
          <a:xfrm>
            <a:off x="2531556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7" y="0"/>
                </a:moveTo>
                <a:lnTo>
                  <a:pt x="0" y="0"/>
                </a:lnTo>
                <a:lnTo>
                  <a:pt x="0" y="165099"/>
                </a:lnTo>
                <a:lnTo>
                  <a:pt x="4627" y="165099"/>
                </a:lnTo>
                <a:lnTo>
                  <a:pt x="46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0" name="object 26"/>
          <p:cNvSpPr/>
          <p:nvPr/>
        </p:nvSpPr>
        <p:spPr>
          <a:xfrm>
            <a:off x="2551572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1" y="0"/>
                </a:moveTo>
                <a:lnTo>
                  <a:pt x="0" y="0"/>
                </a:lnTo>
                <a:lnTo>
                  <a:pt x="0" y="165099"/>
                </a:lnTo>
                <a:lnTo>
                  <a:pt x="4621" y="165099"/>
                </a:lnTo>
                <a:lnTo>
                  <a:pt x="462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1" name="object 27"/>
          <p:cNvSpPr/>
          <p:nvPr/>
        </p:nvSpPr>
        <p:spPr>
          <a:xfrm>
            <a:off x="2571624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7" y="0"/>
                </a:moveTo>
                <a:lnTo>
                  <a:pt x="0" y="0"/>
                </a:lnTo>
                <a:lnTo>
                  <a:pt x="5" y="165099"/>
                </a:lnTo>
                <a:lnTo>
                  <a:pt x="4627" y="165099"/>
                </a:lnTo>
                <a:lnTo>
                  <a:pt x="46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2" name="object 28"/>
          <p:cNvSpPr/>
          <p:nvPr/>
        </p:nvSpPr>
        <p:spPr>
          <a:xfrm>
            <a:off x="25916040" y="3604752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27" y="0"/>
                </a:moveTo>
                <a:lnTo>
                  <a:pt x="0" y="0"/>
                </a:lnTo>
                <a:lnTo>
                  <a:pt x="0" y="165099"/>
                </a:lnTo>
                <a:lnTo>
                  <a:pt x="4627" y="165099"/>
                </a:lnTo>
                <a:lnTo>
                  <a:pt x="462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63" name="object 29"/>
          <p:cNvGrpSpPr/>
          <p:nvPr/>
        </p:nvGrpSpPr>
        <p:grpSpPr>
          <a:xfrm>
            <a:off x="22134600" y="32253840"/>
            <a:ext cx="4169520" cy="4147200"/>
            <a:chOff x="22134600" y="32253840"/>
            <a:chExt cx="4169520" cy="4147200"/>
          </a:xfrm>
        </p:grpSpPr>
        <p:sp>
          <p:nvSpPr>
            <p:cNvPr id="64" name="object 30"/>
            <p:cNvSpPr/>
            <p:nvPr/>
          </p:nvSpPr>
          <p:spPr>
            <a:xfrm>
              <a:off x="22134600" y="33645600"/>
              <a:ext cx="4169520" cy="2755440"/>
            </a:xfrm>
            <a:custGeom>
              <a:avLst/>
              <a:gdLst>
                <a:gd name="textAreaLeft" fmla="*/ 0 w 4169520"/>
                <a:gd name="textAreaRight" fmla="*/ 4169880 w 4169520"/>
                <a:gd name="textAreaTop" fmla="*/ 0 h 2755440"/>
                <a:gd name="textAreaBottom" fmla="*/ 2755800 h 2755440"/>
              </a:gdLst>
              <a:ahLst/>
              <a:cxnLst/>
              <a:rect l="textAreaLeft" t="textAreaTop" r="textAreaRight" b="textAreaBottom"/>
              <a:pathLst>
                <a:path w="1940559" h="1282700">
                  <a:moveTo>
                    <a:pt x="1939937" y="266700"/>
                  </a:moveTo>
                  <a:lnTo>
                    <a:pt x="1852536" y="266700"/>
                  </a:lnTo>
                  <a:lnTo>
                    <a:pt x="1852536" y="279400"/>
                  </a:lnTo>
                  <a:lnTo>
                    <a:pt x="1852536" y="546100"/>
                  </a:lnTo>
                  <a:lnTo>
                    <a:pt x="1852536" y="558800"/>
                  </a:lnTo>
                  <a:lnTo>
                    <a:pt x="1852536" y="825500"/>
                  </a:lnTo>
                  <a:lnTo>
                    <a:pt x="1852536" y="838200"/>
                  </a:lnTo>
                  <a:lnTo>
                    <a:pt x="1852536" y="1104900"/>
                  </a:lnTo>
                  <a:lnTo>
                    <a:pt x="1764017" y="1104900"/>
                  </a:lnTo>
                  <a:lnTo>
                    <a:pt x="1764017" y="838200"/>
                  </a:lnTo>
                  <a:lnTo>
                    <a:pt x="1852536" y="838200"/>
                  </a:lnTo>
                  <a:lnTo>
                    <a:pt x="1852536" y="825500"/>
                  </a:lnTo>
                  <a:lnTo>
                    <a:pt x="1764017" y="825500"/>
                  </a:lnTo>
                  <a:lnTo>
                    <a:pt x="1764017" y="558800"/>
                  </a:lnTo>
                  <a:lnTo>
                    <a:pt x="1852536" y="558800"/>
                  </a:lnTo>
                  <a:lnTo>
                    <a:pt x="1852536" y="546100"/>
                  </a:lnTo>
                  <a:lnTo>
                    <a:pt x="1764017" y="546100"/>
                  </a:lnTo>
                  <a:lnTo>
                    <a:pt x="1764017" y="279400"/>
                  </a:lnTo>
                  <a:lnTo>
                    <a:pt x="1852536" y="279400"/>
                  </a:lnTo>
                  <a:lnTo>
                    <a:pt x="1852536" y="266700"/>
                  </a:lnTo>
                  <a:lnTo>
                    <a:pt x="1759394" y="266700"/>
                  </a:lnTo>
                  <a:lnTo>
                    <a:pt x="1759394" y="279400"/>
                  </a:lnTo>
                  <a:lnTo>
                    <a:pt x="1759394" y="546100"/>
                  </a:lnTo>
                  <a:lnTo>
                    <a:pt x="1759394" y="558800"/>
                  </a:lnTo>
                  <a:lnTo>
                    <a:pt x="1759394" y="825500"/>
                  </a:lnTo>
                  <a:lnTo>
                    <a:pt x="1759394" y="838200"/>
                  </a:lnTo>
                  <a:lnTo>
                    <a:pt x="1759394" y="1104900"/>
                  </a:lnTo>
                  <a:lnTo>
                    <a:pt x="1670875" y="1104900"/>
                  </a:lnTo>
                  <a:lnTo>
                    <a:pt x="1670875" y="838200"/>
                  </a:lnTo>
                  <a:lnTo>
                    <a:pt x="1759394" y="838200"/>
                  </a:lnTo>
                  <a:lnTo>
                    <a:pt x="1759394" y="825500"/>
                  </a:lnTo>
                  <a:lnTo>
                    <a:pt x="1670875" y="825500"/>
                  </a:lnTo>
                  <a:lnTo>
                    <a:pt x="1670875" y="558800"/>
                  </a:lnTo>
                  <a:lnTo>
                    <a:pt x="1759394" y="558800"/>
                  </a:lnTo>
                  <a:lnTo>
                    <a:pt x="1759394" y="546100"/>
                  </a:lnTo>
                  <a:lnTo>
                    <a:pt x="1670875" y="546100"/>
                  </a:lnTo>
                  <a:lnTo>
                    <a:pt x="1670875" y="279400"/>
                  </a:lnTo>
                  <a:lnTo>
                    <a:pt x="1759394" y="279400"/>
                  </a:lnTo>
                  <a:lnTo>
                    <a:pt x="1759394" y="266700"/>
                  </a:lnTo>
                  <a:lnTo>
                    <a:pt x="1666240" y="266700"/>
                  </a:lnTo>
                  <a:lnTo>
                    <a:pt x="1666240" y="279400"/>
                  </a:lnTo>
                  <a:lnTo>
                    <a:pt x="1666240" y="546100"/>
                  </a:lnTo>
                  <a:lnTo>
                    <a:pt x="1666240" y="558800"/>
                  </a:lnTo>
                  <a:lnTo>
                    <a:pt x="1666240" y="825500"/>
                  </a:lnTo>
                  <a:lnTo>
                    <a:pt x="1666240" y="838200"/>
                  </a:lnTo>
                  <a:lnTo>
                    <a:pt x="1666240" y="1104900"/>
                  </a:lnTo>
                  <a:lnTo>
                    <a:pt x="1577721" y="1104900"/>
                  </a:lnTo>
                  <a:lnTo>
                    <a:pt x="1577721" y="838200"/>
                  </a:lnTo>
                  <a:lnTo>
                    <a:pt x="1666240" y="838200"/>
                  </a:lnTo>
                  <a:lnTo>
                    <a:pt x="1666240" y="825500"/>
                  </a:lnTo>
                  <a:lnTo>
                    <a:pt x="1577721" y="825500"/>
                  </a:lnTo>
                  <a:lnTo>
                    <a:pt x="1577721" y="558800"/>
                  </a:lnTo>
                  <a:lnTo>
                    <a:pt x="1666240" y="558800"/>
                  </a:lnTo>
                  <a:lnTo>
                    <a:pt x="1666240" y="546100"/>
                  </a:lnTo>
                  <a:lnTo>
                    <a:pt x="1577721" y="546100"/>
                  </a:lnTo>
                  <a:lnTo>
                    <a:pt x="1577721" y="279400"/>
                  </a:lnTo>
                  <a:lnTo>
                    <a:pt x="1666240" y="279400"/>
                  </a:lnTo>
                  <a:lnTo>
                    <a:pt x="1666240" y="266700"/>
                  </a:lnTo>
                  <a:lnTo>
                    <a:pt x="1573098" y="266700"/>
                  </a:lnTo>
                  <a:lnTo>
                    <a:pt x="1573098" y="279400"/>
                  </a:lnTo>
                  <a:lnTo>
                    <a:pt x="1573098" y="546100"/>
                  </a:lnTo>
                  <a:lnTo>
                    <a:pt x="1573098" y="558800"/>
                  </a:lnTo>
                  <a:lnTo>
                    <a:pt x="1573098" y="825500"/>
                  </a:lnTo>
                  <a:lnTo>
                    <a:pt x="1573098" y="838200"/>
                  </a:lnTo>
                  <a:lnTo>
                    <a:pt x="1573098" y="1104900"/>
                  </a:lnTo>
                  <a:lnTo>
                    <a:pt x="1484579" y="1104900"/>
                  </a:lnTo>
                  <a:lnTo>
                    <a:pt x="1484579" y="838200"/>
                  </a:lnTo>
                  <a:lnTo>
                    <a:pt x="1573098" y="838200"/>
                  </a:lnTo>
                  <a:lnTo>
                    <a:pt x="1573098" y="825500"/>
                  </a:lnTo>
                  <a:lnTo>
                    <a:pt x="1484579" y="825500"/>
                  </a:lnTo>
                  <a:lnTo>
                    <a:pt x="1484579" y="558800"/>
                  </a:lnTo>
                  <a:lnTo>
                    <a:pt x="1573098" y="558800"/>
                  </a:lnTo>
                  <a:lnTo>
                    <a:pt x="1573098" y="546100"/>
                  </a:lnTo>
                  <a:lnTo>
                    <a:pt x="1484579" y="546100"/>
                  </a:lnTo>
                  <a:lnTo>
                    <a:pt x="1484579" y="279400"/>
                  </a:lnTo>
                  <a:lnTo>
                    <a:pt x="1573098" y="279400"/>
                  </a:lnTo>
                  <a:lnTo>
                    <a:pt x="1573098" y="266700"/>
                  </a:lnTo>
                  <a:lnTo>
                    <a:pt x="1479956" y="266700"/>
                  </a:lnTo>
                  <a:lnTo>
                    <a:pt x="1479956" y="279400"/>
                  </a:lnTo>
                  <a:lnTo>
                    <a:pt x="1479956" y="546100"/>
                  </a:lnTo>
                  <a:lnTo>
                    <a:pt x="1479956" y="558800"/>
                  </a:lnTo>
                  <a:lnTo>
                    <a:pt x="1479956" y="825500"/>
                  </a:lnTo>
                  <a:lnTo>
                    <a:pt x="1479956" y="838200"/>
                  </a:lnTo>
                  <a:lnTo>
                    <a:pt x="1479956" y="1104900"/>
                  </a:lnTo>
                  <a:lnTo>
                    <a:pt x="1391437" y="1104900"/>
                  </a:lnTo>
                  <a:lnTo>
                    <a:pt x="1391437" y="838200"/>
                  </a:lnTo>
                  <a:lnTo>
                    <a:pt x="1479956" y="838200"/>
                  </a:lnTo>
                  <a:lnTo>
                    <a:pt x="1479956" y="825500"/>
                  </a:lnTo>
                  <a:lnTo>
                    <a:pt x="1391437" y="825500"/>
                  </a:lnTo>
                  <a:lnTo>
                    <a:pt x="1391437" y="558800"/>
                  </a:lnTo>
                  <a:lnTo>
                    <a:pt x="1479956" y="558800"/>
                  </a:lnTo>
                  <a:lnTo>
                    <a:pt x="1479956" y="546100"/>
                  </a:lnTo>
                  <a:lnTo>
                    <a:pt x="1391437" y="546100"/>
                  </a:lnTo>
                  <a:lnTo>
                    <a:pt x="1391437" y="279400"/>
                  </a:lnTo>
                  <a:lnTo>
                    <a:pt x="1479956" y="279400"/>
                  </a:lnTo>
                  <a:lnTo>
                    <a:pt x="1479956" y="266700"/>
                  </a:lnTo>
                  <a:lnTo>
                    <a:pt x="1386814" y="266700"/>
                  </a:lnTo>
                  <a:lnTo>
                    <a:pt x="1386814" y="279400"/>
                  </a:lnTo>
                  <a:lnTo>
                    <a:pt x="1386814" y="546100"/>
                  </a:lnTo>
                  <a:lnTo>
                    <a:pt x="1386814" y="558800"/>
                  </a:lnTo>
                  <a:lnTo>
                    <a:pt x="1386814" y="825500"/>
                  </a:lnTo>
                  <a:lnTo>
                    <a:pt x="1386814" y="838200"/>
                  </a:lnTo>
                  <a:lnTo>
                    <a:pt x="1386814" y="1104900"/>
                  </a:lnTo>
                  <a:lnTo>
                    <a:pt x="1298295" y="1104900"/>
                  </a:lnTo>
                  <a:lnTo>
                    <a:pt x="1298295" y="838200"/>
                  </a:lnTo>
                  <a:lnTo>
                    <a:pt x="1386814" y="838200"/>
                  </a:lnTo>
                  <a:lnTo>
                    <a:pt x="1386814" y="825500"/>
                  </a:lnTo>
                  <a:lnTo>
                    <a:pt x="1298295" y="825500"/>
                  </a:lnTo>
                  <a:lnTo>
                    <a:pt x="1298295" y="558800"/>
                  </a:lnTo>
                  <a:lnTo>
                    <a:pt x="1386814" y="558800"/>
                  </a:lnTo>
                  <a:lnTo>
                    <a:pt x="1386814" y="546100"/>
                  </a:lnTo>
                  <a:lnTo>
                    <a:pt x="1298295" y="546100"/>
                  </a:lnTo>
                  <a:lnTo>
                    <a:pt x="1298295" y="279400"/>
                  </a:lnTo>
                  <a:lnTo>
                    <a:pt x="1386814" y="279400"/>
                  </a:lnTo>
                  <a:lnTo>
                    <a:pt x="1386814" y="266700"/>
                  </a:lnTo>
                  <a:lnTo>
                    <a:pt x="1293672" y="266700"/>
                  </a:lnTo>
                  <a:lnTo>
                    <a:pt x="1293672" y="279400"/>
                  </a:lnTo>
                  <a:lnTo>
                    <a:pt x="1293672" y="546100"/>
                  </a:lnTo>
                  <a:lnTo>
                    <a:pt x="1293672" y="558800"/>
                  </a:lnTo>
                  <a:lnTo>
                    <a:pt x="1293672" y="825500"/>
                  </a:lnTo>
                  <a:lnTo>
                    <a:pt x="1293672" y="838200"/>
                  </a:lnTo>
                  <a:lnTo>
                    <a:pt x="1293672" y="1104900"/>
                  </a:lnTo>
                  <a:lnTo>
                    <a:pt x="1205141" y="1104900"/>
                  </a:lnTo>
                  <a:lnTo>
                    <a:pt x="1205141" y="838200"/>
                  </a:lnTo>
                  <a:lnTo>
                    <a:pt x="1293672" y="838200"/>
                  </a:lnTo>
                  <a:lnTo>
                    <a:pt x="1293672" y="825500"/>
                  </a:lnTo>
                  <a:lnTo>
                    <a:pt x="1205141" y="825500"/>
                  </a:lnTo>
                  <a:lnTo>
                    <a:pt x="1205141" y="558800"/>
                  </a:lnTo>
                  <a:lnTo>
                    <a:pt x="1293672" y="558800"/>
                  </a:lnTo>
                  <a:lnTo>
                    <a:pt x="1293672" y="546100"/>
                  </a:lnTo>
                  <a:lnTo>
                    <a:pt x="1205141" y="546100"/>
                  </a:lnTo>
                  <a:lnTo>
                    <a:pt x="1205141" y="279400"/>
                  </a:lnTo>
                  <a:lnTo>
                    <a:pt x="1293672" y="279400"/>
                  </a:lnTo>
                  <a:lnTo>
                    <a:pt x="1293672" y="266700"/>
                  </a:lnTo>
                  <a:lnTo>
                    <a:pt x="1200518" y="266700"/>
                  </a:lnTo>
                  <a:lnTo>
                    <a:pt x="1200518" y="279400"/>
                  </a:lnTo>
                  <a:lnTo>
                    <a:pt x="1200518" y="546100"/>
                  </a:lnTo>
                  <a:lnTo>
                    <a:pt x="1200518" y="558800"/>
                  </a:lnTo>
                  <a:lnTo>
                    <a:pt x="1200518" y="825500"/>
                  </a:lnTo>
                  <a:lnTo>
                    <a:pt x="1200518" y="838200"/>
                  </a:lnTo>
                  <a:lnTo>
                    <a:pt x="1200518" y="1104900"/>
                  </a:lnTo>
                  <a:lnTo>
                    <a:pt x="1111999" y="1104900"/>
                  </a:lnTo>
                  <a:lnTo>
                    <a:pt x="1111999" y="838200"/>
                  </a:lnTo>
                  <a:lnTo>
                    <a:pt x="1200518" y="838200"/>
                  </a:lnTo>
                  <a:lnTo>
                    <a:pt x="1200518" y="825500"/>
                  </a:lnTo>
                  <a:lnTo>
                    <a:pt x="1111999" y="825500"/>
                  </a:lnTo>
                  <a:lnTo>
                    <a:pt x="1111999" y="558800"/>
                  </a:lnTo>
                  <a:lnTo>
                    <a:pt x="1200518" y="558800"/>
                  </a:lnTo>
                  <a:lnTo>
                    <a:pt x="1200518" y="546100"/>
                  </a:lnTo>
                  <a:lnTo>
                    <a:pt x="1111999" y="546100"/>
                  </a:lnTo>
                  <a:lnTo>
                    <a:pt x="1111999" y="279400"/>
                  </a:lnTo>
                  <a:lnTo>
                    <a:pt x="1200518" y="279400"/>
                  </a:lnTo>
                  <a:lnTo>
                    <a:pt x="1200518" y="266700"/>
                  </a:lnTo>
                  <a:lnTo>
                    <a:pt x="1107376" y="266700"/>
                  </a:lnTo>
                  <a:lnTo>
                    <a:pt x="1107376" y="279400"/>
                  </a:lnTo>
                  <a:lnTo>
                    <a:pt x="1107376" y="546100"/>
                  </a:lnTo>
                  <a:lnTo>
                    <a:pt x="1107376" y="558800"/>
                  </a:lnTo>
                  <a:lnTo>
                    <a:pt x="1107376" y="825500"/>
                  </a:lnTo>
                  <a:lnTo>
                    <a:pt x="1107376" y="838200"/>
                  </a:lnTo>
                  <a:lnTo>
                    <a:pt x="1107376" y="1104900"/>
                  </a:lnTo>
                  <a:lnTo>
                    <a:pt x="1018857" y="1104900"/>
                  </a:lnTo>
                  <a:lnTo>
                    <a:pt x="1018857" y="838200"/>
                  </a:lnTo>
                  <a:lnTo>
                    <a:pt x="1107376" y="838200"/>
                  </a:lnTo>
                  <a:lnTo>
                    <a:pt x="1107376" y="825500"/>
                  </a:lnTo>
                  <a:lnTo>
                    <a:pt x="1018857" y="825500"/>
                  </a:lnTo>
                  <a:lnTo>
                    <a:pt x="1018857" y="558800"/>
                  </a:lnTo>
                  <a:lnTo>
                    <a:pt x="1107376" y="558800"/>
                  </a:lnTo>
                  <a:lnTo>
                    <a:pt x="1107376" y="546100"/>
                  </a:lnTo>
                  <a:lnTo>
                    <a:pt x="1018857" y="546100"/>
                  </a:lnTo>
                  <a:lnTo>
                    <a:pt x="1018857" y="279400"/>
                  </a:lnTo>
                  <a:lnTo>
                    <a:pt x="1107376" y="279400"/>
                  </a:lnTo>
                  <a:lnTo>
                    <a:pt x="1107376" y="266700"/>
                  </a:lnTo>
                  <a:lnTo>
                    <a:pt x="1014234" y="266700"/>
                  </a:lnTo>
                  <a:lnTo>
                    <a:pt x="1014234" y="279400"/>
                  </a:lnTo>
                  <a:lnTo>
                    <a:pt x="1014234" y="546100"/>
                  </a:lnTo>
                  <a:lnTo>
                    <a:pt x="1014234" y="558800"/>
                  </a:lnTo>
                  <a:lnTo>
                    <a:pt x="1014234" y="825500"/>
                  </a:lnTo>
                  <a:lnTo>
                    <a:pt x="1014234" y="838200"/>
                  </a:lnTo>
                  <a:lnTo>
                    <a:pt x="1014234" y="1104900"/>
                  </a:lnTo>
                  <a:lnTo>
                    <a:pt x="925703" y="1104900"/>
                  </a:lnTo>
                  <a:lnTo>
                    <a:pt x="925703" y="838200"/>
                  </a:lnTo>
                  <a:lnTo>
                    <a:pt x="1014234" y="838200"/>
                  </a:lnTo>
                  <a:lnTo>
                    <a:pt x="1014234" y="825500"/>
                  </a:lnTo>
                  <a:lnTo>
                    <a:pt x="925703" y="825500"/>
                  </a:lnTo>
                  <a:lnTo>
                    <a:pt x="925703" y="558800"/>
                  </a:lnTo>
                  <a:lnTo>
                    <a:pt x="1014234" y="558800"/>
                  </a:lnTo>
                  <a:lnTo>
                    <a:pt x="1014234" y="546100"/>
                  </a:lnTo>
                  <a:lnTo>
                    <a:pt x="925703" y="546100"/>
                  </a:lnTo>
                  <a:lnTo>
                    <a:pt x="925703" y="279400"/>
                  </a:lnTo>
                  <a:lnTo>
                    <a:pt x="1014234" y="279400"/>
                  </a:lnTo>
                  <a:lnTo>
                    <a:pt x="1014234" y="266700"/>
                  </a:lnTo>
                  <a:lnTo>
                    <a:pt x="921080" y="266700"/>
                  </a:lnTo>
                  <a:lnTo>
                    <a:pt x="921080" y="279400"/>
                  </a:lnTo>
                  <a:lnTo>
                    <a:pt x="921080" y="546100"/>
                  </a:lnTo>
                  <a:lnTo>
                    <a:pt x="921080" y="558800"/>
                  </a:lnTo>
                  <a:lnTo>
                    <a:pt x="921080" y="825500"/>
                  </a:lnTo>
                  <a:lnTo>
                    <a:pt x="921080" y="838200"/>
                  </a:lnTo>
                  <a:lnTo>
                    <a:pt x="921080" y="1104900"/>
                  </a:lnTo>
                  <a:lnTo>
                    <a:pt x="832561" y="1104900"/>
                  </a:lnTo>
                  <a:lnTo>
                    <a:pt x="832561" y="838200"/>
                  </a:lnTo>
                  <a:lnTo>
                    <a:pt x="921080" y="838200"/>
                  </a:lnTo>
                  <a:lnTo>
                    <a:pt x="921080" y="825500"/>
                  </a:lnTo>
                  <a:lnTo>
                    <a:pt x="832561" y="825500"/>
                  </a:lnTo>
                  <a:lnTo>
                    <a:pt x="832561" y="558800"/>
                  </a:lnTo>
                  <a:lnTo>
                    <a:pt x="921080" y="558800"/>
                  </a:lnTo>
                  <a:lnTo>
                    <a:pt x="921080" y="546100"/>
                  </a:lnTo>
                  <a:lnTo>
                    <a:pt x="832561" y="546100"/>
                  </a:lnTo>
                  <a:lnTo>
                    <a:pt x="832561" y="279400"/>
                  </a:lnTo>
                  <a:lnTo>
                    <a:pt x="921080" y="279400"/>
                  </a:lnTo>
                  <a:lnTo>
                    <a:pt x="921080" y="266700"/>
                  </a:lnTo>
                  <a:lnTo>
                    <a:pt x="827938" y="266700"/>
                  </a:lnTo>
                  <a:lnTo>
                    <a:pt x="827938" y="279400"/>
                  </a:lnTo>
                  <a:lnTo>
                    <a:pt x="827938" y="546100"/>
                  </a:lnTo>
                  <a:lnTo>
                    <a:pt x="827938" y="558800"/>
                  </a:lnTo>
                  <a:lnTo>
                    <a:pt x="827938" y="825500"/>
                  </a:lnTo>
                  <a:lnTo>
                    <a:pt x="827938" y="838200"/>
                  </a:lnTo>
                  <a:lnTo>
                    <a:pt x="827938" y="1104900"/>
                  </a:lnTo>
                  <a:lnTo>
                    <a:pt x="739419" y="1104900"/>
                  </a:lnTo>
                  <a:lnTo>
                    <a:pt x="739419" y="838200"/>
                  </a:lnTo>
                  <a:lnTo>
                    <a:pt x="827938" y="838200"/>
                  </a:lnTo>
                  <a:lnTo>
                    <a:pt x="827938" y="825500"/>
                  </a:lnTo>
                  <a:lnTo>
                    <a:pt x="739419" y="825500"/>
                  </a:lnTo>
                  <a:lnTo>
                    <a:pt x="739419" y="558800"/>
                  </a:lnTo>
                  <a:lnTo>
                    <a:pt x="827938" y="558800"/>
                  </a:lnTo>
                  <a:lnTo>
                    <a:pt x="827938" y="546100"/>
                  </a:lnTo>
                  <a:lnTo>
                    <a:pt x="739419" y="546100"/>
                  </a:lnTo>
                  <a:lnTo>
                    <a:pt x="739419" y="279400"/>
                  </a:lnTo>
                  <a:lnTo>
                    <a:pt x="827938" y="279400"/>
                  </a:lnTo>
                  <a:lnTo>
                    <a:pt x="827938" y="266700"/>
                  </a:lnTo>
                  <a:lnTo>
                    <a:pt x="734796" y="266700"/>
                  </a:lnTo>
                  <a:lnTo>
                    <a:pt x="734796" y="279400"/>
                  </a:lnTo>
                  <a:lnTo>
                    <a:pt x="734796" y="546100"/>
                  </a:lnTo>
                  <a:lnTo>
                    <a:pt x="734796" y="558800"/>
                  </a:lnTo>
                  <a:lnTo>
                    <a:pt x="734796" y="825500"/>
                  </a:lnTo>
                  <a:lnTo>
                    <a:pt x="734796" y="838200"/>
                  </a:lnTo>
                  <a:lnTo>
                    <a:pt x="734796" y="1104900"/>
                  </a:lnTo>
                  <a:lnTo>
                    <a:pt x="646277" y="1104900"/>
                  </a:lnTo>
                  <a:lnTo>
                    <a:pt x="646277" y="838200"/>
                  </a:lnTo>
                  <a:lnTo>
                    <a:pt x="734796" y="838200"/>
                  </a:lnTo>
                  <a:lnTo>
                    <a:pt x="734796" y="825500"/>
                  </a:lnTo>
                  <a:lnTo>
                    <a:pt x="646277" y="825500"/>
                  </a:lnTo>
                  <a:lnTo>
                    <a:pt x="646277" y="558800"/>
                  </a:lnTo>
                  <a:lnTo>
                    <a:pt x="734796" y="558800"/>
                  </a:lnTo>
                  <a:lnTo>
                    <a:pt x="734796" y="546100"/>
                  </a:lnTo>
                  <a:lnTo>
                    <a:pt x="646277" y="546100"/>
                  </a:lnTo>
                  <a:lnTo>
                    <a:pt x="646277" y="279400"/>
                  </a:lnTo>
                  <a:lnTo>
                    <a:pt x="734796" y="279400"/>
                  </a:lnTo>
                  <a:lnTo>
                    <a:pt x="734796" y="266700"/>
                  </a:lnTo>
                  <a:lnTo>
                    <a:pt x="641654" y="266700"/>
                  </a:lnTo>
                  <a:lnTo>
                    <a:pt x="641654" y="279400"/>
                  </a:lnTo>
                  <a:lnTo>
                    <a:pt x="641654" y="546100"/>
                  </a:lnTo>
                  <a:lnTo>
                    <a:pt x="641654" y="558800"/>
                  </a:lnTo>
                  <a:lnTo>
                    <a:pt x="641654" y="825500"/>
                  </a:lnTo>
                  <a:lnTo>
                    <a:pt x="641654" y="838200"/>
                  </a:lnTo>
                  <a:lnTo>
                    <a:pt x="641654" y="1104900"/>
                  </a:lnTo>
                  <a:lnTo>
                    <a:pt x="553123" y="1104900"/>
                  </a:lnTo>
                  <a:lnTo>
                    <a:pt x="553123" y="838200"/>
                  </a:lnTo>
                  <a:lnTo>
                    <a:pt x="641654" y="838200"/>
                  </a:lnTo>
                  <a:lnTo>
                    <a:pt x="641654" y="825500"/>
                  </a:lnTo>
                  <a:lnTo>
                    <a:pt x="553123" y="825500"/>
                  </a:lnTo>
                  <a:lnTo>
                    <a:pt x="553123" y="558800"/>
                  </a:lnTo>
                  <a:lnTo>
                    <a:pt x="641654" y="558800"/>
                  </a:lnTo>
                  <a:lnTo>
                    <a:pt x="641654" y="546100"/>
                  </a:lnTo>
                  <a:lnTo>
                    <a:pt x="553123" y="546100"/>
                  </a:lnTo>
                  <a:lnTo>
                    <a:pt x="553123" y="279400"/>
                  </a:lnTo>
                  <a:lnTo>
                    <a:pt x="641654" y="279400"/>
                  </a:lnTo>
                  <a:lnTo>
                    <a:pt x="641654" y="266700"/>
                  </a:lnTo>
                  <a:lnTo>
                    <a:pt x="553123" y="266700"/>
                  </a:lnTo>
                  <a:lnTo>
                    <a:pt x="553123" y="0"/>
                  </a:lnTo>
                  <a:lnTo>
                    <a:pt x="548500" y="0"/>
                  </a:lnTo>
                  <a:lnTo>
                    <a:pt x="548500" y="1104900"/>
                  </a:lnTo>
                  <a:lnTo>
                    <a:pt x="459981" y="1104900"/>
                  </a:lnTo>
                  <a:lnTo>
                    <a:pt x="459981" y="838200"/>
                  </a:lnTo>
                  <a:lnTo>
                    <a:pt x="548500" y="838200"/>
                  </a:lnTo>
                  <a:lnTo>
                    <a:pt x="548500" y="825500"/>
                  </a:lnTo>
                  <a:lnTo>
                    <a:pt x="459981" y="825500"/>
                  </a:lnTo>
                  <a:lnTo>
                    <a:pt x="459981" y="558800"/>
                  </a:lnTo>
                  <a:lnTo>
                    <a:pt x="548500" y="558800"/>
                  </a:lnTo>
                  <a:lnTo>
                    <a:pt x="548500" y="546100"/>
                  </a:lnTo>
                  <a:lnTo>
                    <a:pt x="459981" y="546100"/>
                  </a:lnTo>
                  <a:lnTo>
                    <a:pt x="459981" y="279400"/>
                  </a:lnTo>
                  <a:lnTo>
                    <a:pt x="548500" y="279400"/>
                  </a:lnTo>
                  <a:lnTo>
                    <a:pt x="548500" y="266700"/>
                  </a:lnTo>
                  <a:lnTo>
                    <a:pt x="459981" y="266700"/>
                  </a:lnTo>
                  <a:lnTo>
                    <a:pt x="459981" y="0"/>
                  </a:lnTo>
                  <a:lnTo>
                    <a:pt x="455358" y="0"/>
                  </a:lnTo>
                  <a:lnTo>
                    <a:pt x="455358" y="1104900"/>
                  </a:lnTo>
                  <a:lnTo>
                    <a:pt x="366839" y="1104900"/>
                  </a:lnTo>
                  <a:lnTo>
                    <a:pt x="366839" y="838200"/>
                  </a:lnTo>
                  <a:lnTo>
                    <a:pt x="455358" y="838200"/>
                  </a:lnTo>
                  <a:lnTo>
                    <a:pt x="455358" y="825500"/>
                  </a:lnTo>
                  <a:lnTo>
                    <a:pt x="366839" y="825500"/>
                  </a:lnTo>
                  <a:lnTo>
                    <a:pt x="366839" y="558800"/>
                  </a:lnTo>
                  <a:lnTo>
                    <a:pt x="455358" y="558800"/>
                  </a:lnTo>
                  <a:lnTo>
                    <a:pt x="455358" y="546100"/>
                  </a:lnTo>
                  <a:lnTo>
                    <a:pt x="366839" y="546100"/>
                  </a:lnTo>
                  <a:lnTo>
                    <a:pt x="366839" y="279400"/>
                  </a:lnTo>
                  <a:lnTo>
                    <a:pt x="455358" y="279400"/>
                  </a:lnTo>
                  <a:lnTo>
                    <a:pt x="455358" y="266700"/>
                  </a:lnTo>
                  <a:lnTo>
                    <a:pt x="366839" y="266700"/>
                  </a:lnTo>
                  <a:lnTo>
                    <a:pt x="366839" y="0"/>
                  </a:lnTo>
                  <a:lnTo>
                    <a:pt x="362216" y="0"/>
                  </a:lnTo>
                  <a:lnTo>
                    <a:pt x="362216" y="1104900"/>
                  </a:lnTo>
                  <a:lnTo>
                    <a:pt x="273697" y="1104900"/>
                  </a:lnTo>
                  <a:lnTo>
                    <a:pt x="273697" y="838200"/>
                  </a:lnTo>
                  <a:lnTo>
                    <a:pt x="362216" y="838200"/>
                  </a:lnTo>
                  <a:lnTo>
                    <a:pt x="362216" y="825500"/>
                  </a:lnTo>
                  <a:lnTo>
                    <a:pt x="273697" y="825500"/>
                  </a:lnTo>
                  <a:lnTo>
                    <a:pt x="273697" y="558800"/>
                  </a:lnTo>
                  <a:lnTo>
                    <a:pt x="362216" y="558800"/>
                  </a:lnTo>
                  <a:lnTo>
                    <a:pt x="362216" y="546100"/>
                  </a:lnTo>
                  <a:lnTo>
                    <a:pt x="273697" y="546100"/>
                  </a:lnTo>
                  <a:lnTo>
                    <a:pt x="273697" y="279400"/>
                  </a:lnTo>
                  <a:lnTo>
                    <a:pt x="362216" y="279400"/>
                  </a:lnTo>
                  <a:lnTo>
                    <a:pt x="362216" y="266700"/>
                  </a:lnTo>
                  <a:lnTo>
                    <a:pt x="273697" y="266700"/>
                  </a:lnTo>
                  <a:lnTo>
                    <a:pt x="273697" y="0"/>
                  </a:lnTo>
                  <a:lnTo>
                    <a:pt x="269074" y="0"/>
                  </a:lnTo>
                  <a:lnTo>
                    <a:pt x="269074" y="1104900"/>
                  </a:lnTo>
                  <a:lnTo>
                    <a:pt x="180543" y="1104900"/>
                  </a:lnTo>
                  <a:lnTo>
                    <a:pt x="180543" y="838200"/>
                  </a:lnTo>
                  <a:lnTo>
                    <a:pt x="269074" y="838200"/>
                  </a:lnTo>
                  <a:lnTo>
                    <a:pt x="269074" y="825500"/>
                  </a:lnTo>
                  <a:lnTo>
                    <a:pt x="180543" y="825500"/>
                  </a:lnTo>
                  <a:lnTo>
                    <a:pt x="180543" y="558800"/>
                  </a:lnTo>
                  <a:lnTo>
                    <a:pt x="269074" y="558800"/>
                  </a:lnTo>
                  <a:lnTo>
                    <a:pt x="269074" y="546100"/>
                  </a:lnTo>
                  <a:lnTo>
                    <a:pt x="180543" y="546100"/>
                  </a:lnTo>
                  <a:lnTo>
                    <a:pt x="180543" y="279400"/>
                  </a:lnTo>
                  <a:lnTo>
                    <a:pt x="269074" y="279400"/>
                  </a:lnTo>
                  <a:lnTo>
                    <a:pt x="269074" y="266700"/>
                  </a:lnTo>
                  <a:lnTo>
                    <a:pt x="180543" y="266700"/>
                  </a:lnTo>
                  <a:lnTo>
                    <a:pt x="180543" y="0"/>
                  </a:lnTo>
                  <a:lnTo>
                    <a:pt x="175920" y="0"/>
                  </a:lnTo>
                  <a:lnTo>
                    <a:pt x="175920" y="1104900"/>
                  </a:lnTo>
                  <a:lnTo>
                    <a:pt x="87401" y="1104900"/>
                  </a:lnTo>
                  <a:lnTo>
                    <a:pt x="87401" y="838200"/>
                  </a:lnTo>
                  <a:lnTo>
                    <a:pt x="175920" y="838200"/>
                  </a:lnTo>
                  <a:lnTo>
                    <a:pt x="175920" y="825500"/>
                  </a:lnTo>
                  <a:lnTo>
                    <a:pt x="87401" y="825500"/>
                  </a:lnTo>
                  <a:lnTo>
                    <a:pt x="87401" y="558800"/>
                  </a:lnTo>
                  <a:lnTo>
                    <a:pt x="175920" y="558800"/>
                  </a:lnTo>
                  <a:lnTo>
                    <a:pt x="175920" y="546100"/>
                  </a:lnTo>
                  <a:lnTo>
                    <a:pt x="87401" y="546100"/>
                  </a:lnTo>
                  <a:lnTo>
                    <a:pt x="87401" y="279400"/>
                  </a:lnTo>
                  <a:lnTo>
                    <a:pt x="175920" y="279400"/>
                  </a:lnTo>
                  <a:lnTo>
                    <a:pt x="175920" y="266700"/>
                  </a:lnTo>
                  <a:lnTo>
                    <a:pt x="87401" y="266700"/>
                  </a:lnTo>
                  <a:lnTo>
                    <a:pt x="87401" y="0"/>
                  </a:lnTo>
                  <a:lnTo>
                    <a:pt x="82778" y="0"/>
                  </a:lnTo>
                  <a:lnTo>
                    <a:pt x="82778" y="266700"/>
                  </a:lnTo>
                  <a:lnTo>
                    <a:pt x="0" y="266700"/>
                  </a:lnTo>
                  <a:lnTo>
                    <a:pt x="0" y="279400"/>
                  </a:lnTo>
                  <a:lnTo>
                    <a:pt x="82778" y="279400"/>
                  </a:lnTo>
                  <a:lnTo>
                    <a:pt x="82778" y="546100"/>
                  </a:lnTo>
                  <a:lnTo>
                    <a:pt x="0" y="546100"/>
                  </a:lnTo>
                  <a:lnTo>
                    <a:pt x="0" y="558800"/>
                  </a:lnTo>
                  <a:lnTo>
                    <a:pt x="82778" y="558800"/>
                  </a:lnTo>
                  <a:lnTo>
                    <a:pt x="82778" y="825500"/>
                  </a:lnTo>
                  <a:lnTo>
                    <a:pt x="0" y="825500"/>
                  </a:lnTo>
                  <a:lnTo>
                    <a:pt x="0" y="838200"/>
                  </a:lnTo>
                  <a:lnTo>
                    <a:pt x="82778" y="838200"/>
                  </a:lnTo>
                  <a:lnTo>
                    <a:pt x="82778" y="1104900"/>
                  </a:lnTo>
                  <a:lnTo>
                    <a:pt x="0" y="1104900"/>
                  </a:lnTo>
                  <a:lnTo>
                    <a:pt x="0" y="1117600"/>
                  </a:lnTo>
                  <a:lnTo>
                    <a:pt x="1852536" y="1117600"/>
                  </a:lnTo>
                  <a:lnTo>
                    <a:pt x="1852536" y="1282700"/>
                  </a:lnTo>
                  <a:lnTo>
                    <a:pt x="1857159" y="1282700"/>
                  </a:lnTo>
                  <a:lnTo>
                    <a:pt x="1857159" y="1117600"/>
                  </a:lnTo>
                  <a:lnTo>
                    <a:pt x="1939937" y="1117600"/>
                  </a:lnTo>
                  <a:lnTo>
                    <a:pt x="1939937" y="1104900"/>
                  </a:lnTo>
                  <a:lnTo>
                    <a:pt x="1857159" y="1104900"/>
                  </a:lnTo>
                  <a:lnTo>
                    <a:pt x="1857159" y="838200"/>
                  </a:lnTo>
                  <a:lnTo>
                    <a:pt x="1939937" y="838200"/>
                  </a:lnTo>
                  <a:lnTo>
                    <a:pt x="1939937" y="825500"/>
                  </a:lnTo>
                  <a:lnTo>
                    <a:pt x="1857159" y="825500"/>
                  </a:lnTo>
                  <a:lnTo>
                    <a:pt x="1857159" y="558800"/>
                  </a:lnTo>
                  <a:lnTo>
                    <a:pt x="1939937" y="558800"/>
                  </a:lnTo>
                  <a:lnTo>
                    <a:pt x="1939937" y="546100"/>
                  </a:lnTo>
                  <a:lnTo>
                    <a:pt x="1857159" y="546100"/>
                  </a:lnTo>
                  <a:lnTo>
                    <a:pt x="1857159" y="279400"/>
                  </a:lnTo>
                  <a:lnTo>
                    <a:pt x="1939937" y="279400"/>
                  </a:lnTo>
                  <a:lnTo>
                    <a:pt x="1939937" y="2667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5" name="object 31"/>
            <p:cNvSpPr/>
            <p:nvPr/>
          </p:nvSpPr>
          <p:spPr>
            <a:xfrm>
              <a:off x="22134600" y="32253840"/>
              <a:ext cx="4169520" cy="1964160"/>
            </a:xfrm>
            <a:custGeom>
              <a:avLst/>
              <a:gdLst>
                <a:gd name="textAreaLeft" fmla="*/ 0 w 4169520"/>
                <a:gd name="textAreaRight" fmla="*/ 4169880 w 4169520"/>
                <a:gd name="textAreaTop" fmla="*/ 0 h 1964160"/>
                <a:gd name="textAreaBottom" fmla="*/ 1964520 h 1964160"/>
              </a:gdLst>
              <a:ahLst/>
              <a:cxnLst/>
              <a:rect l="textAreaLeft" t="textAreaTop" r="textAreaRight" b="textAreaBottom"/>
              <a:pathLst>
                <a:path w="1940559" h="914400">
                  <a:moveTo>
                    <a:pt x="1939937" y="76200"/>
                  </a:moveTo>
                  <a:lnTo>
                    <a:pt x="1852536" y="76200"/>
                  </a:lnTo>
                  <a:lnTo>
                    <a:pt x="1852536" y="88900"/>
                  </a:lnTo>
                  <a:lnTo>
                    <a:pt x="1852536" y="355600"/>
                  </a:lnTo>
                  <a:lnTo>
                    <a:pt x="1852536" y="368300"/>
                  </a:lnTo>
                  <a:lnTo>
                    <a:pt x="1852536" y="635000"/>
                  </a:lnTo>
                  <a:lnTo>
                    <a:pt x="1764017" y="635000"/>
                  </a:lnTo>
                  <a:lnTo>
                    <a:pt x="1764017" y="368300"/>
                  </a:lnTo>
                  <a:lnTo>
                    <a:pt x="1852536" y="368300"/>
                  </a:lnTo>
                  <a:lnTo>
                    <a:pt x="1852536" y="355600"/>
                  </a:lnTo>
                  <a:lnTo>
                    <a:pt x="1764017" y="355600"/>
                  </a:lnTo>
                  <a:lnTo>
                    <a:pt x="1764017" y="88900"/>
                  </a:lnTo>
                  <a:lnTo>
                    <a:pt x="1852536" y="88900"/>
                  </a:lnTo>
                  <a:lnTo>
                    <a:pt x="1852536" y="76200"/>
                  </a:lnTo>
                  <a:lnTo>
                    <a:pt x="1759394" y="76200"/>
                  </a:lnTo>
                  <a:lnTo>
                    <a:pt x="1759394" y="88900"/>
                  </a:lnTo>
                  <a:lnTo>
                    <a:pt x="1759394" y="355600"/>
                  </a:lnTo>
                  <a:lnTo>
                    <a:pt x="1759394" y="368300"/>
                  </a:lnTo>
                  <a:lnTo>
                    <a:pt x="1759394" y="635000"/>
                  </a:lnTo>
                  <a:lnTo>
                    <a:pt x="1670875" y="635000"/>
                  </a:lnTo>
                  <a:lnTo>
                    <a:pt x="1670875" y="368300"/>
                  </a:lnTo>
                  <a:lnTo>
                    <a:pt x="1759394" y="368300"/>
                  </a:lnTo>
                  <a:lnTo>
                    <a:pt x="1759394" y="355600"/>
                  </a:lnTo>
                  <a:lnTo>
                    <a:pt x="1670875" y="355600"/>
                  </a:lnTo>
                  <a:lnTo>
                    <a:pt x="1670875" y="88900"/>
                  </a:lnTo>
                  <a:lnTo>
                    <a:pt x="1759394" y="88900"/>
                  </a:lnTo>
                  <a:lnTo>
                    <a:pt x="1759394" y="76200"/>
                  </a:lnTo>
                  <a:lnTo>
                    <a:pt x="1666252" y="76200"/>
                  </a:lnTo>
                  <a:lnTo>
                    <a:pt x="1666252" y="88900"/>
                  </a:lnTo>
                  <a:lnTo>
                    <a:pt x="1666240" y="355600"/>
                  </a:lnTo>
                  <a:lnTo>
                    <a:pt x="1666240" y="368300"/>
                  </a:lnTo>
                  <a:lnTo>
                    <a:pt x="1666240" y="635000"/>
                  </a:lnTo>
                  <a:lnTo>
                    <a:pt x="1577721" y="635000"/>
                  </a:lnTo>
                  <a:lnTo>
                    <a:pt x="1577721" y="368300"/>
                  </a:lnTo>
                  <a:lnTo>
                    <a:pt x="1666240" y="368300"/>
                  </a:lnTo>
                  <a:lnTo>
                    <a:pt x="1666240" y="355600"/>
                  </a:lnTo>
                  <a:lnTo>
                    <a:pt x="1577721" y="355600"/>
                  </a:lnTo>
                  <a:lnTo>
                    <a:pt x="1577721" y="88900"/>
                  </a:lnTo>
                  <a:lnTo>
                    <a:pt x="1666252" y="88900"/>
                  </a:lnTo>
                  <a:lnTo>
                    <a:pt x="1666252" y="76200"/>
                  </a:lnTo>
                  <a:lnTo>
                    <a:pt x="1573098" y="76200"/>
                  </a:lnTo>
                  <a:lnTo>
                    <a:pt x="1573098" y="88900"/>
                  </a:lnTo>
                  <a:lnTo>
                    <a:pt x="1573098" y="355600"/>
                  </a:lnTo>
                  <a:lnTo>
                    <a:pt x="1573098" y="368300"/>
                  </a:lnTo>
                  <a:lnTo>
                    <a:pt x="1573098" y="635000"/>
                  </a:lnTo>
                  <a:lnTo>
                    <a:pt x="1484579" y="635000"/>
                  </a:lnTo>
                  <a:lnTo>
                    <a:pt x="1484579" y="368300"/>
                  </a:lnTo>
                  <a:lnTo>
                    <a:pt x="1573098" y="368300"/>
                  </a:lnTo>
                  <a:lnTo>
                    <a:pt x="1573098" y="355600"/>
                  </a:lnTo>
                  <a:lnTo>
                    <a:pt x="1484579" y="355600"/>
                  </a:lnTo>
                  <a:lnTo>
                    <a:pt x="1484579" y="88900"/>
                  </a:lnTo>
                  <a:lnTo>
                    <a:pt x="1573098" y="88900"/>
                  </a:lnTo>
                  <a:lnTo>
                    <a:pt x="1573098" y="76200"/>
                  </a:lnTo>
                  <a:lnTo>
                    <a:pt x="1479956" y="76200"/>
                  </a:lnTo>
                  <a:lnTo>
                    <a:pt x="1479956" y="88900"/>
                  </a:lnTo>
                  <a:lnTo>
                    <a:pt x="1479956" y="355600"/>
                  </a:lnTo>
                  <a:lnTo>
                    <a:pt x="1479956" y="368300"/>
                  </a:lnTo>
                  <a:lnTo>
                    <a:pt x="1479956" y="635000"/>
                  </a:lnTo>
                  <a:lnTo>
                    <a:pt x="1391437" y="635000"/>
                  </a:lnTo>
                  <a:lnTo>
                    <a:pt x="1391437" y="368300"/>
                  </a:lnTo>
                  <a:lnTo>
                    <a:pt x="1479956" y="368300"/>
                  </a:lnTo>
                  <a:lnTo>
                    <a:pt x="1479956" y="355600"/>
                  </a:lnTo>
                  <a:lnTo>
                    <a:pt x="1391437" y="355600"/>
                  </a:lnTo>
                  <a:lnTo>
                    <a:pt x="1391437" y="88900"/>
                  </a:lnTo>
                  <a:lnTo>
                    <a:pt x="1479956" y="88900"/>
                  </a:lnTo>
                  <a:lnTo>
                    <a:pt x="1479956" y="76200"/>
                  </a:lnTo>
                  <a:lnTo>
                    <a:pt x="1386814" y="76200"/>
                  </a:lnTo>
                  <a:lnTo>
                    <a:pt x="1386814" y="88900"/>
                  </a:lnTo>
                  <a:lnTo>
                    <a:pt x="1386814" y="355600"/>
                  </a:lnTo>
                  <a:lnTo>
                    <a:pt x="1386814" y="368300"/>
                  </a:lnTo>
                  <a:lnTo>
                    <a:pt x="1386814" y="635000"/>
                  </a:lnTo>
                  <a:lnTo>
                    <a:pt x="1298295" y="635000"/>
                  </a:lnTo>
                  <a:lnTo>
                    <a:pt x="1298295" y="368300"/>
                  </a:lnTo>
                  <a:lnTo>
                    <a:pt x="1386814" y="368300"/>
                  </a:lnTo>
                  <a:lnTo>
                    <a:pt x="1386814" y="355600"/>
                  </a:lnTo>
                  <a:lnTo>
                    <a:pt x="1298295" y="355600"/>
                  </a:lnTo>
                  <a:lnTo>
                    <a:pt x="1298295" y="88900"/>
                  </a:lnTo>
                  <a:lnTo>
                    <a:pt x="1386814" y="88900"/>
                  </a:lnTo>
                  <a:lnTo>
                    <a:pt x="1386814" y="76200"/>
                  </a:lnTo>
                  <a:lnTo>
                    <a:pt x="1293672" y="76200"/>
                  </a:lnTo>
                  <a:lnTo>
                    <a:pt x="1293672" y="88900"/>
                  </a:lnTo>
                  <a:lnTo>
                    <a:pt x="1293672" y="355600"/>
                  </a:lnTo>
                  <a:lnTo>
                    <a:pt x="1293672" y="368300"/>
                  </a:lnTo>
                  <a:lnTo>
                    <a:pt x="1293672" y="635000"/>
                  </a:lnTo>
                  <a:lnTo>
                    <a:pt x="1205141" y="635000"/>
                  </a:lnTo>
                  <a:lnTo>
                    <a:pt x="1205141" y="368300"/>
                  </a:lnTo>
                  <a:lnTo>
                    <a:pt x="1293672" y="368300"/>
                  </a:lnTo>
                  <a:lnTo>
                    <a:pt x="1293672" y="355600"/>
                  </a:lnTo>
                  <a:lnTo>
                    <a:pt x="1205141" y="355600"/>
                  </a:lnTo>
                  <a:lnTo>
                    <a:pt x="1205141" y="88900"/>
                  </a:lnTo>
                  <a:lnTo>
                    <a:pt x="1293672" y="88900"/>
                  </a:lnTo>
                  <a:lnTo>
                    <a:pt x="1293672" y="76200"/>
                  </a:lnTo>
                  <a:lnTo>
                    <a:pt x="1205141" y="76200"/>
                  </a:lnTo>
                  <a:lnTo>
                    <a:pt x="1205141" y="0"/>
                  </a:lnTo>
                  <a:lnTo>
                    <a:pt x="1200518" y="0"/>
                  </a:lnTo>
                  <a:lnTo>
                    <a:pt x="1200518" y="635000"/>
                  </a:lnTo>
                  <a:lnTo>
                    <a:pt x="1111999" y="635000"/>
                  </a:lnTo>
                  <a:lnTo>
                    <a:pt x="1111999" y="368300"/>
                  </a:lnTo>
                  <a:lnTo>
                    <a:pt x="1200518" y="368300"/>
                  </a:lnTo>
                  <a:lnTo>
                    <a:pt x="1200518" y="355600"/>
                  </a:lnTo>
                  <a:lnTo>
                    <a:pt x="1111999" y="355600"/>
                  </a:lnTo>
                  <a:lnTo>
                    <a:pt x="1111999" y="88900"/>
                  </a:lnTo>
                  <a:lnTo>
                    <a:pt x="1200518" y="88900"/>
                  </a:lnTo>
                  <a:lnTo>
                    <a:pt x="1200518" y="76200"/>
                  </a:lnTo>
                  <a:lnTo>
                    <a:pt x="1111999" y="76200"/>
                  </a:lnTo>
                  <a:lnTo>
                    <a:pt x="1111999" y="0"/>
                  </a:lnTo>
                  <a:lnTo>
                    <a:pt x="1107376" y="0"/>
                  </a:lnTo>
                  <a:lnTo>
                    <a:pt x="1107376" y="635000"/>
                  </a:lnTo>
                  <a:lnTo>
                    <a:pt x="1018857" y="635000"/>
                  </a:lnTo>
                  <a:lnTo>
                    <a:pt x="1018857" y="368300"/>
                  </a:lnTo>
                  <a:lnTo>
                    <a:pt x="1107376" y="368300"/>
                  </a:lnTo>
                  <a:lnTo>
                    <a:pt x="1107376" y="355600"/>
                  </a:lnTo>
                  <a:lnTo>
                    <a:pt x="1018857" y="355600"/>
                  </a:lnTo>
                  <a:lnTo>
                    <a:pt x="1018857" y="88900"/>
                  </a:lnTo>
                  <a:lnTo>
                    <a:pt x="1107376" y="88900"/>
                  </a:lnTo>
                  <a:lnTo>
                    <a:pt x="1107376" y="76200"/>
                  </a:lnTo>
                  <a:lnTo>
                    <a:pt x="1018857" y="76200"/>
                  </a:lnTo>
                  <a:lnTo>
                    <a:pt x="1018857" y="0"/>
                  </a:lnTo>
                  <a:lnTo>
                    <a:pt x="1014234" y="0"/>
                  </a:lnTo>
                  <a:lnTo>
                    <a:pt x="1014234" y="635000"/>
                  </a:lnTo>
                  <a:lnTo>
                    <a:pt x="925703" y="635000"/>
                  </a:lnTo>
                  <a:lnTo>
                    <a:pt x="925703" y="368300"/>
                  </a:lnTo>
                  <a:lnTo>
                    <a:pt x="1014234" y="368300"/>
                  </a:lnTo>
                  <a:lnTo>
                    <a:pt x="1014234" y="355600"/>
                  </a:lnTo>
                  <a:lnTo>
                    <a:pt x="925703" y="355600"/>
                  </a:lnTo>
                  <a:lnTo>
                    <a:pt x="925703" y="88900"/>
                  </a:lnTo>
                  <a:lnTo>
                    <a:pt x="1014234" y="88900"/>
                  </a:lnTo>
                  <a:lnTo>
                    <a:pt x="1014234" y="76200"/>
                  </a:lnTo>
                  <a:lnTo>
                    <a:pt x="925703" y="76200"/>
                  </a:lnTo>
                  <a:lnTo>
                    <a:pt x="925703" y="0"/>
                  </a:lnTo>
                  <a:lnTo>
                    <a:pt x="921080" y="0"/>
                  </a:lnTo>
                  <a:lnTo>
                    <a:pt x="921080" y="635000"/>
                  </a:lnTo>
                  <a:lnTo>
                    <a:pt x="832561" y="635000"/>
                  </a:lnTo>
                  <a:lnTo>
                    <a:pt x="832561" y="368300"/>
                  </a:lnTo>
                  <a:lnTo>
                    <a:pt x="921080" y="368300"/>
                  </a:lnTo>
                  <a:lnTo>
                    <a:pt x="921080" y="355600"/>
                  </a:lnTo>
                  <a:lnTo>
                    <a:pt x="832561" y="355600"/>
                  </a:lnTo>
                  <a:lnTo>
                    <a:pt x="832561" y="88900"/>
                  </a:lnTo>
                  <a:lnTo>
                    <a:pt x="921080" y="88900"/>
                  </a:lnTo>
                  <a:lnTo>
                    <a:pt x="921080" y="76200"/>
                  </a:lnTo>
                  <a:lnTo>
                    <a:pt x="832561" y="76200"/>
                  </a:lnTo>
                  <a:lnTo>
                    <a:pt x="832561" y="0"/>
                  </a:lnTo>
                  <a:lnTo>
                    <a:pt x="827938" y="0"/>
                  </a:lnTo>
                  <a:lnTo>
                    <a:pt x="827938" y="635000"/>
                  </a:lnTo>
                  <a:lnTo>
                    <a:pt x="739419" y="635000"/>
                  </a:lnTo>
                  <a:lnTo>
                    <a:pt x="739419" y="368300"/>
                  </a:lnTo>
                  <a:lnTo>
                    <a:pt x="827938" y="368300"/>
                  </a:lnTo>
                  <a:lnTo>
                    <a:pt x="827938" y="355600"/>
                  </a:lnTo>
                  <a:lnTo>
                    <a:pt x="739419" y="355600"/>
                  </a:lnTo>
                  <a:lnTo>
                    <a:pt x="739419" y="88900"/>
                  </a:lnTo>
                  <a:lnTo>
                    <a:pt x="827938" y="88900"/>
                  </a:lnTo>
                  <a:lnTo>
                    <a:pt x="827938" y="76200"/>
                  </a:lnTo>
                  <a:lnTo>
                    <a:pt x="739419" y="76200"/>
                  </a:lnTo>
                  <a:lnTo>
                    <a:pt x="739419" y="0"/>
                  </a:lnTo>
                  <a:lnTo>
                    <a:pt x="734796" y="0"/>
                  </a:lnTo>
                  <a:lnTo>
                    <a:pt x="734796" y="635000"/>
                  </a:lnTo>
                  <a:lnTo>
                    <a:pt x="646277" y="635000"/>
                  </a:lnTo>
                  <a:lnTo>
                    <a:pt x="646277" y="368300"/>
                  </a:lnTo>
                  <a:lnTo>
                    <a:pt x="734796" y="368300"/>
                  </a:lnTo>
                  <a:lnTo>
                    <a:pt x="734796" y="355600"/>
                  </a:lnTo>
                  <a:lnTo>
                    <a:pt x="646277" y="355600"/>
                  </a:lnTo>
                  <a:lnTo>
                    <a:pt x="646277" y="88900"/>
                  </a:lnTo>
                  <a:lnTo>
                    <a:pt x="734796" y="88900"/>
                  </a:lnTo>
                  <a:lnTo>
                    <a:pt x="734796" y="76200"/>
                  </a:lnTo>
                  <a:lnTo>
                    <a:pt x="646277" y="76200"/>
                  </a:lnTo>
                  <a:lnTo>
                    <a:pt x="646277" y="0"/>
                  </a:lnTo>
                  <a:lnTo>
                    <a:pt x="641654" y="0"/>
                  </a:lnTo>
                  <a:lnTo>
                    <a:pt x="641654" y="635000"/>
                  </a:lnTo>
                  <a:lnTo>
                    <a:pt x="553123" y="635000"/>
                  </a:lnTo>
                  <a:lnTo>
                    <a:pt x="553123" y="368300"/>
                  </a:lnTo>
                  <a:lnTo>
                    <a:pt x="641654" y="368300"/>
                  </a:lnTo>
                  <a:lnTo>
                    <a:pt x="641654" y="355600"/>
                  </a:lnTo>
                  <a:lnTo>
                    <a:pt x="553123" y="355600"/>
                  </a:lnTo>
                  <a:lnTo>
                    <a:pt x="553123" y="88900"/>
                  </a:lnTo>
                  <a:lnTo>
                    <a:pt x="641654" y="88900"/>
                  </a:lnTo>
                  <a:lnTo>
                    <a:pt x="641654" y="76200"/>
                  </a:lnTo>
                  <a:lnTo>
                    <a:pt x="553123" y="76200"/>
                  </a:lnTo>
                  <a:lnTo>
                    <a:pt x="553123" y="0"/>
                  </a:lnTo>
                  <a:lnTo>
                    <a:pt x="548500" y="0"/>
                  </a:lnTo>
                  <a:lnTo>
                    <a:pt x="548500" y="635000"/>
                  </a:lnTo>
                  <a:lnTo>
                    <a:pt x="459981" y="635000"/>
                  </a:lnTo>
                  <a:lnTo>
                    <a:pt x="459981" y="368300"/>
                  </a:lnTo>
                  <a:lnTo>
                    <a:pt x="548500" y="368300"/>
                  </a:lnTo>
                  <a:lnTo>
                    <a:pt x="548500" y="355600"/>
                  </a:lnTo>
                  <a:lnTo>
                    <a:pt x="459981" y="355600"/>
                  </a:lnTo>
                  <a:lnTo>
                    <a:pt x="459981" y="88900"/>
                  </a:lnTo>
                  <a:lnTo>
                    <a:pt x="548500" y="88900"/>
                  </a:lnTo>
                  <a:lnTo>
                    <a:pt x="548500" y="76200"/>
                  </a:lnTo>
                  <a:lnTo>
                    <a:pt x="459981" y="76200"/>
                  </a:lnTo>
                  <a:lnTo>
                    <a:pt x="459981" y="0"/>
                  </a:lnTo>
                  <a:lnTo>
                    <a:pt x="455358" y="0"/>
                  </a:lnTo>
                  <a:lnTo>
                    <a:pt x="455358" y="635000"/>
                  </a:lnTo>
                  <a:lnTo>
                    <a:pt x="366839" y="635000"/>
                  </a:lnTo>
                  <a:lnTo>
                    <a:pt x="366839" y="368300"/>
                  </a:lnTo>
                  <a:lnTo>
                    <a:pt x="455358" y="368300"/>
                  </a:lnTo>
                  <a:lnTo>
                    <a:pt x="455358" y="355600"/>
                  </a:lnTo>
                  <a:lnTo>
                    <a:pt x="366839" y="355600"/>
                  </a:lnTo>
                  <a:lnTo>
                    <a:pt x="366839" y="88900"/>
                  </a:lnTo>
                  <a:lnTo>
                    <a:pt x="455358" y="88900"/>
                  </a:lnTo>
                  <a:lnTo>
                    <a:pt x="455358" y="76200"/>
                  </a:lnTo>
                  <a:lnTo>
                    <a:pt x="366839" y="76200"/>
                  </a:lnTo>
                  <a:lnTo>
                    <a:pt x="366839" y="0"/>
                  </a:lnTo>
                  <a:lnTo>
                    <a:pt x="362216" y="0"/>
                  </a:lnTo>
                  <a:lnTo>
                    <a:pt x="362216" y="635000"/>
                  </a:lnTo>
                  <a:lnTo>
                    <a:pt x="273697" y="635000"/>
                  </a:lnTo>
                  <a:lnTo>
                    <a:pt x="273697" y="368300"/>
                  </a:lnTo>
                  <a:lnTo>
                    <a:pt x="362216" y="368300"/>
                  </a:lnTo>
                  <a:lnTo>
                    <a:pt x="362216" y="355600"/>
                  </a:lnTo>
                  <a:lnTo>
                    <a:pt x="273697" y="355600"/>
                  </a:lnTo>
                  <a:lnTo>
                    <a:pt x="273697" y="88900"/>
                  </a:lnTo>
                  <a:lnTo>
                    <a:pt x="362216" y="88900"/>
                  </a:lnTo>
                  <a:lnTo>
                    <a:pt x="362216" y="76200"/>
                  </a:lnTo>
                  <a:lnTo>
                    <a:pt x="273697" y="76200"/>
                  </a:lnTo>
                  <a:lnTo>
                    <a:pt x="273697" y="0"/>
                  </a:lnTo>
                  <a:lnTo>
                    <a:pt x="269074" y="0"/>
                  </a:lnTo>
                  <a:lnTo>
                    <a:pt x="269074" y="635000"/>
                  </a:lnTo>
                  <a:lnTo>
                    <a:pt x="180543" y="635000"/>
                  </a:lnTo>
                  <a:lnTo>
                    <a:pt x="180543" y="368300"/>
                  </a:lnTo>
                  <a:lnTo>
                    <a:pt x="269074" y="368300"/>
                  </a:lnTo>
                  <a:lnTo>
                    <a:pt x="269074" y="355600"/>
                  </a:lnTo>
                  <a:lnTo>
                    <a:pt x="180543" y="355600"/>
                  </a:lnTo>
                  <a:lnTo>
                    <a:pt x="180543" y="88900"/>
                  </a:lnTo>
                  <a:lnTo>
                    <a:pt x="269074" y="88900"/>
                  </a:lnTo>
                  <a:lnTo>
                    <a:pt x="269074" y="76200"/>
                  </a:lnTo>
                  <a:lnTo>
                    <a:pt x="180543" y="76200"/>
                  </a:lnTo>
                  <a:lnTo>
                    <a:pt x="180543" y="0"/>
                  </a:lnTo>
                  <a:lnTo>
                    <a:pt x="175920" y="0"/>
                  </a:lnTo>
                  <a:lnTo>
                    <a:pt x="175920" y="635000"/>
                  </a:lnTo>
                  <a:lnTo>
                    <a:pt x="87401" y="635000"/>
                  </a:lnTo>
                  <a:lnTo>
                    <a:pt x="87401" y="368300"/>
                  </a:lnTo>
                  <a:lnTo>
                    <a:pt x="175920" y="368300"/>
                  </a:lnTo>
                  <a:lnTo>
                    <a:pt x="175920" y="355600"/>
                  </a:lnTo>
                  <a:lnTo>
                    <a:pt x="87401" y="355600"/>
                  </a:lnTo>
                  <a:lnTo>
                    <a:pt x="87401" y="88900"/>
                  </a:lnTo>
                  <a:lnTo>
                    <a:pt x="175920" y="88900"/>
                  </a:lnTo>
                  <a:lnTo>
                    <a:pt x="175920" y="76200"/>
                  </a:lnTo>
                  <a:lnTo>
                    <a:pt x="87401" y="76200"/>
                  </a:lnTo>
                  <a:lnTo>
                    <a:pt x="87401" y="0"/>
                  </a:lnTo>
                  <a:lnTo>
                    <a:pt x="82778" y="0"/>
                  </a:lnTo>
                  <a:lnTo>
                    <a:pt x="82778" y="76200"/>
                  </a:lnTo>
                  <a:lnTo>
                    <a:pt x="0" y="76200"/>
                  </a:lnTo>
                  <a:lnTo>
                    <a:pt x="0" y="88900"/>
                  </a:lnTo>
                  <a:lnTo>
                    <a:pt x="82778" y="88900"/>
                  </a:lnTo>
                  <a:lnTo>
                    <a:pt x="82778" y="355600"/>
                  </a:lnTo>
                  <a:lnTo>
                    <a:pt x="0" y="355600"/>
                  </a:lnTo>
                  <a:lnTo>
                    <a:pt x="0" y="368300"/>
                  </a:lnTo>
                  <a:lnTo>
                    <a:pt x="82778" y="368300"/>
                  </a:lnTo>
                  <a:lnTo>
                    <a:pt x="82778" y="635000"/>
                  </a:lnTo>
                  <a:lnTo>
                    <a:pt x="0" y="635000"/>
                  </a:lnTo>
                  <a:lnTo>
                    <a:pt x="0" y="647700"/>
                  </a:lnTo>
                  <a:lnTo>
                    <a:pt x="548500" y="647700"/>
                  </a:lnTo>
                  <a:lnTo>
                    <a:pt x="548500" y="914400"/>
                  </a:lnTo>
                  <a:lnTo>
                    <a:pt x="553123" y="914400"/>
                  </a:lnTo>
                  <a:lnTo>
                    <a:pt x="553123" y="647700"/>
                  </a:lnTo>
                  <a:lnTo>
                    <a:pt x="641654" y="647700"/>
                  </a:lnTo>
                  <a:lnTo>
                    <a:pt x="641654" y="914400"/>
                  </a:lnTo>
                  <a:lnTo>
                    <a:pt x="646277" y="914400"/>
                  </a:lnTo>
                  <a:lnTo>
                    <a:pt x="646277" y="647700"/>
                  </a:lnTo>
                  <a:lnTo>
                    <a:pt x="734796" y="647700"/>
                  </a:lnTo>
                  <a:lnTo>
                    <a:pt x="734796" y="914400"/>
                  </a:lnTo>
                  <a:lnTo>
                    <a:pt x="739419" y="914400"/>
                  </a:lnTo>
                  <a:lnTo>
                    <a:pt x="739419" y="647700"/>
                  </a:lnTo>
                  <a:lnTo>
                    <a:pt x="827938" y="647700"/>
                  </a:lnTo>
                  <a:lnTo>
                    <a:pt x="827938" y="914400"/>
                  </a:lnTo>
                  <a:lnTo>
                    <a:pt x="832561" y="914400"/>
                  </a:lnTo>
                  <a:lnTo>
                    <a:pt x="832561" y="647700"/>
                  </a:lnTo>
                  <a:lnTo>
                    <a:pt x="921080" y="647700"/>
                  </a:lnTo>
                  <a:lnTo>
                    <a:pt x="921080" y="914400"/>
                  </a:lnTo>
                  <a:lnTo>
                    <a:pt x="925703" y="914400"/>
                  </a:lnTo>
                  <a:lnTo>
                    <a:pt x="925703" y="647700"/>
                  </a:lnTo>
                  <a:lnTo>
                    <a:pt x="1014234" y="647700"/>
                  </a:lnTo>
                  <a:lnTo>
                    <a:pt x="1014234" y="914400"/>
                  </a:lnTo>
                  <a:lnTo>
                    <a:pt x="1018857" y="914400"/>
                  </a:lnTo>
                  <a:lnTo>
                    <a:pt x="1018857" y="647700"/>
                  </a:lnTo>
                  <a:lnTo>
                    <a:pt x="1107376" y="647700"/>
                  </a:lnTo>
                  <a:lnTo>
                    <a:pt x="1107376" y="914400"/>
                  </a:lnTo>
                  <a:lnTo>
                    <a:pt x="1111999" y="914400"/>
                  </a:lnTo>
                  <a:lnTo>
                    <a:pt x="1111999" y="647700"/>
                  </a:lnTo>
                  <a:lnTo>
                    <a:pt x="1200518" y="647700"/>
                  </a:lnTo>
                  <a:lnTo>
                    <a:pt x="1200518" y="914400"/>
                  </a:lnTo>
                  <a:lnTo>
                    <a:pt x="1205141" y="914400"/>
                  </a:lnTo>
                  <a:lnTo>
                    <a:pt x="1205141" y="647700"/>
                  </a:lnTo>
                  <a:lnTo>
                    <a:pt x="1293672" y="647700"/>
                  </a:lnTo>
                  <a:lnTo>
                    <a:pt x="1293672" y="914400"/>
                  </a:lnTo>
                  <a:lnTo>
                    <a:pt x="1298295" y="914400"/>
                  </a:lnTo>
                  <a:lnTo>
                    <a:pt x="1298295" y="647700"/>
                  </a:lnTo>
                  <a:lnTo>
                    <a:pt x="1386814" y="647700"/>
                  </a:lnTo>
                  <a:lnTo>
                    <a:pt x="1386814" y="914400"/>
                  </a:lnTo>
                  <a:lnTo>
                    <a:pt x="1391437" y="914400"/>
                  </a:lnTo>
                  <a:lnTo>
                    <a:pt x="1391437" y="647700"/>
                  </a:lnTo>
                  <a:lnTo>
                    <a:pt x="1479956" y="647700"/>
                  </a:lnTo>
                  <a:lnTo>
                    <a:pt x="1479956" y="914400"/>
                  </a:lnTo>
                  <a:lnTo>
                    <a:pt x="1484579" y="914400"/>
                  </a:lnTo>
                  <a:lnTo>
                    <a:pt x="1484579" y="647700"/>
                  </a:lnTo>
                  <a:lnTo>
                    <a:pt x="1573098" y="647700"/>
                  </a:lnTo>
                  <a:lnTo>
                    <a:pt x="1573098" y="914400"/>
                  </a:lnTo>
                  <a:lnTo>
                    <a:pt x="1577721" y="914400"/>
                  </a:lnTo>
                  <a:lnTo>
                    <a:pt x="1577721" y="647700"/>
                  </a:lnTo>
                  <a:lnTo>
                    <a:pt x="1666240" y="647700"/>
                  </a:lnTo>
                  <a:lnTo>
                    <a:pt x="1666240" y="914400"/>
                  </a:lnTo>
                  <a:lnTo>
                    <a:pt x="1670875" y="914400"/>
                  </a:lnTo>
                  <a:lnTo>
                    <a:pt x="1670875" y="647700"/>
                  </a:lnTo>
                  <a:lnTo>
                    <a:pt x="1759394" y="647700"/>
                  </a:lnTo>
                  <a:lnTo>
                    <a:pt x="1759394" y="914400"/>
                  </a:lnTo>
                  <a:lnTo>
                    <a:pt x="1764017" y="914400"/>
                  </a:lnTo>
                  <a:lnTo>
                    <a:pt x="1764017" y="647700"/>
                  </a:lnTo>
                  <a:lnTo>
                    <a:pt x="1852536" y="647700"/>
                  </a:lnTo>
                  <a:lnTo>
                    <a:pt x="1852536" y="914400"/>
                  </a:lnTo>
                  <a:lnTo>
                    <a:pt x="1857159" y="914400"/>
                  </a:lnTo>
                  <a:lnTo>
                    <a:pt x="1857159" y="647700"/>
                  </a:lnTo>
                  <a:lnTo>
                    <a:pt x="1939937" y="647700"/>
                  </a:lnTo>
                  <a:lnTo>
                    <a:pt x="1939937" y="635000"/>
                  </a:lnTo>
                  <a:lnTo>
                    <a:pt x="1857159" y="635000"/>
                  </a:lnTo>
                  <a:lnTo>
                    <a:pt x="1857159" y="368300"/>
                  </a:lnTo>
                  <a:lnTo>
                    <a:pt x="1939937" y="368300"/>
                  </a:lnTo>
                  <a:lnTo>
                    <a:pt x="1939937" y="355600"/>
                  </a:lnTo>
                  <a:lnTo>
                    <a:pt x="1857159" y="355600"/>
                  </a:lnTo>
                  <a:lnTo>
                    <a:pt x="1857159" y="88900"/>
                  </a:lnTo>
                  <a:lnTo>
                    <a:pt x="1939937" y="88900"/>
                  </a:lnTo>
                  <a:lnTo>
                    <a:pt x="1939937" y="762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6" name="object 32"/>
            <p:cNvSpPr/>
            <p:nvPr/>
          </p:nvSpPr>
          <p:spPr>
            <a:xfrm>
              <a:off x="24715080" y="32253840"/>
              <a:ext cx="1411920" cy="163440"/>
            </a:xfrm>
            <a:custGeom>
              <a:avLst/>
              <a:gdLst>
                <a:gd name="textAreaLeft" fmla="*/ 0 w 1411920"/>
                <a:gd name="textAreaRight" fmla="*/ 1412280 w 1411920"/>
                <a:gd name="textAreaTop" fmla="*/ 0 h 163440"/>
                <a:gd name="textAreaBottom" fmla="*/ 163800 h 163440"/>
              </a:gdLst>
              <a:ahLst/>
              <a:cxnLst/>
              <a:rect l="textAreaLeft" t="textAreaTop" r="textAreaRight" b="textAreaBottom"/>
              <a:pathLst>
                <a:path w="657225" h="76200">
                  <a:moveTo>
                    <a:pt x="4622" y="0"/>
                  </a:moveTo>
                  <a:lnTo>
                    <a:pt x="0" y="0"/>
                  </a:lnTo>
                  <a:lnTo>
                    <a:pt x="0" y="76200"/>
                  </a:lnTo>
                  <a:lnTo>
                    <a:pt x="4622" y="76200"/>
                  </a:lnTo>
                  <a:lnTo>
                    <a:pt x="4622" y="0"/>
                  </a:lnTo>
                  <a:close/>
                </a:path>
                <a:path w="657225" h="76200">
                  <a:moveTo>
                    <a:pt x="97777" y="0"/>
                  </a:moveTo>
                  <a:lnTo>
                    <a:pt x="93154" y="0"/>
                  </a:lnTo>
                  <a:lnTo>
                    <a:pt x="93154" y="76200"/>
                  </a:lnTo>
                  <a:lnTo>
                    <a:pt x="97777" y="76200"/>
                  </a:lnTo>
                  <a:lnTo>
                    <a:pt x="97777" y="0"/>
                  </a:lnTo>
                  <a:close/>
                </a:path>
                <a:path w="657225" h="76200">
                  <a:moveTo>
                    <a:pt x="190919" y="0"/>
                  </a:moveTo>
                  <a:lnTo>
                    <a:pt x="186296" y="0"/>
                  </a:lnTo>
                  <a:lnTo>
                    <a:pt x="186296" y="76200"/>
                  </a:lnTo>
                  <a:lnTo>
                    <a:pt x="190919" y="76200"/>
                  </a:lnTo>
                  <a:lnTo>
                    <a:pt x="190919" y="0"/>
                  </a:lnTo>
                  <a:close/>
                </a:path>
                <a:path w="657225" h="76200">
                  <a:moveTo>
                    <a:pt x="284060" y="0"/>
                  </a:moveTo>
                  <a:lnTo>
                    <a:pt x="279438" y="0"/>
                  </a:lnTo>
                  <a:lnTo>
                    <a:pt x="279438" y="76200"/>
                  </a:lnTo>
                  <a:lnTo>
                    <a:pt x="284060" y="76200"/>
                  </a:lnTo>
                  <a:lnTo>
                    <a:pt x="284060" y="0"/>
                  </a:lnTo>
                  <a:close/>
                </a:path>
                <a:path w="657225" h="76200">
                  <a:moveTo>
                    <a:pt x="377202" y="0"/>
                  </a:moveTo>
                  <a:lnTo>
                    <a:pt x="372579" y="0"/>
                  </a:lnTo>
                  <a:lnTo>
                    <a:pt x="372579" y="76200"/>
                  </a:lnTo>
                  <a:lnTo>
                    <a:pt x="377202" y="76200"/>
                  </a:lnTo>
                  <a:lnTo>
                    <a:pt x="377202" y="0"/>
                  </a:lnTo>
                  <a:close/>
                </a:path>
                <a:path w="657225" h="76200">
                  <a:moveTo>
                    <a:pt x="470357" y="0"/>
                  </a:moveTo>
                  <a:lnTo>
                    <a:pt x="465734" y="0"/>
                  </a:lnTo>
                  <a:lnTo>
                    <a:pt x="465734" y="76200"/>
                  </a:lnTo>
                  <a:lnTo>
                    <a:pt x="470357" y="76200"/>
                  </a:lnTo>
                  <a:lnTo>
                    <a:pt x="470357" y="0"/>
                  </a:lnTo>
                  <a:close/>
                </a:path>
                <a:path w="657225" h="76200">
                  <a:moveTo>
                    <a:pt x="563499" y="0"/>
                  </a:moveTo>
                  <a:lnTo>
                    <a:pt x="558876" y="0"/>
                  </a:lnTo>
                  <a:lnTo>
                    <a:pt x="558876" y="76200"/>
                  </a:lnTo>
                  <a:lnTo>
                    <a:pt x="563499" y="76200"/>
                  </a:lnTo>
                  <a:lnTo>
                    <a:pt x="563499" y="0"/>
                  </a:lnTo>
                  <a:close/>
                </a:path>
                <a:path w="657225" h="76200">
                  <a:moveTo>
                    <a:pt x="656640" y="0"/>
                  </a:moveTo>
                  <a:lnTo>
                    <a:pt x="652018" y="0"/>
                  </a:lnTo>
                  <a:lnTo>
                    <a:pt x="652018" y="76200"/>
                  </a:lnTo>
                  <a:lnTo>
                    <a:pt x="656640" y="76200"/>
                  </a:lnTo>
                  <a:lnTo>
                    <a:pt x="65664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sp>
        <p:nvSpPr>
          <p:cNvPr id="67" name="object 33"/>
          <p:cNvSpPr/>
          <p:nvPr/>
        </p:nvSpPr>
        <p:spPr>
          <a:xfrm>
            <a:off x="22381560" y="36690840"/>
            <a:ext cx="676080" cy="83520"/>
          </a:xfrm>
          <a:custGeom>
            <a:avLst/>
            <a:gdLst>
              <a:gd name="textAreaLeft" fmla="*/ 0 w 676080"/>
              <a:gd name="textAreaRight" fmla="*/ 676440 w 676080"/>
              <a:gd name="textAreaTop" fmla="*/ 0 h 83520"/>
              <a:gd name="textAreaBottom" fmla="*/ 83880 h 83520"/>
            </a:gdLst>
            <a:ahLst/>
            <a:cxnLst/>
            <a:rect l="textAreaLeft" t="textAreaTop" r="textAreaRight" b="textAreaBottom"/>
            <a:pathLst>
              <a:path w="314959" h="39369">
                <a:moveTo>
                  <a:pt x="24765" y="21551"/>
                </a:moveTo>
                <a:lnTo>
                  <a:pt x="20599" y="19100"/>
                </a:lnTo>
                <a:lnTo>
                  <a:pt x="6934" y="14947"/>
                </a:lnTo>
                <a:lnTo>
                  <a:pt x="4876" y="13169"/>
                </a:lnTo>
                <a:lnTo>
                  <a:pt x="4876" y="5270"/>
                </a:lnTo>
                <a:lnTo>
                  <a:pt x="8102" y="2832"/>
                </a:lnTo>
                <a:lnTo>
                  <a:pt x="16268" y="2832"/>
                </a:lnTo>
                <a:lnTo>
                  <a:pt x="18821" y="3886"/>
                </a:lnTo>
                <a:lnTo>
                  <a:pt x="21653" y="6337"/>
                </a:lnTo>
                <a:lnTo>
                  <a:pt x="23596" y="4229"/>
                </a:lnTo>
                <a:lnTo>
                  <a:pt x="20599" y="1549"/>
                </a:lnTo>
                <a:lnTo>
                  <a:pt x="17589" y="0"/>
                </a:lnTo>
                <a:lnTo>
                  <a:pt x="5994" y="0"/>
                </a:lnTo>
                <a:lnTo>
                  <a:pt x="1498" y="3949"/>
                </a:lnTo>
                <a:lnTo>
                  <a:pt x="1498" y="14833"/>
                </a:lnTo>
                <a:lnTo>
                  <a:pt x="4775" y="17437"/>
                </a:lnTo>
                <a:lnTo>
                  <a:pt x="19100" y="21882"/>
                </a:lnTo>
                <a:lnTo>
                  <a:pt x="21374" y="23774"/>
                </a:lnTo>
                <a:lnTo>
                  <a:pt x="21374" y="33489"/>
                </a:lnTo>
                <a:lnTo>
                  <a:pt x="17437" y="36423"/>
                </a:lnTo>
                <a:lnTo>
                  <a:pt x="7658" y="36423"/>
                </a:lnTo>
                <a:lnTo>
                  <a:pt x="4724" y="34823"/>
                </a:lnTo>
                <a:lnTo>
                  <a:pt x="1943" y="32385"/>
                </a:lnTo>
                <a:lnTo>
                  <a:pt x="0" y="34493"/>
                </a:lnTo>
                <a:lnTo>
                  <a:pt x="3098" y="37426"/>
                </a:lnTo>
                <a:lnTo>
                  <a:pt x="6934" y="39255"/>
                </a:lnTo>
                <a:lnTo>
                  <a:pt x="19812" y="39255"/>
                </a:lnTo>
                <a:lnTo>
                  <a:pt x="24765" y="34772"/>
                </a:lnTo>
                <a:lnTo>
                  <a:pt x="24765" y="21551"/>
                </a:lnTo>
                <a:close/>
              </a:path>
              <a:path w="314959" h="39369">
                <a:moveTo>
                  <a:pt x="57099" y="38646"/>
                </a:moveTo>
                <a:lnTo>
                  <a:pt x="53644" y="28270"/>
                </a:lnTo>
                <a:lnTo>
                  <a:pt x="52705" y="25438"/>
                </a:lnTo>
                <a:lnTo>
                  <a:pt x="49377" y="15455"/>
                </a:lnTo>
                <a:lnTo>
                  <a:pt x="49377" y="25438"/>
                </a:lnTo>
                <a:lnTo>
                  <a:pt x="35166" y="25438"/>
                </a:lnTo>
                <a:lnTo>
                  <a:pt x="42329" y="3327"/>
                </a:lnTo>
                <a:lnTo>
                  <a:pt x="49377" y="25438"/>
                </a:lnTo>
                <a:lnTo>
                  <a:pt x="49377" y="15455"/>
                </a:lnTo>
                <a:lnTo>
                  <a:pt x="45339" y="3327"/>
                </a:lnTo>
                <a:lnTo>
                  <a:pt x="44437" y="609"/>
                </a:lnTo>
                <a:lnTo>
                  <a:pt x="40284" y="609"/>
                </a:lnTo>
                <a:lnTo>
                  <a:pt x="27559" y="38646"/>
                </a:lnTo>
                <a:lnTo>
                  <a:pt x="30949" y="38646"/>
                </a:lnTo>
                <a:lnTo>
                  <a:pt x="34277" y="28270"/>
                </a:lnTo>
                <a:lnTo>
                  <a:pt x="50279" y="28270"/>
                </a:lnTo>
                <a:lnTo>
                  <a:pt x="53606" y="38646"/>
                </a:lnTo>
                <a:lnTo>
                  <a:pt x="57099" y="38646"/>
                </a:lnTo>
                <a:close/>
              </a:path>
              <a:path w="314959" h="39369">
                <a:moveTo>
                  <a:pt x="96977" y="38646"/>
                </a:moveTo>
                <a:lnTo>
                  <a:pt x="93319" y="609"/>
                </a:lnTo>
                <a:lnTo>
                  <a:pt x="88646" y="609"/>
                </a:lnTo>
                <a:lnTo>
                  <a:pt x="79552" y="30276"/>
                </a:lnTo>
                <a:lnTo>
                  <a:pt x="70104" y="609"/>
                </a:lnTo>
                <a:lnTo>
                  <a:pt x="65493" y="609"/>
                </a:lnTo>
                <a:lnTo>
                  <a:pt x="61887" y="38646"/>
                </a:lnTo>
                <a:lnTo>
                  <a:pt x="65049" y="38646"/>
                </a:lnTo>
                <a:lnTo>
                  <a:pt x="67830" y="7607"/>
                </a:lnTo>
                <a:lnTo>
                  <a:pt x="67995" y="3835"/>
                </a:lnTo>
                <a:lnTo>
                  <a:pt x="77876" y="34150"/>
                </a:lnTo>
                <a:lnTo>
                  <a:pt x="81051" y="34150"/>
                </a:lnTo>
                <a:lnTo>
                  <a:pt x="90589" y="3835"/>
                </a:lnTo>
                <a:lnTo>
                  <a:pt x="90817" y="7327"/>
                </a:lnTo>
                <a:lnTo>
                  <a:pt x="91427" y="14325"/>
                </a:lnTo>
                <a:lnTo>
                  <a:pt x="93764" y="38646"/>
                </a:lnTo>
                <a:lnTo>
                  <a:pt x="96977" y="38646"/>
                </a:lnTo>
                <a:close/>
              </a:path>
              <a:path w="314959" h="39369">
                <a:moveTo>
                  <a:pt x="130441" y="4114"/>
                </a:moveTo>
                <a:lnTo>
                  <a:pt x="129273" y="3327"/>
                </a:lnTo>
                <a:lnTo>
                  <a:pt x="126936" y="1765"/>
                </a:lnTo>
                <a:lnTo>
                  <a:pt x="126936" y="5613"/>
                </a:lnTo>
                <a:lnTo>
                  <a:pt x="126936" y="19050"/>
                </a:lnTo>
                <a:lnTo>
                  <a:pt x="122542" y="21107"/>
                </a:lnTo>
                <a:lnTo>
                  <a:pt x="110769" y="21107"/>
                </a:lnTo>
                <a:lnTo>
                  <a:pt x="110769" y="3327"/>
                </a:lnTo>
                <a:lnTo>
                  <a:pt x="122999" y="3327"/>
                </a:lnTo>
                <a:lnTo>
                  <a:pt x="126936" y="5613"/>
                </a:lnTo>
                <a:lnTo>
                  <a:pt x="126936" y="1765"/>
                </a:lnTo>
                <a:lnTo>
                  <a:pt x="125222" y="609"/>
                </a:lnTo>
                <a:lnTo>
                  <a:pt x="107442" y="609"/>
                </a:lnTo>
                <a:lnTo>
                  <a:pt x="107442" y="38646"/>
                </a:lnTo>
                <a:lnTo>
                  <a:pt x="110769" y="38646"/>
                </a:lnTo>
                <a:lnTo>
                  <a:pt x="110769" y="23825"/>
                </a:lnTo>
                <a:lnTo>
                  <a:pt x="124498" y="23825"/>
                </a:lnTo>
                <a:lnTo>
                  <a:pt x="129425" y="21107"/>
                </a:lnTo>
                <a:lnTo>
                  <a:pt x="130441" y="20548"/>
                </a:lnTo>
                <a:lnTo>
                  <a:pt x="130441" y="4114"/>
                </a:lnTo>
                <a:close/>
              </a:path>
              <a:path w="314959" h="39369">
                <a:moveTo>
                  <a:pt x="158330" y="35648"/>
                </a:moveTo>
                <a:lnTo>
                  <a:pt x="142443" y="35648"/>
                </a:lnTo>
                <a:lnTo>
                  <a:pt x="142443" y="609"/>
                </a:lnTo>
                <a:lnTo>
                  <a:pt x="139115" y="609"/>
                </a:lnTo>
                <a:lnTo>
                  <a:pt x="139115" y="38658"/>
                </a:lnTo>
                <a:lnTo>
                  <a:pt x="157886" y="38658"/>
                </a:lnTo>
                <a:lnTo>
                  <a:pt x="158330" y="35648"/>
                </a:lnTo>
                <a:close/>
              </a:path>
              <a:path w="314959" h="39369">
                <a:moveTo>
                  <a:pt x="185331" y="35877"/>
                </a:moveTo>
                <a:lnTo>
                  <a:pt x="168948" y="35877"/>
                </a:lnTo>
                <a:lnTo>
                  <a:pt x="168948" y="20332"/>
                </a:lnTo>
                <a:lnTo>
                  <a:pt x="182435" y="20332"/>
                </a:lnTo>
                <a:lnTo>
                  <a:pt x="182435" y="17551"/>
                </a:lnTo>
                <a:lnTo>
                  <a:pt x="168948" y="17551"/>
                </a:lnTo>
                <a:lnTo>
                  <a:pt x="168948" y="3390"/>
                </a:lnTo>
                <a:lnTo>
                  <a:pt x="184543" y="3390"/>
                </a:lnTo>
                <a:lnTo>
                  <a:pt x="184937" y="609"/>
                </a:lnTo>
                <a:lnTo>
                  <a:pt x="165620" y="609"/>
                </a:lnTo>
                <a:lnTo>
                  <a:pt x="165620" y="38646"/>
                </a:lnTo>
                <a:lnTo>
                  <a:pt x="185331" y="38646"/>
                </a:lnTo>
                <a:lnTo>
                  <a:pt x="185331" y="35877"/>
                </a:lnTo>
                <a:close/>
              </a:path>
              <a:path w="314959" h="39369">
                <a:moveTo>
                  <a:pt x="230327" y="609"/>
                </a:moveTo>
                <a:lnTo>
                  <a:pt x="204228" y="609"/>
                </a:lnTo>
                <a:lnTo>
                  <a:pt x="204228" y="3556"/>
                </a:lnTo>
                <a:lnTo>
                  <a:pt x="215493" y="3556"/>
                </a:lnTo>
                <a:lnTo>
                  <a:pt x="215493" y="38658"/>
                </a:lnTo>
                <a:lnTo>
                  <a:pt x="218770" y="38658"/>
                </a:lnTo>
                <a:lnTo>
                  <a:pt x="218770" y="3556"/>
                </a:lnTo>
                <a:lnTo>
                  <a:pt x="229933" y="3556"/>
                </a:lnTo>
                <a:lnTo>
                  <a:pt x="230327" y="609"/>
                </a:lnTo>
                <a:close/>
              </a:path>
              <a:path w="314959" h="39369">
                <a:moveTo>
                  <a:pt x="256768" y="35877"/>
                </a:moveTo>
                <a:lnTo>
                  <a:pt x="240385" y="35877"/>
                </a:lnTo>
                <a:lnTo>
                  <a:pt x="240385" y="20332"/>
                </a:lnTo>
                <a:lnTo>
                  <a:pt x="253885" y="20332"/>
                </a:lnTo>
                <a:lnTo>
                  <a:pt x="253885" y="17551"/>
                </a:lnTo>
                <a:lnTo>
                  <a:pt x="240385" y="17551"/>
                </a:lnTo>
                <a:lnTo>
                  <a:pt x="240385" y="3390"/>
                </a:lnTo>
                <a:lnTo>
                  <a:pt x="255993" y="3390"/>
                </a:lnTo>
                <a:lnTo>
                  <a:pt x="256387" y="609"/>
                </a:lnTo>
                <a:lnTo>
                  <a:pt x="237058" y="609"/>
                </a:lnTo>
                <a:lnTo>
                  <a:pt x="237058" y="38646"/>
                </a:lnTo>
                <a:lnTo>
                  <a:pt x="256768" y="38646"/>
                </a:lnTo>
                <a:lnTo>
                  <a:pt x="256768" y="35877"/>
                </a:lnTo>
                <a:close/>
              </a:path>
              <a:path w="314959" h="39369">
                <a:moveTo>
                  <a:pt x="287324" y="38646"/>
                </a:moveTo>
                <a:lnTo>
                  <a:pt x="275437" y="18046"/>
                </a:lnTo>
                <a:lnTo>
                  <a:pt x="285775" y="609"/>
                </a:lnTo>
                <a:lnTo>
                  <a:pt x="282168" y="609"/>
                </a:lnTo>
                <a:lnTo>
                  <a:pt x="273494" y="16052"/>
                </a:lnTo>
                <a:lnTo>
                  <a:pt x="264833" y="609"/>
                </a:lnTo>
                <a:lnTo>
                  <a:pt x="261061" y="609"/>
                </a:lnTo>
                <a:lnTo>
                  <a:pt x="271500" y="18224"/>
                </a:lnTo>
                <a:lnTo>
                  <a:pt x="259892" y="38646"/>
                </a:lnTo>
                <a:lnTo>
                  <a:pt x="263499" y="38646"/>
                </a:lnTo>
                <a:lnTo>
                  <a:pt x="273443" y="20332"/>
                </a:lnTo>
                <a:lnTo>
                  <a:pt x="283540" y="38646"/>
                </a:lnTo>
                <a:lnTo>
                  <a:pt x="287324" y="38646"/>
                </a:lnTo>
                <a:close/>
              </a:path>
              <a:path w="314959" h="39369">
                <a:moveTo>
                  <a:pt x="314718" y="609"/>
                </a:moveTo>
                <a:lnTo>
                  <a:pt x="288620" y="609"/>
                </a:lnTo>
                <a:lnTo>
                  <a:pt x="288620" y="3556"/>
                </a:lnTo>
                <a:lnTo>
                  <a:pt x="299885" y="3556"/>
                </a:lnTo>
                <a:lnTo>
                  <a:pt x="299885" y="38658"/>
                </a:lnTo>
                <a:lnTo>
                  <a:pt x="303161" y="38658"/>
                </a:lnTo>
                <a:lnTo>
                  <a:pt x="303161" y="3556"/>
                </a:lnTo>
                <a:lnTo>
                  <a:pt x="314325" y="3556"/>
                </a:lnTo>
                <a:lnTo>
                  <a:pt x="314718" y="609"/>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68" name="object 34"/>
          <p:cNvGrpSpPr/>
          <p:nvPr/>
        </p:nvGrpSpPr>
        <p:grpSpPr>
          <a:xfrm>
            <a:off x="21943440" y="32175000"/>
            <a:ext cx="4430520" cy="4599720"/>
            <a:chOff x="21943440" y="32175000"/>
            <a:chExt cx="4430520" cy="4599720"/>
          </a:xfrm>
        </p:grpSpPr>
        <p:sp>
          <p:nvSpPr>
            <p:cNvPr id="69" name="object 35"/>
            <p:cNvSpPr/>
            <p:nvPr/>
          </p:nvSpPr>
          <p:spPr>
            <a:xfrm>
              <a:off x="21943440" y="32175000"/>
              <a:ext cx="4430520" cy="4429440"/>
            </a:xfrm>
            <a:custGeom>
              <a:avLst/>
              <a:gdLst>
                <a:gd name="textAreaLeft" fmla="*/ 0 w 4430520"/>
                <a:gd name="textAreaRight" fmla="*/ 4430880 w 4430520"/>
                <a:gd name="textAreaTop" fmla="*/ 0 h 4429440"/>
                <a:gd name="textAreaBottom" fmla="*/ 4429800 h 4429440"/>
              </a:gdLst>
              <a:ahLst/>
              <a:cxnLst/>
              <a:rect l="textAreaLeft" t="textAreaTop" r="textAreaRight" b="textAreaBottom"/>
              <a:pathLst>
                <a:path w="2061845" h="2061844">
                  <a:moveTo>
                    <a:pt x="2061476" y="1963458"/>
                  </a:moveTo>
                  <a:lnTo>
                    <a:pt x="2059673" y="1961654"/>
                  </a:lnTo>
                  <a:lnTo>
                    <a:pt x="2027923" y="1929892"/>
                  </a:lnTo>
                  <a:lnTo>
                    <a:pt x="2024976" y="1929892"/>
                  </a:lnTo>
                  <a:lnTo>
                    <a:pt x="2021370" y="1933511"/>
                  </a:lnTo>
                  <a:lnTo>
                    <a:pt x="2021370" y="1936457"/>
                  </a:lnTo>
                  <a:lnTo>
                    <a:pt x="2045220" y="1960308"/>
                  </a:lnTo>
                  <a:lnTo>
                    <a:pt x="99275" y="1960308"/>
                  </a:lnTo>
                  <a:lnTo>
                    <a:pt x="99275" y="16256"/>
                  </a:lnTo>
                  <a:lnTo>
                    <a:pt x="122224" y="39217"/>
                  </a:lnTo>
                  <a:lnTo>
                    <a:pt x="123405" y="39674"/>
                  </a:lnTo>
                  <a:lnTo>
                    <a:pt x="125780" y="39674"/>
                  </a:lnTo>
                  <a:lnTo>
                    <a:pt x="126961" y="39217"/>
                  </a:lnTo>
                  <a:lnTo>
                    <a:pt x="129679" y="36512"/>
                  </a:lnTo>
                  <a:lnTo>
                    <a:pt x="129679" y="33566"/>
                  </a:lnTo>
                  <a:lnTo>
                    <a:pt x="127863" y="31762"/>
                  </a:lnTo>
                  <a:lnTo>
                    <a:pt x="96100" y="0"/>
                  </a:lnTo>
                  <a:lnTo>
                    <a:pt x="93167" y="0"/>
                  </a:lnTo>
                  <a:lnTo>
                    <a:pt x="59601" y="33566"/>
                  </a:lnTo>
                  <a:lnTo>
                    <a:pt x="59601" y="36512"/>
                  </a:lnTo>
                  <a:lnTo>
                    <a:pt x="62306" y="39217"/>
                  </a:lnTo>
                  <a:lnTo>
                    <a:pt x="63500" y="39674"/>
                  </a:lnTo>
                  <a:lnTo>
                    <a:pt x="65862" y="39674"/>
                  </a:lnTo>
                  <a:lnTo>
                    <a:pt x="67043" y="39217"/>
                  </a:lnTo>
                  <a:lnTo>
                    <a:pt x="90004" y="16256"/>
                  </a:lnTo>
                  <a:lnTo>
                    <a:pt x="90004" y="1960308"/>
                  </a:lnTo>
                  <a:lnTo>
                    <a:pt x="2070" y="1960308"/>
                  </a:lnTo>
                  <a:lnTo>
                    <a:pt x="0" y="1962378"/>
                  </a:lnTo>
                  <a:lnTo>
                    <a:pt x="0" y="1967484"/>
                  </a:lnTo>
                  <a:lnTo>
                    <a:pt x="2070" y="1969566"/>
                  </a:lnTo>
                  <a:lnTo>
                    <a:pt x="90004" y="1969566"/>
                  </a:lnTo>
                  <a:lnTo>
                    <a:pt x="90004" y="2059406"/>
                  </a:lnTo>
                  <a:lnTo>
                    <a:pt x="92087" y="2061476"/>
                  </a:lnTo>
                  <a:lnTo>
                    <a:pt x="97193" y="2061476"/>
                  </a:lnTo>
                  <a:lnTo>
                    <a:pt x="99275" y="2059406"/>
                  </a:lnTo>
                  <a:lnTo>
                    <a:pt x="99275" y="1969566"/>
                  </a:lnTo>
                  <a:lnTo>
                    <a:pt x="2045220" y="1969566"/>
                  </a:lnTo>
                  <a:lnTo>
                    <a:pt x="2021370" y="1993417"/>
                  </a:lnTo>
                  <a:lnTo>
                    <a:pt x="2021370" y="1996363"/>
                  </a:lnTo>
                  <a:lnTo>
                    <a:pt x="2024075" y="1999068"/>
                  </a:lnTo>
                  <a:lnTo>
                    <a:pt x="2025269" y="1999526"/>
                  </a:lnTo>
                  <a:lnTo>
                    <a:pt x="2027631" y="1999526"/>
                  </a:lnTo>
                  <a:lnTo>
                    <a:pt x="2028812" y="1999068"/>
                  </a:lnTo>
                  <a:lnTo>
                    <a:pt x="2061476" y="1966404"/>
                  </a:lnTo>
                  <a:lnTo>
                    <a:pt x="2061476" y="1963458"/>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70" name="object 36"/>
            <p:cNvPicPr/>
            <p:nvPr/>
          </p:nvPicPr>
          <p:blipFill>
            <a:blip r:embed="rId2"/>
            <a:stretch/>
          </p:blipFill>
          <p:spPr>
            <a:xfrm>
              <a:off x="22646160" y="36501480"/>
              <a:ext cx="142920" cy="143280"/>
            </a:xfrm>
            <a:prstGeom prst="rect">
              <a:avLst/>
            </a:prstGeom>
            <a:ln w="0">
              <a:noFill/>
            </a:ln>
          </p:spPr>
        </p:pic>
        <p:pic>
          <p:nvPicPr>
            <p:cNvPr id="71" name="object 37"/>
            <p:cNvPicPr/>
            <p:nvPr/>
          </p:nvPicPr>
          <p:blipFill>
            <a:blip r:embed="rId3"/>
            <a:stretch/>
          </p:blipFill>
          <p:spPr>
            <a:xfrm>
              <a:off x="23182200" y="36501480"/>
              <a:ext cx="3078000" cy="273240"/>
            </a:xfrm>
            <a:prstGeom prst="rect">
              <a:avLst/>
            </a:prstGeom>
            <a:ln w="0">
              <a:noFill/>
            </a:ln>
          </p:spPr>
        </p:pic>
        <p:pic>
          <p:nvPicPr>
            <p:cNvPr id="72" name="object 38"/>
            <p:cNvPicPr/>
            <p:nvPr/>
          </p:nvPicPr>
          <p:blipFill>
            <a:blip r:embed="rId4"/>
            <a:stretch/>
          </p:blipFill>
          <p:spPr>
            <a:xfrm>
              <a:off x="21953520" y="32537160"/>
              <a:ext cx="3966120" cy="3760920"/>
            </a:xfrm>
            <a:prstGeom prst="rect">
              <a:avLst/>
            </a:prstGeom>
            <a:ln w="0">
              <a:noFill/>
            </a:ln>
          </p:spPr>
        </p:pic>
      </p:grpSp>
      <p:pic>
        <p:nvPicPr>
          <p:cNvPr id="73" name="object 39"/>
          <p:cNvPicPr/>
          <p:nvPr/>
        </p:nvPicPr>
        <p:blipFill>
          <a:blip r:embed="rId5"/>
          <a:stretch/>
        </p:blipFill>
        <p:spPr>
          <a:xfrm>
            <a:off x="13059000" y="36337320"/>
            <a:ext cx="7817040" cy="325800"/>
          </a:xfrm>
          <a:prstGeom prst="rect">
            <a:avLst/>
          </a:prstGeom>
          <a:ln w="0">
            <a:noFill/>
          </a:ln>
        </p:spPr>
      </p:pic>
      <p:sp>
        <p:nvSpPr>
          <p:cNvPr id="74" name="object 40"/>
          <p:cNvSpPr/>
          <p:nvPr/>
        </p:nvSpPr>
        <p:spPr>
          <a:xfrm>
            <a:off x="13099680" y="35751240"/>
            <a:ext cx="7502760" cy="27720"/>
          </a:xfrm>
          <a:custGeom>
            <a:avLst/>
            <a:gdLst>
              <a:gd name="textAreaLeft" fmla="*/ 0 w 7502760"/>
              <a:gd name="textAreaRight" fmla="*/ 7503120 w 7502760"/>
              <a:gd name="textAreaTop" fmla="*/ 0 h 27720"/>
              <a:gd name="textAreaBottom" fmla="*/ 28080 h 27720"/>
            </a:gdLst>
            <a:ahLst/>
            <a:cxnLst/>
            <a:rect l="textAreaLeft" t="textAreaTop" r="textAreaRight" b="textAreaBottom"/>
            <a:pathLst>
              <a:path w="3491229" h="13334">
                <a:moveTo>
                  <a:pt x="3491020" y="0"/>
                </a:moveTo>
                <a:lnTo>
                  <a:pt x="0" y="0"/>
                </a:lnTo>
                <a:lnTo>
                  <a:pt x="0" y="13144"/>
                </a:lnTo>
                <a:lnTo>
                  <a:pt x="3491020" y="13144"/>
                </a:lnTo>
                <a:lnTo>
                  <a:pt x="349102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5" name="object 41"/>
          <p:cNvSpPr/>
          <p:nvPr/>
        </p:nvSpPr>
        <p:spPr>
          <a:xfrm>
            <a:off x="13099680" y="35446320"/>
            <a:ext cx="7502760" cy="27720"/>
          </a:xfrm>
          <a:custGeom>
            <a:avLst/>
            <a:gdLst>
              <a:gd name="textAreaLeft" fmla="*/ 0 w 7502760"/>
              <a:gd name="textAreaRight" fmla="*/ 7503120 w 7502760"/>
              <a:gd name="textAreaTop" fmla="*/ 0 h 27720"/>
              <a:gd name="textAreaBottom" fmla="*/ 28080 h 27720"/>
            </a:gdLst>
            <a:ahLst/>
            <a:cxnLst/>
            <a:rect l="textAreaLeft" t="textAreaTop" r="textAreaRight" b="textAreaBottom"/>
            <a:pathLst>
              <a:path w="3491229" h="13334">
                <a:moveTo>
                  <a:pt x="3491020" y="0"/>
                </a:moveTo>
                <a:lnTo>
                  <a:pt x="0" y="0"/>
                </a:lnTo>
                <a:lnTo>
                  <a:pt x="0" y="13144"/>
                </a:lnTo>
                <a:lnTo>
                  <a:pt x="3491020" y="13144"/>
                </a:lnTo>
                <a:lnTo>
                  <a:pt x="349102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6" name="object 42"/>
          <p:cNvSpPr/>
          <p:nvPr/>
        </p:nvSpPr>
        <p:spPr>
          <a:xfrm>
            <a:off x="13099680" y="35141400"/>
            <a:ext cx="7502760" cy="27720"/>
          </a:xfrm>
          <a:custGeom>
            <a:avLst/>
            <a:gdLst>
              <a:gd name="textAreaLeft" fmla="*/ 0 w 7502760"/>
              <a:gd name="textAreaRight" fmla="*/ 7503120 w 7502760"/>
              <a:gd name="textAreaTop" fmla="*/ 0 h 27720"/>
              <a:gd name="textAreaBottom" fmla="*/ 28080 h 27720"/>
            </a:gdLst>
            <a:ahLst/>
            <a:cxnLst/>
            <a:rect l="textAreaLeft" t="textAreaTop" r="textAreaRight" b="textAreaBottom"/>
            <a:pathLst>
              <a:path w="3491229" h="13334">
                <a:moveTo>
                  <a:pt x="3491020" y="0"/>
                </a:moveTo>
                <a:lnTo>
                  <a:pt x="0" y="0"/>
                </a:lnTo>
                <a:lnTo>
                  <a:pt x="0" y="13144"/>
                </a:lnTo>
                <a:lnTo>
                  <a:pt x="3491020" y="13144"/>
                </a:lnTo>
                <a:lnTo>
                  <a:pt x="349102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7" name="object 43"/>
          <p:cNvSpPr/>
          <p:nvPr/>
        </p:nvSpPr>
        <p:spPr>
          <a:xfrm>
            <a:off x="13099680" y="34836120"/>
            <a:ext cx="7502760" cy="27720"/>
          </a:xfrm>
          <a:custGeom>
            <a:avLst/>
            <a:gdLst>
              <a:gd name="textAreaLeft" fmla="*/ 0 w 7502760"/>
              <a:gd name="textAreaRight" fmla="*/ 7503120 w 7502760"/>
              <a:gd name="textAreaTop" fmla="*/ 0 h 27720"/>
              <a:gd name="textAreaBottom" fmla="*/ 28080 h 27720"/>
            </a:gdLst>
            <a:ahLst/>
            <a:cxnLst/>
            <a:rect l="textAreaLeft" t="textAreaTop" r="textAreaRight" b="textAreaBottom"/>
            <a:pathLst>
              <a:path w="3491229" h="13334">
                <a:moveTo>
                  <a:pt x="3491020" y="0"/>
                </a:moveTo>
                <a:lnTo>
                  <a:pt x="0" y="0"/>
                </a:lnTo>
                <a:lnTo>
                  <a:pt x="0" y="13144"/>
                </a:lnTo>
                <a:lnTo>
                  <a:pt x="3491020" y="13144"/>
                </a:lnTo>
                <a:lnTo>
                  <a:pt x="349102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8" name="object 44"/>
          <p:cNvSpPr/>
          <p:nvPr/>
        </p:nvSpPr>
        <p:spPr>
          <a:xfrm>
            <a:off x="13099680" y="34531200"/>
            <a:ext cx="7502760" cy="27720"/>
          </a:xfrm>
          <a:custGeom>
            <a:avLst/>
            <a:gdLst>
              <a:gd name="textAreaLeft" fmla="*/ 0 w 7502760"/>
              <a:gd name="textAreaRight" fmla="*/ 7503120 w 7502760"/>
              <a:gd name="textAreaTop" fmla="*/ 0 h 27720"/>
              <a:gd name="textAreaBottom" fmla="*/ 28080 h 27720"/>
            </a:gdLst>
            <a:ahLst/>
            <a:cxnLst/>
            <a:rect l="textAreaLeft" t="textAreaTop" r="textAreaRight" b="textAreaBottom"/>
            <a:pathLst>
              <a:path w="3491229" h="13334">
                <a:moveTo>
                  <a:pt x="3491020" y="0"/>
                </a:moveTo>
                <a:lnTo>
                  <a:pt x="0" y="0"/>
                </a:lnTo>
                <a:lnTo>
                  <a:pt x="0" y="13144"/>
                </a:lnTo>
                <a:lnTo>
                  <a:pt x="3491020" y="13144"/>
                </a:lnTo>
                <a:lnTo>
                  <a:pt x="349102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9" name="object 45"/>
          <p:cNvSpPr/>
          <p:nvPr/>
        </p:nvSpPr>
        <p:spPr>
          <a:xfrm>
            <a:off x="13099680" y="34225560"/>
            <a:ext cx="7502760" cy="27720"/>
          </a:xfrm>
          <a:custGeom>
            <a:avLst/>
            <a:gdLst>
              <a:gd name="textAreaLeft" fmla="*/ 0 w 7502760"/>
              <a:gd name="textAreaRight" fmla="*/ 7503120 w 7502760"/>
              <a:gd name="textAreaTop" fmla="*/ 0 h 27720"/>
              <a:gd name="textAreaBottom" fmla="*/ 28080 h 27720"/>
            </a:gdLst>
            <a:ahLst/>
            <a:cxnLst/>
            <a:rect l="textAreaLeft" t="textAreaTop" r="textAreaRight" b="textAreaBottom"/>
            <a:pathLst>
              <a:path w="3491229" h="13334">
                <a:moveTo>
                  <a:pt x="3491020" y="0"/>
                </a:moveTo>
                <a:lnTo>
                  <a:pt x="0" y="0"/>
                </a:lnTo>
                <a:lnTo>
                  <a:pt x="0" y="13144"/>
                </a:lnTo>
                <a:lnTo>
                  <a:pt x="3491020" y="13144"/>
                </a:lnTo>
                <a:lnTo>
                  <a:pt x="349102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0" name="object 46"/>
          <p:cNvSpPr/>
          <p:nvPr/>
        </p:nvSpPr>
        <p:spPr>
          <a:xfrm>
            <a:off x="13099680" y="33921000"/>
            <a:ext cx="7502760" cy="27720"/>
          </a:xfrm>
          <a:custGeom>
            <a:avLst/>
            <a:gdLst>
              <a:gd name="textAreaLeft" fmla="*/ 0 w 7502760"/>
              <a:gd name="textAreaRight" fmla="*/ 7503120 w 7502760"/>
              <a:gd name="textAreaTop" fmla="*/ 0 h 27720"/>
              <a:gd name="textAreaBottom" fmla="*/ 28080 h 27720"/>
            </a:gdLst>
            <a:ahLst/>
            <a:cxnLst/>
            <a:rect l="textAreaLeft" t="textAreaTop" r="textAreaRight" b="textAreaBottom"/>
            <a:pathLst>
              <a:path w="3491229" h="13334">
                <a:moveTo>
                  <a:pt x="3491020" y="0"/>
                </a:moveTo>
                <a:lnTo>
                  <a:pt x="0" y="0"/>
                </a:lnTo>
                <a:lnTo>
                  <a:pt x="0" y="13144"/>
                </a:lnTo>
                <a:lnTo>
                  <a:pt x="3491020" y="13144"/>
                </a:lnTo>
                <a:lnTo>
                  <a:pt x="349102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1" name="object 47"/>
          <p:cNvSpPr/>
          <p:nvPr/>
        </p:nvSpPr>
        <p:spPr>
          <a:xfrm>
            <a:off x="13099680" y="33616080"/>
            <a:ext cx="7502760" cy="27720"/>
          </a:xfrm>
          <a:custGeom>
            <a:avLst/>
            <a:gdLst>
              <a:gd name="textAreaLeft" fmla="*/ 0 w 7502760"/>
              <a:gd name="textAreaRight" fmla="*/ 7503120 w 7502760"/>
              <a:gd name="textAreaTop" fmla="*/ 0 h 27720"/>
              <a:gd name="textAreaBottom" fmla="*/ 28080 h 27720"/>
            </a:gdLst>
            <a:ahLst/>
            <a:cxnLst/>
            <a:rect l="textAreaLeft" t="textAreaTop" r="textAreaRight" b="textAreaBottom"/>
            <a:pathLst>
              <a:path w="3491229" h="13334">
                <a:moveTo>
                  <a:pt x="3491020" y="0"/>
                </a:moveTo>
                <a:lnTo>
                  <a:pt x="0" y="0"/>
                </a:lnTo>
                <a:lnTo>
                  <a:pt x="0" y="13144"/>
                </a:lnTo>
                <a:lnTo>
                  <a:pt x="3491020" y="13144"/>
                </a:lnTo>
                <a:lnTo>
                  <a:pt x="349102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object 48"/>
          <p:cNvSpPr/>
          <p:nvPr/>
        </p:nvSpPr>
        <p:spPr>
          <a:xfrm>
            <a:off x="13099680" y="33310440"/>
            <a:ext cx="7502760" cy="27720"/>
          </a:xfrm>
          <a:custGeom>
            <a:avLst/>
            <a:gdLst>
              <a:gd name="textAreaLeft" fmla="*/ 0 w 7502760"/>
              <a:gd name="textAreaRight" fmla="*/ 7503120 w 7502760"/>
              <a:gd name="textAreaTop" fmla="*/ 0 h 27720"/>
              <a:gd name="textAreaBottom" fmla="*/ 28080 h 27720"/>
            </a:gdLst>
            <a:ahLst/>
            <a:cxnLst/>
            <a:rect l="textAreaLeft" t="textAreaTop" r="textAreaRight" b="textAreaBottom"/>
            <a:pathLst>
              <a:path w="3491229" h="13334">
                <a:moveTo>
                  <a:pt x="3491020" y="0"/>
                </a:moveTo>
                <a:lnTo>
                  <a:pt x="0" y="0"/>
                </a:lnTo>
                <a:lnTo>
                  <a:pt x="0" y="13144"/>
                </a:lnTo>
                <a:lnTo>
                  <a:pt x="3491020" y="13144"/>
                </a:lnTo>
                <a:lnTo>
                  <a:pt x="349102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3" name="object 49"/>
          <p:cNvSpPr/>
          <p:nvPr/>
        </p:nvSpPr>
        <p:spPr>
          <a:xfrm>
            <a:off x="13099680" y="33005880"/>
            <a:ext cx="7502760" cy="27720"/>
          </a:xfrm>
          <a:custGeom>
            <a:avLst/>
            <a:gdLst>
              <a:gd name="textAreaLeft" fmla="*/ 0 w 7502760"/>
              <a:gd name="textAreaRight" fmla="*/ 7503120 w 7502760"/>
              <a:gd name="textAreaTop" fmla="*/ 0 h 27720"/>
              <a:gd name="textAreaBottom" fmla="*/ 28080 h 27720"/>
            </a:gdLst>
            <a:ahLst/>
            <a:cxnLst/>
            <a:rect l="textAreaLeft" t="textAreaTop" r="textAreaRight" b="textAreaBottom"/>
            <a:pathLst>
              <a:path w="3491229" h="13334">
                <a:moveTo>
                  <a:pt x="3491020" y="0"/>
                </a:moveTo>
                <a:lnTo>
                  <a:pt x="0" y="0"/>
                </a:lnTo>
                <a:lnTo>
                  <a:pt x="0" y="13144"/>
                </a:lnTo>
                <a:lnTo>
                  <a:pt x="3491020" y="13144"/>
                </a:lnTo>
                <a:lnTo>
                  <a:pt x="349102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object 50"/>
          <p:cNvSpPr/>
          <p:nvPr/>
        </p:nvSpPr>
        <p:spPr>
          <a:xfrm>
            <a:off x="13099680" y="32700240"/>
            <a:ext cx="7502760" cy="27720"/>
          </a:xfrm>
          <a:custGeom>
            <a:avLst/>
            <a:gdLst>
              <a:gd name="textAreaLeft" fmla="*/ 0 w 7502760"/>
              <a:gd name="textAreaRight" fmla="*/ 7503120 w 7502760"/>
              <a:gd name="textAreaTop" fmla="*/ 0 h 27720"/>
              <a:gd name="textAreaBottom" fmla="*/ 28080 h 27720"/>
            </a:gdLst>
            <a:ahLst/>
            <a:cxnLst/>
            <a:rect l="textAreaLeft" t="textAreaTop" r="textAreaRight" b="textAreaBottom"/>
            <a:pathLst>
              <a:path w="3491229" h="13334">
                <a:moveTo>
                  <a:pt x="3491020" y="0"/>
                </a:moveTo>
                <a:lnTo>
                  <a:pt x="0" y="0"/>
                </a:lnTo>
                <a:lnTo>
                  <a:pt x="0" y="13144"/>
                </a:lnTo>
                <a:lnTo>
                  <a:pt x="3491020" y="13144"/>
                </a:lnTo>
                <a:lnTo>
                  <a:pt x="349102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85" name="object 51"/>
          <p:cNvGrpSpPr/>
          <p:nvPr/>
        </p:nvGrpSpPr>
        <p:grpSpPr>
          <a:xfrm>
            <a:off x="13071960" y="32341320"/>
            <a:ext cx="7584120" cy="3757320"/>
            <a:chOff x="13071960" y="32341320"/>
            <a:chExt cx="7584120" cy="3757320"/>
          </a:xfrm>
        </p:grpSpPr>
        <p:sp>
          <p:nvSpPr>
            <p:cNvPr id="86" name="object 52"/>
            <p:cNvSpPr/>
            <p:nvPr/>
          </p:nvSpPr>
          <p:spPr>
            <a:xfrm>
              <a:off x="13099680" y="32395680"/>
              <a:ext cx="7503120" cy="27720"/>
            </a:xfrm>
            <a:custGeom>
              <a:avLst/>
              <a:gdLst>
                <a:gd name="textAreaLeft" fmla="*/ 0 w 7503120"/>
                <a:gd name="textAreaRight" fmla="*/ 7503480 w 7503120"/>
                <a:gd name="textAreaTop" fmla="*/ 0 h 27720"/>
                <a:gd name="textAreaBottom" fmla="*/ 28080 h 27720"/>
              </a:gdLst>
              <a:ahLst/>
              <a:cxnLst/>
              <a:rect l="textAreaLeft" t="textAreaTop" r="textAreaRight" b="textAreaBottom"/>
              <a:pathLst>
                <a:path w="3491229" h="13334">
                  <a:moveTo>
                    <a:pt x="3491020" y="0"/>
                  </a:moveTo>
                  <a:lnTo>
                    <a:pt x="0" y="0"/>
                  </a:lnTo>
                  <a:lnTo>
                    <a:pt x="0" y="13144"/>
                  </a:lnTo>
                  <a:lnTo>
                    <a:pt x="3491020" y="13144"/>
                  </a:lnTo>
                  <a:lnTo>
                    <a:pt x="3491020"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7" name="object 53"/>
            <p:cNvSpPr/>
            <p:nvPr/>
          </p:nvSpPr>
          <p:spPr>
            <a:xfrm>
              <a:off x="13099680" y="32342040"/>
              <a:ext cx="287280" cy="1743120"/>
            </a:xfrm>
            <a:custGeom>
              <a:avLst/>
              <a:gdLst>
                <a:gd name="textAreaLeft" fmla="*/ 0 w 287280"/>
                <a:gd name="textAreaRight" fmla="*/ 287640 w 287280"/>
                <a:gd name="textAreaTop" fmla="*/ 0 h 1743120"/>
                <a:gd name="textAreaBottom" fmla="*/ 1743480 h 1743120"/>
              </a:gdLst>
              <a:ahLst/>
              <a:cxnLst/>
              <a:rect l="textAreaLeft" t="textAreaTop" r="textAreaRight" b="textAreaBottom"/>
              <a:pathLst>
                <a:path w="133985" h="811530">
                  <a:moveTo>
                    <a:pt x="44500" y="0"/>
                  </a:moveTo>
                  <a:lnTo>
                    <a:pt x="0" y="0"/>
                  </a:lnTo>
                  <a:lnTo>
                    <a:pt x="0" y="810933"/>
                  </a:lnTo>
                  <a:lnTo>
                    <a:pt x="44500" y="810933"/>
                  </a:lnTo>
                  <a:lnTo>
                    <a:pt x="44500" y="0"/>
                  </a:lnTo>
                  <a:close/>
                </a:path>
                <a:path w="133985" h="811530">
                  <a:moveTo>
                    <a:pt x="133502" y="149225"/>
                  </a:moveTo>
                  <a:lnTo>
                    <a:pt x="89001" y="149225"/>
                  </a:lnTo>
                  <a:lnTo>
                    <a:pt x="89001" y="810945"/>
                  </a:lnTo>
                  <a:lnTo>
                    <a:pt x="133502" y="810945"/>
                  </a:lnTo>
                  <a:lnTo>
                    <a:pt x="133502" y="149225"/>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8" name="object 54"/>
            <p:cNvSpPr/>
            <p:nvPr/>
          </p:nvSpPr>
          <p:spPr>
            <a:xfrm>
              <a:off x="13482720" y="33353280"/>
              <a:ext cx="96120" cy="730080"/>
            </a:xfrm>
            <a:custGeom>
              <a:avLst/>
              <a:gdLst>
                <a:gd name="textAreaLeft" fmla="*/ 0 w 96120"/>
                <a:gd name="textAreaRight" fmla="*/ 96480 w 96120"/>
                <a:gd name="textAreaTop" fmla="*/ 0 h 730080"/>
                <a:gd name="textAreaBottom" fmla="*/ 730440 h 730080"/>
              </a:gdLst>
              <a:ahLst/>
              <a:cxnLst/>
              <a:rect l="textAreaLeft" t="textAreaTop" r="textAreaRight" b="textAreaBottom"/>
              <a:pathLst>
                <a:path w="45085" h="340359">
                  <a:moveTo>
                    <a:pt x="44504" y="0"/>
                  </a:moveTo>
                  <a:lnTo>
                    <a:pt x="0" y="0"/>
                  </a:lnTo>
                  <a:lnTo>
                    <a:pt x="0" y="340347"/>
                  </a:lnTo>
                  <a:lnTo>
                    <a:pt x="44504" y="340347"/>
                  </a:lnTo>
                  <a:lnTo>
                    <a:pt x="4450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9" name="object 55"/>
            <p:cNvSpPr/>
            <p:nvPr/>
          </p:nvSpPr>
          <p:spPr>
            <a:xfrm>
              <a:off x="13673880" y="32756760"/>
              <a:ext cx="96120" cy="1497600"/>
            </a:xfrm>
            <a:custGeom>
              <a:avLst/>
              <a:gdLst>
                <a:gd name="textAreaLeft" fmla="*/ 0 w 96120"/>
                <a:gd name="textAreaRight" fmla="*/ 96480 w 96120"/>
                <a:gd name="textAreaTop" fmla="*/ 0 h 1497600"/>
                <a:gd name="textAreaBottom" fmla="*/ 1497960 h 1497600"/>
              </a:gdLst>
              <a:ahLst/>
              <a:cxnLst/>
              <a:rect l="textAreaLeft" t="textAreaTop" r="textAreaRight" b="textAreaBottom"/>
              <a:pathLst>
                <a:path w="45085" h="697230">
                  <a:moveTo>
                    <a:pt x="44498" y="0"/>
                  </a:moveTo>
                  <a:lnTo>
                    <a:pt x="0" y="0"/>
                  </a:lnTo>
                  <a:lnTo>
                    <a:pt x="0" y="696799"/>
                  </a:lnTo>
                  <a:lnTo>
                    <a:pt x="44498" y="696799"/>
                  </a:lnTo>
                  <a:lnTo>
                    <a:pt x="4449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0" name="object 56"/>
            <p:cNvSpPr/>
            <p:nvPr/>
          </p:nvSpPr>
          <p:spPr>
            <a:xfrm>
              <a:off x="13865040" y="33048360"/>
              <a:ext cx="95760" cy="1206720"/>
            </a:xfrm>
            <a:custGeom>
              <a:avLst/>
              <a:gdLst>
                <a:gd name="textAreaLeft" fmla="*/ 0 w 95760"/>
                <a:gd name="textAreaRight" fmla="*/ 96120 w 95760"/>
                <a:gd name="textAreaTop" fmla="*/ 0 h 1206720"/>
                <a:gd name="textAreaBottom" fmla="*/ 1207080 h 1206720"/>
              </a:gdLst>
              <a:ahLst/>
              <a:cxnLst/>
              <a:rect l="textAreaLeft" t="textAreaTop" r="textAreaRight" b="textAreaBottom"/>
              <a:pathLst>
                <a:path w="45085" h="561975">
                  <a:moveTo>
                    <a:pt x="44498" y="0"/>
                  </a:moveTo>
                  <a:lnTo>
                    <a:pt x="0" y="0"/>
                  </a:lnTo>
                  <a:lnTo>
                    <a:pt x="0" y="561384"/>
                  </a:lnTo>
                  <a:lnTo>
                    <a:pt x="44498" y="561384"/>
                  </a:lnTo>
                  <a:lnTo>
                    <a:pt x="4449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1" name="object 57"/>
            <p:cNvSpPr/>
            <p:nvPr/>
          </p:nvSpPr>
          <p:spPr>
            <a:xfrm>
              <a:off x="14056200" y="32423400"/>
              <a:ext cx="95760" cy="1830240"/>
            </a:xfrm>
            <a:custGeom>
              <a:avLst/>
              <a:gdLst>
                <a:gd name="textAreaLeft" fmla="*/ 0 w 95760"/>
                <a:gd name="textAreaRight" fmla="*/ 96120 w 95760"/>
                <a:gd name="textAreaTop" fmla="*/ 0 h 1830240"/>
                <a:gd name="textAreaBottom" fmla="*/ 1830600 h 1830240"/>
              </a:gdLst>
              <a:ahLst/>
              <a:cxnLst/>
              <a:rect l="textAreaLeft" t="textAreaTop" r="textAreaRight" b="textAreaBottom"/>
              <a:pathLst>
                <a:path w="45084" h="852169">
                  <a:moveTo>
                    <a:pt x="44498" y="0"/>
                  </a:moveTo>
                  <a:lnTo>
                    <a:pt x="0" y="0"/>
                  </a:lnTo>
                  <a:lnTo>
                    <a:pt x="0" y="851925"/>
                  </a:lnTo>
                  <a:lnTo>
                    <a:pt x="44498" y="851925"/>
                  </a:lnTo>
                  <a:lnTo>
                    <a:pt x="4449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2" name="object 58"/>
            <p:cNvSpPr/>
            <p:nvPr/>
          </p:nvSpPr>
          <p:spPr>
            <a:xfrm>
              <a:off x="14248080" y="33144480"/>
              <a:ext cx="95760" cy="1109880"/>
            </a:xfrm>
            <a:custGeom>
              <a:avLst/>
              <a:gdLst>
                <a:gd name="textAreaLeft" fmla="*/ 0 w 95760"/>
                <a:gd name="textAreaRight" fmla="*/ 96120 w 95760"/>
                <a:gd name="textAreaTop" fmla="*/ 0 h 1109880"/>
                <a:gd name="textAreaBottom" fmla="*/ 1110240 h 1109880"/>
              </a:gdLst>
              <a:ahLst/>
              <a:cxnLst/>
              <a:rect l="textAreaLeft" t="textAreaTop" r="textAreaRight" b="textAreaBottom"/>
              <a:pathLst>
                <a:path w="45084" h="516890">
                  <a:moveTo>
                    <a:pt x="44498" y="0"/>
                  </a:moveTo>
                  <a:lnTo>
                    <a:pt x="0" y="0"/>
                  </a:lnTo>
                  <a:lnTo>
                    <a:pt x="0" y="516537"/>
                  </a:lnTo>
                  <a:lnTo>
                    <a:pt x="44498" y="516537"/>
                  </a:lnTo>
                  <a:lnTo>
                    <a:pt x="4449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3" name="object 59"/>
            <p:cNvSpPr/>
            <p:nvPr/>
          </p:nvSpPr>
          <p:spPr>
            <a:xfrm>
              <a:off x="14439240" y="33480720"/>
              <a:ext cx="95760" cy="774360"/>
            </a:xfrm>
            <a:custGeom>
              <a:avLst/>
              <a:gdLst>
                <a:gd name="textAreaLeft" fmla="*/ 0 w 95760"/>
                <a:gd name="textAreaRight" fmla="*/ 96120 w 95760"/>
                <a:gd name="textAreaTop" fmla="*/ 0 h 774360"/>
                <a:gd name="textAreaBottom" fmla="*/ 774720 h 774360"/>
              </a:gdLst>
              <a:ahLst/>
              <a:cxnLst/>
              <a:rect l="textAreaLeft" t="textAreaTop" r="textAreaRight" b="textAreaBottom"/>
              <a:pathLst>
                <a:path w="45084" h="360680">
                  <a:moveTo>
                    <a:pt x="44498" y="0"/>
                  </a:moveTo>
                  <a:lnTo>
                    <a:pt x="0" y="0"/>
                  </a:lnTo>
                  <a:lnTo>
                    <a:pt x="0" y="360105"/>
                  </a:lnTo>
                  <a:lnTo>
                    <a:pt x="44498" y="360105"/>
                  </a:lnTo>
                  <a:lnTo>
                    <a:pt x="4449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4" name="object 60"/>
            <p:cNvSpPr/>
            <p:nvPr/>
          </p:nvSpPr>
          <p:spPr>
            <a:xfrm>
              <a:off x="14630400" y="32756760"/>
              <a:ext cx="95760" cy="1497600"/>
            </a:xfrm>
            <a:custGeom>
              <a:avLst/>
              <a:gdLst>
                <a:gd name="textAreaLeft" fmla="*/ 0 w 95760"/>
                <a:gd name="textAreaRight" fmla="*/ 96120 w 95760"/>
                <a:gd name="textAreaTop" fmla="*/ 0 h 1497600"/>
                <a:gd name="textAreaBottom" fmla="*/ 1497960 h 1497600"/>
              </a:gdLst>
              <a:ahLst/>
              <a:cxnLst/>
              <a:rect l="textAreaLeft" t="textAreaTop" r="textAreaRight" b="textAreaBottom"/>
              <a:pathLst>
                <a:path w="45084" h="697230">
                  <a:moveTo>
                    <a:pt x="44498" y="0"/>
                  </a:moveTo>
                  <a:lnTo>
                    <a:pt x="0" y="0"/>
                  </a:lnTo>
                  <a:lnTo>
                    <a:pt x="0" y="696793"/>
                  </a:lnTo>
                  <a:lnTo>
                    <a:pt x="44498" y="696793"/>
                  </a:lnTo>
                  <a:lnTo>
                    <a:pt x="4449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5" name="object 61"/>
            <p:cNvSpPr/>
            <p:nvPr/>
          </p:nvSpPr>
          <p:spPr>
            <a:xfrm>
              <a:off x="14821200" y="33795720"/>
              <a:ext cx="287280" cy="458640"/>
            </a:xfrm>
            <a:custGeom>
              <a:avLst/>
              <a:gdLst>
                <a:gd name="textAreaLeft" fmla="*/ 0 w 287280"/>
                <a:gd name="textAreaRight" fmla="*/ 287640 w 287280"/>
                <a:gd name="textAreaTop" fmla="*/ 0 h 458640"/>
                <a:gd name="textAreaBottom" fmla="*/ 459000 h 458640"/>
              </a:gdLst>
              <a:ahLst/>
              <a:cxnLst/>
              <a:rect l="textAreaLeft" t="textAreaTop" r="textAreaRight" b="textAreaBottom"/>
              <a:pathLst>
                <a:path w="133984" h="213994">
                  <a:moveTo>
                    <a:pt x="44488" y="0"/>
                  </a:moveTo>
                  <a:lnTo>
                    <a:pt x="0" y="0"/>
                  </a:lnTo>
                  <a:lnTo>
                    <a:pt x="0" y="213626"/>
                  </a:lnTo>
                  <a:lnTo>
                    <a:pt x="44488" y="213626"/>
                  </a:lnTo>
                  <a:lnTo>
                    <a:pt x="44488" y="0"/>
                  </a:lnTo>
                  <a:close/>
                </a:path>
                <a:path w="133984" h="213994">
                  <a:moveTo>
                    <a:pt x="133489" y="78206"/>
                  </a:moveTo>
                  <a:lnTo>
                    <a:pt x="88988" y="78206"/>
                  </a:lnTo>
                  <a:lnTo>
                    <a:pt x="88988" y="213626"/>
                  </a:lnTo>
                  <a:lnTo>
                    <a:pt x="133489" y="213626"/>
                  </a:lnTo>
                  <a:lnTo>
                    <a:pt x="133489" y="78206"/>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6" name="object 62"/>
            <p:cNvSpPr/>
            <p:nvPr/>
          </p:nvSpPr>
          <p:spPr>
            <a:xfrm>
              <a:off x="15204240" y="33284520"/>
              <a:ext cx="96120" cy="969120"/>
            </a:xfrm>
            <a:custGeom>
              <a:avLst/>
              <a:gdLst>
                <a:gd name="textAreaLeft" fmla="*/ 0 w 96120"/>
                <a:gd name="textAreaRight" fmla="*/ 96480 w 96120"/>
                <a:gd name="textAreaTop" fmla="*/ 0 h 969120"/>
                <a:gd name="textAreaBottom" fmla="*/ 969480 h 969120"/>
              </a:gdLst>
              <a:ahLst/>
              <a:cxnLst/>
              <a:rect l="textAreaLeft" t="textAreaTop" r="textAreaRight" b="textAreaBottom"/>
              <a:pathLst>
                <a:path w="45084" h="451484">
                  <a:moveTo>
                    <a:pt x="44498" y="0"/>
                  </a:moveTo>
                  <a:lnTo>
                    <a:pt x="0" y="0"/>
                  </a:lnTo>
                  <a:lnTo>
                    <a:pt x="0" y="451430"/>
                  </a:lnTo>
                  <a:lnTo>
                    <a:pt x="44498" y="451430"/>
                  </a:lnTo>
                  <a:lnTo>
                    <a:pt x="4449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7" name="object 63"/>
            <p:cNvSpPr/>
            <p:nvPr/>
          </p:nvSpPr>
          <p:spPr>
            <a:xfrm>
              <a:off x="15395400" y="32832720"/>
              <a:ext cx="96120" cy="1422360"/>
            </a:xfrm>
            <a:custGeom>
              <a:avLst/>
              <a:gdLst>
                <a:gd name="textAreaLeft" fmla="*/ 0 w 96120"/>
                <a:gd name="textAreaRight" fmla="*/ 96480 w 96120"/>
                <a:gd name="textAreaTop" fmla="*/ 0 h 1422360"/>
                <a:gd name="textAreaBottom" fmla="*/ 1422720 h 1422360"/>
              </a:gdLst>
              <a:ahLst/>
              <a:cxnLst/>
              <a:rect l="textAreaLeft" t="textAreaTop" r="textAreaRight" b="textAreaBottom"/>
              <a:pathLst>
                <a:path w="45084" h="662305">
                  <a:moveTo>
                    <a:pt x="44498" y="0"/>
                  </a:moveTo>
                  <a:lnTo>
                    <a:pt x="0" y="0"/>
                  </a:lnTo>
                  <a:lnTo>
                    <a:pt x="0" y="661722"/>
                  </a:lnTo>
                  <a:lnTo>
                    <a:pt x="44498" y="661722"/>
                  </a:lnTo>
                  <a:lnTo>
                    <a:pt x="4449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8" name="object 64"/>
            <p:cNvSpPr/>
            <p:nvPr/>
          </p:nvSpPr>
          <p:spPr>
            <a:xfrm>
              <a:off x="15586560" y="32423400"/>
              <a:ext cx="96120" cy="1830240"/>
            </a:xfrm>
            <a:custGeom>
              <a:avLst/>
              <a:gdLst>
                <a:gd name="textAreaLeft" fmla="*/ 0 w 96120"/>
                <a:gd name="textAreaRight" fmla="*/ 96480 w 96120"/>
                <a:gd name="textAreaTop" fmla="*/ 0 h 1830240"/>
                <a:gd name="textAreaBottom" fmla="*/ 1830600 h 1830240"/>
              </a:gdLst>
              <a:ahLst/>
              <a:cxnLst/>
              <a:rect l="textAreaLeft" t="textAreaTop" r="textAreaRight" b="textAreaBottom"/>
              <a:pathLst>
                <a:path w="45084" h="852169">
                  <a:moveTo>
                    <a:pt x="44498" y="0"/>
                  </a:moveTo>
                  <a:lnTo>
                    <a:pt x="0" y="0"/>
                  </a:lnTo>
                  <a:lnTo>
                    <a:pt x="0" y="851925"/>
                  </a:lnTo>
                  <a:lnTo>
                    <a:pt x="44498" y="851925"/>
                  </a:lnTo>
                  <a:lnTo>
                    <a:pt x="4449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9" name="object 65"/>
            <p:cNvSpPr/>
            <p:nvPr/>
          </p:nvSpPr>
          <p:spPr>
            <a:xfrm>
              <a:off x="15777720" y="33121800"/>
              <a:ext cx="95760" cy="1133280"/>
            </a:xfrm>
            <a:custGeom>
              <a:avLst/>
              <a:gdLst>
                <a:gd name="textAreaLeft" fmla="*/ 0 w 95760"/>
                <a:gd name="textAreaRight" fmla="*/ 96120 w 95760"/>
                <a:gd name="textAreaTop" fmla="*/ 0 h 1133280"/>
                <a:gd name="textAreaBottom" fmla="*/ 1133640 h 1133280"/>
              </a:gdLst>
              <a:ahLst/>
              <a:cxnLst/>
              <a:rect l="textAreaLeft" t="textAreaTop" r="textAreaRight" b="textAreaBottom"/>
              <a:pathLst>
                <a:path w="45084" h="527684">
                  <a:moveTo>
                    <a:pt x="44498" y="0"/>
                  </a:moveTo>
                  <a:lnTo>
                    <a:pt x="0" y="0"/>
                  </a:lnTo>
                  <a:lnTo>
                    <a:pt x="0" y="527122"/>
                  </a:lnTo>
                  <a:lnTo>
                    <a:pt x="44498" y="527122"/>
                  </a:lnTo>
                  <a:lnTo>
                    <a:pt x="4449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0" name="object 66"/>
            <p:cNvSpPr/>
            <p:nvPr/>
          </p:nvSpPr>
          <p:spPr>
            <a:xfrm>
              <a:off x="15969600" y="33834960"/>
              <a:ext cx="95760" cy="419400"/>
            </a:xfrm>
            <a:custGeom>
              <a:avLst/>
              <a:gdLst>
                <a:gd name="textAreaLeft" fmla="*/ 0 w 95760"/>
                <a:gd name="textAreaRight" fmla="*/ 96120 w 95760"/>
                <a:gd name="textAreaTop" fmla="*/ 0 h 419400"/>
                <a:gd name="textAreaBottom" fmla="*/ 419760 h 419400"/>
              </a:gdLst>
              <a:ahLst/>
              <a:cxnLst/>
              <a:rect l="textAreaLeft" t="textAreaTop" r="textAreaRight" b="textAreaBottom"/>
              <a:pathLst>
                <a:path w="45084" h="195580">
                  <a:moveTo>
                    <a:pt x="44498" y="0"/>
                  </a:moveTo>
                  <a:lnTo>
                    <a:pt x="0" y="0"/>
                  </a:lnTo>
                  <a:lnTo>
                    <a:pt x="0" y="195014"/>
                  </a:lnTo>
                  <a:lnTo>
                    <a:pt x="44498" y="195014"/>
                  </a:lnTo>
                  <a:lnTo>
                    <a:pt x="4449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1" name="object 67"/>
            <p:cNvSpPr/>
            <p:nvPr/>
          </p:nvSpPr>
          <p:spPr>
            <a:xfrm>
              <a:off x="16160760" y="33480720"/>
              <a:ext cx="95760" cy="774360"/>
            </a:xfrm>
            <a:custGeom>
              <a:avLst/>
              <a:gdLst>
                <a:gd name="textAreaLeft" fmla="*/ 0 w 95760"/>
                <a:gd name="textAreaRight" fmla="*/ 96120 w 95760"/>
                <a:gd name="textAreaTop" fmla="*/ 0 h 774360"/>
                <a:gd name="textAreaBottom" fmla="*/ 774720 h 774360"/>
              </a:gdLst>
              <a:ahLst/>
              <a:cxnLst/>
              <a:rect l="textAreaLeft" t="textAreaTop" r="textAreaRight" b="textAreaBottom"/>
              <a:pathLst>
                <a:path w="45084" h="360680">
                  <a:moveTo>
                    <a:pt x="44498" y="0"/>
                  </a:moveTo>
                  <a:lnTo>
                    <a:pt x="0" y="0"/>
                  </a:lnTo>
                  <a:lnTo>
                    <a:pt x="0" y="360105"/>
                  </a:lnTo>
                  <a:lnTo>
                    <a:pt x="44498" y="360105"/>
                  </a:lnTo>
                  <a:lnTo>
                    <a:pt x="4449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2" name="object 68"/>
            <p:cNvSpPr/>
            <p:nvPr/>
          </p:nvSpPr>
          <p:spPr>
            <a:xfrm>
              <a:off x="16351920" y="34016760"/>
              <a:ext cx="95760" cy="238320"/>
            </a:xfrm>
            <a:custGeom>
              <a:avLst/>
              <a:gdLst>
                <a:gd name="textAreaLeft" fmla="*/ 0 w 95760"/>
                <a:gd name="textAreaRight" fmla="*/ 96120 w 95760"/>
                <a:gd name="textAreaTop" fmla="*/ 0 h 238320"/>
                <a:gd name="textAreaBottom" fmla="*/ 238680 h 238320"/>
              </a:gdLst>
              <a:ahLst/>
              <a:cxnLst/>
              <a:rect l="textAreaLeft" t="textAreaTop" r="textAreaRight" b="textAreaBottom"/>
              <a:pathLst>
                <a:path w="45084" h="111125">
                  <a:moveTo>
                    <a:pt x="44498" y="0"/>
                  </a:moveTo>
                  <a:lnTo>
                    <a:pt x="0" y="0"/>
                  </a:lnTo>
                  <a:lnTo>
                    <a:pt x="0" y="110651"/>
                  </a:lnTo>
                  <a:lnTo>
                    <a:pt x="44498" y="110651"/>
                  </a:lnTo>
                  <a:lnTo>
                    <a:pt x="4449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3" name="object 69"/>
            <p:cNvSpPr/>
            <p:nvPr/>
          </p:nvSpPr>
          <p:spPr>
            <a:xfrm>
              <a:off x="16543080" y="33062400"/>
              <a:ext cx="95760" cy="1191960"/>
            </a:xfrm>
            <a:custGeom>
              <a:avLst/>
              <a:gdLst>
                <a:gd name="textAreaLeft" fmla="*/ 0 w 95760"/>
                <a:gd name="textAreaRight" fmla="*/ 96120 w 95760"/>
                <a:gd name="textAreaTop" fmla="*/ 0 h 1191960"/>
                <a:gd name="textAreaBottom" fmla="*/ 1192320 h 1191960"/>
              </a:gdLst>
              <a:ahLst/>
              <a:cxnLst/>
              <a:rect l="textAreaLeft" t="textAreaTop" r="textAreaRight" b="textAreaBottom"/>
              <a:pathLst>
                <a:path w="45084" h="554990">
                  <a:moveTo>
                    <a:pt x="44498" y="0"/>
                  </a:moveTo>
                  <a:lnTo>
                    <a:pt x="0" y="0"/>
                  </a:lnTo>
                  <a:lnTo>
                    <a:pt x="0" y="554812"/>
                  </a:lnTo>
                  <a:lnTo>
                    <a:pt x="44498" y="554812"/>
                  </a:lnTo>
                  <a:lnTo>
                    <a:pt x="4449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4" name="object 70"/>
            <p:cNvSpPr/>
            <p:nvPr/>
          </p:nvSpPr>
          <p:spPr>
            <a:xfrm>
              <a:off x="16733880" y="32738040"/>
              <a:ext cx="96120" cy="1487880"/>
            </a:xfrm>
            <a:custGeom>
              <a:avLst/>
              <a:gdLst>
                <a:gd name="textAreaLeft" fmla="*/ 0 w 96120"/>
                <a:gd name="textAreaRight" fmla="*/ 96480 w 96120"/>
                <a:gd name="textAreaTop" fmla="*/ 0 h 1487880"/>
                <a:gd name="textAreaBottom" fmla="*/ 1488240 h 1487880"/>
              </a:gdLst>
              <a:ahLst/>
              <a:cxnLst/>
              <a:rect l="textAreaLeft" t="textAreaTop" r="textAreaRight" b="textAreaBottom"/>
              <a:pathLst>
                <a:path w="45084" h="692784">
                  <a:moveTo>
                    <a:pt x="44498" y="0"/>
                  </a:moveTo>
                  <a:lnTo>
                    <a:pt x="0" y="0"/>
                  </a:lnTo>
                  <a:lnTo>
                    <a:pt x="0" y="692390"/>
                  </a:lnTo>
                  <a:lnTo>
                    <a:pt x="44498" y="692390"/>
                  </a:lnTo>
                  <a:lnTo>
                    <a:pt x="4449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5" name="object 71"/>
            <p:cNvSpPr/>
            <p:nvPr/>
          </p:nvSpPr>
          <p:spPr>
            <a:xfrm>
              <a:off x="16925760" y="33224040"/>
              <a:ext cx="96120" cy="1001880"/>
            </a:xfrm>
            <a:custGeom>
              <a:avLst/>
              <a:gdLst>
                <a:gd name="textAreaLeft" fmla="*/ 0 w 96120"/>
                <a:gd name="textAreaRight" fmla="*/ 96480 w 96120"/>
                <a:gd name="textAreaTop" fmla="*/ 0 h 1001880"/>
                <a:gd name="textAreaBottom" fmla="*/ 1002240 h 1001880"/>
              </a:gdLst>
              <a:ahLst/>
              <a:cxnLst/>
              <a:rect l="textAreaLeft" t="textAreaTop" r="textAreaRight" b="textAreaBottom"/>
              <a:pathLst>
                <a:path w="45084" h="466725">
                  <a:moveTo>
                    <a:pt x="44498" y="0"/>
                  </a:moveTo>
                  <a:lnTo>
                    <a:pt x="0" y="0"/>
                  </a:lnTo>
                  <a:lnTo>
                    <a:pt x="0" y="466388"/>
                  </a:lnTo>
                  <a:lnTo>
                    <a:pt x="44498" y="466388"/>
                  </a:lnTo>
                  <a:lnTo>
                    <a:pt x="4449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6" name="object 72"/>
            <p:cNvSpPr/>
            <p:nvPr/>
          </p:nvSpPr>
          <p:spPr>
            <a:xfrm>
              <a:off x="17116920" y="32898240"/>
              <a:ext cx="287280" cy="1328400"/>
            </a:xfrm>
            <a:custGeom>
              <a:avLst/>
              <a:gdLst>
                <a:gd name="textAreaLeft" fmla="*/ 0 w 287280"/>
                <a:gd name="textAreaRight" fmla="*/ 287640 w 287280"/>
                <a:gd name="textAreaTop" fmla="*/ 0 h 1328400"/>
                <a:gd name="textAreaBottom" fmla="*/ 1328760 h 1328400"/>
              </a:gdLst>
              <a:ahLst/>
              <a:cxnLst/>
              <a:rect l="textAreaLeft" t="textAreaTop" r="textAreaRight" b="textAreaBottom"/>
              <a:pathLst>
                <a:path w="133984" h="618490">
                  <a:moveTo>
                    <a:pt x="44500" y="264414"/>
                  </a:moveTo>
                  <a:lnTo>
                    <a:pt x="0" y="264414"/>
                  </a:lnTo>
                  <a:lnTo>
                    <a:pt x="0" y="617905"/>
                  </a:lnTo>
                  <a:lnTo>
                    <a:pt x="44500" y="617905"/>
                  </a:lnTo>
                  <a:lnTo>
                    <a:pt x="44500" y="264414"/>
                  </a:lnTo>
                  <a:close/>
                </a:path>
                <a:path w="133984" h="618490">
                  <a:moveTo>
                    <a:pt x="133489" y="0"/>
                  </a:moveTo>
                  <a:lnTo>
                    <a:pt x="89001" y="0"/>
                  </a:lnTo>
                  <a:lnTo>
                    <a:pt x="89001" y="617905"/>
                  </a:lnTo>
                  <a:lnTo>
                    <a:pt x="133489" y="617905"/>
                  </a:lnTo>
                  <a:lnTo>
                    <a:pt x="13348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7" name="object 73"/>
            <p:cNvSpPr/>
            <p:nvPr/>
          </p:nvSpPr>
          <p:spPr>
            <a:xfrm>
              <a:off x="17499240" y="32395680"/>
              <a:ext cx="96120" cy="1830240"/>
            </a:xfrm>
            <a:custGeom>
              <a:avLst/>
              <a:gdLst>
                <a:gd name="textAreaLeft" fmla="*/ 0 w 96120"/>
                <a:gd name="textAreaRight" fmla="*/ 96480 w 96120"/>
                <a:gd name="textAreaTop" fmla="*/ 0 h 1830240"/>
                <a:gd name="textAreaBottom" fmla="*/ 1830600 h 1830240"/>
              </a:gdLst>
              <a:ahLst/>
              <a:cxnLst/>
              <a:rect l="textAreaLeft" t="textAreaTop" r="textAreaRight" b="textAreaBottom"/>
              <a:pathLst>
                <a:path w="45084" h="852169">
                  <a:moveTo>
                    <a:pt x="44498" y="0"/>
                  </a:moveTo>
                  <a:lnTo>
                    <a:pt x="0" y="0"/>
                  </a:lnTo>
                  <a:lnTo>
                    <a:pt x="0" y="851925"/>
                  </a:lnTo>
                  <a:lnTo>
                    <a:pt x="44498" y="851925"/>
                  </a:lnTo>
                  <a:lnTo>
                    <a:pt x="4449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8" name="object 74"/>
            <p:cNvSpPr/>
            <p:nvPr/>
          </p:nvSpPr>
          <p:spPr>
            <a:xfrm>
              <a:off x="17690400" y="33144480"/>
              <a:ext cx="95760" cy="1081440"/>
            </a:xfrm>
            <a:custGeom>
              <a:avLst/>
              <a:gdLst>
                <a:gd name="textAreaLeft" fmla="*/ 0 w 95760"/>
                <a:gd name="textAreaRight" fmla="*/ 96120 w 95760"/>
                <a:gd name="textAreaTop" fmla="*/ 0 h 1081440"/>
                <a:gd name="textAreaBottom" fmla="*/ 1081800 h 1081440"/>
              </a:gdLst>
              <a:ahLst/>
              <a:cxnLst/>
              <a:rect l="textAreaLeft" t="textAreaTop" r="textAreaRight" b="textAreaBottom"/>
              <a:pathLst>
                <a:path w="45084" h="503555">
                  <a:moveTo>
                    <a:pt x="44498" y="0"/>
                  </a:moveTo>
                  <a:lnTo>
                    <a:pt x="0" y="0"/>
                  </a:lnTo>
                  <a:lnTo>
                    <a:pt x="0" y="503387"/>
                  </a:lnTo>
                  <a:lnTo>
                    <a:pt x="44498" y="503387"/>
                  </a:lnTo>
                  <a:lnTo>
                    <a:pt x="4449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5"/>
            <p:cNvSpPr/>
            <p:nvPr/>
          </p:nvSpPr>
          <p:spPr>
            <a:xfrm>
              <a:off x="17882280" y="32395680"/>
              <a:ext cx="669240" cy="1830240"/>
            </a:xfrm>
            <a:custGeom>
              <a:avLst/>
              <a:gdLst>
                <a:gd name="textAreaLeft" fmla="*/ 0 w 669240"/>
                <a:gd name="textAreaRight" fmla="*/ 669600 w 669240"/>
                <a:gd name="textAreaTop" fmla="*/ 0 h 1830240"/>
                <a:gd name="textAreaBottom" fmla="*/ 1830600 h 1830240"/>
              </a:gdLst>
              <a:ahLst/>
              <a:cxnLst/>
              <a:rect l="textAreaLeft" t="textAreaTop" r="textAreaRight" b="textAreaBottom"/>
              <a:pathLst>
                <a:path w="311784" h="852169">
                  <a:moveTo>
                    <a:pt x="44500" y="85051"/>
                  </a:moveTo>
                  <a:lnTo>
                    <a:pt x="0" y="85051"/>
                  </a:lnTo>
                  <a:lnTo>
                    <a:pt x="0" y="851916"/>
                  </a:lnTo>
                  <a:lnTo>
                    <a:pt x="44500" y="851916"/>
                  </a:lnTo>
                  <a:lnTo>
                    <a:pt x="44500" y="85051"/>
                  </a:lnTo>
                  <a:close/>
                </a:path>
                <a:path w="311784" h="852169">
                  <a:moveTo>
                    <a:pt x="133502" y="0"/>
                  </a:moveTo>
                  <a:lnTo>
                    <a:pt x="89001" y="0"/>
                  </a:lnTo>
                  <a:lnTo>
                    <a:pt x="89001" y="851916"/>
                  </a:lnTo>
                  <a:lnTo>
                    <a:pt x="133502" y="851916"/>
                  </a:lnTo>
                  <a:lnTo>
                    <a:pt x="133502" y="0"/>
                  </a:lnTo>
                  <a:close/>
                </a:path>
                <a:path w="311784" h="852169">
                  <a:moveTo>
                    <a:pt x="222491" y="565378"/>
                  </a:moveTo>
                  <a:lnTo>
                    <a:pt x="178003" y="565378"/>
                  </a:lnTo>
                  <a:lnTo>
                    <a:pt x="178003" y="851916"/>
                  </a:lnTo>
                  <a:lnTo>
                    <a:pt x="222491" y="851916"/>
                  </a:lnTo>
                  <a:lnTo>
                    <a:pt x="222491" y="565378"/>
                  </a:lnTo>
                  <a:close/>
                </a:path>
                <a:path w="311784" h="852169">
                  <a:moveTo>
                    <a:pt x="311492" y="297116"/>
                  </a:moveTo>
                  <a:lnTo>
                    <a:pt x="266992" y="297116"/>
                  </a:lnTo>
                  <a:lnTo>
                    <a:pt x="266992" y="851916"/>
                  </a:lnTo>
                  <a:lnTo>
                    <a:pt x="311492" y="851916"/>
                  </a:lnTo>
                  <a:lnTo>
                    <a:pt x="311492" y="297116"/>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0" name="object 76"/>
            <p:cNvSpPr/>
            <p:nvPr/>
          </p:nvSpPr>
          <p:spPr>
            <a:xfrm>
              <a:off x="18647640" y="33310800"/>
              <a:ext cx="95760" cy="915120"/>
            </a:xfrm>
            <a:custGeom>
              <a:avLst/>
              <a:gdLst>
                <a:gd name="textAreaLeft" fmla="*/ 0 w 95760"/>
                <a:gd name="textAreaRight" fmla="*/ 96120 w 95760"/>
                <a:gd name="textAreaTop" fmla="*/ 0 h 915120"/>
                <a:gd name="textAreaBottom" fmla="*/ 915480 h 915120"/>
              </a:gdLst>
              <a:ahLst/>
              <a:cxnLst/>
              <a:rect l="textAreaLeft" t="textAreaTop" r="textAreaRight" b="textAreaBottom"/>
              <a:pathLst>
                <a:path w="45084" h="426084">
                  <a:moveTo>
                    <a:pt x="44498" y="0"/>
                  </a:moveTo>
                  <a:lnTo>
                    <a:pt x="0" y="0"/>
                  </a:lnTo>
                  <a:lnTo>
                    <a:pt x="0" y="425962"/>
                  </a:lnTo>
                  <a:lnTo>
                    <a:pt x="44498" y="425962"/>
                  </a:lnTo>
                  <a:lnTo>
                    <a:pt x="4449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1" name="object 77"/>
            <p:cNvSpPr/>
            <p:nvPr/>
          </p:nvSpPr>
          <p:spPr>
            <a:xfrm>
              <a:off x="18838440" y="32803920"/>
              <a:ext cx="287280" cy="1422720"/>
            </a:xfrm>
            <a:custGeom>
              <a:avLst/>
              <a:gdLst>
                <a:gd name="textAreaLeft" fmla="*/ 0 w 287280"/>
                <a:gd name="textAreaRight" fmla="*/ 287640 w 287280"/>
                <a:gd name="textAreaTop" fmla="*/ 0 h 1422720"/>
                <a:gd name="textAreaBottom" fmla="*/ 1423080 h 1422720"/>
              </a:gdLst>
              <a:ahLst/>
              <a:cxnLst/>
              <a:rect l="textAreaLeft" t="textAreaTop" r="textAreaRight" b="textAreaBottom"/>
              <a:pathLst>
                <a:path w="133984" h="662305">
                  <a:moveTo>
                    <a:pt x="44500" y="415378"/>
                  </a:moveTo>
                  <a:lnTo>
                    <a:pt x="0" y="415378"/>
                  </a:lnTo>
                  <a:lnTo>
                    <a:pt x="0" y="661720"/>
                  </a:lnTo>
                  <a:lnTo>
                    <a:pt x="44500" y="661720"/>
                  </a:lnTo>
                  <a:lnTo>
                    <a:pt x="44500" y="415378"/>
                  </a:lnTo>
                  <a:close/>
                </a:path>
                <a:path w="133984" h="662305">
                  <a:moveTo>
                    <a:pt x="133502" y="0"/>
                  </a:moveTo>
                  <a:lnTo>
                    <a:pt x="89001" y="0"/>
                  </a:lnTo>
                  <a:lnTo>
                    <a:pt x="89001" y="661720"/>
                  </a:lnTo>
                  <a:lnTo>
                    <a:pt x="133502" y="661720"/>
                  </a:lnTo>
                  <a:lnTo>
                    <a:pt x="13350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2" name="object 78"/>
            <p:cNvSpPr/>
            <p:nvPr/>
          </p:nvSpPr>
          <p:spPr>
            <a:xfrm>
              <a:off x="19220760" y="32395680"/>
              <a:ext cx="96120" cy="1830240"/>
            </a:xfrm>
            <a:custGeom>
              <a:avLst/>
              <a:gdLst>
                <a:gd name="textAreaLeft" fmla="*/ 0 w 96120"/>
                <a:gd name="textAreaRight" fmla="*/ 96480 w 96120"/>
                <a:gd name="textAreaTop" fmla="*/ 0 h 1830240"/>
                <a:gd name="textAreaBottom" fmla="*/ 1830600 h 1830240"/>
              </a:gdLst>
              <a:ahLst/>
              <a:cxnLst/>
              <a:rect l="textAreaLeft" t="textAreaTop" r="textAreaRight" b="textAreaBottom"/>
              <a:pathLst>
                <a:path w="45084" h="852169">
                  <a:moveTo>
                    <a:pt x="44498" y="0"/>
                  </a:moveTo>
                  <a:lnTo>
                    <a:pt x="0" y="0"/>
                  </a:lnTo>
                  <a:lnTo>
                    <a:pt x="0" y="851925"/>
                  </a:lnTo>
                  <a:lnTo>
                    <a:pt x="44498" y="851925"/>
                  </a:lnTo>
                  <a:lnTo>
                    <a:pt x="4449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3" name="object 79"/>
            <p:cNvSpPr/>
            <p:nvPr/>
          </p:nvSpPr>
          <p:spPr>
            <a:xfrm>
              <a:off x="19411920" y="32622120"/>
              <a:ext cx="95760" cy="1603800"/>
            </a:xfrm>
            <a:custGeom>
              <a:avLst/>
              <a:gdLst>
                <a:gd name="textAreaLeft" fmla="*/ 0 w 95760"/>
                <a:gd name="textAreaRight" fmla="*/ 96120 w 95760"/>
                <a:gd name="textAreaTop" fmla="*/ 0 h 1603800"/>
                <a:gd name="textAreaBottom" fmla="*/ 1604160 h 1603800"/>
              </a:gdLst>
              <a:ahLst/>
              <a:cxnLst/>
              <a:rect l="textAreaLeft" t="textAreaTop" r="textAreaRight" b="textAreaBottom"/>
              <a:pathLst>
                <a:path w="45084" h="746759">
                  <a:moveTo>
                    <a:pt x="44504" y="0"/>
                  </a:moveTo>
                  <a:lnTo>
                    <a:pt x="0" y="0"/>
                  </a:lnTo>
                  <a:lnTo>
                    <a:pt x="0" y="746540"/>
                  </a:lnTo>
                  <a:lnTo>
                    <a:pt x="44504" y="746540"/>
                  </a:lnTo>
                  <a:lnTo>
                    <a:pt x="44504"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4" name="object 80"/>
            <p:cNvSpPr/>
            <p:nvPr/>
          </p:nvSpPr>
          <p:spPr>
            <a:xfrm>
              <a:off x="19603800" y="33065280"/>
              <a:ext cx="96120" cy="1160640"/>
            </a:xfrm>
            <a:custGeom>
              <a:avLst/>
              <a:gdLst>
                <a:gd name="textAreaLeft" fmla="*/ 0 w 96120"/>
                <a:gd name="textAreaRight" fmla="*/ 96480 w 96120"/>
                <a:gd name="textAreaTop" fmla="*/ 0 h 1160640"/>
                <a:gd name="textAreaBottom" fmla="*/ 1161000 h 1160640"/>
              </a:gdLst>
              <a:ahLst/>
              <a:cxnLst/>
              <a:rect l="textAreaLeft" t="textAreaTop" r="textAreaRight" b="textAreaBottom"/>
              <a:pathLst>
                <a:path w="45084" h="540384">
                  <a:moveTo>
                    <a:pt x="44498" y="0"/>
                  </a:moveTo>
                  <a:lnTo>
                    <a:pt x="0" y="0"/>
                  </a:lnTo>
                  <a:lnTo>
                    <a:pt x="0" y="540261"/>
                  </a:lnTo>
                  <a:lnTo>
                    <a:pt x="44498" y="540261"/>
                  </a:lnTo>
                  <a:lnTo>
                    <a:pt x="4449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5" name="object 81"/>
            <p:cNvSpPr/>
            <p:nvPr/>
          </p:nvSpPr>
          <p:spPr>
            <a:xfrm>
              <a:off x="19794960" y="33671160"/>
              <a:ext cx="95760" cy="554760"/>
            </a:xfrm>
            <a:custGeom>
              <a:avLst/>
              <a:gdLst>
                <a:gd name="textAreaLeft" fmla="*/ 0 w 95760"/>
                <a:gd name="textAreaRight" fmla="*/ 96120 w 95760"/>
                <a:gd name="textAreaTop" fmla="*/ 0 h 554760"/>
                <a:gd name="textAreaBottom" fmla="*/ 555120 h 554760"/>
              </a:gdLst>
              <a:ahLst/>
              <a:cxnLst/>
              <a:rect l="textAreaLeft" t="textAreaTop" r="textAreaRight" b="textAreaBottom"/>
              <a:pathLst>
                <a:path w="45084" h="258444">
                  <a:moveTo>
                    <a:pt x="44498" y="0"/>
                  </a:moveTo>
                  <a:lnTo>
                    <a:pt x="0" y="0"/>
                  </a:lnTo>
                  <a:lnTo>
                    <a:pt x="0" y="258265"/>
                  </a:lnTo>
                  <a:lnTo>
                    <a:pt x="44498" y="258265"/>
                  </a:lnTo>
                  <a:lnTo>
                    <a:pt x="4449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6" name="object 82"/>
            <p:cNvSpPr/>
            <p:nvPr/>
          </p:nvSpPr>
          <p:spPr>
            <a:xfrm>
              <a:off x="19986120" y="33933240"/>
              <a:ext cx="286920" cy="292680"/>
            </a:xfrm>
            <a:custGeom>
              <a:avLst/>
              <a:gdLst>
                <a:gd name="textAreaLeft" fmla="*/ 0 w 286920"/>
                <a:gd name="textAreaRight" fmla="*/ 287280 w 286920"/>
                <a:gd name="textAreaTop" fmla="*/ 0 h 292680"/>
                <a:gd name="textAreaBottom" fmla="*/ 293040 h 292680"/>
              </a:gdLst>
              <a:ahLst/>
              <a:cxnLst/>
              <a:rect l="textAreaLeft" t="textAreaTop" r="textAreaRight" b="textAreaBottom"/>
              <a:pathLst>
                <a:path w="133984" h="136525">
                  <a:moveTo>
                    <a:pt x="44500" y="0"/>
                  </a:moveTo>
                  <a:lnTo>
                    <a:pt x="0" y="0"/>
                  </a:lnTo>
                  <a:lnTo>
                    <a:pt x="0" y="136309"/>
                  </a:lnTo>
                  <a:lnTo>
                    <a:pt x="44500" y="136309"/>
                  </a:lnTo>
                  <a:lnTo>
                    <a:pt x="44500" y="0"/>
                  </a:lnTo>
                  <a:close/>
                </a:path>
                <a:path w="133984" h="136525">
                  <a:moveTo>
                    <a:pt x="133489" y="68605"/>
                  </a:moveTo>
                  <a:lnTo>
                    <a:pt x="88988" y="68605"/>
                  </a:lnTo>
                  <a:lnTo>
                    <a:pt x="88988" y="136309"/>
                  </a:lnTo>
                  <a:lnTo>
                    <a:pt x="133489" y="136309"/>
                  </a:lnTo>
                  <a:lnTo>
                    <a:pt x="133489" y="68605"/>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7" name="object 83"/>
            <p:cNvSpPr/>
            <p:nvPr/>
          </p:nvSpPr>
          <p:spPr>
            <a:xfrm>
              <a:off x="20368080" y="33601680"/>
              <a:ext cx="96120" cy="624240"/>
            </a:xfrm>
            <a:custGeom>
              <a:avLst/>
              <a:gdLst>
                <a:gd name="textAreaLeft" fmla="*/ 0 w 96120"/>
                <a:gd name="textAreaRight" fmla="*/ 96480 w 96120"/>
                <a:gd name="textAreaTop" fmla="*/ 0 h 624240"/>
                <a:gd name="textAreaBottom" fmla="*/ 624600 h 624240"/>
              </a:gdLst>
              <a:ahLst/>
              <a:cxnLst/>
              <a:rect l="textAreaLeft" t="textAreaTop" r="textAreaRight" b="textAreaBottom"/>
              <a:pathLst>
                <a:path w="45084" h="290830">
                  <a:moveTo>
                    <a:pt x="44498" y="0"/>
                  </a:moveTo>
                  <a:lnTo>
                    <a:pt x="0" y="0"/>
                  </a:lnTo>
                  <a:lnTo>
                    <a:pt x="0" y="290547"/>
                  </a:lnTo>
                  <a:lnTo>
                    <a:pt x="44498" y="290547"/>
                  </a:lnTo>
                  <a:lnTo>
                    <a:pt x="4449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object 84"/>
            <p:cNvSpPr/>
            <p:nvPr/>
          </p:nvSpPr>
          <p:spPr>
            <a:xfrm>
              <a:off x="20559960" y="33005880"/>
              <a:ext cx="96120" cy="1220760"/>
            </a:xfrm>
            <a:custGeom>
              <a:avLst/>
              <a:gdLst>
                <a:gd name="textAreaLeft" fmla="*/ 0 w 96120"/>
                <a:gd name="textAreaRight" fmla="*/ 96480 w 96120"/>
                <a:gd name="textAreaTop" fmla="*/ 0 h 1220760"/>
                <a:gd name="textAreaBottom" fmla="*/ 1221120 h 1220760"/>
              </a:gdLst>
              <a:ahLst/>
              <a:cxnLst/>
              <a:rect l="textAreaLeft" t="textAreaTop" r="textAreaRight" b="textAreaBottom"/>
              <a:pathLst>
                <a:path w="45084" h="568325">
                  <a:moveTo>
                    <a:pt x="44498" y="0"/>
                  </a:moveTo>
                  <a:lnTo>
                    <a:pt x="0" y="0"/>
                  </a:lnTo>
                  <a:lnTo>
                    <a:pt x="0" y="567956"/>
                  </a:lnTo>
                  <a:lnTo>
                    <a:pt x="44498" y="567956"/>
                  </a:lnTo>
                  <a:lnTo>
                    <a:pt x="4449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9" name="object 85"/>
            <p:cNvSpPr/>
            <p:nvPr/>
          </p:nvSpPr>
          <p:spPr>
            <a:xfrm>
              <a:off x="20464200" y="34225920"/>
              <a:ext cx="95760" cy="249120"/>
            </a:xfrm>
            <a:custGeom>
              <a:avLst/>
              <a:gdLst>
                <a:gd name="textAreaLeft" fmla="*/ 0 w 95760"/>
                <a:gd name="textAreaRight" fmla="*/ 96120 w 95760"/>
                <a:gd name="textAreaTop" fmla="*/ 0 h 249120"/>
                <a:gd name="textAreaBottom" fmla="*/ 249480 h 249120"/>
              </a:gdLst>
              <a:ahLst/>
              <a:cxnLst/>
              <a:rect l="textAreaLeft" t="textAreaTop" r="textAreaRight" b="textAreaBottom"/>
              <a:pathLst>
                <a:path w="45084" h="116205">
                  <a:moveTo>
                    <a:pt x="44498" y="0"/>
                  </a:moveTo>
                  <a:lnTo>
                    <a:pt x="0" y="0"/>
                  </a:lnTo>
                  <a:lnTo>
                    <a:pt x="0" y="116006"/>
                  </a:lnTo>
                  <a:lnTo>
                    <a:pt x="44498" y="116006"/>
                  </a:lnTo>
                  <a:lnTo>
                    <a:pt x="4449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0" name="object 86"/>
            <p:cNvSpPr/>
            <p:nvPr/>
          </p:nvSpPr>
          <p:spPr>
            <a:xfrm>
              <a:off x="20081880" y="34225920"/>
              <a:ext cx="287280" cy="1497600"/>
            </a:xfrm>
            <a:custGeom>
              <a:avLst/>
              <a:gdLst>
                <a:gd name="textAreaLeft" fmla="*/ 0 w 287280"/>
                <a:gd name="textAreaRight" fmla="*/ 287640 w 287280"/>
                <a:gd name="textAreaTop" fmla="*/ 0 h 1497600"/>
                <a:gd name="textAreaBottom" fmla="*/ 1497960 h 1497600"/>
              </a:gdLst>
              <a:ahLst/>
              <a:cxnLst/>
              <a:rect l="textAreaLeft" t="textAreaTop" r="textAreaRight" b="textAreaBottom"/>
              <a:pathLst>
                <a:path w="133984" h="697230">
                  <a:moveTo>
                    <a:pt x="44488" y="0"/>
                  </a:moveTo>
                  <a:lnTo>
                    <a:pt x="0" y="0"/>
                  </a:lnTo>
                  <a:lnTo>
                    <a:pt x="0" y="696798"/>
                  </a:lnTo>
                  <a:lnTo>
                    <a:pt x="44488" y="696798"/>
                  </a:lnTo>
                  <a:lnTo>
                    <a:pt x="44488" y="0"/>
                  </a:lnTo>
                  <a:close/>
                </a:path>
                <a:path w="133984" h="697230">
                  <a:moveTo>
                    <a:pt x="133489" y="0"/>
                  </a:moveTo>
                  <a:lnTo>
                    <a:pt x="88988" y="0"/>
                  </a:lnTo>
                  <a:lnTo>
                    <a:pt x="88988" y="380974"/>
                  </a:lnTo>
                  <a:lnTo>
                    <a:pt x="133489" y="380974"/>
                  </a:lnTo>
                  <a:lnTo>
                    <a:pt x="133489"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1" name="object 87"/>
            <p:cNvSpPr/>
            <p:nvPr/>
          </p:nvSpPr>
          <p:spPr>
            <a:xfrm>
              <a:off x="19890000" y="34225920"/>
              <a:ext cx="96120" cy="793440"/>
            </a:xfrm>
            <a:custGeom>
              <a:avLst/>
              <a:gdLst>
                <a:gd name="textAreaLeft" fmla="*/ 0 w 96120"/>
                <a:gd name="textAreaRight" fmla="*/ 96480 w 96120"/>
                <a:gd name="textAreaTop" fmla="*/ 0 h 793440"/>
                <a:gd name="textAreaBottom" fmla="*/ 793800 h 793440"/>
              </a:gdLst>
              <a:ahLst/>
              <a:cxnLst/>
              <a:rect l="textAreaLeft" t="textAreaTop" r="textAreaRight" b="textAreaBottom"/>
              <a:pathLst>
                <a:path w="45084" h="369569">
                  <a:moveTo>
                    <a:pt x="44498" y="0"/>
                  </a:moveTo>
                  <a:lnTo>
                    <a:pt x="0" y="0"/>
                  </a:lnTo>
                  <a:lnTo>
                    <a:pt x="0" y="369005"/>
                  </a:lnTo>
                  <a:lnTo>
                    <a:pt x="44498" y="369005"/>
                  </a:lnTo>
                  <a:lnTo>
                    <a:pt x="4449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2" name="object 88"/>
            <p:cNvSpPr/>
            <p:nvPr/>
          </p:nvSpPr>
          <p:spPr>
            <a:xfrm>
              <a:off x="19698840" y="34225920"/>
              <a:ext cx="96120" cy="1249200"/>
            </a:xfrm>
            <a:custGeom>
              <a:avLst/>
              <a:gdLst>
                <a:gd name="textAreaLeft" fmla="*/ 0 w 96120"/>
                <a:gd name="textAreaRight" fmla="*/ 96480 w 96120"/>
                <a:gd name="textAreaTop" fmla="*/ 0 h 1249200"/>
                <a:gd name="textAreaBottom" fmla="*/ 1249560 h 1249200"/>
              </a:gdLst>
              <a:ahLst/>
              <a:cxnLst/>
              <a:rect l="textAreaLeft" t="textAreaTop" r="textAreaRight" b="textAreaBottom"/>
              <a:pathLst>
                <a:path w="45084" h="581659">
                  <a:moveTo>
                    <a:pt x="44498" y="0"/>
                  </a:moveTo>
                  <a:lnTo>
                    <a:pt x="0" y="0"/>
                  </a:lnTo>
                  <a:lnTo>
                    <a:pt x="0" y="581094"/>
                  </a:lnTo>
                  <a:lnTo>
                    <a:pt x="44498" y="581094"/>
                  </a:lnTo>
                  <a:lnTo>
                    <a:pt x="4449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3" name="object 89"/>
            <p:cNvSpPr/>
            <p:nvPr/>
          </p:nvSpPr>
          <p:spPr>
            <a:xfrm>
              <a:off x="19316880" y="34225920"/>
              <a:ext cx="286920" cy="1830240"/>
            </a:xfrm>
            <a:custGeom>
              <a:avLst/>
              <a:gdLst>
                <a:gd name="textAreaLeft" fmla="*/ 0 w 286920"/>
                <a:gd name="textAreaRight" fmla="*/ 287280 w 286920"/>
                <a:gd name="textAreaTop" fmla="*/ 0 h 1830240"/>
                <a:gd name="textAreaBottom" fmla="*/ 1830600 h 1830240"/>
              </a:gdLst>
              <a:ahLst/>
              <a:cxnLst/>
              <a:rect l="textAreaLeft" t="textAreaTop" r="textAreaRight" b="textAreaBottom"/>
              <a:pathLst>
                <a:path w="133984" h="852169">
                  <a:moveTo>
                    <a:pt x="44500" y="0"/>
                  </a:moveTo>
                  <a:lnTo>
                    <a:pt x="0" y="0"/>
                  </a:lnTo>
                  <a:lnTo>
                    <a:pt x="0" y="738009"/>
                  </a:lnTo>
                  <a:lnTo>
                    <a:pt x="44500" y="738009"/>
                  </a:lnTo>
                  <a:lnTo>
                    <a:pt x="44500" y="0"/>
                  </a:lnTo>
                  <a:close/>
                </a:path>
                <a:path w="133984" h="852169">
                  <a:moveTo>
                    <a:pt x="133489" y="0"/>
                  </a:moveTo>
                  <a:lnTo>
                    <a:pt x="88988" y="0"/>
                  </a:lnTo>
                  <a:lnTo>
                    <a:pt x="88988" y="851928"/>
                  </a:lnTo>
                  <a:lnTo>
                    <a:pt x="133489" y="851928"/>
                  </a:lnTo>
                  <a:lnTo>
                    <a:pt x="133489"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4" name="object 90"/>
            <p:cNvSpPr/>
            <p:nvPr/>
          </p:nvSpPr>
          <p:spPr>
            <a:xfrm>
              <a:off x="19125720" y="34225920"/>
              <a:ext cx="95760" cy="915120"/>
            </a:xfrm>
            <a:custGeom>
              <a:avLst/>
              <a:gdLst>
                <a:gd name="textAreaLeft" fmla="*/ 0 w 95760"/>
                <a:gd name="textAreaRight" fmla="*/ 96120 w 95760"/>
                <a:gd name="textAreaTop" fmla="*/ 0 h 915120"/>
                <a:gd name="textAreaBottom" fmla="*/ 915480 h 915120"/>
              </a:gdLst>
              <a:ahLst/>
              <a:cxnLst/>
              <a:rect l="textAreaLeft" t="textAreaTop" r="textAreaRight" b="textAreaBottom"/>
              <a:pathLst>
                <a:path w="45084" h="426084">
                  <a:moveTo>
                    <a:pt x="44498" y="0"/>
                  </a:moveTo>
                  <a:lnTo>
                    <a:pt x="0" y="0"/>
                  </a:lnTo>
                  <a:lnTo>
                    <a:pt x="0" y="425968"/>
                  </a:lnTo>
                  <a:lnTo>
                    <a:pt x="44498" y="425968"/>
                  </a:lnTo>
                  <a:lnTo>
                    <a:pt x="4449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5" name="object 91"/>
            <p:cNvSpPr/>
            <p:nvPr/>
          </p:nvSpPr>
          <p:spPr>
            <a:xfrm>
              <a:off x="18933840" y="34225920"/>
              <a:ext cx="95760" cy="637920"/>
            </a:xfrm>
            <a:custGeom>
              <a:avLst/>
              <a:gdLst>
                <a:gd name="textAreaLeft" fmla="*/ 0 w 95760"/>
                <a:gd name="textAreaRight" fmla="*/ 96120 w 95760"/>
                <a:gd name="textAreaTop" fmla="*/ 0 h 637920"/>
                <a:gd name="textAreaBottom" fmla="*/ 638280 h 637920"/>
              </a:gdLst>
              <a:ahLst/>
              <a:cxnLst/>
              <a:rect l="textAreaLeft" t="textAreaTop" r="textAreaRight" b="textAreaBottom"/>
              <a:pathLst>
                <a:path w="45084" h="297180">
                  <a:moveTo>
                    <a:pt x="44498" y="0"/>
                  </a:moveTo>
                  <a:lnTo>
                    <a:pt x="0" y="0"/>
                  </a:lnTo>
                  <a:lnTo>
                    <a:pt x="0" y="297131"/>
                  </a:lnTo>
                  <a:lnTo>
                    <a:pt x="44498" y="297131"/>
                  </a:lnTo>
                  <a:lnTo>
                    <a:pt x="4449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6" name="object 92"/>
            <p:cNvSpPr/>
            <p:nvPr/>
          </p:nvSpPr>
          <p:spPr>
            <a:xfrm>
              <a:off x="18742680" y="34225920"/>
              <a:ext cx="95760" cy="206280"/>
            </a:xfrm>
            <a:custGeom>
              <a:avLst/>
              <a:gdLst>
                <a:gd name="textAreaLeft" fmla="*/ 0 w 95760"/>
                <a:gd name="textAreaRight" fmla="*/ 96120 w 95760"/>
                <a:gd name="textAreaTop" fmla="*/ 0 h 206280"/>
                <a:gd name="textAreaBottom" fmla="*/ 206640 h 206280"/>
              </a:gdLst>
              <a:ahLst/>
              <a:cxnLst/>
              <a:rect l="textAreaLeft" t="textAreaTop" r="textAreaRight" b="textAreaBottom"/>
              <a:pathLst>
                <a:path w="45084" h="96519">
                  <a:moveTo>
                    <a:pt x="44498" y="0"/>
                  </a:moveTo>
                  <a:lnTo>
                    <a:pt x="0" y="0"/>
                  </a:lnTo>
                  <a:lnTo>
                    <a:pt x="0" y="95940"/>
                  </a:lnTo>
                  <a:lnTo>
                    <a:pt x="44498" y="95940"/>
                  </a:lnTo>
                  <a:lnTo>
                    <a:pt x="4449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7" name="object 93"/>
            <p:cNvSpPr/>
            <p:nvPr/>
          </p:nvSpPr>
          <p:spPr>
            <a:xfrm>
              <a:off x="18551520" y="34225920"/>
              <a:ext cx="96120" cy="1458720"/>
            </a:xfrm>
            <a:custGeom>
              <a:avLst/>
              <a:gdLst>
                <a:gd name="textAreaLeft" fmla="*/ 0 w 96120"/>
                <a:gd name="textAreaRight" fmla="*/ 96480 w 96120"/>
                <a:gd name="textAreaTop" fmla="*/ 0 h 1458720"/>
                <a:gd name="textAreaBottom" fmla="*/ 1459080 h 1458720"/>
              </a:gdLst>
              <a:ahLst/>
              <a:cxnLst/>
              <a:rect l="textAreaLeft" t="textAreaTop" r="textAreaRight" b="textAreaBottom"/>
              <a:pathLst>
                <a:path w="45084" h="679450">
                  <a:moveTo>
                    <a:pt x="44498" y="0"/>
                  </a:moveTo>
                  <a:lnTo>
                    <a:pt x="0" y="0"/>
                  </a:lnTo>
                  <a:lnTo>
                    <a:pt x="0" y="678868"/>
                  </a:lnTo>
                  <a:lnTo>
                    <a:pt x="44498" y="678868"/>
                  </a:lnTo>
                  <a:lnTo>
                    <a:pt x="4449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8" name="object 94"/>
            <p:cNvSpPr/>
            <p:nvPr/>
          </p:nvSpPr>
          <p:spPr>
            <a:xfrm>
              <a:off x="18360360" y="34225920"/>
              <a:ext cx="96120" cy="729360"/>
            </a:xfrm>
            <a:custGeom>
              <a:avLst/>
              <a:gdLst>
                <a:gd name="textAreaLeft" fmla="*/ 0 w 96120"/>
                <a:gd name="textAreaRight" fmla="*/ 96480 w 96120"/>
                <a:gd name="textAreaTop" fmla="*/ 0 h 729360"/>
                <a:gd name="textAreaBottom" fmla="*/ 729720 h 729360"/>
              </a:gdLst>
              <a:ahLst/>
              <a:cxnLst/>
              <a:rect l="textAreaLeft" t="textAreaTop" r="textAreaRight" b="textAreaBottom"/>
              <a:pathLst>
                <a:path w="45084" h="339725">
                  <a:moveTo>
                    <a:pt x="44498" y="0"/>
                  </a:moveTo>
                  <a:lnTo>
                    <a:pt x="0" y="0"/>
                  </a:lnTo>
                  <a:lnTo>
                    <a:pt x="0" y="339436"/>
                  </a:lnTo>
                  <a:lnTo>
                    <a:pt x="44498" y="339436"/>
                  </a:lnTo>
                  <a:lnTo>
                    <a:pt x="4449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9" name="object 95"/>
            <p:cNvSpPr/>
            <p:nvPr/>
          </p:nvSpPr>
          <p:spPr>
            <a:xfrm>
              <a:off x="17977320" y="34225920"/>
              <a:ext cx="287280" cy="1249200"/>
            </a:xfrm>
            <a:custGeom>
              <a:avLst/>
              <a:gdLst>
                <a:gd name="textAreaLeft" fmla="*/ 0 w 287280"/>
                <a:gd name="textAreaRight" fmla="*/ 287640 w 287280"/>
                <a:gd name="textAreaTop" fmla="*/ 0 h 1249200"/>
                <a:gd name="textAreaBottom" fmla="*/ 1249560 h 1249200"/>
              </a:gdLst>
              <a:ahLst/>
              <a:cxnLst/>
              <a:rect l="textAreaLeft" t="textAreaTop" r="textAreaRight" b="textAreaBottom"/>
              <a:pathLst>
                <a:path w="133984" h="581659">
                  <a:moveTo>
                    <a:pt x="44500" y="0"/>
                  </a:moveTo>
                  <a:lnTo>
                    <a:pt x="0" y="0"/>
                  </a:lnTo>
                  <a:lnTo>
                    <a:pt x="0" y="231317"/>
                  </a:lnTo>
                  <a:lnTo>
                    <a:pt x="44500" y="231317"/>
                  </a:lnTo>
                  <a:lnTo>
                    <a:pt x="44500" y="0"/>
                  </a:lnTo>
                  <a:close/>
                </a:path>
                <a:path w="133984" h="581659">
                  <a:moveTo>
                    <a:pt x="133502" y="0"/>
                  </a:moveTo>
                  <a:lnTo>
                    <a:pt x="89001" y="0"/>
                  </a:lnTo>
                  <a:lnTo>
                    <a:pt x="89001" y="581088"/>
                  </a:lnTo>
                  <a:lnTo>
                    <a:pt x="133502" y="581088"/>
                  </a:lnTo>
                  <a:lnTo>
                    <a:pt x="13350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0" name="object 96"/>
            <p:cNvSpPr/>
            <p:nvPr/>
          </p:nvSpPr>
          <p:spPr>
            <a:xfrm>
              <a:off x="17786160" y="34225920"/>
              <a:ext cx="96120" cy="1830240"/>
            </a:xfrm>
            <a:custGeom>
              <a:avLst/>
              <a:gdLst>
                <a:gd name="textAreaLeft" fmla="*/ 0 w 96120"/>
                <a:gd name="textAreaRight" fmla="*/ 96480 w 96120"/>
                <a:gd name="textAreaTop" fmla="*/ 0 h 1830240"/>
                <a:gd name="textAreaBottom" fmla="*/ 1830600 h 1830240"/>
              </a:gdLst>
              <a:ahLst/>
              <a:cxnLst/>
              <a:rect l="textAreaLeft" t="textAreaTop" r="textAreaRight" b="textAreaBottom"/>
              <a:pathLst>
                <a:path w="45084" h="852169">
                  <a:moveTo>
                    <a:pt x="44498" y="0"/>
                  </a:moveTo>
                  <a:lnTo>
                    <a:pt x="0" y="0"/>
                  </a:lnTo>
                  <a:lnTo>
                    <a:pt x="0" y="851925"/>
                  </a:lnTo>
                  <a:lnTo>
                    <a:pt x="44498" y="851925"/>
                  </a:lnTo>
                  <a:lnTo>
                    <a:pt x="4449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1" name="object 97"/>
            <p:cNvSpPr/>
            <p:nvPr/>
          </p:nvSpPr>
          <p:spPr>
            <a:xfrm>
              <a:off x="17595360" y="34225920"/>
              <a:ext cx="95760" cy="1365840"/>
            </a:xfrm>
            <a:custGeom>
              <a:avLst/>
              <a:gdLst>
                <a:gd name="textAreaLeft" fmla="*/ 0 w 95760"/>
                <a:gd name="textAreaRight" fmla="*/ 96120 w 95760"/>
                <a:gd name="textAreaTop" fmla="*/ 0 h 1365840"/>
                <a:gd name="textAreaBottom" fmla="*/ 1366200 h 1365840"/>
              </a:gdLst>
              <a:ahLst/>
              <a:cxnLst/>
              <a:rect l="textAreaLeft" t="textAreaTop" r="textAreaRight" b="textAreaBottom"/>
              <a:pathLst>
                <a:path w="45084" h="636269">
                  <a:moveTo>
                    <a:pt x="44498" y="0"/>
                  </a:moveTo>
                  <a:lnTo>
                    <a:pt x="0" y="0"/>
                  </a:lnTo>
                  <a:lnTo>
                    <a:pt x="0" y="635835"/>
                  </a:lnTo>
                  <a:lnTo>
                    <a:pt x="44498" y="635835"/>
                  </a:lnTo>
                  <a:lnTo>
                    <a:pt x="4449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2" name="object 98"/>
            <p:cNvSpPr/>
            <p:nvPr/>
          </p:nvSpPr>
          <p:spPr>
            <a:xfrm>
              <a:off x="17404200" y="34225920"/>
              <a:ext cx="95760" cy="771120"/>
            </a:xfrm>
            <a:custGeom>
              <a:avLst/>
              <a:gdLst>
                <a:gd name="textAreaLeft" fmla="*/ 0 w 95760"/>
                <a:gd name="textAreaRight" fmla="*/ 96120 w 95760"/>
                <a:gd name="textAreaTop" fmla="*/ 0 h 771120"/>
                <a:gd name="textAreaBottom" fmla="*/ 771480 h 771120"/>
              </a:gdLst>
              <a:ahLst/>
              <a:cxnLst/>
              <a:rect l="textAreaLeft" t="textAreaTop" r="textAreaRight" b="textAreaBottom"/>
              <a:pathLst>
                <a:path w="45084" h="359409">
                  <a:moveTo>
                    <a:pt x="44498" y="0"/>
                  </a:moveTo>
                  <a:lnTo>
                    <a:pt x="0" y="0"/>
                  </a:lnTo>
                  <a:lnTo>
                    <a:pt x="0" y="359058"/>
                  </a:lnTo>
                  <a:lnTo>
                    <a:pt x="44498" y="359058"/>
                  </a:lnTo>
                  <a:lnTo>
                    <a:pt x="4449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3" name="object 99"/>
            <p:cNvSpPr/>
            <p:nvPr/>
          </p:nvSpPr>
          <p:spPr>
            <a:xfrm>
              <a:off x="17021160" y="34225920"/>
              <a:ext cx="286920" cy="1416960"/>
            </a:xfrm>
            <a:custGeom>
              <a:avLst/>
              <a:gdLst>
                <a:gd name="textAreaLeft" fmla="*/ 0 w 286920"/>
                <a:gd name="textAreaRight" fmla="*/ 287280 w 286920"/>
                <a:gd name="textAreaTop" fmla="*/ 0 h 1416960"/>
                <a:gd name="textAreaBottom" fmla="*/ 1417320 h 1416960"/>
              </a:gdLst>
              <a:ahLst/>
              <a:cxnLst/>
              <a:rect l="textAreaLeft" t="textAreaTop" r="textAreaRight" b="textAreaBottom"/>
              <a:pathLst>
                <a:path w="133984" h="659765">
                  <a:moveTo>
                    <a:pt x="44500" y="0"/>
                  </a:moveTo>
                  <a:lnTo>
                    <a:pt x="0" y="0"/>
                  </a:lnTo>
                  <a:lnTo>
                    <a:pt x="0" y="462610"/>
                  </a:lnTo>
                  <a:lnTo>
                    <a:pt x="44500" y="462610"/>
                  </a:lnTo>
                  <a:lnTo>
                    <a:pt x="44500" y="0"/>
                  </a:lnTo>
                  <a:close/>
                </a:path>
                <a:path w="133984" h="659765">
                  <a:moveTo>
                    <a:pt x="133502" y="0"/>
                  </a:moveTo>
                  <a:lnTo>
                    <a:pt x="89001" y="0"/>
                  </a:lnTo>
                  <a:lnTo>
                    <a:pt x="89001" y="659155"/>
                  </a:lnTo>
                  <a:lnTo>
                    <a:pt x="133502" y="659155"/>
                  </a:lnTo>
                  <a:lnTo>
                    <a:pt x="13350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4" name="object 100"/>
            <p:cNvSpPr/>
            <p:nvPr/>
          </p:nvSpPr>
          <p:spPr>
            <a:xfrm>
              <a:off x="16638840" y="34225920"/>
              <a:ext cx="286920" cy="568440"/>
            </a:xfrm>
            <a:custGeom>
              <a:avLst/>
              <a:gdLst>
                <a:gd name="textAreaLeft" fmla="*/ 0 w 286920"/>
                <a:gd name="textAreaRight" fmla="*/ 287280 w 286920"/>
                <a:gd name="textAreaTop" fmla="*/ 0 h 568440"/>
                <a:gd name="textAreaBottom" fmla="*/ 568800 h 568440"/>
              </a:gdLst>
              <a:ahLst/>
              <a:cxnLst/>
              <a:rect l="textAreaLeft" t="textAreaTop" r="textAreaRight" b="textAreaBottom"/>
              <a:pathLst>
                <a:path w="133984" h="264794">
                  <a:moveTo>
                    <a:pt x="44488" y="13144"/>
                  </a:moveTo>
                  <a:lnTo>
                    <a:pt x="0" y="13144"/>
                  </a:lnTo>
                  <a:lnTo>
                    <a:pt x="0" y="129146"/>
                  </a:lnTo>
                  <a:lnTo>
                    <a:pt x="44488" y="129146"/>
                  </a:lnTo>
                  <a:lnTo>
                    <a:pt x="44488" y="13144"/>
                  </a:lnTo>
                  <a:close/>
                </a:path>
                <a:path w="133984" h="264794">
                  <a:moveTo>
                    <a:pt x="133489" y="0"/>
                  </a:moveTo>
                  <a:lnTo>
                    <a:pt x="89001" y="0"/>
                  </a:lnTo>
                  <a:lnTo>
                    <a:pt x="89001" y="264261"/>
                  </a:lnTo>
                  <a:lnTo>
                    <a:pt x="133489" y="264261"/>
                  </a:lnTo>
                  <a:lnTo>
                    <a:pt x="13348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5" name="object 101"/>
            <p:cNvSpPr/>
            <p:nvPr/>
          </p:nvSpPr>
          <p:spPr>
            <a:xfrm>
              <a:off x="16447680" y="34254360"/>
              <a:ext cx="96120" cy="1130400"/>
            </a:xfrm>
            <a:custGeom>
              <a:avLst/>
              <a:gdLst>
                <a:gd name="textAreaLeft" fmla="*/ 0 w 96120"/>
                <a:gd name="textAreaRight" fmla="*/ 96480 w 96120"/>
                <a:gd name="textAreaTop" fmla="*/ 0 h 1130400"/>
                <a:gd name="textAreaBottom" fmla="*/ 1130760 h 1130400"/>
              </a:gdLst>
              <a:ahLst/>
              <a:cxnLst/>
              <a:rect l="textAreaLeft" t="textAreaTop" r="textAreaRight" b="textAreaBottom"/>
              <a:pathLst>
                <a:path w="45084" h="526415">
                  <a:moveTo>
                    <a:pt x="44498" y="0"/>
                  </a:moveTo>
                  <a:lnTo>
                    <a:pt x="0" y="0"/>
                  </a:lnTo>
                  <a:lnTo>
                    <a:pt x="0" y="526259"/>
                  </a:lnTo>
                  <a:lnTo>
                    <a:pt x="44498" y="526259"/>
                  </a:lnTo>
                  <a:lnTo>
                    <a:pt x="4449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6" name="object 102"/>
            <p:cNvSpPr/>
            <p:nvPr/>
          </p:nvSpPr>
          <p:spPr>
            <a:xfrm>
              <a:off x="16255800" y="34254360"/>
              <a:ext cx="96120" cy="624240"/>
            </a:xfrm>
            <a:custGeom>
              <a:avLst/>
              <a:gdLst>
                <a:gd name="textAreaLeft" fmla="*/ 0 w 96120"/>
                <a:gd name="textAreaRight" fmla="*/ 96480 w 96120"/>
                <a:gd name="textAreaTop" fmla="*/ 0 h 624240"/>
                <a:gd name="textAreaBottom" fmla="*/ 624600 h 624240"/>
              </a:gdLst>
              <a:ahLst/>
              <a:cxnLst/>
              <a:rect l="textAreaLeft" t="textAreaTop" r="textAreaRight" b="textAreaBottom"/>
              <a:pathLst>
                <a:path w="45084" h="290830">
                  <a:moveTo>
                    <a:pt x="44498" y="0"/>
                  </a:moveTo>
                  <a:lnTo>
                    <a:pt x="0" y="0"/>
                  </a:lnTo>
                  <a:lnTo>
                    <a:pt x="0" y="290559"/>
                  </a:lnTo>
                  <a:lnTo>
                    <a:pt x="44498" y="290559"/>
                  </a:lnTo>
                  <a:lnTo>
                    <a:pt x="4449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7" name="object 103"/>
            <p:cNvSpPr/>
            <p:nvPr/>
          </p:nvSpPr>
          <p:spPr>
            <a:xfrm>
              <a:off x="15873480" y="34254360"/>
              <a:ext cx="287280" cy="1417320"/>
            </a:xfrm>
            <a:custGeom>
              <a:avLst/>
              <a:gdLst>
                <a:gd name="textAreaLeft" fmla="*/ 0 w 287280"/>
                <a:gd name="textAreaRight" fmla="*/ 287640 w 287280"/>
                <a:gd name="textAreaTop" fmla="*/ 0 h 1417320"/>
                <a:gd name="textAreaBottom" fmla="*/ 1417680 h 1417320"/>
              </a:gdLst>
              <a:ahLst/>
              <a:cxnLst/>
              <a:rect l="textAreaLeft" t="textAreaTop" r="textAreaRight" b="textAreaBottom"/>
              <a:pathLst>
                <a:path w="133984" h="659765">
                  <a:moveTo>
                    <a:pt x="44500" y="0"/>
                  </a:moveTo>
                  <a:lnTo>
                    <a:pt x="0" y="0"/>
                  </a:lnTo>
                  <a:lnTo>
                    <a:pt x="0" y="380961"/>
                  </a:lnTo>
                  <a:lnTo>
                    <a:pt x="44500" y="380961"/>
                  </a:lnTo>
                  <a:lnTo>
                    <a:pt x="44500" y="0"/>
                  </a:lnTo>
                  <a:close/>
                </a:path>
                <a:path w="133984" h="659765">
                  <a:moveTo>
                    <a:pt x="133502" y="0"/>
                  </a:moveTo>
                  <a:lnTo>
                    <a:pt x="89001" y="0"/>
                  </a:lnTo>
                  <a:lnTo>
                    <a:pt x="89001" y="659155"/>
                  </a:lnTo>
                  <a:lnTo>
                    <a:pt x="133502" y="659155"/>
                  </a:lnTo>
                  <a:lnTo>
                    <a:pt x="13350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8" name="object 104"/>
            <p:cNvSpPr/>
            <p:nvPr/>
          </p:nvSpPr>
          <p:spPr>
            <a:xfrm>
              <a:off x="15682680" y="34254360"/>
              <a:ext cx="95760" cy="1220760"/>
            </a:xfrm>
            <a:custGeom>
              <a:avLst/>
              <a:gdLst>
                <a:gd name="textAreaLeft" fmla="*/ 0 w 95760"/>
                <a:gd name="textAreaRight" fmla="*/ 96120 w 95760"/>
                <a:gd name="textAreaTop" fmla="*/ 0 h 1220760"/>
                <a:gd name="textAreaBottom" fmla="*/ 1221120 h 1220760"/>
              </a:gdLst>
              <a:ahLst/>
              <a:cxnLst/>
              <a:rect l="textAreaLeft" t="textAreaTop" r="textAreaRight" b="textAreaBottom"/>
              <a:pathLst>
                <a:path w="45084" h="568325">
                  <a:moveTo>
                    <a:pt x="44498" y="0"/>
                  </a:moveTo>
                  <a:lnTo>
                    <a:pt x="0" y="0"/>
                  </a:lnTo>
                  <a:lnTo>
                    <a:pt x="0" y="567950"/>
                  </a:lnTo>
                  <a:lnTo>
                    <a:pt x="44498" y="567950"/>
                  </a:lnTo>
                  <a:lnTo>
                    <a:pt x="4449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9" name="object 105"/>
            <p:cNvSpPr/>
            <p:nvPr/>
          </p:nvSpPr>
          <p:spPr>
            <a:xfrm>
              <a:off x="15490800" y="34254360"/>
              <a:ext cx="95760" cy="1667880"/>
            </a:xfrm>
            <a:custGeom>
              <a:avLst/>
              <a:gdLst>
                <a:gd name="textAreaLeft" fmla="*/ 0 w 95760"/>
                <a:gd name="textAreaRight" fmla="*/ 96120 w 95760"/>
                <a:gd name="textAreaTop" fmla="*/ 0 h 1667880"/>
                <a:gd name="textAreaBottom" fmla="*/ 1668240 h 1667880"/>
              </a:gdLst>
              <a:ahLst/>
              <a:cxnLst/>
              <a:rect l="textAreaLeft" t="textAreaTop" r="textAreaRight" b="textAreaBottom"/>
              <a:pathLst>
                <a:path w="45084" h="776605">
                  <a:moveTo>
                    <a:pt x="44498" y="0"/>
                  </a:moveTo>
                  <a:lnTo>
                    <a:pt x="0" y="0"/>
                  </a:lnTo>
                  <a:lnTo>
                    <a:pt x="0" y="776002"/>
                  </a:lnTo>
                  <a:lnTo>
                    <a:pt x="44498" y="776002"/>
                  </a:lnTo>
                  <a:lnTo>
                    <a:pt x="4449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0" name="object 106"/>
            <p:cNvSpPr/>
            <p:nvPr/>
          </p:nvSpPr>
          <p:spPr>
            <a:xfrm>
              <a:off x="15108480" y="34254360"/>
              <a:ext cx="286920" cy="1045800"/>
            </a:xfrm>
            <a:custGeom>
              <a:avLst/>
              <a:gdLst>
                <a:gd name="textAreaLeft" fmla="*/ 0 w 286920"/>
                <a:gd name="textAreaRight" fmla="*/ 287280 w 286920"/>
                <a:gd name="textAreaTop" fmla="*/ 0 h 1045800"/>
                <a:gd name="textAreaBottom" fmla="*/ 1046160 h 1045800"/>
              </a:gdLst>
              <a:ahLst/>
              <a:cxnLst/>
              <a:rect l="textAreaLeft" t="textAreaTop" r="textAreaRight" b="textAreaBottom"/>
              <a:pathLst>
                <a:path w="133984" h="487044">
                  <a:moveTo>
                    <a:pt x="44500" y="0"/>
                  </a:moveTo>
                  <a:lnTo>
                    <a:pt x="0" y="0"/>
                  </a:lnTo>
                  <a:lnTo>
                    <a:pt x="0" y="77558"/>
                  </a:lnTo>
                  <a:lnTo>
                    <a:pt x="44500" y="77558"/>
                  </a:lnTo>
                  <a:lnTo>
                    <a:pt x="44500" y="0"/>
                  </a:lnTo>
                  <a:close/>
                </a:path>
                <a:path w="133984" h="487044">
                  <a:moveTo>
                    <a:pt x="133489" y="0"/>
                  </a:moveTo>
                  <a:lnTo>
                    <a:pt x="89001" y="0"/>
                  </a:lnTo>
                  <a:lnTo>
                    <a:pt x="89001" y="486829"/>
                  </a:lnTo>
                  <a:lnTo>
                    <a:pt x="133489" y="486829"/>
                  </a:lnTo>
                  <a:lnTo>
                    <a:pt x="13348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1" name="object 107"/>
            <p:cNvSpPr/>
            <p:nvPr/>
          </p:nvSpPr>
          <p:spPr>
            <a:xfrm>
              <a:off x="14917320" y="34254360"/>
              <a:ext cx="95760" cy="333360"/>
            </a:xfrm>
            <a:custGeom>
              <a:avLst/>
              <a:gdLst>
                <a:gd name="textAreaLeft" fmla="*/ 0 w 95760"/>
                <a:gd name="textAreaRight" fmla="*/ 96120 w 95760"/>
                <a:gd name="textAreaTop" fmla="*/ 0 h 333360"/>
                <a:gd name="textAreaBottom" fmla="*/ 333720 h 333360"/>
              </a:gdLst>
              <a:ahLst/>
              <a:cxnLst/>
              <a:rect l="textAreaLeft" t="textAreaTop" r="textAreaRight" b="textAreaBottom"/>
              <a:pathLst>
                <a:path w="45084" h="155575">
                  <a:moveTo>
                    <a:pt x="44498" y="0"/>
                  </a:moveTo>
                  <a:lnTo>
                    <a:pt x="0" y="0"/>
                  </a:lnTo>
                  <a:lnTo>
                    <a:pt x="0" y="155126"/>
                  </a:lnTo>
                  <a:lnTo>
                    <a:pt x="44498" y="155126"/>
                  </a:lnTo>
                  <a:lnTo>
                    <a:pt x="4449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2" name="object 108"/>
            <p:cNvSpPr/>
            <p:nvPr/>
          </p:nvSpPr>
          <p:spPr>
            <a:xfrm>
              <a:off x="14726160" y="34254360"/>
              <a:ext cx="96120" cy="776880"/>
            </a:xfrm>
            <a:custGeom>
              <a:avLst/>
              <a:gdLst>
                <a:gd name="textAreaLeft" fmla="*/ 0 w 96120"/>
                <a:gd name="textAreaRight" fmla="*/ 96480 w 96120"/>
                <a:gd name="textAreaTop" fmla="*/ 0 h 776880"/>
                <a:gd name="textAreaBottom" fmla="*/ 777240 h 776880"/>
              </a:gdLst>
              <a:ahLst/>
              <a:cxnLst/>
              <a:rect l="textAreaLeft" t="textAreaTop" r="textAreaRight" b="textAreaBottom"/>
              <a:pathLst>
                <a:path w="45084" h="361950">
                  <a:moveTo>
                    <a:pt x="44498" y="0"/>
                  </a:moveTo>
                  <a:lnTo>
                    <a:pt x="0" y="0"/>
                  </a:lnTo>
                  <a:lnTo>
                    <a:pt x="0" y="361535"/>
                  </a:lnTo>
                  <a:lnTo>
                    <a:pt x="44498" y="361535"/>
                  </a:lnTo>
                  <a:lnTo>
                    <a:pt x="4449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3" name="object 109"/>
            <p:cNvSpPr/>
            <p:nvPr/>
          </p:nvSpPr>
          <p:spPr>
            <a:xfrm>
              <a:off x="14534280" y="34254360"/>
              <a:ext cx="96120" cy="1722960"/>
            </a:xfrm>
            <a:custGeom>
              <a:avLst/>
              <a:gdLst>
                <a:gd name="textAreaLeft" fmla="*/ 0 w 96120"/>
                <a:gd name="textAreaRight" fmla="*/ 96480 w 96120"/>
                <a:gd name="textAreaTop" fmla="*/ 0 h 1722960"/>
                <a:gd name="textAreaBottom" fmla="*/ 1723320 h 1722960"/>
              </a:gdLst>
              <a:ahLst/>
              <a:cxnLst/>
              <a:rect l="textAreaLeft" t="textAreaTop" r="textAreaRight" b="textAreaBottom"/>
              <a:pathLst>
                <a:path w="45084" h="802005">
                  <a:moveTo>
                    <a:pt x="44498" y="0"/>
                  </a:moveTo>
                  <a:lnTo>
                    <a:pt x="0" y="0"/>
                  </a:lnTo>
                  <a:lnTo>
                    <a:pt x="0" y="801393"/>
                  </a:lnTo>
                  <a:lnTo>
                    <a:pt x="44498" y="801393"/>
                  </a:lnTo>
                  <a:lnTo>
                    <a:pt x="4449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4" name="object 110"/>
            <p:cNvSpPr/>
            <p:nvPr/>
          </p:nvSpPr>
          <p:spPr>
            <a:xfrm>
              <a:off x="14151960" y="34254360"/>
              <a:ext cx="287280" cy="1088640"/>
            </a:xfrm>
            <a:custGeom>
              <a:avLst/>
              <a:gdLst>
                <a:gd name="textAreaLeft" fmla="*/ 0 w 287280"/>
                <a:gd name="textAreaRight" fmla="*/ 287640 w 287280"/>
                <a:gd name="textAreaTop" fmla="*/ 0 h 1088640"/>
                <a:gd name="textAreaBottom" fmla="*/ 1089000 h 1088640"/>
              </a:gdLst>
              <a:ahLst/>
              <a:cxnLst/>
              <a:rect l="textAreaLeft" t="textAreaTop" r="textAreaRight" b="textAreaBottom"/>
              <a:pathLst>
                <a:path w="133984" h="506730">
                  <a:moveTo>
                    <a:pt x="44488" y="0"/>
                  </a:moveTo>
                  <a:lnTo>
                    <a:pt x="0" y="0"/>
                  </a:lnTo>
                  <a:lnTo>
                    <a:pt x="0" y="506552"/>
                  </a:lnTo>
                  <a:lnTo>
                    <a:pt x="44488" y="506552"/>
                  </a:lnTo>
                  <a:lnTo>
                    <a:pt x="44488" y="0"/>
                  </a:lnTo>
                  <a:close/>
                </a:path>
                <a:path w="133984" h="506730">
                  <a:moveTo>
                    <a:pt x="133489" y="0"/>
                  </a:moveTo>
                  <a:lnTo>
                    <a:pt x="88988" y="0"/>
                  </a:lnTo>
                  <a:lnTo>
                    <a:pt x="88988" y="232003"/>
                  </a:lnTo>
                  <a:lnTo>
                    <a:pt x="133489" y="232003"/>
                  </a:lnTo>
                  <a:lnTo>
                    <a:pt x="133489"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5" name="object 111"/>
            <p:cNvSpPr/>
            <p:nvPr/>
          </p:nvSpPr>
          <p:spPr>
            <a:xfrm>
              <a:off x="13960800" y="34254360"/>
              <a:ext cx="96120" cy="1553400"/>
            </a:xfrm>
            <a:custGeom>
              <a:avLst/>
              <a:gdLst>
                <a:gd name="textAreaLeft" fmla="*/ 0 w 96120"/>
                <a:gd name="textAreaRight" fmla="*/ 96480 w 96120"/>
                <a:gd name="textAreaTop" fmla="*/ 0 h 1553400"/>
                <a:gd name="textAreaBottom" fmla="*/ 1553760 h 1553400"/>
              </a:gdLst>
              <a:ahLst/>
              <a:cxnLst/>
              <a:rect l="textAreaLeft" t="textAreaTop" r="textAreaRight" b="textAreaBottom"/>
              <a:pathLst>
                <a:path w="45084" h="723265">
                  <a:moveTo>
                    <a:pt x="44498" y="0"/>
                  </a:moveTo>
                  <a:lnTo>
                    <a:pt x="0" y="0"/>
                  </a:lnTo>
                  <a:lnTo>
                    <a:pt x="0" y="723088"/>
                  </a:lnTo>
                  <a:lnTo>
                    <a:pt x="44498" y="723088"/>
                  </a:lnTo>
                  <a:lnTo>
                    <a:pt x="4449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6" name="object 112"/>
            <p:cNvSpPr/>
            <p:nvPr/>
          </p:nvSpPr>
          <p:spPr>
            <a:xfrm>
              <a:off x="13770000" y="34254360"/>
              <a:ext cx="95760" cy="771480"/>
            </a:xfrm>
            <a:custGeom>
              <a:avLst/>
              <a:gdLst>
                <a:gd name="textAreaLeft" fmla="*/ 0 w 95760"/>
                <a:gd name="textAreaRight" fmla="*/ 96120 w 95760"/>
                <a:gd name="textAreaTop" fmla="*/ 0 h 771480"/>
                <a:gd name="textAreaBottom" fmla="*/ 771840 h 771480"/>
              </a:gdLst>
              <a:ahLst/>
              <a:cxnLst/>
              <a:rect l="textAreaLeft" t="textAreaTop" r="textAreaRight" b="textAreaBottom"/>
              <a:pathLst>
                <a:path w="45085" h="359409">
                  <a:moveTo>
                    <a:pt x="44498" y="0"/>
                  </a:moveTo>
                  <a:lnTo>
                    <a:pt x="0" y="0"/>
                  </a:lnTo>
                  <a:lnTo>
                    <a:pt x="0" y="359058"/>
                  </a:lnTo>
                  <a:lnTo>
                    <a:pt x="44498" y="359058"/>
                  </a:lnTo>
                  <a:lnTo>
                    <a:pt x="4449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7" name="object 113"/>
            <p:cNvSpPr/>
            <p:nvPr/>
          </p:nvSpPr>
          <p:spPr>
            <a:xfrm>
              <a:off x="13578120" y="34085160"/>
              <a:ext cx="95760" cy="1458720"/>
            </a:xfrm>
            <a:custGeom>
              <a:avLst/>
              <a:gdLst>
                <a:gd name="textAreaLeft" fmla="*/ 0 w 95760"/>
                <a:gd name="textAreaRight" fmla="*/ 96120 w 95760"/>
                <a:gd name="textAreaTop" fmla="*/ 0 h 1458720"/>
                <a:gd name="textAreaBottom" fmla="*/ 1459080 h 1458720"/>
              </a:gdLst>
              <a:ahLst/>
              <a:cxnLst/>
              <a:rect l="textAreaLeft" t="textAreaTop" r="textAreaRight" b="textAreaBottom"/>
              <a:pathLst>
                <a:path w="45085" h="679450">
                  <a:moveTo>
                    <a:pt x="44498" y="0"/>
                  </a:moveTo>
                  <a:lnTo>
                    <a:pt x="0" y="0"/>
                  </a:lnTo>
                  <a:lnTo>
                    <a:pt x="0" y="678868"/>
                  </a:lnTo>
                  <a:lnTo>
                    <a:pt x="44498" y="678868"/>
                  </a:lnTo>
                  <a:lnTo>
                    <a:pt x="4449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8" name="object 114"/>
            <p:cNvSpPr/>
            <p:nvPr/>
          </p:nvSpPr>
          <p:spPr>
            <a:xfrm>
              <a:off x="13386960" y="34085160"/>
              <a:ext cx="95760" cy="498960"/>
            </a:xfrm>
            <a:custGeom>
              <a:avLst/>
              <a:gdLst>
                <a:gd name="textAreaLeft" fmla="*/ 0 w 95760"/>
                <a:gd name="textAreaRight" fmla="*/ 96120 w 95760"/>
                <a:gd name="textAreaTop" fmla="*/ 0 h 498960"/>
                <a:gd name="textAreaBottom" fmla="*/ 499320 h 498960"/>
              </a:gdLst>
              <a:ahLst/>
              <a:cxnLst/>
              <a:rect l="textAreaLeft" t="textAreaTop" r="textAreaRight" b="textAreaBottom"/>
              <a:pathLst>
                <a:path w="45085" h="232409">
                  <a:moveTo>
                    <a:pt x="44498" y="0"/>
                  </a:moveTo>
                  <a:lnTo>
                    <a:pt x="0" y="0"/>
                  </a:lnTo>
                  <a:lnTo>
                    <a:pt x="0" y="232006"/>
                  </a:lnTo>
                  <a:lnTo>
                    <a:pt x="44498" y="232006"/>
                  </a:lnTo>
                  <a:lnTo>
                    <a:pt x="4449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9" name="object 115"/>
            <p:cNvSpPr/>
            <p:nvPr/>
          </p:nvSpPr>
          <p:spPr>
            <a:xfrm>
              <a:off x="13195800" y="34085160"/>
              <a:ext cx="95760" cy="1172520"/>
            </a:xfrm>
            <a:custGeom>
              <a:avLst/>
              <a:gdLst>
                <a:gd name="textAreaLeft" fmla="*/ 0 w 95760"/>
                <a:gd name="textAreaRight" fmla="*/ 96120 w 95760"/>
                <a:gd name="textAreaTop" fmla="*/ 0 h 1172520"/>
                <a:gd name="textAreaBottom" fmla="*/ 1172880 h 1172520"/>
              </a:gdLst>
              <a:ahLst/>
              <a:cxnLst/>
              <a:rect l="textAreaLeft" t="textAreaTop" r="textAreaRight" b="textAreaBottom"/>
              <a:pathLst>
                <a:path w="45085" h="546100">
                  <a:moveTo>
                    <a:pt x="44498" y="0"/>
                  </a:moveTo>
                  <a:lnTo>
                    <a:pt x="0" y="0"/>
                  </a:lnTo>
                  <a:lnTo>
                    <a:pt x="0" y="546011"/>
                  </a:lnTo>
                  <a:lnTo>
                    <a:pt x="44498" y="546011"/>
                  </a:lnTo>
                  <a:lnTo>
                    <a:pt x="4449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0" name="object 116"/>
            <p:cNvSpPr/>
            <p:nvPr/>
          </p:nvSpPr>
          <p:spPr>
            <a:xfrm>
              <a:off x="13071960" y="32341320"/>
              <a:ext cx="7531560" cy="3757320"/>
            </a:xfrm>
            <a:custGeom>
              <a:avLst/>
              <a:gdLst>
                <a:gd name="textAreaLeft" fmla="*/ 0 w 7531560"/>
                <a:gd name="textAreaRight" fmla="*/ 7531920 w 7531560"/>
                <a:gd name="textAreaTop" fmla="*/ 0 h 3757320"/>
                <a:gd name="textAreaBottom" fmla="*/ 3757680 h 3757320"/>
              </a:gdLst>
              <a:ahLst/>
              <a:cxnLst/>
              <a:rect l="textAreaLeft" t="textAreaTop" r="textAreaRight" b="textAreaBottom"/>
              <a:pathLst>
                <a:path w="3504565" h="1748790">
                  <a:moveTo>
                    <a:pt x="3504158" y="1722120"/>
                  </a:moveTo>
                  <a:lnTo>
                    <a:pt x="26289" y="1722120"/>
                  </a:lnTo>
                  <a:lnTo>
                    <a:pt x="26289" y="0"/>
                  </a:lnTo>
                  <a:lnTo>
                    <a:pt x="0" y="0"/>
                  </a:lnTo>
                  <a:lnTo>
                    <a:pt x="0" y="1722120"/>
                  </a:lnTo>
                  <a:lnTo>
                    <a:pt x="0" y="1748790"/>
                  </a:lnTo>
                  <a:lnTo>
                    <a:pt x="3504158" y="1748790"/>
                  </a:lnTo>
                  <a:lnTo>
                    <a:pt x="3504158" y="172212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151" name="object 117"/>
          <p:cNvGrpSpPr/>
          <p:nvPr/>
        </p:nvGrpSpPr>
        <p:grpSpPr>
          <a:xfrm>
            <a:off x="24168960" y="21047040"/>
            <a:ext cx="646200" cy="191880"/>
            <a:chOff x="24168960" y="21047040"/>
            <a:chExt cx="646200" cy="191880"/>
          </a:xfrm>
        </p:grpSpPr>
        <p:pic>
          <p:nvPicPr>
            <p:cNvPr id="152" name="object 118"/>
            <p:cNvPicPr/>
            <p:nvPr/>
          </p:nvPicPr>
          <p:blipFill>
            <a:blip r:embed="rId6"/>
            <a:stretch/>
          </p:blipFill>
          <p:spPr>
            <a:xfrm>
              <a:off x="24168960" y="21047040"/>
              <a:ext cx="426960" cy="191880"/>
            </a:xfrm>
            <a:prstGeom prst="rect">
              <a:avLst/>
            </a:prstGeom>
            <a:ln w="0">
              <a:noFill/>
            </a:ln>
          </p:spPr>
        </p:pic>
        <p:pic>
          <p:nvPicPr>
            <p:cNvPr id="153" name="object 119"/>
            <p:cNvPicPr/>
            <p:nvPr/>
          </p:nvPicPr>
          <p:blipFill>
            <a:blip r:embed="rId7"/>
            <a:stretch/>
          </p:blipFill>
          <p:spPr>
            <a:xfrm>
              <a:off x="24671160" y="21047040"/>
              <a:ext cx="144000" cy="191160"/>
            </a:xfrm>
            <a:prstGeom prst="rect">
              <a:avLst/>
            </a:prstGeom>
            <a:ln w="0">
              <a:noFill/>
            </a:ln>
          </p:spPr>
        </p:pic>
      </p:grpSp>
      <p:grpSp>
        <p:nvGrpSpPr>
          <p:cNvPr id="154" name="object 120"/>
          <p:cNvGrpSpPr/>
          <p:nvPr/>
        </p:nvGrpSpPr>
        <p:grpSpPr>
          <a:xfrm>
            <a:off x="24167160" y="13656960"/>
            <a:ext cx="651600" cy="7244640"/>
            <a:chOff x="24167160" y="13656960"/>
            <a:chExt cx="651600" cy="7244640"/>
          </a:xfrm>
        </p:grpSpPr>
        <p:sp>
          <p:nvSpPr>
            <p:cNvPr id="155" name="object 121"/>
            <p:cNvSpPr/>
            <p:nvPr/>
          </p:nvSpPr>
          <p:spPr>
            <a:xfrm>
              <a:off x="24167160" y="14356440"/>
              <a:ext cx="217440" cy="6544440"/>
            </a:xfrm>
            <a:custGeom>
              <a:avLst/>
              <a:gdLst>
                <a:gd name="textAreaLeft" fmla="*/ 0 w 217440"/>
                <a:gd name="textAreaRight" fmla="*/ 217800 w 217440"/>
                <a:gd name="textAreaTop" fmla="*/ 0 h 6544440"/>
                <a:gd name="textAreaBottom" fmla="*/ 6544800 h 6544440"/>
              </a:gdLst>
              <a:ahLst/>
              <a:cxnLst/>
              <a:rect l="textAreaLeft" t="textAreaTop" r="textAreaRight" b="textAreaBottom"/>
              <a:pathLst>
                <a:path w="101600" h="3046095">
                  <a:moveTo>
                    <a:pt x="101065" y="0"/>
                  </a:moveTo>
                  <a:lnTo>
                    <a:pt x="0" y="0"/>
                  </a:lnTo>
                  <a:lnTo>
                    <a:pt x="0" y="3045854"/>
                  </a:lnTo>
                  <a:lnTo>
                    <a:pt x="101065" y="3045854"/>
                  </a:lnTo>
                  <a:lnTo>
                    <a:pt x="101065"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6" name="object 122"/>
            <p:cNvSpPr/>
            <p:nvPr/>
          </p:nvSpPr>
          <p:spPr>
            <a:xfrm>
              <a:off x="24383880" y="13865760"/>
              <a:ext cx="217440" cy="7035840"/>
            </a:xfrm>
            <a:custGeom>
              <a:avLst/>
              <a:gdLst>
                <a:gd name="textAreaLeft" fmla="*/ 0 w 217440"/>
                <a:gd name="textAreaRight" fmla="*/ 217800 w 217440"/>
                <a:gd name="textAreaTop" fmla="*/ 0 h 7035840"/>
                <a:gd name="textAreaBottom" fmla="*/ 7036200 h 7035840"/>
              </a:gdLst>
              <a:ahLst/>
              <a:cxnLst/>
              <a:rect l="textAreaLeft" t="textAreaTop" r="textAreaRight" b="textAreaBottom"/>
              <a:pathLst>
                <a:path w="101600" h="3274695">
                  <a:moveTo>
                    <a:pt x="101065" y="0"/>
                  </a:moveTo>
                  <a:lnTo>
                    <a:pt x="0" y="0"/>
                  </a:lnTo>
                  <a:lnTo>
                    <a:pt x="0" y="3274078"/>
                  </a:lnTo>
                  <a:lnTo>
                    <a:pt x="101065" y="3274078"/>
                  </a:lnTo>
                  <a:lnTo>
                    <a:pt x="101065"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7" name="object 123"/>
            <p:cNvSpPr/>
            <p:nvPr/>
          </p:nvSpPr>
          <p:spPr>
            <a:xfrm>
              <a:off x="24601320" y="13656960"/>
              <a:ext cx="217440" cy="7242840"/>
            </a:xfrm>
            <a:custGeom>
              <a:avLst/>
              <a:gdLst>
                <a:gd name="textAreaLeft" fmla="*/ 0 w 217440"/>
                <a:gd name="textAreaRight" fmla="*/ 217800 w 217440"/>
                <a:gd name="textAreaTop" fmla="*/ 0 h 7242840"/>
                <a:gd name="textAreaBottom" fmla="*/ 7243200 h 7242840"/>
              </a:gdLst>
              <a:ahLst/>
              <a:cxnLst/>
              <a:rect l="textAreaLeft" t="textAreaTop" r="textAreaRight" b="textAreaBottom"/>
              <a:pathLst>
                <a:path w="101600" h="3371215">
                  <a:moveTo>
                    <a:pt x="101065" y="0"/>
                  </a:moveTo>
                  <a:lnTo>
                    <a:pt x="0" y="0"/>
                  </a:lnTo>
                  <a:lnTo>
                    <a:pt x="0" y="3371124"/>
                  </a:lnTo>
                  <a:lnTo>
                    <a:pt x="101065" y="3371124"/>
                  </a:lnTo>
                  <a:lnTo>
                    <a:pt x="101065"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158" name="object 124"/>
          <p:cNvGrpSpPr/>
          <p:nvPr/>
        </p:nvGrpSpPr>
        <p:grpSpPr>
          <a:xfrm>
            <a:off x="25275240" y="21047040"/>
            <a:ext cx="594360" cy="191880"/>
            <a:chOff x="25275240" y="21047040"/>
            <a:chExt cx="594360" cy="191880"/>
          </a:xfrm>
        </p:grpSpPr>
        <p:pic>
          <p:nvPicPr>
            <p:cNvPr id="159" name="object 125"/>
            <p:cNvPicPr/>
            <p:nvPr/>
          </p:nvPicPr>
          <p:blipFill>
            <a:blip r:embed="rId8"/>
            <a:stretch/>
          </p:blipFill>
          <p:spPr>
            <a:xfrm>
              <a:off x="25275240" y="21047040"/>
              <a:ext cx="426960" cy="191880"/>
            </a:xfrm>
            <a:prstGeom prst="rect">
              <a:avLst/>
            </a:prstGeom>
            <a:ln w="0">
              <a:noFill/>
            </a:ln>
          </p:spPr>
        </p:pic>
        <p:sp>
          <p:nvSpPr>
            <p:cNvPr id="160" name="object 126"/>
            <p:cNvSpPr/>
            <p:nvPr/>
          </p:nvSpPr>
          <p:spPr>
            <a:xfrm>
              <a:off x="25793640" y="21048480"/>
              <a:ext cx="75960" cy="190440"/>
            </a:xfrm>
            <a:custGeom>
              <a:avLst/>
              <a:gdLst>
                <a:gd name="textAreaLeft" fmla="*/ 0 w 75960"/>
                <a:gd name="textAreaRight" fmla="*/ 76320 w 75960"/>
                <a:gd name="textAreaTop" fmla="*/ 0 h 190440"/>
                <a:gd name="textAreaBottom" fmla="*/ 190800 h 190440"/>
              </a:gdLst>
              <a:ahLst/>
              <a:cxnLst/>
              <a:rect l="textAreaLeft" t="textAreaTop" r="textAreaRight" b="textAreaBottom"/>
              <a:pathLst>
                <a:path w="35559" h="88900">
                  <a:moveTo>
                    <a:pt x="35408" y="0"/>
                  </a:moveTo>
                  <a:lnTo>
                    <a:pt x="0" y="0"/>
                  </a:lnTo>
                  <a:lnTo>
                    <a:pt x="0" y="14870"/>
                  </a:lnTo>
                  <a:lnTo>
                    <a:pt x="18398" y="14870"/>
                  </a:lnTo>
                  <a:lnTo>
                    <a:pt x="18398" y="88340"/>
                  </a:lnTo>
                  <a:lnTo>
                    <a:pt x="35408" y="88340"/>
                  </a:lnTo>
                  <a:lnTo>
                    <a:pt x="35408"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161" name="object 127"/>
          <p:cNvGrpSpPr/>
          <p:nvPr/>
        </p:nvGrpSpPr>
        <p:grpSpPr>
          <a:xfrm>
            <a:off x="25273800" y="13095720"/>
            <a:ext cx="651600" cy="7806240"/>
            <a:chOff x="25273800" y="13095720"/>
            <a:chExt cx="651600" cy="7806240"/>
          </a:xfrm>
        </p:grpSpPr>
        <p:sp>
          <p:nvSpPr>
            <p:cNvPr id="162" name="object 128"/>
            <p:cNvSpPr/>
            <p:nvPr/>
          </p:nvSpPr>
          <p:spPr>
            <a:xfrm>
              <a:off x="25273800" y="13095720"/>
              <a:ext cx="217440" cy="7805160"/>
            </a:xfrm>
            <a:custGeom>
              <a:avLst/>
              <a:gdLst>
                <a:gd name="textAreaLeft" fmla="*/ 0 w 217440"/>
                <a:gd name="textAreaRight" fmla="*/ 217800 w 217440"/>
                <a:gd name="textAreaTop" fmla="*/ 0 h 7805160"/>
                <a:gd name="textAreaBottom" fmla="*/ 7805520 h 7805160"/>
              </a:gdLst>
              <a:ahLst/>
              <a:cxnLst/>
              <a:rect l="textAreaLeft" t="textAreaTop" r="textAreaRight" b="textAreaBottom"/>
              <a:pathLst>
                <a:path w="101600" h="3632834">
                  <a:moveTo>
                    <a:pt x="101065" y="0"/>
                  </a:moveTo>
                  <a:lnTo>
                    <a:pt x="0" y="0"/>
                  </a:lnTo>
                  <a:lnTo>
                    <a:pt x="0" y="3632682"/>
                  </a:lnTo>
                  <a:lnTo>
                    <a:pt x="101065" y="3632682"/>
                  </a:lnTo>
                  <a:lnTo>
                    <a:pt x="101065"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3" name="object 129"/>
            <p:cNvSpPr/>
            <p:nvPr/>
          </p:nvSpPr>
          <p:spPr>
            <a:xfrm>
              <a:off x="25490520" y="14118480"/>
              <a:ext cx="217440" cy="6783480"/>
            </a:xfrm>
            <a:custGeom>
              <a:avLst/>
              <a:gdLst>
                <a:gd name="textAreaLeft" fmla="*/ 0 w 217440"/>
                <a:gd name="textAreaRight" fmla="*/ 217800 w 217440"/>
                <a:gd name="textAreaTop" fmla="*/ 0 h 6783480"/>
                <a:gd name="textAreaBottom" fmla="*/ 6783840 h 6783480"/>
              </a:gdLst>
              <a:ahLst/>
              <a:cxnLst/>
              <a:rect l="textAreaLeft" t="textAreaTop" r="textAreaRight" b="textAreaBottom"/>
              <a:pathLst>
                <a:path w="101600" h="3157220">
                  <a:moveTo>
                    <a:pt x="101065" y="0"/>
                  </a:moveTo>
                  <a:lnTo>
                    <a:pt x="0" y="0"/>
                  </a:lnTo>
                  <a:lnTo>
                    <a:pt x="0" y="3156713"/>
                  </a:lnTo>
                  <a:lnTo>
                    <a:pt x="101065" y="3156713"/>
                  </a:lnTo>
                  <a:lnTo>
                    <a:pt x="101065"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64" name="object 130"/>
            <p:cNvSpPr/>
            <p:nvPr/>
          </p:nvSpPr>
          <p:spPr>
            <a:xfrm>
              <a:off x="25707960" y="15701760"/>
              <a:ext cx="217440" cy="5199120"/>
            </a:xfrm>
            <a:custGeom>
              <a:avLst/>
              <a:gdLst>
                <a:gd name="textAreaLeft" fmla="*/ 0 w 217440"/>
                <a:gd name="textAreaRight" fmla="*/ 217800 w 217440"/>
                <a:gd name="textAreaTop" fmla="*/ 0 h 5199120"/>
                <a:gd name="textAreaBottom" fmla="*/ 5199480 h 5199120"/>
              </a:gdLst>
              <a:ahLst/>
              <a:cxnLst/>
              <a:rect l="textAreaLeft" t="textAreaTop" r="textAreaRight" b="textAreaBottom"/>
              <a:pathLst>
                <a:path w="101600" h="2419984">
                  <a:moveTo>
                    <a:pt x="101065" y="0"/>
                  </a:moveTo>
                  <a:lnTo>
                    <a:pt x="0" y="0"/>
                  </a:lnTo>
                  <a:lnTo>
                    <a:pt x="0" y="2419629"/>
                  </a:lnTo>
                  <a:lnTo>
                    <a:pt x="101065" y="2419629"/>
                  </a:lnTo>
                  <a:lnTo>
                    <a:pt x="101065"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165" name="object 131"/>
          <p:cNvGrpSpPr/>
          <p:nvPr/>
        </p:nvGrpSpPr>
        <p:grpSpPr>
          <a:xfrm>
            <a:off x="26381880" y="21047040"/>
            <a:ext cx="644400" cy="191880"/>
            <a:chOff x="26381880" y="21047040"/>
            <a:chExt cx="644400" cy="191880"/>
          </a:xfrm>
        </p:grpSpPr>
        <p:pic>
          <p:nvPicPr>
            <p:cNvPr id="166" name="object 132"/>
            <p:cNvPicPr/>
            <p:nvPr/>
          </p:nvPicPr>
          <p:blipFill>
            <a:blip r:embed="rId9"/>
            <a:stretch/>
          </p:blipFill>
          <p:spPr>
            <a:xfrm>
              <a:off x="26381880" y="21047040"/>
              <a:ext cx="426960" cy="191880"/>
            </a:xfrm>
            <a:prstGeom prst="rect">
              <a:avLst/>
            </a:prstGeom>
            <a:ln w="0">
              <a:noFill/>
            </a:ln>
          </p:spPr>
        </p:pic>
        <p:pic>
          <p:nvPicPr>
            <p:cNvPr id="167" name="object 133"/>
            <p:cNvPicPr/>
            <p:nvPr/>
          </p:nvPicPr>
          <p:blipFill>
            <a:blip r:embed="rId10"/>
            <a:stretch/>
          </p:blipFill>
          <p:spPr>
            <a:xfrm>
              <a:off x="26882640" y="21047040"/>
              <a:ext cx="143640" cy="190440"/>
            </a:xfrm>
            <a:prstGeom prst="rect">
              <a:avLst/>
            </a:prstGeom>
            <a:ln w="0">
              <a:noFill/>
            </a:ln>
          </p:spPr>
        </p:pic>
      </p:grpSp>
      <p:sp>
        <p:nvSpPr>
          <p:cNvPr id="168" name="object 134"/>
          <p:cNvSpPr/>
          <p:nvPr/>
        </p:nvSpPr>
        <p:spPr>
          <a:xfrm>
            <a:off x="26380080" y="13656960"/>
            <a:ext cx="217440" cy="7242840"/>
          </a:xfrm>
          <a:custGeom>
            <a:avLst/>
            <a:gdLst>
              <a:gd name="textAreaLeft" fmla="*/ 0 w 217440"/>
              <a:gd name="textAreaRight" fmla="*/ 217800 w 217440"/>
              <a:gd name="textAreaTop" fmla="*/ 0 h 7242840"/>
              <a:gd name="textAreaBottom" fmla="*/ 7243200 h 7242840"/>
            </a:gdLst>
            <a:ahLst/>
            <a:cxnLst/>
            <a:rect l="textAreaLeft" t="textAreaTop" r="textAreaRight" b="textAreaBottom"/>
            <a:pathLst>
              <a:path w="101600" h="3371215">
                <a:moveTo>
                  <a:pt x="101065" y="0"/>
                </a:moveTo>
                <a:lnTo>
                  <a:pt x="0" y="0"/>
                </a:lnTo>
                <a:lnTo>
                  <a:pt x="0" y="3371124"/>
                </a:lnTo>
                <a:lnTo>
                  <a:pt x="101065" y="3371124"/>
                </a:lnTo>
                <a:lnTo>
                  <a:pt x="101065"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169" name="object 135"/>
          <p:cNvGrpSpPr/>
          <p:nvPr/>
        </p:nvGrpSpPr>
        <p:grpSpPr>
          <a:xfrm>
            <a:off x="27488160" y="21047040"/>
            <a:ext cx="640800" cy="191880"/>
            <a:chOff x="27488160" y="21047040"/>
            <a:chExt cx="640800" cy="191880"/>
          </a:xfrm>
        </p:grpSpPr>
        <p:pic>
          <p:nvPicPr>
            <p:cNvPr id="170" name="object 136"/>
            <p:cNvPicPr/>
            <p:nvPr/>
          </p:nvPicPr>
          <p:blipFill>
            <a:blip r:embed="rId11"/>
            <a:stretch/>
          </p:blipFill>
          <p:spPr>
            <a:xfrm>
              <a:off x="27488160" y="21047040"/>
              <a:ext cx="426960" cy="191880"/>
            </a:xfrm>
            <a:prstGeom prst="rect">
              <a:avLst/>
            </a:prstGeom>
            <a:ln w="0">
              <a:noFill/>
            </a:ln>
          </p:spPr>
        </p:pic>
        <p:pic>
          <p:nvPicPr>
            <p:cNvPr id="171" name="object 137"/>
            <p:cNvPicPr/>
            <p:nvPr/>
          </p:nvPicPr>
          <p:blipFill>
            <a:blip r:embed="rId12"/>
            <a:stretch/>
          </p:blipFill>
          <p:spPr>
            <a:xfrm>
              <a:off x="27984240" y="21048480"/>
              <a:ext cx="144720" cy="190440"/>
            </a:xfrm>
            <a:prstGeom prst="rect">
              <a:avLst/>
            </a:prstGeom>
            <a:ln w="0">
              <a:noFill/>
            </a:ln>
          </p:spPr>
        </p:pic>
      </p:grpSp>
      <p:sp>
        <p:nvSpPr>
          <p:cNvPr id="172" name="object 138"/>
          <p:cNvSpPr/>
          <p:nvPr/>
        </p:nvSpPr>
        <p:spPr>
          <a:xfrm>
            <a:off x="27485640" y="13295880"/>
            <a:ext cx="217440" cy="7605000"/>
          </a:xfrm>
          <a:custGeom>
            <a:avLst/>
            <a:gdLst>
              <a:gd name="textAreaLeft" fmla="*/ 0 w 217440"/>
              <a:gd name="textAreaRight" fmla="*/ 217800 w 217440"/>
              <a:gd name="textAreaTop" fmla="*/ 0 h 7605000"/>
              <a:gd name="textAreaBottom" fmla="*/ 7605360 h 7605000"/>
            </a:gdLst>
            <a:ahLst/>
            <a:cxnLst/>
            <a:rect l="textAreaLeft" t="textAreaTop" r="textAreaRight" b="textAreaBottom"/>
            <a:pathLst>
              <a:path w="101600" h="3539490">
                <a:moveTo>
                  <a:pt x="101065" y="0"/>
                </a:moveTo>
                <a:lnTo>
                  <a:pt x="0" y="0"/>
                </a:lnTo>
                <a:lnTo>
                  <a:pt x="0" y="3539300"/>
                </a:lnTo>
                <a:lnTo>
                  <a:pt x="101065" y="3539300"/>
                </a:lnTo>
                <a:lnTo>
                  <a:pt x="101065"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173" name="object 139"/>
          <p:cNvGrpSpPr/>
          <p:nvPr/>
        </p:nvGrpSpPr>
        <p:grpSpPr>
          <a:xfrm>
            <a:off x="28594440" y="21047040"/>
            <a:ext cx="650880" cy="191880"/>
            <a:chOff x="28594440" y="21047040"/>
            <a:chExt cx="650880" cy="191880"/>
          </a:xfrm>
        </p:grpSpPr>
        <p:pic>
          <p:nvPicPr>
            <p:cNvPr id="174" name="object 140"/>
            <p:cNvPicPr/>
            <p:nvPr/>
          </p:nvPicPr>
          <p:blipFill>
            <a:blip r:embed="rId13"/>
            <a:stretch/>
          </p:blipFill>
          <p:spPr>
            <a:xfrm>
              <a:off x="28594440" y="21047040"/>
              <a:ext cx="426960" cy="191880"/>
            </a:xfrm>
            <a:prstGeom prst="rect">
              <a:avLst/>
            </a:prstGeom>
            <a:ln w="0">
              <a:noFill/>
            </a:ln>
          </p:spPr>
        </p:pic>
        <p:pic>
          <p:nvPicPr>
            <p:cNvPr id="175" name="object 141"/>
            <p:cNvPicPr/>
            <p:nvPr/>
          </p:nvPicPr>
          <p:blipFill>
            <a:blip r:embed="rId14"/>
            <a:stretch/>
          </p:blipFill>
          <p:spPr>
            <a:xfrm>
              <a:off x="29094120" y="21048480"/>
              <a:ext cx="151200" cy="189000"/>
            </a:xfrm>
            <a:prstGeom prst="rect">
              <a:avLst/>
            </a:prstGeom>
            <a:ln w="0">
              <a:noFill/>
            </a:ln>
          </p:spPr>
        </p:pic>
      </p:grpSp>
      <p:sp>
        <p:nvSpPr>
          <p:cNvPr id="176" name="object 142"/>
          <p:cNvSpPr/>
          <p:nvPr/>
        </p:nvSpPr>
        <p:spPr>
          <a:xfrm>
            <a:off x="28592280" y="15197400"/>
            <a:ext cx="217440" cy="5704200"/>
          </a:xfrm>
          <a:custGeom>
            <a:avLst/>
            <a:gdLst>
              <a:gd name="textAreaLeft" fmla="*/ 0 w 217440"/>
              <a:gd name="textAreaRight" fmla="*/ 217800 w 217440"/>
              <a:gd name="textAreaTop" fmla="*/ 0 h 5704200"/>
              <a:gd name="textAreaBottom" fmla="*/ 5704560 h 5704200"/>
            </a:gdLst>
            <a:ahLst/>
            <a:cxnLst/>
            <a:rect l="textAreaLeft" t="textAreaTop" r="textAreaRight" b="textAreaBottom"/>
            <a:pathLst>
              <a:path w="101600" h="2654934">
                <a:moveTo>
                  <a:pt x="101065" y="0"/>
                </a:moveTo>
                <a:lnTo>
                  <a:pt x="0" y="0"/>
                </a:lnTo>
                <a:lnTo>
                  <a:pt x="0" y="2654579"/>
                </a:lnTo>
                <a:lnTo>
                  <a:pt x="101065" y="2654579"/>
                </a:lnTo>
                <a:lnTo>
                  <a:pt x="101065"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177" name="object 143"/>
          <p:cNvGrpSpPr/>
          <p:nvPr/>
        </p:nvGrpSpPr>
        <p:grpSpPr>
          <a:xfrm>
            <a:off x="29701080" y="21047040"/>
            <a:ext cx="643680" cy="191880"/>
            <a:chOff x="29701080" y="21047040"/>
            <a:chExt cx="643680" cy="191880"/>
          </a:xfrm>
        </p:grpSpPr>
        <p:pic>
          <p:nvPicPr>
            <p:cNvPr id="178" name="object 144"/>
            <p:cNvPicPr/>
            <p:nvPr/>
          </p:nvPicPr>
          <p:blipFill>
            <a:blip r:embed="rId15"/>
            <a:stretch/>
          </p:blipFill>
          <p:spPr>
            <a:xfrm>
              <a:off x="29701080" y="21047040"/>
              <a:ext cx="426960" cy="191880"/>
            </a:xfrm>
            <a:prstGeom prst="rect">
              <a:avLst/>
            </a:prstGeom>
            <a:ln w="0">
              <a:noFill/>
            </a:ln>
          </p:spPr>
        </p:pic>
        <p:pic>
          <p:nvPicPr>
            <p:cNvPr id="179" name="object 145"/>
            <p:cNvPicPr/>
            <p:nvPr/>
          </p:nvPicPr>
          <p:blipFill>
            <a:blip r:embed="rId16"/>
            <a:stretch/>
          </p:blipFill>
          <p:spPr>
            <a:xfrm>
              <a:off x="30200040" y="21048480"/>
              <a:ext cx="144720" cy="190440"/>
            </a:xfrm>
            <a:prstGeom prst="rect">
              <a:avLst/>
            </a:prstGeom>
            <a:ln w="0">
              <a:noFill/>
            </a:ln>
          </p:spPr>
        </p:pic>
      </p:grpSp>
      <p:sp>
        <p:nvSpPr>
          <p:cNvPr id="180" name="object 146"/>
          <p:cNvSpPr/>
          <p:nvPr/>
        </p:nvSpPr>
        <p:spPr>
          <a:xfrm>
            <a:off x="29698560" y="15869520"/>
            <a:ext cx="217440" cy="5031360"/>
          </a:xfrm>
          <a:custGeom>
            <a:avLst/>
            <a:gdLst>
              <a:gd name="textAreaLeft" fmla="*/ 0 w 217440"/>
              <a:gd name="textAreaRight" fmla="*/ 217800 w 217440"/>
              <a:gd name="textAreaTop" fmla="*/ 0 h 5031360"/>
              <a:gd name="textAreaBottom" fmla="*/ 5031720 h 5031360"/>
            </a:gdLst>
            <a:ahLst/>
            <a:cxnLst/>
            <a:rect l="textAreaLeft" t="textAreaTop" r="textAreaRight" b="textAreaBottom"/>
            <a:pathLst>
              <a:path w="101600" h="2341879">
                <a:moveTo>
                  <a:pt x="101065" y="0"/>
                </a:moveTo>
                <a:lnTo>
                  <a:pt x="0" y="0"/>
                </a:lnTo>
                <a:lnTo>
                  <a:pt x="0" y="2341661"/>
                </a:lnTo>
                <a:lnTo>
                  <a:pt x="101065" y="2341661"/>
                </a:lnTo>
                <a:lnTo>
                  <a:pt x="101065"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181" name="object 147"/>
          <p:cNvGrpSpPr/>
          <p:nvPr/>
        </p:nvGrpSpPr>
        <p:grpSpPr>
          <a:xfrm>
            <a:off x="30807360" y="21047040"/>
            <a:ext cx="647640" cy="192600"/>
            <a:chOff x="30807360" y="21047040"/>
            <a:chExt cx="647640" cy="192600"/>
          </a:xfrm>
        </p:grpSpPr>
        <p:pic>
          <p:nvPicPr>
            <p:cNvPr id="182" name="object 148"/>
            <p:cNvPicPr/>
            <p:nvPr/>
          </p:nvPicPr>
          <p:blipFill>
            <a:blip r:embed="rId17"/>
            <a:stretch/>
          </p:blipFill>
          <p:spPr>
            <a:xfrm>
              <a:off x="30807360" y="21047040"/>
              <a:ext cx="426960" cy="191880"/>
            </a:xfrm>
            <a:prstGeom prst="rect">
              <a:avLst/>
            </a:prstGeom>
            <a:ln w="0">
              <a:noFill/>
            </a:ln>
          </p:spPr>
        </p:pic>
        <p:pic>
          <p:nvPicPr>
            <p:cNvPr id="183" name="object 149"/>
            <p:cNvPicPr/>
            <p:nvPr/>
          </p:nvPicPr>
          <p:blipFill>
            <a:blip r:embed="rId18"/>
            <a:stretch/>
          </p:blipFill>
          <p:spPr>
            <a:xfrm>
              <a:off x="31310280" y="21047040"/>
              <a:ext cx="144720" cy="192600"/>
            </a:xfrm>
            <a:prstGeom prst="rect">
              <a:avLst/>
            </a:prstGeom>
            <a:ln w="0">
              <a:noFill/>
            </a:ln>
          </p:spPr>
        </p:pic>
      </p:grpSp>
      <p:sp>
        <p:nvSpPr>
          <p:cNvPr id="184" name="object 150"/>
          <p:cNvSpPr/>
          <p:nvPr/>
        </p:nvSpPr>
        <p:spPr>
          <a:xfrm>
            <a:off x="30805200" y="15208920"/>
            <a:ext cx="217440" cy="5691960"/>
          </a:xfrm>
          <a:custGeom>
            <a:avLst/>
            <a:gdLst>
              <a:gd name="textAreaLeft" fmla="*/ 0 w 217440"/>
              <a:gd name="textAreaRight" fmla="*/ 217800 w 217440"/>
              <a:gd name="textAreaTop" fmla="*/ 0 h 5691960"/>
              <a:gd name="textAreaBottom" fmla="*/ 5692320 h 5691960"/>
            </a:gdLst>
            <a:ahLst/>
            <a:cxnLst/>
            <a:rect l="textAreaLeft" t="textAreaTop" r="textAreaRight" b="textAreaBottom"/>
            <a:pathLst>
              <a:path w="101600" h="2649220">
                <a:moveTo>
                  <a:pt x="101065" y="0"/>
                </a:moveTo>
                <a:lnTo>
                  <a:pt x="0" y="0"/>
                </a:lnTo>
                <a:lnTo>
                  <a:pt x="0" y="2649070"/>
                </a:lnTo>
                <a:lnTo>
                  <a:pt x="101065" y="2649070"/>
                </a:lnTo>
                <a:lnTo>
                  <a:pt x="101065"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5" name="object 151"/>
          <p:cNvSpPr/>
          <p:nvPr/>
        </p:nvSpPr>
        <p:spPr>
          <a:xfrm>
            <a:off x="26596800" y="13534200"/>
            <a:ext cx="217440" cy="7367400"/>
          </a:xfrm>
          <a:custGeom>
            <a:avLst/>
            <a:gdLst>
              <a:gd name="textAreaLeft" fmla="*/ 0 w 217440"/>
              <a:gd name="textAreaRight" fmla="*/ 217800 w 217440"/>
              <a:gd name="textAreaTop" fmla="*/ 0 h 7367400"/>
              <a:gd name="textAreaBottom" fmla="*/ 7367760 h 7367400"/>
            </a:gdLst>
            <a:ahLst/>
            <a:cxnLst/>
            <a:rect l="textAreaLeft" t="textAreaTop" r="textAreaRight" b="textAreaBottom"/>
            <a:pathLst>
              <a:path w="101600" h="3429000">
                <a:moveTo>
                  <a:pt x="101065" y="0"/>
                </a:moveTo>
                <a:lnTo>
                  <a:pt x="0" y="0"/>
                </a:lnTo>
                <a:lnTo>
                  <a:pt x="0" y="3428619"/>
                </a:lnTo>
                <a:lnTo>
                  <a:pt x="101065" y="3428619"/>
                </a:lnTo>
                <a:lnTo>
                  <a:pt x="101065"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86" name="object 152"/>
          <p:cNvSpPr/>
          <p:nvPr/>
        </p:nvSpPr>
        <p:spPr>
          <a:xfrm>
            <a:off x="27703080" y="14460120"/>
            <a:ext cx="217440" cy="6440760"/>
          </a:xfrm>
          <a:custGeom>
            <a:avLst/>
            <a:gdLst>
              <a:gd name="textAreaLeft" fmla="*/ 0 w 217440"/>
              <a:gd name="textAreaRight" fmla="*/ 217800 w 217440"/>
              <a:gd name="textAreaTop" fmla="*/ 0 h 6440760"/>
              <a:gd name="textAreaBottom" fmla="*/ 6441120 h 6440760"/>
            </a:gdLst>
            <a:ahLst/>
            <a:cxnLst/>
            <a:rect l="textAreaLeft" t="textAreaTop" r="textAreaRight" b="textAreaBottom"/>
            <a:pathLst>
              <a:path w="101600" h="2997834">
                <a:moveTo>
                  <a:pt x="101065" y="0"/>
                </a:moveTo>
                <a:lnTo>
                  <a:pt x="0" y="0"/>
                </a:lnTo>
                <a:lnTo>
                  <a:pt x="0" y="2997709"/>
                </a:lnTo>
                <a:lnTo>
                  <a:pt x="101065" y="2997709"/>
                </a:lnTo>
                <a:lnTo>
                  <a:pt x="101065"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87" name="object 153"/>
          <p:cNvSpPr/>
          <p:nvPr/>
        </p:nvSpPr>
        <p:spPr>
          <a:xfrm>
            <a:off x="28809720" y="14874840"/>
            <a:ext cx="217440" cy="6026040"/>
          </a:xfrm>
          <a:custGeom>
            <a:avLst/>
            <a:gdLst>
              <a:gd name="textAreaLeft" fmla="*/ 0 w 217440"/>
              <a:gd name="textAreaRight" fmla="*/ 217800 w 217440"/>
              <a:gd name="textAreaTop" fmla="*/ 0 h 6026040"/>
              <a:gd name="textAreaBottom" fmla="*/ 6026400 h 6026040"/>
            </a:gdLst>
            <a:ahLst/>
            <a:cxnLst/>
            <a:rect l="textAreaLeft" t="textAreaTop" r="textAreaRight" b="textAreaBottom"/>
            <a:pathLst>
              <a:path w="101600" h="2804795">
                <a:moveTo>
                  <a:pt x="101065" y="0"/>
                </a:moveTo>
                <a:lnTo>
                  <a:pt x="0" y="0"/>
                </a:lnTo>
                <a:lnTo>
                  <a:pt x="0" y="2804622"/>
                </a:lnTo>
                <a:lnTo>
                  <a:pt x="101065" y="2804622"/>
                </a:lnTo>
                <a:lnTo>
                  <a:pt x="101065"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88" name="object 154"/>
          <p:cNvSpPr/>
          <p:nvPr/>
        </p:nvSpPr>
        <p:spPr>
          <a:xfrm>
            <a:off x="29916000" y="16373880"/>
            <a:ext cx="217440" cy="4527000"/>
          </a:xfrm>
          <a:custGeom>
            <a:avLst/>
            <a:gdLst>
              <a:gd name="textAreaLeft" fmla="*/ 0 w 217440"/>
              <a:gd name="textAreaRight" fmla="*/ 217800 w 217440"/>
              <a:gd name="textAreaTop" fmla="*/ 0 h 4527000"/>
              <a:gd name="textAreaBottom" fmla="*/ 4527360 h 4527000"/>
            </a:gdLst>
            <a:ahLst/>
            <a:cxnLst/>
            <a:rect l="textAreaLeft" t="textAreaTop" r="textAreaRight" b="textAreaBottom"/>
            <a:pathLst>
              <a:path w="101600" h="2106929">
                <a:moveTo>
                  <a:pt x="101065" y="0"/>
                </a:moveTo>
                <a:lnTo>
                  <a:pt x="0" y="0"/>
                </a:lnTo>
                <a:lnTo>
                  <a:pt x="0" y="2106936"/>
                </a:lnTo>
                <a:lnTo>
                  <a:pt x="101065" y="2106936"/>
                </a:lnTo>
                <a:lnTo>
                  <a:pt x="101065"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89" name="object 155"/>
          <p:cNvSpPr/>
          <p:nvPr/>
        </p:nvSpPr>
        <p:spPr>
          <a:xfrm>
            <a:off x="31022640" y="14208840"/>
            <a:ext cx="217440" cy="6692040"/>
          </a:xfrm>
          <a:custGeom>
            <a:avLst/>
            <a:gdLst>
              <a:gd name="textAreaLeft" fmla="*/ 0 w 217440"/>
              <a:gd name="textAreaRight" fmla="*/ 217800 w 217440"/>
              <a:gd name="textAreaTop" fmla="*/ 0 h 6692040"/>
              <a:gd name="textAreaBottom" fmla="*/ 6692400 h 6692040"/>
            </a:gdLst>
            <a:ahLst/>
            <a:cxnLst/>
            <a:rect l="textAreaLeft" t="textAreaTop" r="textAreaRight" b="textAreaBottom"/>
            <a:pathLst>
              <a:path w="101600" h="3114675">
                <a:moveTo>
                  <a:pt x="101065" y="0"/>
                </a:moveTo>
                <a:lnTo>
                  <a:pt x="0" y="0"/>
                </a:lnTo>
                <a:lnTo>
                  <a:pt x="0" y="3114602"/>
                </a:lnTo>
                <a:lnTo>
                  <a:pt x="101065" y="3114602"/>
                </a:lnTo>
                <a:lnTo>
                  <a:pt x="101065"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0" name="object 156"/>
          <p:cNvSpPr/>
          <p:nvPr/>
        </p:nvSpPr>
        <p:spPr>
          <a:xfrm>
            <a:off x="26814240" y="14611680"/>
            <a:ext cx="217440" cy="6289920"/>
          </a:xfrm>
          <a:custGeom>
            <a:avLst/>
            <a:gdLst>
              <a:gd name="textAreaLeft" fmla="*/ 0 w 217440"/>
              <a:gd name="textAreaRight" fmla="*/ 217800 w 217440"/>
              <a:gd name="textAreaTop" fmla="*/ 0 h 6289920"/>
              <a:gd name="textAreaBottom" fmla="*/ 6290280 h 6289920"/>
            </a:gdLst>
            <a:ahLst/>
            <a:cxnLst/>
            <a:rect l="textAreaLeft" t="textAreaTop" r="textAreaRight" b="textAreaBottom"/>
            <a:pathLst>
              <a:path w="101600" h="2927350">
                <a:moveTo>
                  <a:pt x="101065" y="0"/>
                </a:moveTo>
                <a:lnTo>
                  <a:pt x="0" y="0"/>
                </a:lnTo>
                <a:lnTo>
                  <a:pt x="0" y="2927017"/>
                </a:lnTo>
                <a:lnTo>
                  <a:pt x="101065" y="2927017"/>
                </a:lnTo>
                <a:lnTo>
                  <a:pt x="101065"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1" name="object 157"/>
          <p:cNvSpPr/>
          <p:nvPr/>
        </p:nvSpPr>
        <p:spPr>
          <a:xfrm>
            <a:off x="27920520" y="13855320"/>
            <a:ext cx="217440" cy="7045560"/>
          </a:xfrm>
          <a:custGeom>
            <a:avLst/>
            <a:gdLst>
              <a:gd name="textAreaLeft" fmla="*/ 0 w 217440"/>
              <a:gd name="textAreaRight" fmla="*/ 217800 w 217440"/>
              <a:gd name="textAreaTop" fmla="*/ 0 h 7045560"/>
              <a:gd name="textAreaBottom" fmla="*/ 7045920 h 7045560"/>
            </a:gdLst>
            <a:ahLst/>
            <a:cxnLst/>
            <a:rect l="textAreaLeft" t="textAreaTop" r="textAreaRight" b="textAreaBottom"/>
            <a:pathLst>
              <a:path w="101600" h="3279140">
                <a:moveTo>
                  <a:pt x="101065" y="0"/>
                </a:moveTo>
                <a:lnTo>
                  <a:pt x="0" y="0"/>
                </a:lnTo>
                <a:lnTo>
                  <a:pt x="0" y="3279114"/>
                </a:lnTo>
                <a:lnTo>
                  <a:pt x="101065" y="3279114"/>
                </a:lnTo>
                <a:lnTo>
                  <a:pt x="101065"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2" name="object 158"/>
          <p:cNvSpPr/>
          <p:nvPr/>
        </p:nvSpPr>
        <p:spPr>
          <a:xfrm>
            <a:off x="29027160" y="14293080"/>
            <a:ext cx="217440" cy="6607800"/>
          </a:xfrm>
          <a:custGeom>
            <a:avLst/>
            <a:gdLst>
              <a:gd name="textAreaLeft" fmla="*/ 0 w 217440"/>
              <a:gd name="textAreaRight" fmla="*/ 217800 w 217440"/>
              <a:gd name="textAreaTop" fmla="*/ 0 h 6607800"/>
              <a:gd name="textAreaBottom" fmla="*/ 6608160 h 6607800"/>
            </a:gdLst>
            <a:ahLst/>
            <a:cxnLst/>
            <a:rect l="textAreaLeft" t="textAreaTop" r="textAreaRight" b="textAreaBottom"/>
            <a:pathLst>
              <a:path w="101600" h="3075304">
                <a:moveTo>
                  <a:pt x="101065" y="0"/>
                </a:moveTo>
                <a:lnTo>
                  <a:pt x="0" y="0"/>
                </a:lnTo>
                <a:lnTo>
                  <a:pt x="0" y="3075246"/>
                </a:lnTo>
                <a:lnTo>
                  <a:pt x="101065" y="3075246"/>
                </a:lnTo>
                <a:lnTo>
                  <a:pt x="101065"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3" name="object 159"/>
          <p:cNvSpPr/>
          <p:nvPr/>
        </p:nvSpPr>
        <p:spPr>
          <a:xfrm>
            <a:off x="30133440" y="16626240"/>
            <a:ext cx="217440" cy="4275720"/>
          </a:xfrm>
          <a:custGeom>
            <a:avLst/>
            <a:gdLst>
              <a:gd name="textAreaLeft" fmla="*/ 0 w 217440"/>
              <a:gd name="textAreaRight" fmla="*/ 217800 w 217440"/>
              <a:gd name="textAreaTop" fmla="*/ 0 h 4275720"/>
              <a:gd name="textAreaBottom" fmla="*/ 4276080 h 4275720"/>
            </a:gdLst>
            <a:ahLst/>
            <a:cxnLst/>
            <a:rect l="textAreaLeft" t="textAreaTop" r="textAreaRight" b="textAreaBottom"/>
            <a:pathLst>
              <a:path w="101600" h="1990090">
                <a:moveTo>
                  <a:pt x="101065" y="0"/>
                </a:moveTo>
                <a:lnTo>
                  <a:pt x="0" y="0"/>
                </a:lnTo>
                <a:lnTo>
                  <a:pt x="0" y="1989570"/>
                </a:lnTo>
                <a:lnTo>
                  <a:pt x="101065" y="1989570"/>
                </a:lnTo>
                <a:lnTo>
                  <a:pt x="101065"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4" name="object 160"/>
          <p:cNvSpPr/>
          <p:nvPr/>
        </p:nvSpPr>
        <p:spPr>
          <a:xfrm>
            <a:off x="31240080" y="13967280"/>
            <a:ext cx="217440" cy="6933600"/>
          </a:xfrm>
          <a:custGeom>
            <a:avLst/>
            <a:gdLst>
              <a:gd name="textAreaLeft" fmla="*/ 0 w 217440"/>
              <a:gd name="textAreaRight" fmla="*/ 217800 w 217440"/>
              <a:gd name="textAreaTop" fmla="*/ 0 h 6933600"/>
              <a:gd name="textAreaBottom" fmla="*/ 6933960 h 6933600"/>
            </a:gdLst>
            <a:ahLst/>
            <a:cxnLst/>
            <a:rect l="textAreaLeft" t="textAreaTop" r="textAreaRight" b="textAreaBottom"/>
            <a:pathLst>
              <a:path w="101600" h="3227070">
                <a:moveTo>
                  <a:pt x="101065" y="0"/>
                </a:moveTo>
                <a:lnTo>
                  <a:pt x="0" y="0"/>
                </a:lnTo>
                <a:lnTo>
                  <a:pt x="0" y="3226861"/>
                </a:lnTo>
                <a:lnTo>
                  <a:pt x="101065" y="3226861"/>
                </a:lnTo>
                <a:lnTo>
                  <a:pt x="101065"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5" name="object 161"/>
          <p:cNvSpPr/>
          <p:nvPr/>
        </p:nvSpPr>
        <p:spPr>
          <a:xfrm>
            <a:off x="23716800" y="2065176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6" name="object 162"/>
          <p:cNvSpPr/>
          <p:nvPr/>
        </p:nvSpPr>
        <p:spPr>
          <a:xfrm>
            <a:off x="23716800" y="2039940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7" name="object 163"/>
          <p:cNvSpPr/>
          <p:nvPr/>
        </p:nvSpPr>
        <p:spPr>
          <a:xfrm>
            <a:off x="23716800" y="2014740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8" name="object 164"/>
          <p:cNvSpPr/>
          <p:nvPr/>
        </p:nvSpPr>
        <p:spPr>
          <a:xfrm>
            <a:off x="23716800" y="1989504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9" name="object 165"/>
          <p:cNvSpPr/>
          <p:nvPr/>
        </p:nvSpPr>
        <p:spPr>
          <a:xfrm>
            <a:off x="23716800" y="1964304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0" name="object 166"/>
          <p:cNvSpPr/>
          <p:nvPr/>
        </p:nvSpPr>
        <p:spPr>
          <a:xfrm>
            <a:off x="23716800" y="1939068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1" name="object 167"/>
          <p:cNvSpPr/>
          <p:nvPr/>
        </p:nvSpPr>
        <p:spPr>
          <a:xfrm>
            <a:off x="23716800" y="1913868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2" name="object 168"/>
          <p:cNvSpPr/>
          <p:nvPr/>
        </p:nvSpPr>
        <p:spPr>
          <a:xfrm>
            <a:off x="23716800" y="1888632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3" name="object 169"/>
          <p:cNvSpPr/>
          <p:nvPr/>
        </p:nvSpPr>
        <p:spPr>
          <a:xfrm>
            <a:off x="23716800" y="1863432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4" name="object 170"/>
          <p:cNvSpPr/>
          <p:nvPr/>
        </p:nvSpPr>
        <p:spPr>
          <a:xfrm>
            <a:off x="23716800" y="1838196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5" name="object 171"/>
          <p:cNvSpPr/>
          <p:nvPr/>
        </p:nvSpPr>
        <p:spPr>
          <a:xfrm>
            <a:off x="23716800" y="1812996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6" name="object 172"/>
          <p:cNvSpPr/>
          <p:nvPr/>
        </p:nvSpPr>
        <p:spPr>
          <a:xfrm>
            <a:off x="23716800" y="1787760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7" name="object 173"/>
          <p:cNvSpPr/>
          <p:nvPr/>
        </p:nvSpPr>
        <p:spPr>
          <a:xfrm>
            <a:off x="23716800" y="1762560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8" name="object 174"/>
          <p:cNvSpPr/>
          <p:nvPr/>
        </p:nvSpPr>
        <p:spPr>
          <a:xfrm>
            <a:off x="23716800" y="1737324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9" name="object 175"/>
          <p:cNvSpPr/>
          <p:nvPr/>
        </p:nvSpPr>
        <p:spPr>
          <a:xfrm>
            <a:off x="23716800" y="1712124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0" name="object 176"/>
          <p:cNvSpPr/>
          <p:nvPr/>
        </p:nvSpPr>
        <p:spPr>
          <a:xfrm>
            <a:off x="23716800" y="1686888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1" name="object 177"/>
          <p:cNvSpPr/>
          <p:nvPr/>
        </p:nvSpPr>
        <p:spPr>
          <a:xfrm>
            <a:off x="23716800" y="1661688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15"/>
                </a:lnTo>
                <a:lnTo>
                  <a:pt x="0" y="6997"/>
                </a:lnTo>
                <a:lnTo>
                  <a:pt x="2003" y="9013"/>
                </a:lnTo>
                <a:lnTo>
                  <a:pt x="86785" y="9013"/>
                </a:lnTo>
                <a:lnTo>
                  <a:pt x="89274" y="9013"/>
                </a:lnTo>
                <a:lnTo>
                  <a:pt x="91271" y="6997"/>
                </a:lnTo>
                <a:lnTo>
                  <a:pt x="91271" y="2015"/>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2" name="object 178"/>
          <p:cNvSpPr/>
          <p:nvPr/>
        </p:nvSpPr>
        <p:spPr>
          <a:xfrm>
            <a:off x="23716800" y="1636452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3" name="object 179"/>
          <p:cNvSpPr/>
          <p:nvPr/>
        </p:nvSpPr>
        <p:spPr>
          <a:xfrm>
            <a:off x="23716800" y="1611252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15"/>
                </a:lnTo>
                <a:lnTo>
                  <a:pt x="0" y="6997"/>
                </a:lnTo>
                <a:lnTo>
                  <a:pt x="2003" y="9013"/>
                </a:lnTo>
                <a:lnTo>
                  <a:pt x="86785" y="9013"/>
                </a:lnTo>
                <a:lnTo>
                  <a:pt x="89274" y="9013"/>
                </a:lnTo>
                <a:lnTo>
                  <a:pt x="91271" y="6997"/>
                </a:lnTo>
                <a:lnTo>
                  <a:pt x="91271" y="2015"/>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4" name="object 180"/>
          <p:cNvSpPr/>
          <p:nvPr/>
        </p:nvSpPr>
        <p:spPr>
          <a:xfrm>
            <a:off x="23716800" y="1586016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5" name="object 181"/>
          <p:cNvSpPr/>
          <p:nvPr/>
        </p:nvSpPr>
        <p:spPr>
          <a:xfrm>
            <a:off x="23716800" y="1560816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15"/>
                </a:lnTo>
                <a:lnTo>
                  <a:pt x="0" y="6991"/>
                </a:lnTo>
                <a:lnTo>
                  <a:pt x="2003" y="9007"/>
                </a:lnTo>
                <a:lnTo>
                  <a:pt x="86785" y="9007"/>
                </a:lnTo>
                <a:lnTo>
                  <a:pt x="89274" y="9007"/>
                </a:lnTo>
                <a:lnTo>
                  <a:pt x="91271" y="6991"/>
                </a:lnTo>
                <a:lnTo>
                  <a:pt x="91271" y="2015"/>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6" name="object 182"/>
          <p:cNvSpPr/>
          <p:nvPr/>
        </p:nvSpPr>
        <p:spPr>
          <a:xfrm>
            <a:off x="23716800" y="1535580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7" name="object 183"/>
          <p:cNvSpPr/>
          <p:nvPr/>
        </p:nvSpPr>
        <p:spPr>
          <a:xfrm>
            <a:off x="23716800" y="1510380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15"/>
                </a:lnTo>
                <a:lnTo>
                  <a:pt x="0" y="6997"/>
                </a:lnTo>
                <a:lnTo>
                  <a:pt x="2003" y="9013"/>
                </a:lnTo>
                <a:lnTo>
                  <a:pt x="86785" y="9013"/>
                </a:lnTo>
                <a:lnTo>
                  <a:pt x="89274" y="9013"/>
                </a:lnTo>
                <a:lnTo>
                  <a:pt x="91271" y="6997"/>
                </a:lnTo>
                <a:lnTo>
                  <a:pt x="91271" y="2015"/>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8" name="object 184"/>
          <p:cNvSpPr/>
          <p:nvPr/>
        </p:nvSpPr>
        <p:spPr>
          <a:xfrm>
            <a:off x="23716800" y="1485072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15"/>
                </a:lnTo>
                <a:lnTo>
                  <a:pt x="0" y="6997"/>
                </a:lnTo>
                <a:lnTo>
                  <a:pt x="2003" y="9013"/>
                </a:lnTo>
                <a:lnTo>
                  <a:pt x="86785" y="9013"/>
                </a:lnTo>
                <a:lnTo>
                  <a:pt x="89274" y="9013"/>
                </a:lnTo>
                <a:lnTo>
                  <a:pt x="91271" y="6997"/>
                </a:lnTo>
                <a:lnTo>
                  <a:pt x="91271" y="2015"/>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9" name="object 185"/>
          <p:cNvSpPr/>
          <p:nvPr/>
        </p:nvSpPr>
        <p:spPr>
          <a:xfrm>
            <a:off x="23716800" y="1459872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20" name="object 186"/>
          <p:cNvSpPr/>
          <p:nvPr/>
        </p:nvSpPr>
        <p:spPr>
          <a:xfrm>
            <a:off x="23716800" y="1434636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15"/>
                </a:lnTo>
                <a:lnTo>
                  <a:pt x="0" y="6997"/>
                </a:lnTo>
                <a:lnTo>
                  <a:pt x="2003" y="9013"/>
                </a:lnTo>
                <a:lnTo>
                  <a:pt x="86785" y="9013"/>
                </a:lnTo>
                <a:lnTo>
                  <a:pt x="89274" y="9013"/>
                </a:lnTo>
                <a:lnTo>
                  <a:pt x="91271" y="6997"/>
                </a:lnTo>
                <a:lnTo>
                  <a:pt x="91271" y="2015"/>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21" name="object 187"/>
          <p:cNvSpPr/>
          <p:nvPr/>
        </p:nvSpPr>
        <p:spPr>
          <a:xfrm>
            <a:off x="23716800" y="1409436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22" name="object 188"/>
          <p:cNvSpPr/>
          <p:nvPr/>
        </p:nvSpPr>
        <p:spPr>
          <a:xfrm>
            <a:off x="23716800" y="1384200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15"/>
                </a:lnTo>
                <a:lnTo>
                  <a:pt x="0" y="6997"/>
                </a:lnTo>
                <a:lnTo>
                  <a:pt x="2003" y="9013"/>
                </a:lnTo>
                <a:lnTo>
                  <a:pt x="86785" y="9013"/>
                </a:lnTo>
                <a:lnTo>
                  <a:pt x="89274" y="9013"/>
                </a:lnTo>
                <a:lnTo>
                  <a:pt x="91271" y="6997"/>
                </a:lnTo>
                <a:lnTo>
                  <a:pt x="91271" y="2015"/>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23" name="object 189"/>
          <p:cNvSpPr/>
          <p:nvPr/>
        </p:nvSpPr>
        <p:spPr>
          <a:xfrm>
            <a:off x="23716800" y="1359000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21"/>
                </a:lnTo>
                <a:lnTo>
                  <a:pt x="0" y="6997"/>
                </a:lnTo>
                <a:lnTo>
                  <a:pt x="2003" y="9013"/>
                </a:lnTo>
                <a:lnTo>
                  <a:pt x="86785" y="9013"/>
                </a:lnTo>
                <a:lnTo>
                  <a:pt x="89274" y="9013"/>
                </a:lnTo>
                <a:lnTo>
                  <a:pt x="91271" y="6997"/>
                </a:lnTo>
                <a:lnTo>
                  <a:pt x="91271" y="2021"/>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24" name="object 190"/>
          <p:cNvSpPr/>
          <p:nvPr/>
        </p:nvSpPr>
        <p:spPr>
          <a:xfrm>
            <a:off x="23716800" y="13337640"/>
            <a:ext cx="195840" cy="19440"/>
          </a:xfrm>
          <a:custGeom>
            <a:avLst/>
            <a:gdLst>
              <a:gd name="textAreaLeft" fmla="*/ 0 w 195840"/>
              <a:gd name="textAreaRight" fmla="*/ 196200 w 195840"/>
              <a:gd name="textAreaTop" fmla="*/ 0 h 19440"/>
              <a:gd name="textAreaBottom" fmla="*/ 19800 h 19440"/>
            </a:gdLst>
            <a:ahLst/>
            <a:cxnLst/>
            <a:rect l="textAreaLeft" t="textAreaTop" r="textAreaRight" b="textAreaBottom"/>
            <a:pathLst>
              <a:path w="91440" h="9525">
                <a:moveTo>
                  <a:pt x="89274" y="0"/>
                </a:moveTo>
                <a:lnTo>
                  <a:pt x="2003" y="0"/>
                </a:lnTo>
                <a:lnTo>
                  <a:pt x="0" y="2015"/>
                </a:lnTo>
                <a:lnTo>
                  <a:pt x="0" y="6997"/>
                </a:lnTo>
                <a:lnTo>
                  <a:pt x="2003" y="9013"/>
                </a:lnTo>
                <a:lnTo>
                  <a:pt x="86785" y="9013"/>
                </a:lnTo>
                <a:lnTo>
                  <a:pt x="89274" y="9013"/>
                </a:lnTo>
                <a:lnTo>
                  <a:pt x="91271" y="6997"/>
                </a:lnTo>
                <a:lnTo>
                  <a:pt x="91271" y="2015"/>
                </a:lnTo>
                <a:lnTo>
                  <a:pt x="89274"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25" name="object 191"/>
          <p:cNvSpPr/>
          <p:nvPr/>
        </p:nvSpPr>
        <p:spPr>
          <a:xfrm>
            <a:off x="23668920" y="12704040"/>
            <a:ext cx="292680" cy="8599680"/>
          </a:xfrm>
          <a:custGeom>
            <a:avLst/>
            <a:gdLst>
              <a:gd name="textAreaLeft" fmla="*/ 0 w 292680"/>
              <a:gd name="textAreaRight" fmla="*/ 293040 w 292680"/>
              <a:gd name="textAreaTop" fmla="*/ 0 h 8599680"/>
              <a:gd name="textAreaBottom" fmla="*/ 8600040 h 8599680"/>
            </a:gdLst>
            <a:ahLst/>
            <a:cxnLst/>
            <a:rect l="textAreaLeft" t="textAreaTop" r="textAreaRight" b="textAreaBottom"/>
            <a:pathLst>
              <a:path w="136525" h="4002404">
                <a:moveTo>
                  <a:pt x="136042" y="65163"/>
                </a:moveTo>
                <a:lnTo>
                  <a:pt x="132524" y="61633"/>
                </a:lnTo>
                <a:lnTo>
                  <a:pt x="70866" y="0"/>
                </a:lnTo>
                <a:lnTo>
                  <a:pt x="65163" y="0"/>
                </a:lnTo>
                <a:lnTo>
                  <a:pt x="0" y="65163"/>
                </a:lnTo>
                <a:lnTo>
                  <a:pt x="0" y="70827"/>
                </a:lnTo>
                <a:lnTo>
                  <a:pt x="5257" y="76098"/>
                </a:lnTo>
                <a:lnTo>
                  <a:pt x="7556" y="76974"/>
                </a:lnTo>
                <a:lnTo>
                  <a:pt x="12153" y="76974"/>
                </a:lnTo>
                <a:lnTo>
                  <a:pt x="14452" y="76098"/>
                </a:lnTo>
                <a:lnTo>
                  <a:pt x="59029" y="31546"/>
                </a:lnTo>
                <a:lnTo>
                  <a:pt x="59029" y="177507"/>
                </a:lnTo>
                <a:lnTo>
                  <a:pt x="24384" y="177507"/>
                </a:lnTo>
                <a:lnTo>
                  <a:pt x="22377" y="179527"/>
                </a:lnTo>
                <a:lnTo>
                  <a:pt x="22377" y="184505"/>
                </a:lnTo>
                <a:lnTo>
                  <a:pt x="24384" y="186524"/>
                </a:lnTo>
                <a:lnTo>
                  <a:pt x="59029" y="186524"/>
                </a:lnTo>
                <a:lnTo>
                  <a:pt x="59029" y="3998099"/>
                </a:lnTo>
                <a:lnTo>
                  <a:pt x="63055" y="4002100"/>
                </a:lnTo>
                <a:lnTo>
                  <a:pt x="72974" y="4002100"/>
                </a:lnTo>
                <a:lnTo>
                  <a:pt x="77012" y="3998099"/>
                </a:lnTo>
                <a:lnTo>
                  <a:pt x="77012" y="186524"/>
                </a:lnTo>
                <a:lnTo>
                  <a:pt x="109169" y="186524"/>
                </a:lnTo>
                <a:lnTo>
                  <a:pt x="111658" y="186524"/>
                </a:lnTo>
                <a:lnTo>
                  <a:pt x="113652" y="184505"/>
                </a:lnTo>
                <a:lnTo>
                  <a:pt x="113652" y="179527"/>
                </a:lnTo>
                <a:lnTo>
                  <a:pt x="111658" y="177507"/>
                </a:lnTo>
                <a:lnTo>
                  <a:pt x="77012" y="177507"/>
                </a:lnTo>
                <a:lnTo>
                  <a:pt x="77012" y="31546"/>
                </a:lnTo>
                <a:lnTo>
                  <a:pt x="121577" y="76098"/>
                </a:lnTo>
                <a:lnTo>
                  <a:pt x="123875" y="76974"/>
                </a:lnTo>
                <a:lnTo>
                  <a:pt x="128473" y="76974"/>
                </a:lnTo>
                <a:lnTo>
                  <a:pt x="130771" y="76098"/>
                </a:lnTo>
                <a:lnTo>
                  <a:pt x="136042" y="70827"/>
                </a:lnTo>
                <a:lnTo>
                  <a:pt x="136042" y="65163"/>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226" name="object 192"/>
          <p:cNvPicPr/>
          <p:nvPr/>
        </p:nvPicPr>
        <p:blipFill>
          <a:blip r:embed="rId19"/>
          <a:stretch/>
        </p:blipFill>
        <p:spPr>
          <a:xfrm>
            <a:off x="679320" y="21959280"/>
            <a:ext cx="7367400" cy="3993120"/>
          </a:xfrm>
          <a:prstGeom prst="rect">
            <a:avLst/>
          </a:prstGeom>
          <a:ln w="0">
            <a:noFill/>
          </a:ln>
        </p:spPr>
      </p:pic>
      <p:pic>
        <p:nvPicPr>
          <p:cNvPr id="227" name="object 193"/>
          <p:cNvPicPr/>
          <p:nvPr/>
        </p:nvPicPr>
        <p:blipFill>
          <a:blip r:embed="rId20"/>
          <a:stretch/>
        </p:blipFill>
        <p:spPr>
          <a:xfrm>
            <a:off x="8600760" y="21959280"/>
            <a:ext cx="7325640" cy="3993120"/>
          </a:xfrm>
          <a:prstGeom prst="rect">
            <a:avLst/>
          </a:prstGeom>
          <a:ln w="0">
            <a:noFill/>
          </a:ln>
        </p:spPr>
      </p:pic>
      <p:pic>
        <p:nvPicPr>
          <p:cNvPr id="228" name="object 194"/>
          <p:cNvPicPr/>
          <p:nvPr/>
        </p:nvPicPr>
        <p:blipFill>
          <a:blip r:embed="rId21"/>
          <a:stretch/>
        </p:blipFill>
        <p:spPr>
          <a:xfrm>
            <a:off x="16501320" y="21959280"/>
            <a:ext cx="7367400" cy="3993120"/>
          </a:xfrm>
          <a:prstGeom prst="rect">
            <a:avLst/>
          </a:prstGeom>
          <a:ln w="0">
            <a:noFill/>
          </a:ln>
        </p:spPr>
      </p:pic>
      <p:pic>
        <p:nvPicPr>
          <p:cNvPr id="229" name="object 195"/>
          <p:cNvPicPr/>
          <p:nvPr/>
        </p:nvPicPr>
        <p:blipFill>
          <a:blip r:embed="rId22"/>
          <a:stretch/>
        </p:blipFill>
        <p:spPr>
          <a:xfrm>
            <a:off x="24401160" y="21959280"/>
            <a:ext cx="7367400" cy="3993120"/>
          </a:xfrm>
          <a:prstGeom prst="rect">
            <a:avLst/>
          </a:prstGeom>
          <a:ln w="0">
            <a:noFill/>
          </a:ln>
        </p:spPr>
      </p:pic>
      <p:sp>
        <p:nvSpPr>
          <p:cNvPr id="230" name="object 196"/>
          <p:cNvSpPr/>
          <p:nvPr/>
        </p:nvSpPr>
        <p:spPr>
          <a:xfrm>
            <a:off x="2760876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15" y="0"/>
                </a:moveTo>
                <a:lnTo>
                  <a:pt x="0" y="0"/>
                </a:lnTo>
                <a:lnTo>
                  <a:pt x="0" y="165099"/>
                </a:lnTo>
                <a:lnTo>
                  <a:pt x="4615" y="165099"/>
                </a:lnTo>
                <a:lnTo>
                  <a:pt x="46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1" name="object 197"/>
          <p:cNvSpPr/>
          <p:nvPr/>
        </p:nvSpPr>
        <p:spPr>
          <a:xfrm>
            <a:off x="2780856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79" h="165100">
                <a:moveTo>
                  <a:pt x="4609" y="0"/>
                </a:moveTo>
                <a:lnTo>
                  <a:pt x="0" y="0"/>
                </a:lnTo>
                <a:lnTo>
                  <a:pt x="0" y="165099"/>
                </a:lnTo>
                <a:lnTo>
                  <a:pt x="4609" y="165099"/>
                </a:lnTo>
                <a:lnTo>
                  <a:pt x="4609"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2" name="object 198"/>
          <p:cNvSpPr/>
          <p:nvPr/>
        </p:nvSpPr>
        <p:spPr>
          <a:xfrm>
            <a:off x="2800800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80" h="165100">
                <a:moveTo>
                  <a:pt x="4615" y="0"/>
                </a:moveTo>
                <a:lnTo>
                  <a:pt x="0" y="0"/>
                </a:lnTo>
                <a:lnTo>
                  <a:pt x="5" y="165099"/>
                </a:lnTo>
                <a:lnTo>
                  <a:pt x="4615" y="165099"/>
                </a:lnTo>
                <a:lnTo>
                  <a:pt x="46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3" name="object 199"/>
          <p:cNvSpPr/>
          <p:nvPr/>
        </p:nvSpPr>
        <p:spPr>
          <a:xfrm>
            <a:off x="2820780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80" h="165100">
                <a:moveTo>
                  <a:pt x="4615" y="0"/>
                </a:moveTo>
                <a:lnTo>
                  <a:pt x="0" y="0"/>
                </a:lnTo>
                <a:lnTo>
                  <a:pt x="0" y="165099"/>
                </a:lnTo>
                <a:lnTo>
                  <a:pt x="4615" y="165099"/>
                </a:lnTo>
                <a:lnTo>
                  <a:pt x="46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4" name="object 200"/>
          <p:cNvSpPr/>
          <p:nvPr/>
        </p:nvSpPr>
        <p:spPr>
          <a:xfrm>
            <a:off x="2840724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80" h="165100">
                <a:moveTo>
                  <a:pt x="4615" y="0"/>
                </a:moveTo>
                <a:lnTo>
                  <a:pt x="0" y="0"/>
                </a:lnTo>
                <a:lnTo>
                  <a:pt x="0" y="165099"/>
                </a:lnTo>
                <a:lnTo>
                  <a:pt x="4615" y="165099"/>
                </a:lnTo>
                <a:lnTo>
                  <a:pt x="46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5" name="object 201"/>
          <p:cNvSpPr/>
          <p:nvPr/>
        </p:nvSpPr>
        <p:spPr>
          <a:xfrm>
            <a:off x="2860704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80" h="165100">
                <a:moveTo>
                  <a:pt x="4615" y="0"/>
                </a:moveTo>
                <a:lnTo>
                  <a:pt x="0" y="0"/>
                </a:lnTo>
                <a:lnTo>
                  <a:pt x="0" y="165099"/>
                </a:lnTo>
                <a:lnTo>
                  <a:pt x="4615" y="165099"/>
                </a:lnTo>
                <a:lnTo>
                  <a:pt x="46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6" name="object 202"/>
          <p:cNvSpPr/>
          <p:nvPr/>
        </p:nvSpPr>
        <p:spPr>
          <a:xfrm>
            <a:off x="2880720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80" h="165100">
                <a:moveTo>
                  <a:pt x="4615" y="0"/>
                </a:moveTo>
                <a:lnTo>
                  <a:pt x="0" y="0"/>
                </a:lnTo>
                <a:lnTo>
                  <a:pt x="0" y="165099"/>
                </a:lnTo>
                <a:lnTo>
                  <a:pt x="4615" y="165099"/>
                </a:lnTo>
                <a:lnTo>
                  <a:pt x="46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7" name="object 203"/>
          <p:cNvSpPr/>
          <p:nvPr/>
        </p:nvSpPr>
        <p:spPr>
          <a:xfrm>
            <a:off x="2900700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80" h="165100">
                <a:moveTo>
                  <a:pt x="4609" y="0"/>
                </a:moveTo>
                <a:lnTo>
                  <a:pt x="0" y="0"/>
                </a:lnTo>
                <a:lnTo>
                  <a:pt x="0" y="165099"/>
                </a:lnTo>
                <a:lnTo>
                  <a:pt x="4609" y="165099"/>
                </a:lnTo>
                <a:lnTo>
                  <a:pt x="4609"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8" name="object 204"/>
          <p:cNvSpPr/>
          <p:nvPr/>
        </p:nvSpPr>
        <p:spPr>
          <a:xfrm>
            <a:off x="2920644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80" h="165100">
                <a:moveTo>
                  <a:pt x="4621" y="0"/>
                </a:moveTo>
                <a:lnTo>
                  <a:pt x="0" y="0"/>
                </a:lnTo>
                <a:lnTo>
                  <a:pt x="5" y="165099"/>
                </a:lnTo>
                <a:lnTo>
                  <a:pt x="4621" y="165099"/>
                </a:lnTo>
                <a:lnTo>
                  <a:pt x="462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9" name="object 205"/>
          <p:cNvSpPr/>
          <p:nvPr/>
        </p:nvSpPr>
        <p:spPr>
          <a:xfrm>
            <a:off x="2940624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80" h="165100">
                <a:moveTo>
                  <a:pt x="4615" y="0"/>
                </a:moveTo>
                <a:lnTo>
                  <a:pt x="5" y="0"/>
                </a:lnTo>
                <a:lnTo>
                  <a:pt x="0" y="165099"/>
                </a:lnTo>
                <a:lnTo>
                  <a:pt x="4615" y="165099"/>
                </a:lnTo>
                <a:lnTo>
                  <a:pt x="46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0" name="object 206"/>
          <p:cNvSpPr/>
          <p:nvPr/>
        </p:nvSpPr>
        <p:spPr>
          <a:xfrm>
            <a:off x="2960568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80" h="165100">
                <a:moveTo>
                  <a:pt x="4615" y="0"/>
                </a:moveTo>
                <a:lnTo>
                  <a:pt x="0" y="0"/>
                </a:lnTo>
                <a:lnTo>
                  <a:pt x="0" y="165099"/>
                </a:lnTo>
                <a:lnTo>
                  <a:pt x="4615" y="165099"/>
                </a:lnTo>
                <a:lnTo>
                  <a:pt x="46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1" name="object 207"/>
          <p:cNvSpPr/>
          <p:nvPr/>
        </p:nvSpPr>
        <p:spPr>
          <a:xfrm>
            <a:off x="2980548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80" h="165100">
                <a:moveTo>
                  <a:pt x="4615" y="0"/>
                </a:moveTo>
                <a:lnTo>
                  <a:pt x="5" y="0"/>
                </a:lnTo>
                <a:lnTo>
                  <a:pt x="0" y="165099"/>
                </a:lnTo>
                <a:lnTo>
                  <a:pt x="4615" y="165099"/>
                </a:lnTo>
                <a:lnTo>
                  <a:pt x="46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2" name="object 208"/>
          <p:cNvSpPr/>
          <p:nvPr/>
        </p:nvSpPr>
        <p:spPr>
          <a:xfrm>
            <a:off x="3000600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80" h="165100">
                <a:moveTo>
                  <a:pt x="4615" y="0"/>
                </a:moveTo>
                <a:lnTo>
                  <a:pt x="0" y="0"/>
                </a:lnTo>
                <a:lnTo>
                  <a:pt x="0" y="165099"/>
                </a:lnTo>
                <a:lnTo>
                  <a:pt x="4615" y="165099"/>
                </a:lnTo>
                <a:lnTo>
                  <a:pt x="46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3" name="object 209"/>
          <p:cNvSpPr/>
          <p:nvPr/>
        </p:nvSpPr>
        <p:spPr>
          <a:xfrm>
            <a:off x="3020544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80" h="165100">
                <a:moveTo>
                  <a:pt x="4615" y="0"/>
                </a:moveTo>
                <a:lnTo>
                  <a:pt x="5" y="0"/>
                </a:lnTo>
                <a:lnTo>
                  <a:pt x="0" y="165099"/>
                </a:lnTo>
                <a:lnTo>
                  <a:pt x="4615" y="165099"/>
                </a:lnTo>
                <a:lnTo>
                  <a:pt x="46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4" name="object 210"/>
          <p:cNvSpPr/>
          <p:nvPr/>
        </p:nvSpPr>
        <p:spPr>
          <a:xfrm>
            <a:off x="3040524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80" h="165100">
                <a:moveTo>
                  <a:pt x="4615" y="0"/>
                </a:moveTo>
                <a:lnTo>
                  <a:pt x="0" y="0"/>
                </a:lnTo>
                <a:lnTo>
                  <a:pt x="0" y="165099"/>
                </a:lnTo>
                <a:lnTo>
                  <a:pt x="4615" y="165099"/>
                </a:lnTo>
                <a:lnTo>
                  <a:pt x="46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5" name="object 211"/>
          <p:cNvSpPr/>
          <p:nvPr/>
        </p:nvSpPr>
        <p:spPr>
          <a:xfrm>
            <a:off x="3060468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80" h="165100">
                <a:moveTo>
                  <a:pt x="4615" y="0"/>
                </a:moveTo>
                <a:lnTo>
                  <a:pt x="5" y="0"/>
                </a:lnTo>
                <a:lnTo>
                  <a:pt x="0" y="165099"/>
                </a:lnTo>
                <a:lnTo>
                  <a:pt x="4615" y="165099"/>
                </a:lnTo>
                <a:lnTo>
                  <a:pt x="46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6" name="object 212"/>
          <p:cNvSpPr/>
          <p:nvPr/>
        </p:nvSpPr>
        <p:spPr>
          <a:xfrm>
            <a:off x="3080448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80" h="165100">
                <a:moveTo>
                  <a:pt x="4609" y="0"/>
                </a:moveTo>
                <a:lnTo>
                  <a:pt x="0" y="0"/>
                </a:lnTo>
                <a:lnTo>
                  <a:pt x="0" y="165099"/>
                </a:lnTo>
                <a:lnTo>
                  <a:pt x="4609" y="165099"/>
                </a:lnTo>
                <a:lnTo>
                  <a:pt x="4609"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7" name="object 213"/>
          <p:cNvSpPr/>
          <p:nvPr/>
        </p:nvSpPr>
        <p:spPr>
          <a:xfrm>
            <a:off x="3100392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80" h="165100">
                <a:moveTo>
                  <a:pt x="4615" y="0"/>
                </a:moveTo>
                <a:lnTo>
                  <a:pt x="0" y="0"/>
                </a:lnTo>
                <a:lnTo>
                  <a:pt x="0" y="165099"/>
                </a:lnTo>
                <a:lnTo>
                  <a:pt x="4615" y="165099"/>
                </a:lnTo>
                <a:lnTo>
                  <a:pt x="46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8" name="object 214"/>
          <p:cNvSpPr/>
          <p:nvPr/>
        </p:nvSpPr>
        <p:spPr>
          <a:xfrm>
            <a:off x="31204440" y="36037440"/>
            <a:ext cx="10080" cy="354240"/>
          </a:xfrm>
          <a:custGeom>
            <a:avLst/>
            <a:gdLst>
              <a:gd name="textAreaLeft" fmla="*/ 0 w 10080"/>
              <a:gd name="textAreaRight" fmla="*/ 10440 w 10080"/>
              <a:gd name="textAreaTop" fmla="*/ 0 h 354240"/>
              <a:gd name="textAreaBottom" fmla="*/ 354600 h 354240"/>
            </a:gdLst>
            <a:ahLst/>
            <a:cxnLst/>
            <a:rect l="textAreaLeft" t="textAreaTop" r="textAreaRight" b="textAreaBottom"/>
            <a:pathLst>
              <a:path w="5080" h="165100">
                <a:moveTo>
                  <a:pt x="4615" y="0"/>
                </a:moveTo>
                <a:lnTo>
                  <a:pt x="0" y="0"/>
                </a:lnTo>
                <a:lnTo>
                  <a:pt x="0" y="165099"/>
                </a:lnTo>
                <a:lnTo>
                  <a:pt x="4615" y="165099"/>
                </a:lnTo>
                <a:lnTo>
                  <a:pt x="46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249" name="object 215"/>
          <p:cNvGrpSpPr/>
          <p:nvPr/>
        </p:nvGrpSpPr>
        <p:grpSpPr>
          <a:xfrm>
            <a:off x="27240480" y="32175000"/>
            <a:ext cx="4429440" cy="4420080"/>
            <a:chOff x="27240480" y="32175000"/>
            <a:chExt cx="4429440" cy="4420080"/>
          </a:xfrm>
        </p:grpSpPr>
        <p:sp>
          <p:nvSpPr>
            <p:cNvPr id="250" name="object 216"/>
            <p:cNvSpPr/>
            <p:nvPr/>
          </p:nvSpPr>
          <p:spPr>
            <a:xfrm>
              <a:off x="27430920" y="33636240"/>
              <a:ext cx="4160160" cy="2755440"/>
            </a:xfrm>
            <a:custGeom>
              <a:avLst/>
              <a:gdLst>
                <a:gd name="textAreaLeft" fmla="*/ 0 w 4160160"/>
                <a:gd name="textAreaRight" fmla="*/ 4160520 w 4160160"/>
                <a:gd name="textAreaTop" fmla="*/ 0 h 2755440"/>
                <a:gd name="textAreaBottom" fmla="*/ 2755800 h 2755440"/>
              </a:gdLst>
              <a:ahLst/>
              <a:cxnLst/>
              <a:rect l="textAreaLeft" t="textAreaTop" r="textAreaRight" b="textAreaBottom"/>
              <a:pathLst>
                <a:path w="1936115" h="1282700">
                  <a:moveTo>
                    <a:pt x="1935607" y="279400"/>
                  </a:moveTo>
                  <a:lnTo>
                    <a:pt x="1934578" y="266700"/>
                  </a:lnTo>
                  <a:lnTo>
                    <a:pt x="1848396" y="266700"/>
                  </a:lnTo>
                  <a:lnTo>
                    <a:pt x="1848396" y="279400"/>
                  </a:lnTo>
                  <a:lnTo>
                    <a:pt x="1848396" y="546100"/>
                  </a:lnTo>
                  <a:lnTo>
                    <a:pt x="1848396" y="558800"/>
                  </a:lnTo>
                  <a:lnTo>
                    <a:pt x="1848396" y="825500"/>
                  </a:lnTo>
                  <a:lnTo>
                    <a:pt x="1848396" y="838200"/>
                  </a:lnTo>
                  <a:lnTo>
                    <a:pt x="1848396" y="1104900"/>
                  </a:lnTo>
                  <a:lnTo>
                    <a:pt x="1760067" y="1104900"/>
                  </a:lnTo>
                  <a:lnTo>
                    <a:pt x="1760067" y="838200"/>
                  </a:lnTo>
                  <a:lnTo>
                    <a:pt x="1848396" y="838200"/>
                  </a:lnTo>
                  <a:lnTo>
                    <a:pt x="1848396" y="825500"/>
                  </a:lnTo>
                  <a:lnTo>
                    <a:pt x="1760067" y="825500"/>
                  </a:lnTo>
                  <a:lnTo>
                    <a:pt x="1760067" y="558800"/>
                  </a:lnTo>
                  <a:lnTo>
                    <a:pt x="1848396" y="558800"/>
                  </a:lnTo>
                  <a:lnTo>
                    <a:pt x="1848396" y="546100"/>
                  </a:lnTo>
                  <a:lnTo>
                    <a:pt x="1760067" y="546100"/>
                  </a:lnTo>
                  <a:lnTo>
                    <a:pt x="1760067" y="279400"/>
                  </a:lnTo>
                  <a:lnTo>
                    <a:pt x="1848396" y="279400"/>
                  </a:lnTo>
                  <a:lnTo>
                    <a:pt x="1848396" y="266700"/>
                  </a:lnTo>
                  <a:lnTo>
                    <a:pt x="1755457" y="266700"/>
                  </a:lnTo>
                  <a:lnTo>
                    <a:pt x="1755457" y="279400"/>
                  </a:lnTo>
                  <a:lnTo>
                    <a:pt x="1755457" y="546100"/>
                  </a:lnTo>
                  <a:lnTo>
                    <a:pt x="1755457" y="558800"/>
                  </a:lnTo>
                  <a:lnTo>
                    <a:pt x="1755457" y="825500"/>
                  </a:lnTo>
                  <a:lnTo>
                    <a:pt x="1755457" y="838200"/>
                  </a:lnTo>
                  <a:lnTo>
                    <a:pt x="1755457" y="1104900"/>
                  </a:lnTo>
                  <a:lnTo>
                    <a:pt x="1667141" y="1104900"/>
                  </a:lnTo>
                  <a:lnTo>
                    <a:pt x="1667141" y="838200"/>
                  </a:lnTo>
                  <a:lnTo>
                    <a:pt x="1755457" y="838200"/>
                  </a:lnTo>
                  <a:lnTo>
                    <a:pt x="1755457" y="825500"/>
                  </a:lnTo>
                  <a:lnTo>
                    <a:pt x="1667141" y="825500"/>
                  </a:lnTo>
                  <a:lnTo>
                    <a:pt x="1667141" y="558800"/>
                  </a:lnTo>
                  <a:lnTo>
                    <a:pt x="1755457" y="558800"/>
                  </a:lnTo>
                  <a:lnTo>
                    <a:pt x="1755457" y="546100"/>
                  </a:lnTo>
                  <a:lnTo>
                    <a:pt x="1667141" y="546100"/>
                  </a:lnTo>
                  <a:lnTo>
                    <a:pt x="1667141" y="279400"/>
                  </a:lnTo>
                  <a:lnTo>
                    <a:pt x="1755457" y="279400"/>
                  </a:lnTo>
                  <a:lnTo>
                    <a:pt x="1755457" y="266700"/>
                  </a:lnTo>
                  <a:lnTo>
                    <a:pt x="1662518" y="266700"/>
                  </a:lnTo>
                  <a:lnTo>
                    <a:pt x="1662518" y="279400"/>
                  </a:lnTo>
                  <a:lnTo>
                    <a:pt x="1662518" y="546100"/>
                  </a:lnTo>
                  <a:lnTo>
                    <a:pt x="1662518" y="558800"/>
                  </a:lnTo>
                  <a:lnTo>
                    <a:pt x="1662518" y="825500"/>
                  </a:lnTo>
                  <a:lnTo>
                    <a:pt x="1662518" y="838200"/>
                  </a:lnTo>
                  <a:lnTo>
                    <a:pt x="1662518" y="1104900"/>
                  </a:lnTo>
                  <a:lnTo>
                    <a:pt x="1574190" y="1104900"/>
                  </a:lnTo>
                  <a:lnTo>
                    <a:pt x="1574190" y="838200"/>
                  </a:lnTo>
                  <a:lnTo>
                    <a:pt x="1662518" y="838200"/>
                  </a:lnTo>
                  <a:lnTo>
                    <a:pt x="1662518" y="825500"/>
                  </a:lnTo>
                  <a:lnTo>
                    <a:pt x="1574190" y="825500"/>
                  </a:lnTo>
                  <a:lnTo>
                    <a:pt x="1574190" y="558800"/>
                  </a:lnTo>
                  <a:lnTo>
                    <a:pt x="1662518" y="558800"/>
                  </a:lnTo>
                  <a:lnTo>
                    <a:pt x="1662518" y="546100"/>
                  </a:lnTo>
                  <a:lnTo>
                    <a:pt x="1574190" y="546100"/>
                  </a:lnTo>
                  <a:lnTo>
                    <a:pt x="1574190" y="279400"/>
                  </a:lnTo>
                  <a:lnTo>
                    <a:pt x="1662518" y="279400"/>
                  </a:lnTo>
                  <a:lnTo>
                    <a:pt x="1662518" y="266700"/>
                  </a:lnTo>
                  <a:lnTo>
                    <a:pt x="1569580" y="266700"/>
                  </a:lnTo>
                  <a:lnTo>
                    <a:pt x="1569580" y="279400"/>
                  </a:lnTo>
                  <a:lnTo>
                    <a:pt x="1569580" y="546100"/>
                  </a:lnTo>
                  <a:lnTo>
                    <a:pt x="1569580" y="558800"/>
                  </a:lnTo>
                  <a:lnTo>
                    <a:pt x="1569580" y="825500"/>
                  </a:lnTo>
                  <a:lnTo>
                    <a:pt x="1569580" y="838200"/>
                  </a:lnTo>
                  <a:lnTo>
                    <a:pt x="1569580" y="1104900"/>
                  </a:lnTo>
                  <a:lnTo>
                    <a:pt x="1481264" y="1104900"/>
                  </a:lnTo>
                  <a:lnTo>
                    <a:pt x="1481264" y="838200"/>
                  </a:lnTo>
                  <a:lnTo>
                    <a:pt x="1569580" y="838200"/>
                  </a:lnTo>
                  <a:lnTo>
                    <a:pt x="1569580" y="825500"/>
                  </a:lnTo>
                  <a:lnTo>
                    <a:pt x="1481264" y="825500"/>
                  </a:lnTo>
                  <a:lnTo>
                    <a:pt x="1481264" y="558800"/>
                  </a:lnTo>
                  <a:lnTo>
                    <a:pt x="1569580" y="558800"/>
                  </a:lnTo>
                  <a:lnTo>
                    <a:pt x="1569580" y="546100"/>
                  </a:lnTo>
                  <a:lnTo>
                    <a:pt x="1481264" y="546100"/>
                  </a:lnTo>
                  <a:lnTo>
                    <a:pt x="1481264" y="279400"/>
                  </a:lnTo>
                  <a:lnTo>
                    <a:pt x="1569580" y="279400"/>
                  </a:lnTo>
                  <a:lnTo>
                    <a:pt x="1569580" y="266700"/>
                  </a:lnTo>
                  <a:lnTo>
                    <a:pt x="1476654" y="266700"/>
                  </a:lnTo>
                  <a:lnTo>
                    <a:pt x="1476654" y="279400"/>
                  </a:lnTo>
                  <a:lnTo>
                    <a:pt x="1476654" y="546100"/>
                  </a:lnTo>
                  <a:lnTo>
                    <a:pt x="1476654" y="558800"/>
                  </a:lnTo>
                  <a:lnTo>
                    <a:pt x="1476654" y="825500"/>
                  </a:lnTo>
                  <a:lnTo>
                    <a:pt x="1476654" y="838200"/>
                  </a:lnTo>
                  <a:lnTo>
                    <a:pt x="1476654" y="1104900"/>
                  </a:lnTo>
                  <a:lnTo>
                    <a:pt x="1388325" y="1104900"/>
                  </a:lnTo>
                  <a:lnTo>
                    <a:pt x="1388325" y="838200"/>
                  </a:lnTo>
                  <a:lnTo>
                    <a:pt x="1476654" y="838200"/>
                  </a:lnTo>
                  <a:lnTo>
                    <a:pt x="1476654" y="825500"/>
                  </a:lnTo>
                  <a:lnTo>
                    <a:pt x="1388325" y="825500"/>
                  </a:lnTo>
                  <a:lnTo>
                    <a:pt x="1388325" y="558800"/>
                  </a:lnTo>
                  <a:lnTo>
                    <a:pt x="1476654" y="558800"/>
                  </a:lnTo>
                  <a:lnTo>
                    <a:pt x="1476654" y="546100"/>
                  </a:lnTo>
                  <a:lnTo>
                    <a:pt x="1388325" y="546100"/>
                  </a:lnTo>
                  <a:lnTo>
                    <a:pt x="1388325" y="279400"/>
                  </a:lnTo>
                  <a:lnTo>
                    <a:pt x="1476654" y="279400"/>
                  </a:lnTo>
                  <a:lnTo>
                    <a:pt x="1476654" y="266700"/>
                  </a:lnTo>
                  <a:lnTo>
                    <a:pt x="1383715" y="266700"/>
                  </a:lnTo>
                  <a:lnTo>
                    <a:pt x="1383715" y="279400"/>
                  </a:lnTo>
                  <a:lnTo>
                    <a:pt x="1383715" y="546100"/>
                  </a:lnTo>
                  <a:lnTo>
                    <a:pt x="1383715" y="558800"/>
                  </a:lnTo>
                  <a:lnTo>
                    <a:pt x="1383715" y="825500"/>
                  </a:lnTo>
                  <a:lnTo>
                    <a:pt x="1383715" y="838200"/>
                  </a:lnTo>
                  <a:lnTo>
                    <a:pt x="1383715" y="1104900"/>
                  </a:lnTo>
                  <a:lnTo>
                    <a:pt x="1295387" y="1104900"/>
                  </a:lnTo>
                  <a:lnTo>
                    <a:pt x="1295387" y="838200"/>
                  </a:lnTo>
                  <a:lnTo>
                    <a:pt x="1383715" y="838200"/>
                  </a:lnTo>
                  <a:lnTo>
                    <a:pt x="1383715" y="825500"/>
                  </a:lnTo>
                  <a:lnTo>
                    <a:pt x="1295387" y="825500"/>
                  </a:lnTo>
                  <a:lnTo>
                    <a:pt x="1295387" y="558800"/>
                  </a:lnTo>
                  <a:lnTo>
                    <a:pt x="1383715" y="558800"/>
                  </a:lnTo>
                  <a:lnTo>
                    <a:pt x="1383715" y="546100"/>
                  </a:lnTo>
                  <a:lnTo>
                    <a:pt x="1295387" y="546100"/>
                  </a:lnTo>
                  <a:lnTo>
                    <a:pt x="1295387" y="279400"/>
                  </a:lnTo>
                  <a:lnTo>
                    <a:pt x="1383715" y="279400"/>
                  </a:lnTo>
                  <a:lnTo>
                    <a:pt x="1383715" y="266700"/>
                  </a:lnTo>
                  <a:lnTo>
                    <a:pt x="1290777" y="266700"/>
                  </a:lnTo>
                  <a:lnTo>
                    <a:pt x="1290777" y="279400"/>
                  </a:lnTo>
                  <a:lnTo>
                    <a:pt x="1290777" y="546100"/>
                  </a:lnTo>
                  <a:lnTo>
                    <a:pt x="1290777" y="558800"/>
                  </a:lnTo>
                  <a:lnTo>
                    <a:pt x="1290777" y="825500"/>
                  </a:lnTo>
                  <a:lnTo>
                    <a:pt x="1290777" y="838200"/>
                  </a:lnTo>
                  <a:lnTo>
                    <a:pt x="1290777" y="1104900"/>
                  </a:lnTo>
                  <a:lnTo>
                    <a:pt x="1202448" y="1104900"/>
                  </a:lnTo>
                  <a:lnTo>
                    <a:pt x="1202448" y="838200"/>
                  </a:lnTo>
                  <a:lnTo>
                    <a:pt x="1290777" y="838200"/>
                  </a:lnTo>
                  <a:lnTo>
                    <a:pt x="1290777" y="825500"/>
                  </a:lnTo>
                  <a:lnTo>
                    <a:pt x="1202448" y="825500"/>
                  </a:lnTo>
                  <a:lnTo>
                    <a:pt x="1202448" y="558800"/>
                  </a:lnTo>
                  <a:lnTo>
                    <a:pt x="1290777" y="558800"/>
                  </a:lnTo>
                  <a:lnTo>
                    <a:pt x="1290777" y="546100"/>
                  </a:lnTo>
                  <a:lnTo>
                    <a:pt x="1202448" y="546100"/>
                  </a:lnTo>
                  <a:lnTo>
                    <a:pt x="1202448" y="279400"/>
                  </a:lnTo>
                  <a:lnTo>
                    <a:pt x="1290777" y="279400"/>
                  </a:lnTo>
                  <a:lnTo>
                    <a:pt x="1290777" y="266700"/>
                  </a:lnTo>
                  <a:lnTo>
                    <a:pt x="1197838" y="266700"/>
                  </a:lnTo>
                  <a:lnTo>
                    <a:pt x="1197838" y="279400"/>
                  </a:lnTo>
                  <a:lnTo>
                    <a:pt x="1197838" y="546100"/>
                  </a:lnTo>
                  <a:lnTo>
                    <a:pt x="1197838" y="558800"/>
                  </a:lnTo>
                  <a:lnTo>
                    <a:pt x="1197838" y="825500"/>
                  </a:lnTo>
                  <a:lnTo>
                    <a:pt x="1197838" y="838200"/>
                  </a:lnTo>
                  <a:lnTo>
                    <a:pt x="1197838" y="1104900"/>
                  </a:lnTo>
                  <a:lnTo>
                    <a:pt x="1109510" y="1104900"/>
                  </a:lnTo>
                  <a:lnTo>
                    <a:pt x="1109510" y="838200"/>
                  </a:lnTo>
                  <a:lnTo>
                    <a:pt x="1197838" y="838200"/>
                  </a:lnTo>
                  <a:lnTo>
                    <a:pt x="1197838" y="825500"/>
                  </a:lnTo>
                  <a:lnTo>
                    <a:pt x="1109510" y="825500"/>
                  </a:lnTo>
                  <a:lnTo>
                    <a:pt x="1109510" y="558800"/>
                  </a:lnTo>
                  <a:lnTo>
                    <a:pt x="1197838" y="558800"/>
                  </a:lnTo>
                  <a:lnTo>
                    <a:pt x="1197838" y="546100"/>
                  </a:lnTo>
                  <a:lnTo>
                    <a:pt x="1109510" y="546100"/>
                  </a:lnTo>
                  <a:lnTo>
                    <a:pt x="1109510" y="279400"/>
                  </a:lnTo>
                  <a:lnTo>
                    <a:pt x="1197838" y="279400"/>
                  </a:lnTo>
                  <a:lnTo>
                    <a:pt x="1197838" y="266700"/>
                  </a:lnTo>
                  <a:lnTo>
                    <a:pt x="1104900" y="266700"/>
                  </a:lnTo>
                  <a:lnTo>
                    <a:pt x="1104900" y="279400"/>
                  </a:lnTo>
                  <a:lnTo>
                    <a:pt x="1104900" y="546100"/>
                  </a:lnTo>
                  <a:lnTo>
                    <a:pt x="1104900" y="558800"/>
                  </a:lnTo>
                  <a:lnTo>
                    <a:pt x="1104900" y="825500"/>
                  </a:lnTo>
                  <a:lnTo>
                    <a:pt x="1104900" y="838200"/>
                  </a:lnTo>
                  <a:lnTo>
                    <a:pt x="1104900" y="1104900"/>
                  </a:lnTo>
                  <a:lnTo>
                    <a:pt x="1016584" y="1104900"/>
                  </a:lnTo>
                  <a:lnTo>
                    <a:pt x="1016584" y="838200"/>
                  </a:lnTo>
                  <a:lnTo>
                    <a:pt x="1104900" y="838200"/>
                  </a:lnTo>
                  <a:lnTo>
                    <a:pt x="1104900" y="825500"/>
                  </a:lnTo>
                  <a:lnTo>
                    <a:pt x="1016584" y="825500"/>
                  </a:lnTo>
                  <a:lnTo>
                    <a:pt x="1016584" y="558800"/>
                  </a:lnTo>
                  <a:lnTo>
                    <a:pt x="1104900" y="558800"/>
                  </a:lnTo>
                  <a:lnTo>
                    <a:pt x="1104900" y="546100"/>
                  </a:lnTo>
                  <a:lnTo>
                    <a:pt x="1016584" y="546100"/>
                  </a:lnTo>
                  <a:lnTo>
                    <a:pt x="1016584" y="279400"/>
                  </a:lnTo>
                  <a:lnTo>
                    <a:pt x="1104900" y="279400"/>
                  </a:lnTo>
                  <a:lnTo>
                    <a:pt x="1104900" y="266700"/>
                  </a:lnTo>
                  <a:lnTo>
                    <a:pt x="1011961" y="266700"/>
                  </a:lnTo>
                  <a:lnTo>
                    <a:pt x="1011961" y="279400"/>
                  </a:lnTo>
                  <a:lnTo>
                    <a:pt x="1011961" y="546100"/>
                  </a:lnTo>
                  <a:lnTo>
                    <a:pt x="1011961" y="558800"/>
                  </a:lnTo>
                  <a:lnTo>
                    <a:pt x="1011961" y="825500"/>
                  </a:lnTo>
                  <a:lnTo>
                    <a:pt x="1011961" y="838200"/>
                  </a:lnTo>
                  <a:lnTo>
                    <a:pt x="1011961" y="1104900"/>
                  </a:lnTo>
                  <a:lnTo>
                    <a:pt x="923632" y="1104900"/>
                  </a:lnTo>
                  <a:lnTo>
                    <a:pt x="923632" y="838200"/>
                  </a:lnTo>
                  <a:lnTo>
                    <a:pt x="1011961" y="838200"/>
                  </a:lnTo>
                  <a:lnTo>
                    <a:pt x="1011961" y="825500"/>
                  </a:lnTo>
                  <a:lnTo>
                    <a:pt x="923632" y="825500"/>
                  </a:lnTo>
                  <a:lnTo>
                    <a:pt x="923632" y="558800"/>
                  </a:lnTo>
                  <a:lnTo>
                    <a:pt x="1011961" y="558800"/>
                  </a:lnTo>
                  <a:lnTo>
                    <a:pt x="1011961" y="546100"/>
                  </a:lnTo>
                  <a:lnTo>
                    <a:pt x="923632" y="546100"/>
                  </a:lnTo>
                  <a:lnTo>
                    <a:pt x="923632" y="279400"/>
                  </a:lnTo>
                  <a:lnTo>
                    <a:pt x="1011961" y="279400"/>
                  </a:lnTo>
                  <a:lnTo>
                    <a:pt x="1011961" y="266700"/>
                  </a:lnTo>
                  <a:lnTo>
                    <a:pt x="919022" y="266700"/>
                  </a:lnTo>
                  <a:lnTo>
                    <a:pt x="919022" y="279400"/>
                  </a:lnTo>
                  <a:lnTo>
                    <a:pt x="919022" y="546100"/>
                  </a:lnTo>
                  <a:lnTo>
                    <a:pt x="919022" y="558800"/>
                  </a:lnTo>
                  <a:lnTo>
                    <a:pt x="919022" y="825500"/>
                  </a:lnTo>
                  <a:lnTo>
                    <a:pt x="919022" y="838200"/>
                  </a:lnTo>
                  <a:lnTo>
                    <a:pt x="919022" y="1104900"/>
                  </a:lnTo>
                  <a:lnTo>
                    <a:pt x="830707" y="1104900"/>
                  </a:lnTo>
                  <a:lnTo>
                    <a:pt x="830707" y="838200"/>
                  </a:lnTo>
                  <a:lnTo>
                    <a:pt x="919022" y="838200"/>
                  </a:lnTo>
                  <a:lnTo>
                    <a:pt x="919022" y="825500"/>
                  </a:lnTo>
                  <a:lnTo>
                    <a:pt x="830707" y="825500"/>
                  </a:lnTo>
                  <a:lnTo>
                    <a:pt x="830707" y="558800"/>
                  </a:lnTo>
                  <a:lnTo>
                    <a:pt x="919022" y="558800"/>
                  </a:lnTo>
                  <a:lnTo>
                    <a:pt x="919022" y="546100"/>
                  </a:lnTo>
                  <a:lnTo>
                    <a:pt x="830707" y="546100"/>
                  </a:lnTo>
                  <a:lnTo>
                    <a:pt x="830694" y="279400"/>
                  </a:lnTo>
                  <a:lnTo>
                    <a:pt x="919022" y="279400"/>
                  </a:lnTo>
                  <a:lnTo>
                    <a:pt x="919022" y="266700"/>
                  </a:lnTo>
                  <a:lnTo>
                    <a:pt x="826084" y="266700"/>
                  </a:lnTo>
                  <a:lnTo>
                    <a:pt x="826084" y="279400"/>
                  </a:lnTo>
                  <a:lnTo>
                    <a:pt x="826084" y="546100"/>
                  </a:lnTo>
                  <a:lnTo>
                    <a:pt x="826084" y="558800"/>
                  </a:lnTo>
                  <a:lnTo>
                    <a:pt x="826084" y="825500"/>
                  </a:lnTo>
                  <a:lnTo>
                    <a:pt x="826084" y="838200"/>
                  </a:lnTo>
                  <a:lnTo>
                    <a:pt x="826084" y="1104900"/>
                  </a:lnTo>
                  <a:lnTo>
                    <a:pt x="737768" y="1104900"/>
                  </a:lnTo>
                  <a:lnTo>
                    <a:pt x="737768" y="838200"/>
                  </a:lnTo>
                  <a:lnTo>
                    <a:pt x="826084" y="838200"/>
                  </a:lnTo>
                  <a:lnTo>
                    <a:pt x="826084" y="825500"/>
                  </a:lnTo>
                  <a:lnTo>
                    <a:pt x="737768" y="825500"/>
                  </a:lnTo>
                  <a:lnTo>
                    <a:pt x="737768" y="558800"/>
                  </a:lnTo>
                  <a:lnTo>
                    <a:pt x="826084" y="558800"/>
                  </a:lnTo>
                  <a:lnTo>
                    <a:pt x="826084" y="546100"/>
                  </a:lnTo>
                  <a:lnTo>
                    <a:pt x="737768" y="546100"/>
                  </a:lnTo>
                  <a:lnTo>
                    <a:pt x="737768" y="279400"/>
                  </a:lnTo>
                  <a:lnTo>
                    <a:pt x="826084" y="279400"/>
                  </a:lnTo>
                  <a:lnTo>
                    <a:pt x="826084" y="266700"/>
                  </a:lnTo>
                  <a:lnTo>
                    <a:pt x="733158" y="266700"/>
                  </a:lnTo>
                  <a:lnTo>
                    <a:pt x="733158" y="279400"/>
                  </a:lnTo>
                  <a:lnTo>
                    <a:pt x="733158" y="546100"/>
                  </a:lnTo>
                  <a:lnTo>
                    <a:pt x="733158" y="558800"/>
                  </a:lnTo>
                  <a:lnTo>
                    <a:pt x="733158" y="825500"/>
                  </a:lnTo>
                  <a:lnTo>
                    <a:pt x="733158" y="838200"/>
                  </a:lnTo>
                  <a:lnTo>
                    <a:pt x="733158" y="1104900"/>
                  </a:lnTo>
                  <a:lnTo>
                    <a:pt x="644829" y="1104900"/>
                  </a:lnTo>
                  <a:lnTo>
                    <a:pt x="644829" y="838200"/>
                  </a:lnTo>
                  <a:lnTo>
                    <a:pt x="733158" y="838200"/>
                  </a:lnTo>
                  <a:lnTo>
                    <a:pt x="733158" y="825500"/>
                  </a:lnTo>
                  <a:lnTo>
                    <a:pt x="644829" y="825500"/>
                  </a:lnTo>
                  <a:lnTo>
                    <a:pt x="644829" y="558800"/>
                  </a:lnTo>
                  <a:lnTo>
                    <a:pt x="733158" y="558800"/>
                  </a:lnTo>
                  <a:lnTo>
                    <a:pt x="733158" y="546100"/>
                  </a:lnTo>
                  <a:lnTo>
                    <a:pt x="644829" y="546100"/>
                  </a:lnTo>
                  <a:lnTo>
                    <a:pt x="644829" y="279400"/>
                  </a:lnTo>
                  <a:lnTo>
                    <a:pt x="733158" y="279400"/>
                  </a:lnTo>
                  <a:lnTo>
                    <a:pt x="733158" y="266700"/>
                  </a:lnTo>
                  <a:lnTo>
                    <a:pt x="640219" y="266700"/>
                  </a:lnTo>
                  <a:lnTo>
                    <a:pt x="640219" y="279400"/>
                  </a:lnTo>
                  <a:lnTo>
                    <a:pt x="640219" y="546100"/>
                  </a:lnTo>
                  <a:lnTo>
                    <a:pt x="640219" y="558800"/>
                  </a:lnTo>
                  <a:lnTo>
                    <a:pt x="640219" y="825500"/>
                  </a:lnTo>
                  <a:lnTo>
                    <a:pt x="640219" y="838200"/>
                  </a:lnTo>
                  <a:lnTo>
                    <a:pt x="640219" y="1104900"/>
                  </a:lnTo>
                  <a:lnTo>
                    <a:pt x="551891" y="1104900"/>
                  </a:lnTo>
                  <a:lnTo>
                    <a:pt x="551891" y="838200"/>
                  </a:lnTo>
                  <a:lnTo>
                    <a:pt x="640219" y="838200"/>
                  </a:lnTo>
                  <a:lnTo>
                    <a:pt x="640219" y="825500"/>
                  </a:lnTo>
                  <a:lnTo>
                    <a:pt x="551891" y="825500"/>
                  </a:lnTo>
                  <a:lnTo>
                    <a:pt x="551891" y="558800"/>
                  </a:lnTo>
                  <a:lnTo>
                    <a:pt x="640219" y="558800"/>
                  </a:lnTo>
                  <a:lnTo>
                    <a:pt x="640219" y="546100"/>
                  </a:lnTo>
                  <a:lnTo>
                    <a:pt x="551891" y="546100"/>
                  </a:lnTo>
                  <a:lnTo>
                    <a:pt x="551891" y="279400"/>
                  </a:lnTo>
                  <a:lnTo>
                    <a:pt x="640219" y="279400"/>
                  </a:lnTo>
                  <a:lnTo>
                    <a:pt x="640219" y="266700"/>
                  </a:lnTo>
                  <a:lnTo>
                    <a:pt x="551891" y="266700"/>
                  </a:lnTo>
                  <a:lnTo>
                    <a:pt x="551891" y="0"/>
                  </a:lnTo>
                  <a:lnTo>
                    <a:pt x="547268" y="0"/>
                  </a:lnTo>
                  <a:lnTo>
                    <a:pt x="547268" y="1104900"/>
                  </a:lnTo>
                  <a:lnTo>
                    <a:pt x="458952" y="1104900"/>
                  </a:lnTo>
                  <a:lnTo>
                    <a:pt x="458952" y="838200"/>
                  </a:lnTo>
                  <a:lnTo>
                    <a:pt x="547268" y="838200"/>
                  </a:lnTo>
                  <a:lnTo>
                    <a:pt x="547268" y="825500"/>
                  </a:lnTo>
                  <a:lnTo>
                    <a:pt x="458952" y="825500"/>
                  </a:lnTo>
                  <a:lnTo>
                    <a:pt x="458952" y="558800"/>
                  </a:lnTo>
                  <a:lnTo>
                    <a:pt x="547268" y="558800"/>
                  </a:lnTo>
                  <a:lnTo>
                    <a:pt x="547268" y="546100"/>
                  </a:lnTo>
                  <a:lnTo>
                    <a:pt x="458952" y="546100"/>
                  </a:lnTo>
                  <a:lnTo>
                    <a:pt x="458952" y="279400"/>
                  </a:lnTo>
                  <a:lnTo>
                    <a:pt x="547268" y="279400"/>
                  </a:lnTo>
                  <a:lnTo>
                    <a:pt x="547268" y="266700"/>
                  </a:lnTo>
                  <a:lnTo>
                    <a:pt x="458952" y="266700"/>
                  </a:lnTo>
                  <a:lnTo>
                    <a:pt x="458952" y="0"/>
                  </a:lnTo>
                  <a:lnTo>
                    <a:pt x="454342" y="0"/>
                  </a:lnTo>
                  <a:lnTo>
                    <a:pt x="454342" y="1104900"/>
                  </a:lnTo>
                  <a:lnTo>
                    <a:pt x="366026" y="1104900"/>
                  </a:lnTo>
                  <a:lnTo>
                    <a:pt x="366026" y="838200"/>
                  </a:lnTo>
                  <a:lnTo>
                    <a:pt x="454342" y="838200"/>
                  </a:lnTo>
                  <a:lnTo>
                    <a:pt x="454342" y="825500"/>
                  </a:lnTo>
                  <a:lnTo>
                    <a:pt x="366026" y="825500"/>
                  </a:lnTo>
                  <a:lnTo>
                    <a:pt x="366026" y="558800"/>
                  </a:lnTo>
                  <a:lnTo>
                    <a:pt x="454342" y="558800"/>
                  </a:lnTo>
                  <a:lnTo>
                    <a:pt x="454342" y="546100"/>
                  </a:lnTo>
                  <a:lnTo>
                    <a:pt x="366026" y="546100"/>
                  </a:lnTo>
                  <a:lnTo>
                    <a:pt x="366026" y="279400"/>
                  </a:lnTo>
                  <a:lnTo>
                    <a:pt x="454342" y="279400"/>
                  </a:lnTo>
                  <a:lnTo>
                    <a:pt x="454342" y="266700"/>
                  </a:lnTo>
                  <a:lnTo>
                    <a:pt x="366026" y="266700"/>
                  </a:lnTo>
                  <a:lnTo>
                    <a:pt x="366026" y="0"/>
                  </a:lnTo>
                  <a:lnTo>
                    <a:pt x="361403" y="0"/>
                  </a:lnTo>
                  <a:lnTo>
                    <a:pt x="361403" y="1104900"/>
                  </a:lnTo>
                  <a:lnTo>
                    <a:pt x="273088" y="1104900"/>
                  </a:lnTo>
                  <a:lnTo>
                    <a:pt x="273088" y="838200"/>
                  </a:lnTo>
                  <a:lnTo>
                    <a:pt x="361403" y="838200"/>
                  </a:lnTo>
                  <a:lnTo>
                    <a:pt x="361403" y="825500"/>
                  </a:lnTo>
                  <a:lnTo>
                    <a:pt x="273088" y="825500"/>
                  </a:lnTo>
                  <a:lnTo>
                    <a:pt x="273088" y="558800"/>
                  </a:lnTo>
                  <a:lnTo>
                    <a:pt x="361403" y="558800"/>
                  </a:lnTo>
                  <a:lnTo>
                    <a:pt x="361403" y="546100"/>
                  </a:lnTo>
                  <a:lnTo>
                    <a:pt x="273088" y="546100"/>
                  </a:lnTo>
                  <a:lnTo>
                    <a:pt x="273088" y="279400"/>
                  </a:lnTo>
                  <a:lnTo>
                    <a:pt x="361403" y="279400"/>
                  </a:lnTo>
                  <a:lnTo>
                    <a:pt x="361403" y="266700"/>
                  </a:lnTo>
                  <a:lnTo>
                    <a:pt x="273088" y="266700"/>
                  </a:lnTo>
                  <a:lnTo>
                    <a:pt x="273088" y="0"/>
                  </a:lnTo>
                  <a:lnTo>
                    <a:pt x="268478" y="0"/>
                  </a:lnTo>
                  <a:lnTo>
                    <a:pt x="268478" y="1104900"/>
                  </a:lnTo>
                  <a:lnTo>
                    <a:pt x="180149" y="1104900"/>
                  </a:lnTo>
                  <a:lnTo>
                    <a:pt x="180149" y="838200"/>
                  </a:lnTo>
                  <a:lnTo>
                    <a:pt x="268478" y="838200"/>
                  </a:lnTo>
                  <a:lnTo>
                    <a:pt x="268478" y="825500"/>
                  </a:lnTo>
                  <a:lnTo>
                    <a:pt x="180149" y="825500"/>
                  </a:lnTo>
                  <a:lnTo>
                    <a:pt x="180149" y="558800"/>
                  </a:lnTo>
                  <a:lnTo>
                    <a:pt x="268478" y="558800"/>
                  </a:lnTo>
                  <a:lnTo>
                    <a:pt x="268478" y="546100"/>
                  </a:lnTo>
                  <a:lnTo>
                    <a:pt x="180149" y="546100"/>
                  </a:lnTo>
                  <a:lnTo>
                    <a:pt x="180149" y="279400"/>
                  </a:lnTo>
                  <a:lnTo>
                    <a:pt x="268478" y="279400"/>
                  </a:lnTo>
                  <a:lnTo>
                    <a:pt x="268478" y="266700"/>
                  </a:lnTo>
                  <a:lnTo>
                    <a:pt x="180149" y="266700"/>
                  </a:lnTo>
                  <a:lnTo>
                    <a:pt x="180149" y="0"/>
                  </a:lnTo>
                  <a:lnTo>
                    <a:pt x="175526" y="0"/>
                  </a:lnTo>
                  <a:lnTo>
                    <a:pt x="175526" y="1104900"/>
                  </a:lnTo>
                  <a:lnTo>
                    <a:pt x="87210" y="1104900"/>
                  </a:lnTo>
                  <a:lnTo>
                    <a:pt x="87210" y="838200"/>
                  </a:lnTo>
                  <a:lnTo>
                    <a:pt x="175526" y="838200"/>
                  </a:lnTo>
                  <a:lnTo>
                    <a:pt x="175526" y="825500"/>
                  </a:lnTo>
                  <a:lnTo>
                    <a:pt x="87210" y="825500"/>
                  </a:lnTo>
                  <a:lnTo>
                    <a:pt x="87210" y="558800"/>
                  </a:lnTo>
                  <a:lnTo>
                    <a:pt x="175526" y="558800"/>
                  </a:lnTo>
                  <a:lnTo>
                    <a:pt x="175526" y="546100"/>
                  </a:lnTo>
                  <a:lnTo>
                    <a:pt x="87210" y="546100"/>
                  </a:lnTo>
                  <a:lnTo>
                    <a:pt x="87210" y="279400"/>
                  </a:lnTo>
                  <a:lnTo>
                    <a:pt x="175526" y="279400"/>
                  </a:lnTo>
                  <a:lnTo>
                    <a:pt x="175526" y="266700"/>
                  </a:lnTo>
                  <a:lnTo>
                    <a:pt x="87210" y="266700"/>
                  </a:lnTo>
                  <a:lnTo>
                    <a:pt x="87210" y="0"/>
                  </a:lnTo>
                  <a:lnTo>
                    <a:pt x="82588" y="0"/>
                  </a:lnTo>
                  <a:lnTo>
                    <a:pt x="82588" y="266700"/>
                  </a:lnTo>
                  <a:lnTo>
                    <a:pt x="1028" y="266700"/>
                  </a:lnTo>
                  <a:lnTo>
                    <a:pt x="0" y="279400"/>
                  </a:lnTo>
                  <a:lnTo>
                    <a:pt x="82588" y="279400"/>
                  </a:lnTo>
                  <a:lnTo>
                    <a:pt x="82588" y="546100"/>
                  </a:lnTo>
                  <a:lnTo>
                    <a:pt x="0" y="546100"/>
                  </a:lnTo>
                  <a:lnTo>
                    <a:pt x="0" y="558800"/>
                  </a:lnTo>
                  <a:lnTo>
                    <a:pt x="82588" y="558800"/>
                  </a:lnTo>
                  <a:lnTo>
                    <a:pt x="82588" y="825500"/>
                  </a:lnTo>
                  <a:lnTo>
                    <a:pt x="0" y="825500"/>
                  </a:lnTo>
                  <a:lnTo>
                    <a:pt x="0" y="838200"/>
                  </a:lnTo>
                  <a:lnTo>
                    <a:pt x="82588" y="838200"/>
                  </a:lnTo>
                  <a:lnTo>
                    <a:pt x="82588" y="1104900"/>
                  </a:lnTo>
                  <a:lnTo>
                    <a:pt x="0" y="1104900"/>
                  </a:lnTo>
                  <a:lnTo>
                    <a:pt x="0" y="1117600"/>
                  </a:lnTo>
                  <a:lnTo>
                    <a:pt x="1848396" y="1117600"/>
                  </a:lnTo>
                  <a:lnTo>
                    <a:pt x="1848396" y="1282700"/>
                  </a:lnTo>
                  <a:lnTo>
                    <a:pt x="1853006" y="1282700"/>
                  </a:lnTo>
                  <a:lnTo>
                    <a:pt x="1853006" y="1117600"/>
                  </a:lnTo>
                  <a:lnTo>
                    <a:pt x="1935607" y="1117600"/>
                  </a:lnTo>
                  <a:lnTo>
                    <a:pt x="1935607" y="1104900"/>
                  </a:lnTo>
                  <a:lnTo>
                    <a:pt x="1853006" y="1104900"/>
                  </a:lnTo>
                  <a:lnTo>
                    <a:pt x="1853006" y="838200"/>
                  </a:lnTo>
                  <a:lnTo>
                    <a:pt x="1935607" y="838200"/>
                  </a:lnTo>
                  <a:lnTo>
                    <a:pt x="1935607" y="825500"/>
                  </a:lnTo>
                  <a:lnTo>
                    <a:pt x="1853006" y="825500"/>
                  </a:lnTo>
                  <a:lnTo>
                    <a:pt x="1853006" y="558800"/>
                  </a:lnTo>
                  <a:lnTo>
                    <a:pt x="1935607" y="558800"/>
                  </a:lnTo>
                  <a:lnTo>
                    <a:pt x="1935607" y="546100"/>
                  </a:lnTo>
                  <a:lnTo>
                    <a:pt x="1853006" y="546100"/>
                  </a:lnTo>
                  <a:lnTo>
                    <a:pt x="1853006" y="279400"/>
                  </a:lnTo>
                  <a:lnTo>
                    <a:pt x="1935607" y="2794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1" name="object 217"/>
            <p:cNvSpPr/>
            <p:nvPr/>
          </p:nvSpPr>
          <p:spPr>
            <a:xfrm>
              <a:off x="27430920" y="32244840"/>
              <a:ext cx="4160160" cy="1963800"/>
            </a:xfrm>
            <a:custGeom>
              <a:avLst/>
              <a:gdLst>
                <a:gd name="textAreaLeft" fmla="*/ 0 w 4160160"/>
                <a:gd name="textAreaRight" fmla="*/ 4160520 w 4160160"/>
                <a:gd name="textAreaTop" fmla="*/ 0 h 1963800"/>
                <a:gd name="textAreaBottom" fmla="*/ 1964160 h 1963800"/>
              </a:gdLst>
              <a:ahLst/>
              <a:cxnLst/>
              <a:rect l="textAreaLeft" t="textAreaTop" r="textAreaRight" b="textAreaBottom"/>
              <a:pathLst>
                <a:path w="1936115" h="914400">
                  <a:moveTo>
                    <a:pt x="1935607" y="266700"/>
                  </a:moveTo>
                  <a:lnTo>
                    <a:pt x="1848396" y="266700"/>
                  </a:lnTo>
                  <a:lnTo>
                    <a:pt x="1848396" y="279400"/>
                  </a:lnTo>
                  <a:lnTo>
                    <a:pt x="1848396" y="546100"/>
                  </a:lnTo>
                  <a:lnTo>
                    <a:pt x="1848396" y="558800"/>
                  </a:lnTo>
                  <a:lnTo>
                    <a:pt x="1848396" y="635000"/>
                  </a:lnTo>
                  <a:lnTo>
                    <a:pt x="1760067" y="635000"/>
                  </a:lnTo>
                  <a:lnTo>
                    <a:pt x="1760067" y="558800"/>
                  </a:lnTo>
                  <a:lnTo>
                    <a:pt x="1848396" y="558800"/>
                  </a:lnTo>
                  <a:lnTo>
                    <a:pt x="1848396" y="546100"/>
                  </a:lnTo>
                  <a:lnTo>
                    <a:pt x="1760067" y="546100"/>
                  </a:lnTo>
                  <a:lnTo>
                    <a:pt x="1760067" y="279400"/>
                  </a:lnTo>
                  <a:lnTo>
                    <a:pt x="1848396" y="279400"/>
                  </a:lnTo>
                  <a:lnTo>
                    <a:pt x="1848396" y="266700"/>
                  </a:lnTo>
                  <a:lnTo>
                    <a:pt x="1755457" y="266700"/>
                  </a:lnTo>
                  <a:lnTo>
                    <a:pt x="1755457" y="279400"/>
                  </a:lnTo>
                  <a:lnTo>
                    <a:pt x="1755457" y="546100"/>
                  </a:lnTo>
                  <a:lnTo>
                    <a:pt x="1755457" y="558800"/>
                  </a:lnTo>
                  <a:lnTo>
                    <a:pt x="1755457" y="635000"/>
                  </a:lnTo>
                  <a:lnTo>
                    <a:pt x="1667141" y="635000"/>
                  </a:lnTo>
                  <a:lnTo>
                    <a:pt x="1667141" y="558800"/>
                  </a:lnTo>
                  <a:lnTo>
                    <a:pt x="1755457" y="558800"/>
                  </a:lnTo>
                  <a:lnTo>
                    <a:pt x="1755457" y="546100"/>
                  </a:lnTo>
                  <a:lnTo>
                    <a:pt x="1667141" y="546100"/>
                  </a:lnTo>
                  <a:lnTo>
                    <a:pt x="1667141" y="279400"/>
                  </a:lnTo>
                  <a:lnTo>
                    <a:pt x="1755457" y="279400"/>
                  </a:lnTo>
                  <a:lnTo>
                    <a:pt x="1755457" y="266700"/>
                  </a:lnTo>
                  <a:lnTo>
                    <a:pt x="1662518" y="266700"/>
                  </a:lnTo>
                  <a:lnTo>
                    <a:pt x="1662518" y="279400"/>
                  </a:lnTo>
                  <a:lnTo>
                    <a:pt x="1662518" y="546100"/>
                  </a:lnTo>
                  <a:lnTo>
                    <a:pt x="1662518" y="558800"/>
                  </a:lnTo>
                  <a:lnTo>
                    <a:pt x="1662518" y="635000"/>
                  </a:lnTo>
                  <a:lnTo>
                    <a:pt x="1574190" y="635000"/>
                  </a:lnTo>
                  <a:lnTo>
                    <a:pt x="1574190" y="558800"/>
                  </a:lnTo>
                  <a:lnTo>
                    <a:pt x="1662518" y="558800"/>
                  </a:lnTo>
                  <a:lnTo>
                    <a:pt x="1662518" y="546100"/>
                  </a:lnTo>
                  <a:lnTo>
                    <a:pt x="1574190" y="546100"/>
                  </a:lnTo>
                  <a:lnTo>
                    <a:pt x="1574190" y="279400"/>
                  </a:lnTo>
                  <a:lnTo>
                    <a:pt x="1662518" y="279400"/>
                  </a:lnTo>
                  <a:lnTo>
                    <a:pt x="1662518" y="266700"/>
                  </a:lnTo>
                  <a:lnTo>
                    <a:pt x="1569580" y="266700"/>
                  </a:lnTo>
                  <a:lnTo>
                    <a:pt x="1569580" y="279400"/>
                  </a:lnTo>
                  <a:lnTo>
                    <a:pt x="1569580" y="546100"/>
                  </a:lnTo>
                  <a:lnTo>
                    <a:pt x="1569580" y="558800"/>
                  </a:lnTo>
                  <a:lnTo>
                    <a:pt x="1569580" y="635000"/>
                  </a:lnTo>
                  <a:lnTo>
                    <a:pt x="1481264" y="635000"/>
                  </a:lnTo>
                  <a:lnTo>
                    <a:pt x="1481264" y="558800"/>
                  </a:lnTo>
                  <a:lnTo>
                    <a:pt x="1569580" y="558800"/>
                  </a:lnTo>
                  <a:lnTo>
                    <a:pt x="1569580" y="546100"/>
                  </a:lnTo>
                  <a:lnTo>
                    <a:pt x="1481264" y="546100"/>
                  </a:lnTo>
                  <a:lnTo>
                    <a:pt x="1481264" y="279400"/>
                  </a:lnTo>
                  <a:lnTo>
                    <a:pt x="1569580" y="279400"/>
                  </a:lnTo>
                  <a:lnTo>
                    <a:pt x="1569580" y="266700"/>
                  </a:lnTo>
                  <a:lnTo>
                    <a:pt x="1476654" y="266700"/>
                  </a:lnTo>
                  <a:lnTo>
                    <a:pt x="1476654" y="546100"/>
                  </a:lnTo>
                  <a:lnTo>
                    <a:pt x="1476654" y="558800"/>
                  </a:lnTo>
                  <a:lnTo>
                    <a:pt x="1476654" y="635000"/>
                  </a:lnTo>
                  <a:lnTo>
                    <a:pt x="1388325" y="635000"/>
                  </a:lnTo>
                  <a:lnTo>
                    <a:pt x="1388325" y="558800"/>
                  </a:lnTo>
                  <a:lnTo>
                    <a:pt x="1476654" y="558800"/>
                  </a:lnTo>
                  <a:lnTo>
                    <a:pt x="1476654" y="546100"/>
                  </a:lnTo>
                  <a:lnTo>
                    <a:pt x="1388325" y="546100"/>
                  </a:lnTo>
                  <a:lnTo>
                    <a:pt x="1388325" y="279400"/>
                  </a:lnTo>
                  <a:lnTo>
                    <a:pt x="1476641" y="279400"/>
                  </a:lnTo>
                  <a:lnTo>
                    <a:pt x="1476654" y="546100"/>
                  </a:lnTo>
                  <a:lnTo>
                    <a:pt x="1476654" y="266700"/>
                  </a:lnTo>
                  <a:lnTo>
                    <a:pt x="1383715" y="266700"/>
                  </a:lnTo>
                  <a:lnTo>
                    <a:pt x="1383715" y="279400"/>
                  </a:lnTo>
                  <a:lnTo>
                    <a:pt x="1383715" y="546100"/>
                  </a:lnTo>
                  <a:lnTo>
                    <a:pt x="1383715" y="558800"/>
                  </a:lnTo>
                  <a:lnTo>
                    <a:pt x="1383715" y="635000"/>
                  </a:lnTo>
                  <a:lnTo>
                    <a:pt x="1295387" y="635000"/>
                  </a:lnTo>
                  <a:lnTo>
                    <a:pt x="1295387" y="558800"/>
                  </a:lnTo>
                  <a:lnTo>
                    <a:pt x="1383715" y="558800"/>
                  </a:lnTo>
                  <a:lnTo>
                    <a:pt x="1383715" y="546100"/>
                  </a:lnTo>
                  <a:lnTo>
                    <a:pt x="1295387" y="546100"/>
                  </a:lnTo>
                  <a:lnTo>
                    <a:pt x="1295387" y="279400"/>
                  </a:lnTo>
                  <a:lnTo>
                    <a:pt x="1383715" y="279400"/>
                  </a:lnTo>
                  <a:lnTo>
                    <a:pt x="1383715" y="266700"/>
                  </a:lnTo>
                  <a:lnTo>
                    <a:pt x="1290777" y="266700"/>
                  </a:lnTo>
                  <a:lnTo>
                    <a:pt x="1290777" y="279400"/>
                  </a:lnTo>
                  <a:lnTo>
                    <a:pt x="1290777" y="546100"/>
                  </a:lnTo>
                  <a:lnTo>
                    <a:pt x="1290777" y="558800"/>
                  </a:lnTo>
                  <a:lnTo>
                    <a:pt x="1290777" y="635000"/>
                  </a:lnTo>
                  <a:lnTo>
                    <a:pt x="1202448" y="635000"/>
                  </a:lnTo>
                  <a:lnTo>
                    <a:pt x="1202448" y="558800"/>
                  </a:lnTo>
                  <a:lnTo>
                    <a:pt x="1290777" y="558800"/>
                  </a:lnTo>
                  <a:lnTo>
                    <a:pt x="1290777" y="546100"/>
                  </a:lnTo>
                  <a:lnTo>
                    <a:pt x="1202448" y="546100"/>
                  </a:lnTo>
                  <a:lnTo>
                    <a:pt x="1202448" y="279400"/>
                  </a:lnTo>
                  <a:lnTo>
                    <a:pt x="1290777" y="279400"/>
                  </a:lnTo>
                  <a:lnTo>
                    <a:pt x="1290777" y="266700"/>
                  </a:lnTo>
                  <a:lnTo>
                    <a:pt x="1202448" y="266700"/>
                  </a:lnTo>
                  <a:lnTo>
                    <a:pt x="1202448" y="0"/>
                  </a:lnTo>
                  <a:lnTo>
                    <a:pt x="1197838" y="0"/>
                  </a:lnTo>
                  <a:lnTo>
                    <a:pt x="1197838" y="635000"/>
                  </a:lnTo>
                  <a:lnTo>
                    <a:pt x="1109510" y="635000"/>
                  </a:lnTo>
                  <a:lnTo>
                    <a:pt x="1109510" y="558800"/>
                  </a:lnTo>
                  <a:lnTo>
                    <a:pt x="1197838" y="558800"/>
                  </a:lnTo>
                  <a:lnTo>
                    <a:pt x="1197838" y="546100"/>
                  </a:lnTo>
                  <a:lnTo>
                    <a:pt x="1109510" y="546100"/>
                  </a:lnTo>
                  <a:lnTo>
                    <a:pt x="1109510" y="279400"/>
                  </a:lnTo>
                  <a:lnTo>
                    <a:pt x="1197838" y="279400"/>
                  </a:lnTo>
                  <a:lnTo>
                    <a:pt x="1197838" y="266700"/>
                  </a:lnTo>
                  <a:lnTo>
                    <a:pt x="1109510" y="266700"/>
                  </a:lnTo>
                  <a:lnTo>
                    <a:pt x="1109510" y="0"/>
                  </a:lnTo>
                  <a:lnTo>
                    <a:pt x="1104900" y="0"/>
                  </a:lnTo>
                  <a:lnTo>
                    <a:pt x="1104900" y="635000"/>
                  </a:lnTo>
                  <a:lnTo>
                    <a:pt x="1016571" y="635000"/>
                  </a:lnTo>
                  <a:lnTo>
                    <a:pt x="1016571" y="558800"/>
                  </a:lnTo>
                  <a:lnTo>
                    <a:pt x="1104900" y="558800"/>
                  </a:lnTo>
                  <a:lnTo>
                    <a:pt x="1104900" y="546100"/>
                  </a:lnTo>
                  <a:lnTo>
                    <a:pt x="1016571" y="546100"/>
                  </a:lnTo>
                  <a:lnTo>
                    <a:pt x="1016571" y="279400"/>
                  </a:lnTo>
                  <a:lnTo>
                    <a:pt x="1104900" y="279400"/>
                  </a:lnTo>
                  <a:lnTo>
                    <a:pt x="1104900" y="266700"/>
                  </a:lnTo>
                  <a:lnTo>
                    <a:pt x="1016571" y="266700"/>
                  </a:lnTo>
                  <a:lnTo>
                    <a:pt x="1016584" y="0"/>
                  </a:lnTo>
                  <a:lnTo>
                    <a:pt x="1011961" y="0"/>
                  </a:lnTo>
                  <a:lnTo>
                    <a:pt x="1011961" y="635000"/>
                  </a:lnTo>
                  <a:lnTo>
                    <a:pt x="923632" y="635000"/>
                  </a:lnTo>
                  <a:lnTo>
                    <a:pt x="923632" y="558800"/>
                  </a:lnTo>
                  <a:lnTo>
                    <a:pt x="1011961" y="558800"/>
                  </a:lnTo>
                  <a:lnTo>
                    <a:pt x="1011961" y="546100"/>
                  </a:lnTo>
                  <a:lnTo>
                    <a:pt x="923632" y="546100"/>
                  </a:lnTo>
                  <a:lnTo>
                    <a:pt x="923632" y="279400"/>
                  </a:lnTo>
                  <a:lnTo>
                    <a:pt x="1011961" y="279400"/>
                  </a:lnTo>
                  <a:lnTo>
                    <a:pt x="1011961" y="266700"/>
                  </a:lnTo>
                  <a:lnTo>
                    <a:pt x="923632" y="266700"/>
                  </a:lnTo>
                  <a:lnTo>
                    <a:pt x="923632" y="0"/>
                  </a:lnTo>
                  <a:lnTo>
                    <a:pt x="919022" y="0"/>
                  </a:lnTo>
                  <a:lnTo>
                    <a:pt x="919022" y="635000"/>
                  </a:lnTo>
                  <a:lnTo>
                    <a:pt x="830694" y="635000"/>
                  </a:lnTo>
                  <a:lnTo>
                    <a:pt x="830694" y="558800"/>
                  </a:lnTo>
                  <a:lnTo>
                    <a:pt x="919022" y="558800"/>
                  </a:lnTo>
                  <a:lnTo>
                    <a:pt x="919022" y="546100"/>
                  </a:lnTo>
                  <a:lnTo>
                    <a:pt x="830694" y="546100"/>
                  </a:lnTo>
                  <a:lnTo>
                    <a:pt x="830694" y="279400"/>
                  </a:lnTo>
                  <a:lnTo>
                    <a:pt x="919022" y="279400"/>
                  </a:lnTo>
                  <a:lnTo>
                    <a:pt x="919022" y="266700"/>
                  </a:lnTo>
                  <a:lnTo>
                    <a:pt x="830694" y="266700"/>
                  </a:lnTo>
                  <a:lnTo>
                    <a:pt x="830707" y="0"/>
                  </a:lnTo>
                  <a:lnTo>
                    <a:pt x="826084" y="0"/>
                  </a:lnTo>
                  <a:lnTo>
                    <a:pt x="826084" y="635000"/>
                  </a:lnTo>
                  <a:lnTo>
                    <a:pt x="737768" y="635000"/>
                  </a:lnTo>
                  <a:lnTo>
                    <a:pt x="737768" y="558800"/>
                  </a:lnTo>
                  <a:lnTo>
                    <a:pt x="826084" y="558800"/>
                  </a:lnTo>
                  <a:lnTo>
                    <a:pt x="826084" y="546100"/>
                  </a:lnTo>
                  <a:lnTo>
                    <a:pt x="737768" y="546100"/>
                  </a:lnTo>
                  <a:lnTo>
                    <a:pt x="737768" y="279400"/>
                  </a:lnTo>
                  <a:lnTo>
                    <a:pt x="826084" y="279400"/>
                  </a:lnTo>
                  <a:lnTo>
                    <a:pt x="826084" y="266700"/>
                  </a:lnTo>
                  <a:lnTo>
                    <a:pt x="737768" y="266700"/>
                  </a:lnTo>
                  <a:lnTo>
                    <a:pt x="737768" y="0"/>
                  </a:lnTo>
                  <a:lnTo>
                    <a:pt x="733158" y="0"/>
                  </a:lnTo>
                  <a:lnTo>
                    <a:pt x="733158" y="635000"/>
                  </a:lnTo>
                  <a:lnTo>
                    <a:pt x="644829" y="635000"/>
                  </a:lnTo>
                  <a:lnTo>
                    <a:pt x="644829" y="558800"/>
                  </a:lnTo>
                  <a:lnTo>
                    <a:pt x="733158" y="558800"/>
                  </a:lnTo>
                  <a:lnTo>
                    <a:pt x="733158" y="546100"/>
                  </a:lnTo>
                  <a:lnTo>
                    <a:pt x="644829" y="546100"/>
                  </a:lnTo>
                  <a:lnTo>
                    <a:pt x="644829" y="279400"/>
                  </a:lnTo>
                  <a:lnTo>
                    <a:pt x="733158" y="279400"/>
                  </a:lnTo>
                  <a:lnTo>
                    <a:pt x="733158" y="266700"/>
                  </a:lnTo>
                  <a:lnTo>
                    <a:pt x="644829" y="266700"/>
                  </a:lnTo>
                  <a:lnTo>
                    <a:pt x="644829" y="0"/>
                  </a:lnTo>
                  <a:lnTo>
                    <a:pt x="640219" y="0"/>
                  </a:lnTo>
                  <a:lnTo>
                    <a:pt x="640219" y="635000"/>
                  </a:lnTo>
                  <a:lnTo>
                    <a:pt x="551891" y="635000"/>
                  </a:lnTo>
                  <a:lnTo>
                    <a:pt x="551891" y="558800"/>
                  </a:lnTo>
                  <a:lnTo>
                    <a:pt x="640219" y="558800"/>
                  </a:lnTo>
                  <a:lnTo>
                    <a:pt x="640219" y="546100"/>
                  </a:lnTo>
                  <a:lnTo>
                    <a:pt x="551891" y="546100"/>
                  </a:lnTo>
                  <a:lnTo>
                    <a:pt x="551891" y="279400"/>
                  </a:lnTo>
                  <a:lnTo>
                    <a:pt x="640219" y="279400"/>
                  </a:lnTo>
                  <a:lnTo>
                    <a:pt x="640219" y="266700"/>
                  </a:lnTo>
                  <a:lnTo>
                    <a:pt x="551891" y="266700"/>
                  </a:lnTo>
                  <a:lnTo>
                    <a:pt x="551891" y="0"/>
                  </a:lnTo>
                  <a:lnTo>
                    <a:pt x="547268" y="0"/>
                  </a:lnTo>
                  <a:lnTo>
                    <a:pt x="547268" y="635000"/>
                  </a:lnTo>
                  <a:lnTo>
                    <a:pt x="458952" y="635000"/>
                  </a:lnTo>
                  <a:lnTo>
                    <a:pt x="458952" y="558800"/>
                  </a:lnTo>
                  <a:lnTo>
                    <a:pt x="547268" y="558800"/>
                  </a:lnTo>
                  <a:lnTo>
                    <a:pt x="547268" y="546100"/>
                  </a:lnTo>
                  <a:lnTo>
                    <a:pt x="458952" y="546100"/>
                  </a:lnTo>
                  <a:lnTo>
                    <a:pt x="458952" y="279400"/>
                  </a:lnTo>
                  <a:lnTo>
                    <a:pt x="547268" y="279400"/>
                  </a:lnTo>
                  <a:lnTo>
                    <a:pt x="547268" y="266700"/>
                  </a:lnTo>
                  <a:lnTo>
                    <a:pt x="458952" y="266700"/>
                  </a:lnTo>
                  <a:lnTo>
                    <a:pt x="458952" y="0"/>
                  </a:lnTo>
                  <a:lnTo>
                    <a:pt x="454342" y="0"/>
                  </a:lnTo>
                  <a:lnTo>
                    <a:pt x="454342" y="635000"/>
                  </a:lnTo>
                  <a:lnTo>
                    <a:pt x="366026" y="635000"/>
                  </a:lnTo>
                  <a:lnTo>
                    <a:pt x="366026" y="558800"/>
                  </a:lnTo>
                  <a:lnTo>
                    <a:pt x="454342" y="558800"/>
                  </a:lnTo>
                  <a:lnTo>
                    <a:pt x="454342" y="546100"/>
                  </a:lnTo>
                  <a:lnTo>
                    <a:pt x="366026" y="546100"/>
                  </a:lnTo>
                  <a:lnTo>
                    <a:pt x="366026" y="279400"/>
                  </a:lnTo>
                  <a:lnTo>
                    <a:pt x="454342" y="279400"/>
                  </a:lnTo>
                  <a:lnTo>
                    <a:pt x="454342" y="266700"/>
                  </a:lnTo>
                  <a:lnTo>
                    <a:pt x="366026" y="266700"/>
                  </a:lnTo>
                  <a:lnTo>
                    <a:pt x="366026" y="0"/>
                  </a:lnTo>
                  <a:lnTo>
                    <a:pt x="361403" y="0"/>
                  </a:lnTo>
                  <a:lnTo>
                    <a:pt x="361403" y="635000"/>
                  </a:lnTo>
                  <a:lnTo>
                    <a:pt x="273088" y="635000"/>
                  </a:lnTo>
                  <a:lnTo>
                    <a:pt x="273088" y="558800"/>
                  </a:lnTo>
                  <a:lnTo>
                    <a:pt x="361403" y="558800"/>
                  </a:lnTo>
                  <a:lnTo>
                    <a:pt x="361403" y="546100"/>
                  </a:lnTo>
                  <a:lnTo>
                    <a:pt x="273088" y="546100"/>
                  </a:lnTo>
                  <a:lnTo>
                    <a:pt x="273088" y="279400"/>
                  </a:lnTo>
                  <a:lnTo>
                    <a:pt x="361403" y="279400"/>
                  </a:lnTo>
                  <a:lnTo>
                    <a:pt x="361403" y="266700"/>
                  </a:lnTo>
                  <a:lnTo>
                    <a:pt x="273088" y="266700"/>
                  </a:lnTo>
                  <a:lnTo>
                    <a:pt x="273088" y="0"/>
                  </a:lnTo>
                  <a:lnTo>
                    <a:pt x="268478" y="0"/>
                  </a:lnTo>
                  <a:lnTo>
                    <a:pt x="268478" y="635000"/>
                  </a:lnTo>
                  <a:lnTo>
                    <a:pt x="180149" y="635000"/>
                  </a:lnTo>
                  <a:lnTo>
                    <a:pt x="180149" y="558800"/>
                  </a:lnTo>
                  <a:lnTo>
                    <a:pt x="268478" y="558800"/>
                  </a:lnTo>
                  <a:lnTo>
                    <a:pt x="268478" y="546100"/>
                  </a:lnTo>
                  <a:lnTo>
                    <a:pt x="180149" y="546100"/>
                  </a:lnTo>
                  <a:lnTo>
                    <a:pt x="180149" y="279400"/>
                  </a:lnTo>
                  <a:lnTo>
                    <a:pt x="268478" y="279400"/>
                  </a:lnTo>
                  <a:lnTo>
                    <a:pt x="268478" y="266700"/>
                  </a:lnTo>
                  <a:lnTo>
                    <a:pt x="180149" y="266700"/>
                  </a:lnTo>
                  <a:lnTo>
                    <a:pt x="180136" y="0"/>
                  </a:lnTo>
                  <a:lnTo>
                    <a:pt x="175526" y="0"/>
                  </a:lnTo>
                  <a:lnTo>
                    <a:pt x="175526" y="635000"/>
                  </a:lnTo>
                  <a:lnTo>
                    <a:pt x="87210" y="635000"/>
                  </a:lnTo>
                  <a:lnTo>
                    <a:pt x="87210" y="558800"/>
                  </a:lnTo>
                  <a:lnTo>
                    <a:pt x="175526" y="558800"/>
                  </a:lnTo>
                  <a:lnTo>
                    <a:pt x="175526" y="546100"/>
                  </a:lnTo>
                  <a:lnTo>
                    <a:pt x="87210" y="546100"/>
                  </a:lnTo>
                  <a:lnTo>
                    <a:pt x="87210" y="279400"/>
                  </a:lnTo>
                  <a:lnTo>
                    <a:pt x="175526" y="279400"/>
                  </a:lnTo>
                  <a:lnTo>
                    <a:pt x="175526" y="266700"/>
                  </a:lnTo>
                  <a:lnTo>
                    <a:pt x="87210" y="266700"/>
                  </a:lnTo>
                  <a:lnTo>
                    <a:pt x="87210" y="0"/>
                  </a:lnTo>
                  <a:lnTo>
                    <a:pt x="82588" y="0"/>
                  </a:lnTo>
                  <a:lnTo>
                    <a:pt x="82588" y="266700"/>
                  </a:lnTo>
                  <a:lnTo>
                    <a:pt x="0" y="266700"/>
                  </a:lnTo>
                  <a:lnTo>
                    <a:pt x="0" y="279400"/>
                  </a:lnTo>
                  <a:lnTo>
                    <a:pt x="82588" y="279400"/>
                  </a:lnTo>
                  <a:lnTo>
                    <a:pt x="82588" y="546100"/>
                  </a:lnTo>
                  <a:lnTo>
                    <a:pt x="0" y="546100"/>
                  </a:lnTo>
                  <a:lnTo>
                    <a:pt x="1028" y="558800"/>
                  </a:lnTo>
                  <a:lnTo>
                    <a:pt x="82588" y="558800"/>
                  </a:lnTo>
                  <a:lnTo>
                    <a:pt x="82588" y="635000"/>
                  </a:lnTo>
                  <a:lnTo>
                    <a:pt x="1028" y="635000"/>
                  </a:lnTo>
                  <a:lnTo>
                    <a:pt x="0" y="647700"/>
                  </a:lnTo>
                  <a:lnTo>
                    <a:pt x="547268" y="647700"/>
                  </a:lnTo>
                  <a:lnTo>
                    <a:pt x="547268" y="914400"/>
                  </a:lnTo>
                  <a:lnTo>
                    <a:pt x="551891" y="914400"/>
                  </a:lnTo>
                  <a:lnTo>
                    <a:pt x="551891" y="647700"/>
                  </a:lnTo>
                  <a:lnTo>
                    <a:pt x="640219" y="647700"/>
                  </a:lnTo>
                  <a:lnTo>
                    <a:pt x="640219" y="914400"/>
                  </a:lnTo>
                  <a:lnTo>
                    <a:pt x="644829" y="914400"/>
                  </a:lnTo>
                  <a:lnTo>
                    <a:pt x="644829" y="647700"/>
                  </a:lnTo>
                  <a:lnTo>
                    <a:pt x="733158" y="647700"/>
                  </a:lnTo>
                  <a:lnTo>
                    <a:pt x="733158" y="914400"/>
                  </a:lnTo>
                  <a:lnTo>
                    <a:pt x="737768" y="914400"/>
                  </a:lnTo>
                  <a:lnTo>
                    <a:pt x="737768" y="647700"/>
                  </a:lnTo>
                  <a:lnTo>
                    <a:pt x="826084" y="647700"/>
                  </a:lnTo>
                  <a:lnTo>
                    <a:pt x="826084" y="914400"/>
                  </a:lnTo>
                  <a:lnTo>
                    <a:pt x="830694" y="914400"/>
                  </a:lnTo>
                  <a:lnTo>
                    <a:pt x="830694" y="647700"/>
                  </a:lnTo>
                  <a:lnTo>
                    <a:pt x="919022" y="647700"/>
                  </a:lnTo>
                  <a:lnTo>
                    <a:pt x="919022" y="914400"/>
                  </a:lnTo>
                  <a:lnTo>
                    <a:pt x="923632" y="914400"/>
                  </a:lnTo>
                  <a:lnTo>
                    <a:pt x="923632" y="647700"/>
                  </a:lnTo>
                  <a:lnTo>
                    <a:pt x="1011961" y="647700"/>
                  </a:lnTo>
                  <a:lnTo>
                    <a:pt x="1011961" y="914400"/>
                  </a:lnTo>
                  <a:lnTo>
                    <a:pt x="1016584" y="914400"/>
                  </a:lnTo>
                  <a:lnTo>
                    <a:pt x="1016571" y="647700"/>
                  </a:lnTo>
                  <a:lnTo>
                    <a:pt x="1104900" y="647700"/>
                  </a:lnTo>
                  <a:lnTo>
                    <a:pt x="1104900" y="914400"/>
                  </a:lnTo>
                  <a:lnTo>
                    <a:pt x="1109510" y="914400"/>
                  </a:lnTo>
                  <a:lnTo>
                    <a:pt x="1109510" y="647700"/>
                  </a:lnTo>
                  <a:lnTo>
                    <a:pt x="1197838" y="647700"/>
                  </a:lnTo>
                  <a:lnTo>
                    <a:pt x="1197838" y="914400"/>
                  </a:lnTo>
                  <a:lnTo>
                    <a:pt x="1202448" y="914400"/>
                  </a:lnTo>
                  <a:lnTo>
                    <a:pt x="1202448" y="647700"/>
                  </a:lnTo>
                  <a:lnTo>
                    <a:pt x="1290777" y="647700"/>
                  </a:lnTo>
                  <a:lnTo>
                    <a:pt x="1290777" y="914400"/>
                  </a:lnTo>
                  <a:lnTo>
                    <a:pt x="1295387" y="914400"/>
                  </a:lnTo>
                  <a:lnTo>
                    <a:pt x="1295387" y="647700"/>
                  </a:lnTo>
                  <a:lnTo>
                    <a:pt x="1383715" y="647700"/>
                  </a:lnTo>
                  <a:lnTo>
                    <a:pt x="1383715" y="914400"/>
                  </a:lnTo>
                  <a:lnTo>
                    <a:pt x="1388325" y="914400"/>
                  </a:lnTo>
                  <a:lnTo>
                    <a:pt x="1388325" y="647700"/>
                  </a:lnTo>
                  <a:lnTo>
                    <a:pt x="1476654" y="647700"/>
                  </a:lnTo>
                  <a:lnTo>
                    <a:pt x="1476654" y="914400"/>
                  </a:lnTo>
                  <a:lnTo>
                    <a:pt x="1481264" y="914400"/>
                  </a:lnTo>
                  <a:lnTo>
                    <a:pt x="1481264" y="647700"/>
                  </a:lnTo>
                  <a:lnTo>
                    <a:pt x="1569580" y="647700"/>
                  </a:lnTo>
                  <a:lnTo>
                    <a:pt x="1569580" y="914400"/>
                  </a:lnTo>
                  <a:lnTo>
                    <a:pt x="1574190" y="914400"/>
                  </a:lnTo>
                  <a:lnTo>
                    <a:pt x="1574190" y="647700"/>
                  </a:lnTo>
                  <a:lnTo>
                    <a:pt x="1662518" y="647700"/>
                  </a:lnTo>
                  <a:lnTo>
                    <a:pt x="1662518" y="914400"/>
                  </a:lnTo>
                  <a:lnTo>
                    <a:pt x="1667141" y="914400"/>
                  </a:lnTo>
                  <a:lnTo>
                    <a:pt x="1667141" y="647700"/>
                  </a:lnTo>
                  <a:lnTo>
                    <a:pt x="1755457" y="647700"/>
                  </a:lnTo>
                  <a:lnTo>
                    <a:pt x="1755457" y="914400"/>
                  </a:lnTo>
                  <a:lnTo>
                    <a:pt x="1760067" y="914400"/>
                  </a:lnTo>
                  <a:lnTo>
                    <a:pt x="1760067" y="647700"/>
                  </a:lnTo>
                  <a:lnTo>
                    <a:pt x="1848396" y="647700"/>
                  </a:lnTo>
                  <a:lnTo>
                    <a:pt x="1848396" y="914400"/>
                  </a:lnTo>
                  <a:lnTo>
                    <a:pt x="1853006" y="914400"/>
                  </a:lnTo>
                  <a:lnTo>
                    <a:pt x="1853006" y="647700"/>
                  </a:lnTo>
                  <a:lnTo>
                    <a:pt x="1935607" y="647700"/>
                  </a:lnTo>
                  <a:lnTo>
                    <a:pt x="1934578" y="635000"/>
                  </a:lnTo>
                  <a:lnTo>
                    <a:pt x="1853006" y="635000"/>
                  </a:lnTo>
                  <a:lnTo>
                    <a:pt x="1853006" y="558800"/>
                  </a:lnTo>
                  <a:lnTo>
                    <a:pt x="1934578" y="558800"/>
                  </a:lnTo>
                  <a:lnTo>
                    <a:pt x="1935607" y="546100"/>
                  </a:lnTo>
                  <a:lnTo>
                    <a:pt x="1853006" y="546100"/>
                  </a:lnTo>
                  <a:lnTo>
                    <a:pt x="1853006" y="279400"/>
                  </a:lnTo>
                  <a:lnTo>
                    <a:pt x="1935607" y="279400"/>
                  </a:lnTo>
                  <a:lnTo>
                    <a:pt x="1935607" y="2667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2" name="object 218"/>
            <p:cNvSpPr/>
            <p:nvPr/>
          </p:nvSpPr>
          <p:spPr>
            <a:xfrm>
              <a:off x="30005640" y="32244840"/>
              <a:ext cx="1407600" cy="572400"/>
            </a:xfrm>
            <a:custGeom>
              <a:avLst/>
              <a:gdLst>
                <a:gd name="textAreaLeft" fmla="*/ 0 w 1407600"/>
                <a:gd name="textAreaRight" fmla="*/ 1407960 w 1407600"/>
                <a:gd name="textAreaTop" fmla="*/ 0 h 572400"/>
                <a:gd name="textAreaBottom" fmla="*/ 572760 h 572400"/>
              </a:gdLst>
              <a:ahLst/>
              <a:cxnLst/>
              <a:rect l="textAreaLeft" t="textAreaTop" r="textAreaRight" b="textAreaBottom"/>
              <a:pathLst>
                <a:path w="655319" h="266700">
                  <a:moveTo>
                    <a:pt x="4610" y="0"/>
                  </a:moveTo>
                  <a:lnTo>
                    <a:pt x="0" y="0"/>
                  </a:lnTo>
                  <a:lnTo>
                    <a:pt x="0" y="266700"/>
                  </a:lnTo>
                  <a:lnTo>
                    <a:pt x="4610" y="266700"/>
                  </a:lnTo>
                  <a:lnTo>
                    <a:pt x="4610" y="0"/>
                  </a:lnTo>
                  <a:close/>
                </a:path>
                <a:path w="655319" h="266700">
                  <a:moveTo>
                    <a:pt x="97548" y="0"/>
                  </a:moveTo>
                  <a:lnTo>
                    <a:pt x="92938" y="0"/>
                  </a:lnTo>
                  <a:lnTo>
                    <a:pt x="92938" y="266700"/>
                  </a:lnTo>
                  <a:lnTo>
                    <a:pt x="97548" y="266700"/>
                  </a:lnTo>
                  <a:lnTo>
                    <a:pt x="97548" y="0"/>
                  </a:lnTo>
                  <a:close/>
                </a:path>
                <a:path w="655319" h="266700">
                  <a:moveTo>
                    <a:pt x="190487" y="0"/>
                  </a:moveTo>
                  <a:lnTo>
                    <a:pt x="185877" y="0"/>
                  </a:lnTo>
                  <a:lnTo>
                    <a:pt x="185877" y="266700"/>
                  </a:lnTo>
                  <a:lnTo>
                    <a:pt x="190487" y="266700"/>
                  </a:lnTo>
                  <a:lnTo>
                    <a:pt x="190487" y="0"/>
                  </a:lnTo>
                  <a:close/>
                </a:path>
                <a:path w="655319" h="266700">
                  <a:moveTo>
                    <a:pt x="283425" y="0"/>
                  </a:moveTo>
                  <a:lnTo>
                    <a:pt x="278803" y="0"/>
                  </a:lnTo>
                  <a:lnTo>
                    <a:pt x="278803" y="266700"/>
                  </a:lnTo>
                  <a:lnTo>
                    <a:pt x="283425" y="266700"/>
                  </a:lnTo>
                  <a:lnTo>
                    <a:pt x="283425" y="0"/>
                  </a:lnTo>
                  <a:close/>
                </a:path>
                <a:path w="655319" h="266700">
                  <a:moveTo>
                    <a:pt x="376351" y="0"/>
                  </a:moveTo>
                  <a:lnTo>
                    <a:pt x="371741" y="0"/>
                  </a:lnTo>
                  <a:lnTo>
                    <a:pt x="371741" y="266700"/>
                  </a:lnTo>
                  <a:lnTo>
                    <a:pt x="376351" y="266700"/>
                  </a:lnTo>
                  <a:lnTo>
                    <a:pt x="376351" y="0"/>
                  </a:lnTo>
                  <a:close/>
                </a:path>
                <a:path w="655319" h="266700">
                  <a:moveTo>
                    <a:pt x="469303" y="0"/>
                  </a:moveTo>
                  <a:lnTo>
                    <a:pt x="464680" y="0"/>
                  </a:lnTo>
                  <a:lnTo>
                    <a:pt x="464680" y="266700"/>
                  </a:lnTo>
                  <a:lnTo>
                    <a:pt x="469303" y="266700"/>
                  </a:lnTo>
                  <a:lnTo>
                    <a:pt x="469303" y="0"/>
                  </a:lnTo>
                  <a:close/>
                </a:path>
                <a:path w="655319" h="266700">
                  <a:moveTo>
                    <a:pt x="562229" y="0"/>
                  </a:moveTo>
                  <a:lnTo>
                    <a:pt x="557618" y="0"/>
                  </a:lnTo>
                  <a:lnTo>
                    <a:pt x="557618" y="266700"/>
                  </a:lnTo>
                  <a:lnTo>
                    <a:pt x="562229" y="266700"/>
                  </a:lnTo>
                  <a:lnTo>
                    <a:pt x="562229" y="0"/>
                  </a:lnTo>
                  <a:close/>
                </a:path>
                <a:path w="655319" h="266700">
                  <a:moveTo>
                    <a:pt x="655167" y="0"/>
                  </a:moveTo>
                  <a:lnTo>
                    <a:pt x="650557" y="0"/>
                  </a:lnTo>
                  <a:lnTo>
                    <a:pt x="650557" y="266700"/>
                  </a:lnTo>
                  <a:lnTo>
                    <a:pt x="655167" y="266700"/>
                  </a:lnTo>
                  <a:lnTo>
                    <a:pt x="65516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3" name="object 219"/>
            <p:cNvSpPr/>
            <p:nvPr/>
          </p:nvSpPr>
          <p:spPr>
            <a:xfrm>
              <a:off x="27240480" y="32175000"/>
              <a:ext cx="4419720" cy="4420080"/>
            </a:xfrm>
            <a:custGeom>
              <a:avLst/>
              <a:gdLst>
                <a:gd name="textAreaLeft" fmla="*/ 0 w 4419720"/>
                <a:gd name="textAreaRight" fmla="*/ 4420080 w 4419720"/>
                <a:gd name="textAreaTop" fmla="*/ 0 h 4420080"/>
                <a:gd name="textAreaBottom" fmla="*/ 4420440 h 4420080"/>
              </a:gdLst>
              <a:ahLst/>
              <a:cxnLst/>
              <a:rect l="textAreaLeft" t="textAreaTop" r="textAreaRight" b="textAreaBottom"/>
              <a:pathLst>
                <a:path w="2056765" h="2057400">
                  <a:moveTo>
                    <a:pt x="2056409" y="1959343"/>
                  </a:moveTo>
                  <a:lnTo>
                    <a:pt x="2055964" y="1958162"/>
                  </a:lnTo>
                  <a:lnTo>
                    <a:pt x="2055063" y="1957260"/>
                  </a:lnTo>
                  <a:lnTo>
                    <a:pt x="2023376" y="1925586"/>
                  </a:lnTo>
                  <a:lnTo>
                    <a:pt x="2020443" y="1925586"/>
                  </a:lnTo>
                  <a:lnTo>
                    <a:pt x="2016848" y="1929180"/>
                  </a:lnTo>
                  <a:lnTo>
                    <a:pt x="2016848" y="1932089"/>
                  </a:lnTo>
                  <a:lnTo>
                    <a:pt x="2040636" y="1955914"/>
                  </a:lnTo>
                  <a:lnTo>
                    <a:pt x="99047" y="1955914"/>
                  </a:lnTo>
                  <a:lnTo>
                    <a:pt x="99047" y="16205"/>
                  </a:lnTo>
                  <a:lnTo>
                    <a:pt x="121945" y="39103"/>
                  </a:lnTo>
                  <a:lnTo>
                    <a:pt x="123126" y="39560"/>
                  </a:lnTo>
                  <a:lnTo>
                    <a:pt x="125488" y="39560"/>
                  </a:lnTo>
                  <a:lnTo>
                    <a:pt x="126669" y="39103"/>
                  </a:lnTo>
                  <a:lnTo>
                    <a:pt x="129374" y="36398"/>
                  </a:lnTo>
                  <a:lnTo>
                    <a:pt x="129374" y="33489"/>
                  </a:lnTo>
                  <a:lnTo>
                    <a:pt x="127571" y="31673"/>
                  </a:lnTo>
                  <a:lnTo>
                    <a:pt x="95885" y="0"/>
                  </a:lnTo>
                  <a:lnTo>
                    <a:pt x="92951" y="0"/>
                  </a:lnTo>
                  <a:lnTo>
                    <a:pt x="59461" y="33489"/>
                  </a:lnTo>
                  <a:lnTo>
                    <a:pt x="59461" y="36398"/>
                  </a:lnTo>
                  <a:lnTo>
                    <a:pt x="62166" y="39103"/>
                  </a:lnTo>
                  <a:lnTo>
                    <a:pt x="63347" y="39560"/>
                  </a:lnTo>
                  <a:lnTo>
                    <a:pt x="65709" y="39560"/>
                  </a:lnTo>
                  <a:lnTo>
                    <a:pt x="66890" y="39103"/>
                  </a:lnTo>
                  <a:lnTo>
                    <a:pt x="89789" y="16205"/>
                  </a:lnTo>
                  <a:lnTo>
                    <a:pt x="89789" y="1955914"/>
                  </a:lnTo>
                  <a:lnTo>
                    <a:pt x="2057" y="1955914"/>
                  </a:lnTo>
                  <a:lnTo>
                    <a:pt x="0" y="1957971"/>
                  </a:lnTo>
                  <a:lnTo>
                    <a:pt x="0" y="1963089"/>
                  </a:lnTo>
                  <a:lnTo>
                    <a:pt x="2057" y="1965147"/>
                  </a:lnTo>
                  <a:lnTo>
                    <a:pt x="89789" y="1965147"/>
                  </a:lnTo>
                  <a:lnTo>
                    <a:pt x="89789" y="2054809"/>
                  </a:lnTo>
                  <a:lnTo>
                    <a:pt x="91871" y="2056853"/>
                  </a:lnTo>
                  <a:lnTo>
                    <a:pt x="96964" y="2056853"/>
                  </a:lnTo>
                  <a:lnTo>
                    <a:pt x="99047" y="2054809"/>
                  </a:lnTo>
                  <a:lnTo>
                    <a:pt x="99047" y="1965147"/>
                  </a:lnTo>
                  <a:lnTo>
                    <a:pt x="2040636" y="1965147"/>
                  </a:lnTo>
                  <a:lnTo>
                    <a:pt x="2016848" y="1988959"/>
                  </a:lnTo>
                  <a:lnTo>
                    <a:pt x="2016848" y="1991880"/>
                  </a:lnTo>
                  <a:lnTo>
                    <a:pt x="2019541" y="1994585"/>
                  </a:lnTo>
                  <a:lnTo>
                    <a:pt x="2020735" y="1995043"/>
                  </a:lnTo>
                  <a:lnTo>
                    <a:pt x="2023097" y="1995043"/>
                  </a:lnTo>
                  <a:lnTo>
                    <a:pt x="2024278" y="1994585"/>
                  </a:lnTo>
                  <a:lnTo>
                    <a:pt x="2055964" y="1962886"/>
                  </a:lnTo>
                  <a:lnTo>
                    <a:pt x="2056409" y="1961705"/>
                  </a:lnTo>
                  <a:lnTo>
                    <a:pt x="2056409" y="1959343"/>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54" name="object 220"/>
            <p:cNvSpPr/>
            <p:nvPr/>
          </p:nvSpPr>
          <p:spPr>
            <a:xfrm>
              <a:off x="27426240" y="32605920"/>
              <a:ext cx="4163400" cy="3414600"/>
            </a:xfrm>
            <a:custGeom>
              <a:avLst/>
              <a:gdLst>
                <a:gd name="textAreaLeft" fmla="*/ 0 w 4163400"/>
                <a:gd name="textAreaRight" fmla="*/ 4163760 w 4163400"/>
                <a:gd name="textAreaTop" fmla="*/ 0 h 3414600"/>
                <a:gd name="textAreaBottom" fmla="*/ 3414960 h 3414600"/>
              </a:gdLst>
              <a:ahLst/>
              <a:cxnLst/>
              <a:rect l="textAreaLeft" t="textAreaTop" r="textAreaRight" b="textAreaBottom"/>
              <a:pathLst>
                <a:path w="1937384" h="1589405">
                  <a:moveTo>
                    <a:pt x="1935160" y="0"/>
                  </a:moveTo>
                  <a:lnTo>
                    <a:pt x="1932607" y="0"/>
                  </a:lnTo>
                  <a:lnTo>
                    <a:pt x="1897562" y="12399"/>
                  </a:lnTo>
                  <a:lnTo>
                    <a:pt x="1857899" y="44925"/>
                  </a:lnTo>
                  <a:lnTo>
                    <a:pt x="1815403" y="90569"/>
                  </a:lnTo>
                  <a:lnTo>
                    <a:pt x="1771860" y="142324"/>
                  </a:lnTo>
                  <a:lnTo>
                    <a:pt x="1740804" y="179452"/>
                  </a:lnTo>
                  <a:lnTo>
                    <a:pt x="1711506" y="212194"/>
                  </a:lnTo>
                  <a:lnTo>
                    <a:pt x="1686255" y="235524"/>
                  </a:lnTo>
                  <a:lnTo>
                    <a:pt x="1667344" y="244418"/>
                  </a:lnTo>
                  <a:lnTo>
                    <a:pt x="1651214" y="238581"/>
                  </a:lnTo>
                  <a:lnTo>
                    <a:pt x="1637863" y="223467"/>
                  </a:lnTo>
                  <a:lnTo>
                    <a:pt x="1626573" y="202673"/>
                  </a:lnTo>
                  <a:lnTo>
                    <a:pt x="1607526" y="158759"/>
                  </a:lnTo>
                  <a:lnTo>
                    <a:pt x="1598110" y="141245"/>
                  </a:lnTo>
                  <a:lnTo>
                    <a:pt x="1587434" y="129264"/>
                  </a:lnTo>
                  <a:lnTo>
                    <a:pt x="1574553" y="124824"/>
                  </a:lnTo>
                  <a:lnTo>
                    <a:pt x="1563090" y="133646"/>
                  </a:lnTo>
                  <a:lnTo>
                    <a:pt x="1536756" y="207156"/>
                  </a:lnTo>
                  <a:lnTo>
                    <a:pt x="1520001" y="273797"/>
                  </a:lnTo>
                  <a:lnTo>
                    <a:pt x="1499599" y="361665"/>
                  </a:lnTo>
                  <a:lnTo>
                    <a:pt x="1485561" y="422670"/>
                  </a:lnTo>
                  <a:lnTo>
                    <a:pt x="1470225" y="486202"/>
                  </a:lnTo>
                  <a:lnTo>
                    <a:pt x="1454938" y="543187"/>
                  </a:lnTo>
                  <a:lnTo>
                    <a:pt x="1441047" y="584552"/>
                  </a:lnTo>
                  <a:lnTo>
                    <a:pt x="1429900" y="601225"/>
                  </a:lnTo>
                  <a:lnTo>
                    <a:pt x="1341471" y="601225"/>
                  </a:lnTo>
                  <a:lnTo>
                    <a:pt x="1325329" y="588147"/>
                  </a:lnTo>
                  <a:lnTo>
                    <a:pt x="1310601" y="554287"/>
                  </a:lnTo>
                  <a:lnTo>
                    <a:pt x="1297081" y="507703"/>
                  </a:lnTo>
                  <a:lnTo>
                    <a:pt x="1284567" y="456453"/>
                  </a:lnTo>
                  <a:lnTo>
                    <a:pt x="1268155" y="389898"/>
                  </a:lnTo>
                  <a:lnTo>
                    <a:pt x="1250253" y="332898"/>
                  </a:lnTo>
                  <a:lnTo>
                    <a:pt x="1228923" y="293095"/>
                  </a:lnTo>
                  <a:lnTo>
                    <a:pt x="1202225" y="278130"/>
                  </a:lnTo>
                  <a:lnTo>
                    <a:pt x="1188452" y="283946"/>
                  </a:lnTo>
                  <a:lnTo>
                    <a:pt x="1160123" y="328605"/>
                  </a:lnTo>
                  <a:lnTo>
                    <a:pt x="1145296" y="366199"/>
                  </a:lnTo>
                  <a:lnTo>
                    <a:pt x="1129848" y="413138"/>
                  </a:lnTo>
                  <a:lnTo>
                    <a:pt x="1113645" y="468798"/>
                  </a:lnTo>
                  <a:lnTo>
                    <a:pt x="1096551" y="532555"/>
                  </a:lnTo>
                  <a:lnTo>
                    <a:pt x="1078431" y="603785"/>
                  </a:lnTo>
                  <a:lnTo>
                    <a:pt x="1042698" y="748702"/>
                  </a:lnTo>
                  <a:lnTo>
                    <a:pt x="1025749" y="815460"/>
                  </a:lnTo>
                  <a:lnTo>
                    <a:pt x="1009109" y="876754"/>
                  </a:lnTo>
                  <a:lnTo>
                    <a:pt x="993580" y="927201"/>
                  </a:lnTo>
                  <a:lnTo>
                    <a:pt x="979967" y="961417"/>
                  </a:lnTo>
                  <a:lnTo>
                    <a:pt x="969072" y="974019"/>
                  </a:lnTo>
                  <a:lnTo>
                    <a:pt x="953048" y="966546"/>
                  </a:lnTo>
                  <a:lnTo>
                    <a:pt x="939941" y="947198"/>
                  </a:lnTo>
                  <a:lnTo>
                    <a:pt x="928986" y="920578"/>
                  </a:lnTo>
                  <a:lnTo>
                    <a:pt x="911031" y="865556"/>
                  </a:lnTo>
                  <a:lnTo>
                    <a:pt x="902278" y="844126"/>
                  </a:lnTo>
                  <a:lnTo>
                    <a:pt x="892203" y="829463"/>
                  </a:lnTo>
                  <a:lnTo>
                    <a:pt x="879857" y="824029"/>
                  </a:lnTo>
                  <a:lnTo>
                    <a:pt x="867226" y="832742"/>
                  </a:lnTo>
                  <a:lnTo>
                    <a:pt x="854204" y="858639"/>
                  </a:lnTo>
                  <a:lnTo>
                    <a:pt x="839439" y="901351"/>
                  </a:lnTo>
                  <a:lnTo>
                    <a:pt x="802196" y="1024719"/>
                  </a:lnTo>
                  <a:lnTo>
                    <a:pt x="780790" y="1086938"/>
                  </a:lnTo>
                  <a:lnTo>
                    <a:pt x="758661" y="1133958"/>
                  </a:lnTo>
                  <a:lnTo>
                    <a:pt x="737107" y="1152567"/>
                  </a:lnTo>
                  <a:lnTo>
                    <a:pt x="718502" y="1140707"/>
                  </a:lnTo>
                  <a:lnTo>
                    <a:pt x="700599" y="1109998"/>
                  </a:lnTo>
                  <a:lnTo>
                    <a:pt x="683510" y="1067748"/>
                  </a:lnTo>
                  <a:lnTo>
                    <a:pt x="650546" y="972970"/>
                  </a:lnTo>
                  <a:lnTo>
                    <a:pt x="633931" y="932757"/>
                  </a:lnTo>
                  <a:lnTo>
                    <a:pt x="616518" y="905243"/>
                  </a:lnTo>
                  <a:lnTo>
                    <a:pt x="597318" y="895046"/>
                  </a:lnTo>
                  <a:lnTo>
                    <a:pt x="583426" y="878324"/>
                  </a:lnTo>
                  <a:lnTo>
                    <a:pt x="572238" y="835564"/>
                  </a:lnTo>
                  <a:lnTo>
                    <a:pt x="563142" y="777875"/>
                  </a:lnTo>
                  <a:lnTo>
                    <a:pt x="555527" y="716368"/>
                  </a:lnTo>
                  <a:lnTo>
                    <a:pt x="545611" y="638769"/>
                  </a:lnTo>
                  <a:lnTo>
                    <a:pt x="535145" y="580472"/>
                  </a:lnTo>
                  <a:lnTo>
                    <a:pt x="522274" y="543794"/>
                  </a:lnTo>
                  <a:lnTo>
                    <a:pt x="505148" y="531052"/>
                  </a:lnTo>
                  <a:lnTo>
                    <a:pt x="492307" y="539569"/>
                  </a:lnTo>
                  <a:lnTo>
                    <a:pt x="472532" y="604637"/>
                  </a:lnTo>
                  <a:lnTo>
                    <a:pt x="464449" y="659144"/>
                  </a:lnTo>
                  <a:lnTo>
                    <a:pt x="456800" y="726938"/>
                  </a:lnTo>
                  <a:lnTo>
                    <a:pt x="442163" y="878034"/>
                  </a:lnTo>
                  <a:lnTo>
                    <a:pt x="434344" y="947302"/>
                  </a:lnTo>
                  <a:lnTo>
                    <a:pt x="425750" y="1000612"/>
                  </a:lnTo>
                  <a:lnTo>
                    <a:pt x="416577" y="1023777"/>
                  </a:lnTo>
                  <a:lnTo>
                    <a:pt x="410266" y="1011031"/>
                  </a:lnTo>
                  <a:lnTo>
                    <a:pt x="395594" y="940880"/>
                  </a:lnTo>
                  <a:lnTo>
                    <a:pt x="387578" y="889097"/>
                  </a:lnTo>
                  <a:lnTo>
                    <a:pt x="379338" y="829924"/>
                  </a:lnTo>
                  <a:lnTo>
                    <a:pt x="371049" y="766170"/>
                  </a:lnTo>
                  <a:lnTo>
                    <a:pt x="362882" y="700647"/>
                  </a:lnTo>
                  <a:lnTo>
                    <a:pt x="343203" y="540107"/>
                  </a:lnTo>
                  <a:lnTo>
                    <a:pt x="332482" y="455894"/>
                  </a:lnTo>
                  <a:lnTo>
                    <a:pt x="322671" y="383381"/>
                  </a:lnTo>
                  <a:lnTo>
                    <a:pt x="313597" y="322423"/>
                  </a:lnTo>
                  <a:lnTo>
                    <a:pt x="305086" y="272874"/>
                  </a:lnTo>
                  <a:lnTo>
                    <a:pt x="296964" y="234589"/>
                  </a:lnTo>
                  <a:lnTo>
                    <a:pt x="281186" y="191230"/>
                  </a:lnTo>
                  <a:lnTo>
                    <a:pt x="273183" y="185865"/>
                  </a:lnTo>
                  <a:lnTo>
                    <a:pt x="267510" y="189146"/>
                  </a:lnTo>
                  <a:lnTo>
                    <a:pt x="248296" y="240178"/>
                  </a:lnTo>
                  <a:lnTo>
                    <a:pt x="232787" y="310796"/>
                  </a:lnTo>
                  <a:lnTo>
                    <a:pt x="223961" y="357764"/>
                  </a:lnTo>
                  <a:lnTo>
                    <a:pt x="214304" y="412810"/>
                  </a:lnTo>
                  <a:lnTo>
                    <a:pt x="203729" y="476159"/>
                  </a:lnTo>
                  <a:lnTo>
                    <a:pt x="192148" y="548038"/>
                  </a:lnTo>
                  <a:lnTo>
                    <a:pt x="179475" y="628675"/>
                  </a:lnTo>
                  <a:lnTo>
                    <a:pt x="165623" y="718297"/>
                  </a:lnTo>
                  <a:lnTo>
                    <a:pt x="121539" y="1005828"/>
                  </a:lnTo>
                  <a:lnTo>
                    <a:pt x="111411" y="1070499"/>
                  </a:lnTo>
                  <a:lnTo>
                    <a:pt x="101180" y="1134711"/>
                  </a:lnTo>
                  <a:lnTo>
                    <a:pt x="90925" y="1197657"/>
                  </a:lnTo>
                  <a:lnTo>
                    <a:pt x="80726" y="1258530"/>
                  </a:lnTo>
                  <a:lnTo>
                    <a:pt x="70662" y="1316523"/>
                  </a:lnTo>
                  <a:lnTo>
                    <a:pt x="60814" y="1370828"/>
                  </a:lnTo>
                  <a:lnTo>
                    <a:pt x="51261" y="1420640"/>
                  </a:lnTo>
                  <a:lnTo>
                    <a:pt x="42082" y="1465149"/>
                  </a:lnTo>
                  <a:lnTo>
                    <a:pt x="33358" y="1503551"/>
                  </a:lnTo>
                  <a:lnTo>
                    <a:pt x="17591" y="1558800"/>
                  </a:lnTo>
                  <a:lnTo>
                    <a:pt x="4598" y="1579931"/>
                  </a:lnTo>
                  <a:lnTo>
                    <a:pt x="2056" y="1579931"/>
                  </a:lnTo>
                  <a:lnTo>
                    <a:pt x="0" y="1582000"/>
                  </a:lnTo>
                  <a:lnTo>
                    <a:pt x="0" y="1587100"/>
                  </a:lnTo>
                  <a:lnTo>
                    <a:pt x="2068" y="1589157"/>
                  </a:lnTo>
                  <a:lnTo>
                    <a:pt x="4621" y="1589157"/>
                  </a:lnTo>
                  <a:lnTo>
                    <a:pt x="11327" y="1585770"/>
                  </a:lnTo>
                  <a:lnTo>
                    <a:pt x="33328" y="1536175"/>
                  </a:lnTo>
                  <a:lnTo>
                    <a:pt x="49774" y="1471755"/>
                  </a:lnTo>
                  <a:lnTo>
                    <a:pt x="58594" y="1430589"/>
                  </a:lnTo>
                  <a:lnTo>
                    <a:pt x="67839" y="1383653"/>
                  </a:lnTo>
                  <a:lnTo>
                    <a:pt x="77531" y="1331099"/>
                  </a:lnTo>
                  <a:lnTo>
                    <a:pt x="87691" y="1273076"/>
                  </a:lnTo>
                  <a:lnTo>
                    <a:pt x="98338" y="1209734"/>
                  </a:lnTo>
                  <a:lnTo>
                    <a:pt x="109495" y="1141226"/>
                  </a:lnTo>
                  <a:lnTo>
                    <a:pt x="121183" y="1067700"/>
                  </a:lnTo>
                  <a:lnTo>
                    <a:pt x="133421" y="989308"/>
                  </a:lnTo>
                  <a:lnTo>
                    <a:pt x="146232" y="906200"/>
                  </a:lnTo>
                  <a:lnTo>
                    <a:pt x="169800" y="751909"/>
                  </a:lnTo>
                  <a:lnTo>
                    <a:pt x="190366" y="618433"/>
                  </a:lnTo>
                  <a:lnTo>
                    <a:pt x="200574" y="553489"/>
                  </a:lnTo>
                  <a:lnTo>
                    <a:pt x="210604" y="491016"/>
                  </a:lnTo>
                  <a:lnTo>
                    <a:pt x="220359" y="431972"/>
                  </a:lnTo>
                  <a:lnTo>
                    <a:pt x="229744" y="377314"/>
                  </a:lnTo>
                  <a:lnTo>
                    <a:pt x="238662" y="327999"/>
                  </a:lnTo>
                  <a:lnTo>
                    <a:pt x="247016" y="284984"/>
                  </a:lnTo>
                  <a:lnTo>
                    <a:pt x="261652" y="221681"/>
                  </a:lnTo>
                  <a:lnTo>
                    <a:pt x="272881" y="195061"/>
                  </a:lnTo>
                  <a:lnTo>
                    <a:pt x="279966" y="206400"/>
                  </a:lnTo>
                  <a:lnTo>
                    <a:pt x="295819" y="272737"/>
                  </a:lnTo>
                  <a:lnTo>
                    <a:pt x="304281" y="322632"/>
                  </a:lnTo>
                  <a:lnTo>
                    <a:pt x="312897" y="380275"/>
                  </a:lnTo>
                  <a:lnTo>
                    <a:pt x="321513" y="443114"/>
                  </a:lnTo>
                  <a:lnTo>
                    <a:pt x="329977" y="508598"/>
                  </a:lnTo>
                  <a:lnTo>
                    <a:pt x="338136" y="574173"/>
                  </a:lnTo>
                  <a:lnTo>
                    <a:pt x="358604" y="740878"/>
                  </a:lnTo>
                  <a:lnTo>
                    <a:pt x="369596" y="826330"/>
                  </a:lnTo>
                  <a:lnTo>
                    <a:pt x="379123" y="894977"/>
                  </a:lnTo>
                  <a:lnTo>
                    <a:pt x="387498" y="948154"/>
                  </a:lnTo>
                  <a:lnTo>
                    <a:pt x="395033" y="987192"/>
                  </a:lnTo>
                  <a:lnTo>
                    <a:pt x="408829" y="1028189"/>
                  </a:lnTo>
                  <a:lnTo>
                    <a:pt x="415714" y="1032814"/>
                  </a:lnTo>
                  <a:lnTo>
                    <a:pt x="426173" y="1024764"/>
                  </a:lnTo>
                  <a:lnTo>
                    <a:pt x="442388" y="956094"/>
                  </a:lnTo>
                  <a:lnTo>
                    <a:pt x="449909" y="892630"/>
                  </a:lnTo>
                  <a:lnTo>
                    <a:pt x="458215" y="807853"/>
                  </a:lnTo>
                  <a:lnTo>
                    <a:pt x="463642" y="751034"/>
                  </a:lnTo>
                  <a:lnTo>
                    <a:pt x="469967" y="691123"/>
                  </a:lnTo>
                  <a:lnTo>
                    <a:pt x="477235" y="634107"/>
                  </a:lnTo>
                  <a:lnTo>
                    <a:pt x="485491" y="585970"/>
                  </a:lnTo>
                  <a:lnTo>
                    <a:pt x="494780" y="552699"/>
                  </a:lnTo>
                  <a:lnTo>
                    <a:pt x="505148" y="540278"/>
                  </a:lnTo>
                  <a:lnTo>
                    <a:pt x="518790" y="556864"/>
                  </a:lnTo>
                  <a:lnTo>
                    <a:pt x="529813" y="599271"/>
                  </a:lnTo>
                  <a:lnTo>
                    <a:pt x="538806" y="656480"/>
                  </a:lnTo>
                  <a:lnTo>
                    <a:pt x="546354" y="717467"/>
                  </a:lnTo>
                  <a:lnTo>
                    <a:pt x="556356" y="795691"/>
                  </a:lnTo>
                  <a:lnTo>
                    <a:pt x="566931" y="854459"/>
                  </a:lnTo>
                  <a:lnTo>
                    <a:pt x="579959" y="891434"/>
                  </a:lnTo>
                  <a:lnTo>
                    <a:pt x="597318" y="904278"/>
                  </a:lnTo>
                  <a:lnTo>
                    <a:pt x="612904" y="915114"/>
                  </a:lnTo>
                  <a:lnTo>
                    <a:pt x="628534" y="943171"/>
                  </a:lnTo>
                  <a:lnTo>
                    <a:pt x="643879" y="981768"/>
                  </a:lnTo>
                  <a:lnTo>
                    <a:pt x="676513" y="1075568"/>
                  </a:lnTo>
                  <a:lnTo>
                    <a:pt x="694909" y="1119543"/>
                  </a:lnTo>
                  <a:lnTo>
                    <a:pt x="714780" y="1150252"/>
                  </a:lnTo>
                  <a:lnTo>
                    <a:pt x="737107" y="1161799"/>
                  </a:lnTo>
                  <a:lnTo>
                    <a:pt x="755882" y="1152306"/>
                  </a:lnTo>
                  <a:lnTo>
                    <a:pt x="792026" y="1083320"/>
                  </a:lnTo>
                  <a:lnTo>
                    <a:pt x="810637" y="1028468"/>
                  </a:lnTo>
                  <a:lnTo>
                    <a:pt x="830436" y="963138"/>
                  </a:lnTo>
                  <a:lnTo>
                    <a:pt x="843430" y="919721"/>
                  </a:lnTo>
                  <a:lnTo>
                    <a:pt x="857064" y="877645"/>
                  </a:lnTo>
                  <a:lnTo>
                    <a:pt x="869739" y="845846"/>
                  </a:lnTo>
                  <a:lnTo>
                    <a:pt x="879857" y="833261"/>
                  </a:lnTo>
                  <a:lnTo>
                    <a:pt x="888304" y="838754"/>
                  </a:lnTo>
                  <a:lnTo>
                    <a:pt x="896224" y="852975"/>
                  </a:lnTo>
                  <a:lnTo>
                    <a:pt x="903646" y="872539"/>
                  </a:lnTo>
                  <a:lnTo>
                    <a:pt x="910596" y="894059"/>
                  </a:lnTo>
                  <a:lnTo>
                    <a:pt x="920999" y="925633"/>
                  </a:lnTo>
                  <a:lnTo>
                    <a:pt x="933351" y="954331"/>
                  </a:lnTo>
                  <a:lnTo>
                    <a:pt x="948945" y="975189"/>
                  </a:lnTo>
                  <a:lnTo>
                    <a:pt x="969072" y="983245"/>
                  </a:lnTo>
                  <a:lnTo>
                    <a:pt x="979238" y="977589"/>
                  </a:lnTo>
                  <a:lnTo>
                    <a:pt x="1001821" y="930991"/>
                  </a:lnTo>
                  <a:lnTo>
                    <a:pt x="1015104" y="889150"/>
                  </a:lnTo>
                  <a:lnTo>
                    <a:pt x="1030293" y="834348"/>
                  </a:lnTo>
                  <a:lnTo>
                    <a:pt x="1047821" y="766135"/>
                  </a:lnTo>
                  <a:lnTo>
                    <a:pt x="1082302" y="626367"/>
                  </a:lnTo>
                  <a:lnTo>
                    <a:pt x="1097322" y="566484"/>
                  </a:lnTo>
                  <a:lnTo>
                    <a:pt x="1112899" y="506809"/>
                  </a:lnTo>
                  <a:lnTo>
                    <a:pt x="1128750" y="449740"/>
                  </a:lnTo>
                  <a:lnTo>
                    <a:pt x="1144592" y="397673"/>
                  </a:lnTo>
                  <a:lnTo>
                    <a:pt x="1160144" y="353004"/>
                  </a:lnTo>
                  <a:lnTo>
                    <a:pt x="1189243" y="295449"/>
                  </a:lnTo>
                  <a:lnTo>
                    <a:pt x="1202225" y="287355"/>
                  </a:lnTo>
                  <a:lnTo>
                    <a:pt x="1224818" y="302824"/>
                  </a:lnTo>
                  <a:lnTo>
                    <a:pt x="1244037" y="342874"/>
                  </a:lnTo>
                  <a:lnTo>
                    <a:pt x="1260690" y="397974"/>
                  </a:lnTo>
                  <a:lnTo>
                    <a:pt x="1289836" y="516700"/>
                  </a:lnTo>
                  <a:lnTo>
                    <a:pt x="1304582" y="565084"/>
                  </a:lnTo>
                  <a:lnTo>
                    <a:pt x="1321300" y="598187"/>
                  </a:lnTo>
                  <a:lnTo>
                    <a:pt x="1341471" y="610457"/>
                  </a:lnTo>
                  <a:lnTo>
                    <a:pt x="1429900" y="610457"/>
                  </a:lnTo>
                  <a:lnTo>
                    <a:pt x="1455102" y="573014"/>
                  </a:lnTo>
                  <a:lnTo>
                    <a:pt x="1469841" y="524685"/>
                  </a:lnTo>
                  <a:lnTo>
                    <a:pt x="1487340" y="455260"/>
                  </a:lnTo>
                  <a:lnTo>
                    <a:pt x="1508600" y="363722"/>
                  </a:lnTo>
                  <a:lnTo>
                    <a:pt x="1522427" y="303596"/>
                  </a:lnTo>
                  <a:lnTo>
                    <a:pt x="1537058" y="242792"/>
                  </a:lnTo>
                  <a:lnTo>
                    <a:pt x="1551372" y="189085"/>
                  </a:lnTo>
                  <a:lnTo>
                    <a:pt x="1564244" y="150246"/>
                  </a:lnTo>
                  <a:lnTo>
                    <a:pt x="1574553" y="134050"/>
                  </a:lnTo>
                  <a:lnTo>
                    <a:pt x="1583819" y="138345"/>
                  </a:lnTo>
                  <a:lnTo>
                    <a:pt x="1592369" y="149614"/>
                  </a:lnTo>
                  <a:lnTo>
                    <a:pt x="1600398" y="165431"/>
                  </a:lnTo>
                  <a:lnTo>
                    <a:pt x="1608105" y="183371"/>
                  </a:lnTo>
                  <a:lnTo>
                    <a:pt x="1618984" y="208246"/>
                  </a:lnTo>
                  <a:lnTo>
                    <a:pt x="1631709" y="230859"/>
                  </a:lnTo>
                  <a:lnTo>
                    <a:pt x="1647443" y="247295"/>
                  </a:lnTo>
                  <a:lnTo>
                    <a:pt x="1667344" y="253643"/>
                  </a:lnTo>
                  <a:lnTo>
                    <a:pt x="1688458" y="245127"/>
                  </a:lnTo>
                  <a:lnTo>
                    <a:pt x="1714712" y="222147"/>
                  </a:lnTo>
                  <a:lnTo>
                    <a:pt x="1745191" y="188559"/>
                  </a:lnTo>
                  <a:lnTo>
                    <a:pt x="1820333" y="99020"/>
                  </a:lnTo>
                  <a:lnTo>
                    <a:pt x="1861586" y="54295"/>
                  </a:lnTo>
                  <a:lnTo>
                    <a:pt x="1899944" y="21783"/>
                  </a:lnTo>
                  <a:lnTo>
                    <a:pt x="1932607" y="9225"/>
                  </a:lnTo>
                  <a:lnTo>
                    <a:pt x="1935160" y="9225"/>
                  </a:lnTo>
                  <a:lnTo>
                    <a:pt x="1937235" y="7169"/>
                  </a:lnTo>
                  <a:lnTo>
                    <a:pt x="1937235" y="2050"/>
                  </a:lnTo>
                  <a:lnTo>
                    <a:pt x="1935160" y="0"/>
                  </a:lnTo>
                  <a:close/>
                </a:path>
              </a:pathLst>
            </a:custGeom>
            <a:solidFill>
              <a:srgbClr val="57BA5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55" name="object 221"/>
            <p:cNvSpPr/>
            <p:nvPr/>
          </p:nvSpPr>
          <p:spPr>
            <a:xfrm>
              <a:off x="27433800" y="32500080"/>
              <a:ext cx="4156560" cy="3319920"/>
            </a:xfrm>
            <a:custGeom>
              <a:avLst/>
              <a:gdLst>
                <a:gd name="textAreaLeft" fmla="*/ 0 w 4156560"/>
                <a:gd name="textAreaRight" fmla="*/ 4156920 w 4156560"/>
                <a:gd name="textAreaTop" fmla="*/ 0 h 3319920"/>
                <a:gd name="textAreaBottom" fmla="*/ 3320280 h 3319920"/>
              </a:gdLst>
              <a:ahLst/>
              <a:cxnLst/>
              <a:rect l="textAreaLeft" t="textAreaTop" r="textAreaRight" b="textAreaBottom"/>
              <a:pathLst>
                <a:path w="1934209" h="1545590">
                  <a:moveTo>
                    <a:pt x="1477767" y="0"/>
                  </a:moveTo>
                  <a:lnTo>
                    <a:pt x="1448581" y="32078"/>
                  </a:lnTo>
                  <a:lnTo>
                    <a:pt x="1437671" y="70039"/>
                  </a:lnTo>
                  <a:lnTo>
                    <a:pt x="1428560" y="120714"/>
                  </a:lnTo>
                  <a:lnTo>
                    <a:pt x="1420754" y="182677"/>
                  </a:lnTo>
                  <a:lnTo>
                    <a:pt x="1413763" y="254503"/>
                  </a:lnTo>
                  <a:lnTo>
                    <a:pt x="1407092" y="334767"/>
                  </a:lnTo>
                  <a:lnTo>
                    <a:pt x="1402112" y="395978"/>
                  </a:lnTo>
                  <a:lnTo>
                    <a:pt x="1396776" y="452240"/>
                  </a:lnTo>
                  <a:lnTo>
                    <a:pt x="1391052" y="494562"/>
                  </a:lnTo>
                  <a:lnTo>
                    <a:pt x="1384905" y="513954"/>
                  </a:lnTo>
                  <a:lnTo>
                    <a:pt x="1377123" y="499756"/>
                  </a:lnTo>
                  <a:lnTo>
                    <a:pt x="1369129" y="467068"/>
                  </a:lnTo>
                  <a:lnTo>
                    <a:pt x="1361394" y="424593"/>
                  </a:lnTo>
                  <a:lnTo>
                    <a:pt x="1354390" y="381033"/>
                  </a:lnTo>
                  <a:lnTo>
                    <a:pt x="1343426" y="314293"/>
                  </a:lnTo>
                  <a:lnTo>
                    <a:pt x="1332598" y="259270"/>
                  </a:lnTo>
                  <a:lnTo>
                    <a:pt x="1321003" y="217752"/>
                  </a:lnTo>
                  <a:lnTo>
                    <a:pt x="1307736" y="191528"/>
                  </a:lnTo>
                  <a:lnTo>
                    <a:pt x="1291896" y="182390"/>
                  </a:lnTo>
                  <a:lnTo>
                    <a:pt x="1283483" y="187655"/>
                  </a:lnTo>
                  <a:lnTo>
                    <a:pt x="1268921" y="231541"/>
                  </a:lnTo>
                  <a:lnTo>
                    <a:pt x="1262223" y="271339"/>
                  </a:lnTo>
                  <a:lnTo>
                    <a:pt x="1255549" y="323824"/>
                  </a:lnTo>
                  <a:lnTo>
                    <a:pt x="1248624" y="389585"/>
                  </a:lnTo>
                  <a:lnTo>
                    <a:pt x="1241173" y="469210"/>
                  </a:lnTo>
                  <a:lnTo>
                    <a:pt x="1227711" y="623477"/>
                  </a:lnTo>
                  <a:lnTo>
                    <a:pt x="1222141" y="685915"/>
                  </a:lnTo>
                  <a:lnTo>
                    <a:pt x="1216195" y="748920"/>
                  </a:lnTo>
                  <a:lnTo>
                    <a:pt x="1209854" y="810810"/>
                  </a:lnTo>
                  <a:lnTo>
                    <a:pt x="1203099" y="869904"/>
                  </a:lnTo>
                  <a:lnTo>
                    <a:pt x="1195910" y="924521"/>
                  </a:lnTo>
                  <a:lnTo>
                    <a:pt x="1188270" y="972978"/>
                  </a:lnTo>
                  <a:lnTo>
                    <a:pt x="1180159" y="1013594"/>
                  </a:lnTo>
                  <a:lnTo>
                    <a:pt x="1162448" y="1064576"/>
                  </a:lnTo>
                  <a:lnTo>
                    <a:pt x="1152810" y="1071579"/>
                  </a:lnTo>
                  <a:lnTo>
                    <a:pt x="1140423" y="1063453"/>
                  </a:lnTo>
                  <a:lnTo>
                    <a:pt x="1115498" y="1005661"/>
                  </a:lnTo>
                  <a:lnTo>
                    <a:pt x="1103179" y="960808"/>
                  </a:lnTo>
                  <a:lnTo>
                    <a:pt x="1091103" y="908524"/>
                  </a:lnTo>
                  <a:lnTo>
                    <a:pt x="1079380" y="851218"/>
                  </a:lnTo>
                  <a:lnTo>
                    <a:pt x="1068118" y="791293"/>
                  </a:lnTo>
                  <a:lnTo>
                    <a:pt x="1057427" y="731158"/>
                  </a:lnTo>
                  <a:lnTo>
                    <a:pt x="1047418" y="673217"/>
                  </a:lnTo>
                  <a:lnTo>
                    <a:pt x="1030965" y="579100"/>
                  </a:lnTo>
                  <a:lnTo>
                    <a:pt x="1016983" y="504505"/>
                  </a:lnTo>
                  <a:lnTo>
                    <a:pt x="1004780" y="448357"/>
                  </a:lnTo>
                  <a:lnTo>
                    <a:pt x="993664" y="409582"/>
                  </a:lnTo>
                  <a:lnTo>
                    <a:pt x="971921" y="379851"/>
                  </a:lnTo>
                  <a:lnTo>
                    <a:pt x="954393" y="391502"/>
                  </a:lnTo>
                  <a:lnTo>
                    <a:pt x="940106" y="425043"/>
                  </a:lnTo>
                  <a:lnTo>
                    <a:pt x="927318" y="478359"/>
                  </a:lnTo>
                  <a:lnTo>
                    <a:pt x="914284" y="549333"/>
                  </a:lnTo>
                  <a:lnTo>
                    <a:pt x="905021" y="601134"/>
                  </a:lnTo>
                  <a:lnTo>
                    <a:pt x="894701" y="649720"/>
                  </a:lnTo>
                  <a:lnTo>
                    <a:pt x="883337" y="685735"/>
                  </a:lnTo>
                  <a:lnTo>
                    <a:pt x="870939" y="699819"/>
                  </a:lnTo>
                  <a:lnTo>
                    <a:pt x="861583" y="686065"/>
                  </a:lnTo>
                  <a:lnTo>
                    <a:pt x="840281" y="596922"/>
                  </a:lnTo>
                  <a:lnTo>
                    <a:pt x="829347" y="534589"/>
                  </a:lnTo>
                  <a:lnTo>
                    <a:pt x="818899" y="469119"/>
                  </a:lnTo>
                  <a:lnTo>
                    <a:pt x="796364" y="321941"/>
                  </a:lnTo>
                  <a:lnTo>
                    <a:pt x="784684" y="250532"/>
                  </a:lnTo>
                  <a:lnTo>
                    <a:pt x="774030" y="192592"/>
                  </a:lnTo>
                  <a:lnTo>
                    <a:pt x="764033" y="147905"/>
                  </a:lnTo>
                  <a:lnTo>
                    <a:pt x="744524" y="97423"/>
                  </a:lnTo>
                  <a:lnTo>
                    <a:pt x="734270" y="91195"/>
                  </a:lnTo>
                  <a:lnTo>
                    <a:pt x="729389" y="93797"/>
                  </a:lnTo>
                  <a:lnTo>
                    <a:pt x="714663" y="136332"/>
                  </a:lnTo>
                  <a:lnTo>
                    <a:pt x="704017" y="198008"/>
                  </a:lnTo>
                  <a:lnTo>
                    <a:pt x="698219" y="240155"/>
                  </a:lnTo>
                  <a:lnTo>
                    <a:pt x="692003" y="290425"/>
                  </a:lnTo>
                  <a:lnTo>
                    <a:pt x="685294" y="349257"/>
                  </a:lnTo>
                  <a:lnTo>
                    <a:pt x="678016" y="417088"/>
                  </a:lnTo>
                  <a:lnTo>
                    <a:pt x="670093" y="494356"/>
                  </a:lnTo>
                  <a:lnTo>
                    <a:pt x="661449" y="581499"/>
                  </a:lnTo>
                  <a:lnTo>
                    <a:pt x="652010" y="678955"/>
                  </a:lnTo>
                  <a:lnTo>
                    <a:pt x="622369" y="989347"/>
                  </a:lnTo>
                  <a:lnTo>
                    <a:pt x="615707" y="1057085"/>
                  </a:lnTo>
                  <a:lnTo>
                    <a:pt x="609004" y="1123592"/>
                  </a:lnTo>
                  <a:lnTo>
                    <a:pt x="602297" y="1188027"/>
                  </a:lnTo>
                  <a:lnTo>
                    <a:pt x="595628" y="1249549"/>
                  </a:lnTo>
                  <a:lnTo>
                    <a:pt x="589035" y="1307317"/>
                  </a:lnTo>
                  <a:lnTo>
                    <a:pt x="582560" y="1360489"/>
                  </a:lnTo>
                  <a:lnTo>
                    <a:pt x="576241" y="1408224"/>
                  </a:lnTo>
                  <a:lnTo>
                    <a:pt x="570119" y="1449682"/>
                  </a:lnTo>
                  <a:lnTo>
                    <a:pt x="558624" y="1510397"/>
                  </a:lnTo>
                  <a:lnTo>
                    <a:pt x="548393" y="1535906"/>
                  </a:lnTo>
                  <a:lnTo>
                    <a:pt x="532896" y="1522356"/>
                  </a:lnTo>
                  <a:lnTo>
                    <a:pt x="516097" y="1487276"/>
                  </a:lnTo>
                  <a:lnTo>
                    <a:pt x="498799" y="1439018"/>
                  </a:lnTo>
                  <a:lnTo>
                    <a:pt x="464534" y="1331732"/>
                  </a:lnTo>
                  <a:lnTo>
                    <a:pt x="446706" y="1280144"/>
                  </a:lnTo>
                  <a:lnTo>
                    <a:pt x="427956" y="1234397"/>
                  </a:lnTo>
                  <a:lnTo>
                    <a:pt x="407917" y="1197722"/>
                  </a:lnTo>
                  <a:lnTo>
                    <a:pt x="386227" y="1173348"/>
                  </a:lnTo>
                  <a:lnTo>
                    <a:pt x="362522" y="1164506"/>
                  </a:lnTo>
                  <a:lnTo>
                    <a:pt x="330853" y="1169159"/>
                  </a:lnTo>
                  <a:lnTo>
                    <a:pt x="291017" y="1181705"/>
                  </a:lnTo>
                  <a:lnTo>
                    <a:pt x="245714" y="1200027"/>
                  </a:lnTo>
                  <a:lnTo>
                    <a:pt x="197645" y="1222005"/>
                  </a:lnTo>
                  <a:lnTo>
                    <a:pt x="149509" y="1245520"/>
                  </a:lnTo>
                  <a:lnTo>
                    <a:pt x="70266" y="1285474"/>
                  </a:lnTo>
                  <a:lnTo>
                    <a:pt x="40469" y="1300055"/>
                  </a:lnTo>
                  <a:lnTo>
                    <a:pt x="17595" y="1310240"/>
                  </a:lnTo>
                  <a:lnTo>
                    <a:pt x="4621" y="1314071"/>
                  </a:lnTo>
                  <a:lnTo>
                    <a:pt x="2068" y="1314071"/>
                  </a:lnTo>
                  <a:lnTo>
                    <a:pt x="0" y="1316128"/>
                  </a:lnTo>
                  <a:lnTo>
                    <a:pt x="0" y="1321246"/>
                  </a:lnTo>
                  <a:lnTo>
                    <a:pt x="2068" y="1323297"/>
                  </a:lnTo>
                  <a:lnTo>
                    <a:pt x="4621" y="1323297"/>
                  </a:lnTo>
                  <a:lnTo>
                    <a:pt x="17200" y="1320201"/>
                  </a:lnTo>
                  <a:lnTo>
                    <a:pt x="38514" y="1311158"/>
                  </a:lnTo>
                  <a:lnTo>
                    <a:pt x="68773" y="1296535"/>
                  </a:lnTo>
                  <a:lnTo>
                    <a:pt x="162652" y="1249304"/>
                  </a:lnTo>
                  <a:lnTo>
                    <a:pt x="220021" y="1221682"/>
                  </a:lnTo>
                  <a:lnTo>
                    <a:pt x="275590" y="1197461"/>
                  </a:lnTo>
                  <a:lnTo>
                    <a:pt x="324658" y="1180269"/>
                  </a:lnTo>
                  <a:lnTo>
                    <a:pt x="362522" y="1173732"/>
                  </a:lnTo>
                  <a:lnTo>
                    <a:pt x="387590" y="1186894"/>
                  </a:lnTo>
                  <a:lnTo>
                    <a:pt x="411265" y="1221817"/>
                  </a:lnTo>
                  <a:lnTo>
                    <a:pt x="433452" y="1271656"/>
                  </a:lnTo>
                  <a:lnTo>
                    <a:pt x="454058" y="1329565"/>
                  </a:lnTo>
                  <a:lnTo>
                    <a:pt x="472990" y="1388699"/>
                  </a:lnTo>
                  <a:lnTo>
                    <a:pt x="494126" y="1454061"/>
                  </a:lnTo>
                  <a:lnTo>
                    <a:pt x="512768" y="1503288"/>
                  </a:lnTo>
                  <a:lnTo>
                    <a:pt x="530372" y="1534329"/>
                  </a:lnTo>
                  <a:lnTo>
                    <a:pt x="548393" y="1545132"/>
                  </a:lnTo>
                  <a:lnTo>
                    <a:pt x="552542" y="1543978"/>
                  </a:lnTo>
                  <a:lnTo>
                    <a:pt x="569908" y="1500496"/>
                  </a:lnTo>
                  <a:lnTo>
                    <a:pt x="580341" y="1442168"/>
                  </a:lnTo>
                  <a:lnTo>
                    <a:pt x="586317" y="1400540"/>
                  </a:lnTo>
                  <a:lnTo>
                    <a:pt x="592921" y="1349339"/>
                  </a:lnTo>
                  <a:lnTo>
                    <a:pt x="600246" y="1287618"/>
                  </a:lnTo>
                  <a:lnTo>
                    <a:pt x="608383" y="1214428"/>
                  </a:lnTo>
                  <a:lnTo>
                    <a:pt x="617424" y="1128823"/>
                  </a:lnTo>
                  <a:lnTo>
                    <a:pt x="627462" y="1029854"/>
                  </a:lnTo>
                  <a:lnTo>
                    <a:pt x="638588" y="916574"/>
                  </a:lnTo>
                  <a:lnTo>
                    <a:pt x="670466" y="583325"/>
                  </a:lnTo>
                  <a:lnTo>
                    <a:pt x="677048" y="516435"/>
                  </a:lnTo>
                  <a:lnTo>
                    <a:pt x="683593" y="451621"/>
                  </a:lnTo>
                  <a:lnTo>
                    <a:pt x="690061" y="389722"/>
                  </a:lnTo>
                  <a:lnTo>
                    <a:pt x="696412" y="331580"/>
                  </a:lnTo>
                  <a:lnTo>
                    <a:pt x="702607" y="278037"/>
                  </a:lnTo>
                  <a:lnTo>
                    <a:pt x="708606" y="229932"/>
                  </a:lnTo>
                  <a:lnTo>
                    <a:pt x="714369" y="188106"/>
                  </a:lnTo>
                  <a:lnTo>
                    <a:pt x="725030" y="126658"/>
                  </a:lnTo>
                  <a:lnTo>
                    <a:pt x="734270" y="100420"/>
                  </a:lnTo>
                  <a:lnTo>
                    <a:pt x="743099" y="111045"/>
                  </a:lnTo>
                  <a:lnTo>
                    <a:pt x="762617" y="183026"/>
                  </a:lnTo>
                  <a:lnTo>
                    <a:pt x="772678" y="235703"/>
                  </a:lnTo>
                  <a:lnTo>
                    <a:pt x="782522" y="293718"/>
                  </a:lnTo>
                  <a:lnTo>
                    <a:pt x="791833" y="352734"/>
                  </a:lnTo>
                  <a:lnTo>
                    <a:pt x="800299" y="408409"/>
                  </a:lnTo>
                  <a:lnTo>
                    <a:pt x="814911" y="503264"/>
                  </a:lnTo>
                  <a:lnTo>
                    <a:pt x="827573" y="579262"/>
                  </a:lnTo>
                  <a:lnTo>
                    <a:pt x="838897" y="637122"/>
                  </a:lnTo>
                  <a:lnTo>
                    <a:pt x="849492" y="677561"/>
                  </a:lnTo>
                  <a:lnTo>
                    <a:pt x="870939" y="709051"/>
                  </a:lnTo>
                  <a:lnTo>
                    <a:pt x="886770" y="698130"/>
                  </a:lnTo>
                  <a:lnTo>
                    <a:pt x="899693" y="666751"/>
                  </a:lnTo>
                  <a:lnTo>
                    <a:pt x="911351" y="616988"/>
                  </a:lnTo>
                  <a:lnTo>
                    <a:pt x="923386" y="550917"/>
                  </a:lnTo>
                  <a:lnTo>
                    <a:pt x="933380" y="495212"/>
                  </a:lnTo>
                  <a:lnTo>
                    <a:pt x="944688" y="442960"/>
                  </a:lnTo>
                  <a:lnTo>
                    <a:pt x="957479" y="404225"/>
                  </a:lnTo>
                  <a:lnTo>
                    <a:pt x="971921" y="389077"/>
                  </a:lnTo>
                  <a:lnTo>
                    <a:pt x="981398" y="401868"/>
                  </a:lnTo>
                  <a:lnTo>
                    <a:pt x="1003821" y="486720"/>
                  </a:lnTo>
                  <a:lnTo>
                    <a:pt x="1015725" y="547130"/>
                  </a:lnTo>
                  <a:lnTo>
                    <a:pt x="1027396" y="611761"/>
                  </a:lnTo>
                  <a:lnTo>
                    <a:pt x="1051970" y="753309"/>
                  </a:lnTo>
                  <a:lnTo>
                    <a:pt x="1064967" y="824942"/>
                  </a:lnTo>
                  <a:lnTo>
                    <a:pt x="1077486" y="889059"/>
                  </a:lnTo>
                  <a:lnTo>
                    <a:pt x="1089710" y="945033"/>
                  </a:lnTo>
                  <a:lnTo>
                    <a:pt x="1101822" y="992238"/>
                  </a:lnTo>
                  <a:lnTo>
                    <a:pt x="1114005" y="1030045"/>
                  </a:lnTo>
                  <a:lnTo>
                    <a:pt x="1139316" y="1074956"/>
                  </a:lnTo>
                  <a:lnTo>
                    <a:pt x="1152810" y="1080805"/>
                  </a:lnTo>
                  <a:lnTo>
                    <a:pt x="1163681" y="1075806"/>
                  </a:lnTo>
                  <a:lnTo>
                    <a:pt x="1182795" y="1037123"/>
                  </a:lnTo>
                  <a:lnTo>
                    <a:pt x="1199219" y="963110"/>
                  </a:lnTo>
                  <a:lnTo>
                    <a:pt x="1206728" y="913948"/>
                  </a:lnTo>
                  <a:lnTo>
                    <a:pt x="1213931" y="857267"/>
                  </a:lnTo>
                  <a:lnTo>
                    <a:pt x="1220950" y="793502"/>
                  </a:lnTo>
                  <a:lnTo>
                    <a:pt x="1227907" y="723092"/>
                  </a:lnTo>
                  <a:lnTo>
                    <a:pt x="1234925" y="646474"/>
                  </a:lnTo>
                  <a:lnTo>
                    <a:pt x="1247554" y="501457"/>
                  </a:lnTo>
                  <a:lnTo>
                    <a:pt x="1253273" y="437864"/>
                  </a:lnTo>
                  <a:lnTo>
                    <a:pt x="1259251" y="376084"/>
                  </a:lnTo>
                  <a:lnTo>
                    <a:pt x="1265455" y="318895"/>
                  </a:lnTo>
                  <a:lnTo>
                    <a:pt x="1271853" y="269076"/>
                  </a:lnTo>
                  <a:lnTo>
                    <a:pt x="1278414" y="229405"/>
                  </a:lnTo>
                  <a:lnTo>
                    <a:pt x="1291896" y="191615"/>
                  </a:lnTo>
                  <a:lnTo>
                    <a:pt x="1308291" y="210111"/>
                  </a:lnTo>
                  <a:lnTo>
                    <a:pt x="1322572" y="256841"/>
                  </a:lnTo>
                  <a:lnTo>
                    <a:pt x="1334857" y="318673"/>
                  </a:lnTo>
                  <a:lnTo>
                    <a:pt x="1345265" y="382475"/>
                  </a:lnTo>
                  <a:lnTo>
                    <a:pt x="1355859" y="446641"/>
                  </a:lnTo>
                  <a:lnTo>
                    <a:pt x="1365009" y="490321"/>
                  </a:lnTo>
                  <a:lnTo>
                    <a:pt x="1374177" y="515255"/>
                  </a:lnTo>
                  <a:lnTo>
                    <a:pt x="1384828" y="523180"/>
                  </a:lnTo>
                  <a:lnTo>
                    <a:pt x="1394616" y="513801"/>
                  </a:lnTo>
                  <a:lnTo>
                    <a:pt x="1402081" y="482530"/>
                  </a:lnTo>
                  <a:lnTo>
                    <a:pt x="1408789" y="424664"/>
                  </a:lnTo>
                  <a:lnTo>
                    <a:pt x="1416306" y="335500"/>
                  </a:lnTo>
                  <a:lnTo>
                    <a:pt x="1421092" y="276517"/>
                  </a:lnTo>
                  <a:lnTo>
                    <a:pt x="1426782" y="213998"/>
                  </a:lnTo>
                  <a:lnTo>
                    <a:pt x="1433632" y="152537"/>
                  </a:lnTo>
                  <a:lnTo>
                    <a:pt x="1441899" y="96733"/>
                  </a:lnTo>
                  <a:lnTo>
                    <a:pt x="1451839" y="51182"/>
                  </a:lnTo>
                  <a:lnTo>
                    <a:pt x="1477767" y="9225"/>
                  </a:lnTo>
                  <a:lnTo>
                    <a:pt x="1497420" y="10838"/>
                  </a:lnTo>
                  <a:lnTo>
                    <a:pt x="1514490" y="15190"/>
                  </a:lnTo>
                  <a:lnTo>
                    <a:pt x="1530199" y="21550"/>
                  </a:lnTo>
                  <a:lnTo>
                    <a:pt x="1545770" y="29190"/>
                  </a:lnTo>
                  <a:lnTo>
                    <a:pt x="1567263" y="39564"/>
                  </a:lnTo>
                  <a:lnTo>
                    <a:pt x="1592490" y="48995"/>
                  </a:lnTo>
                  <a:lnTo>
                    <a:pt x="1623826" y="55851"/>
                  </a:lnTo>
                  <a:lnTo>
                    <a:pt x="1663644" y="58499"/>
                  </a:lnTo>
                  <a:lnTo>
                    <a:pt x="1691991" y="70344"/>
                  </a:lnTo>
                  <a:lnTo>
                    <a:pt x="1714837" y="102301"/>
                  </a:lnTo>
                  <a:lnTo>
                    <a:pt x="1734444" y="149004"/>
                  </a:lnTo>
                  <a:lnTo>
                    <a:pt x="1753078" y="205085"/>
                  </a:lnTo>
                  <a:lnTo>
                    <a:pt x="1768025" y="250790"/>
                  </a:lnTo>
                  <a:lnTo>
                    <a:pt x="1784593" y="295879"/>
                  </a:lnTo>
                  <a:lnTo>
                    <a:pt x="1803848" y="338014"/>
                  </a:lnTo>
                  <a:lnTo>
                    <a:pt x="1826859" y="374856"/>
                  </a:lnTo>
                  <a:lnTo>
                    <a:pt x="1854693" y="404067"/>
                  </a:lnTo>
                  <a:lnTo>
                    <a:pt x="1888418" y="423308"/>
                  </a:lnTo>
                  <a:lnTo>
                    <a:pt x="1929102" y="430241"/>
                  </a:lnTo>
                  <a:lnTo>
                    <a:pt x="1931656" y="430241"/>
                  </a:lnTo>
                  <a:lnTo>
                    <a:pt x="1933730" y="428185"/>
                  </a:lnTo>
                  <a:lnTo>
                    <a:pt x="1933730" y="423066"/>
                  </a:lnTo>
                  <a:lnTo>
                    <a:pt x="1931656" y="421010"/>
                  </a:lnTo>
                  <a:lnTo>
                    <a:pt x="1929102" y="421010"/>
                  </a:lnTo>
                  <a:lnTo>
                    <a:pt x="1885270" y="411927"/>
                  </a:lnTo>
                  <a:lnTo>
                    <a:pt x="1849878" y="387083"/>
                  </a:lnTo>
                  <a:lnTo>
                    <a:pt x="1821385" y="350087"/>
                  </a:lnTo>
                  <a:lnTo>
                    <a:pt x="1798249" y="304548"/>
                  </a:lnTo>
                  <a:lnTo>
                    <a:pt x="1778927" y="254073"/>
                  </a:lnTo>
                  <a:lnTo>
                    <a:pt x="1761878" y="202272"/>
                  </a:lnTo>
                  <a:lnTo>
                    <a:pt x="1742353" y="143733"/>
                  </a:lnTo>
                  <a:lnTo>
                    <a:pt x="1721351" y="94987"/>
                  </a:lnTo>
                  <a:lnTo>
                    <a:pt x="1696054" y="61635"/>
                  </a:lnTo>
                  <a:lnTo>
                    <a:pt x="1663644" y="49273"/>
                  </a:lnTo>
                  <a:lnTo>
                    <a:pt x="1625277" y="46713"/>
                  </a:lnTo>
                  <a:lnTo>
                    <a:pt x="1595054" y="40083"/>
                  </a:lnTo>
                  <a:lnTo>
                    <a:pt x="1570697" y="30964"/>
                  </a:lnTo>
                  <a:lnTo>
                    <a:pt x="1533970" y="13120"/>
                  </a:lnTo>
                  <a:lnTo>
                    <a:pt x="1517353" y="6428"/>
                  </a:lnTo>
                  <a:lnTo>
                    <a:pt x="1498983" y="1756"/>
                  </a:lnTo>
                  <a:lnTo>
                    <a:pt x="1477767"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6" name="object 222"/>
            <p:cNvSpPr/>
            <p:nvPr/>
          </p:nvSpPr>
          <p:spPr>
            <a:xfrm>
              <a:off x="27399960" y="32411160"/>
              <a:ext cx="88200" cy="3804120"/>
            </a:xfrm>
            <a:custGeom>
              <a:avLst/>
              <a:gdLst>
                <a:gd name="textAreaLeft" fmla="*/ 0 w 88200"/>
                <a:gd name="textAreaRight" fmla="*/ 88560 w 88200"/>
                <a:gd name="textAreaTop" fmla="*/ 0 h 3804120"/>
                <a:gd name="textAreaBottom" fmla="*/ 3804480 h 3804120"/>
              </a:gdLst>
              <a:ahLst/>
              <a:cxnLst/>
              <a:rect l="textAreaLeft" t="textAreaTop" r="textAreaRight" b="textAreaBottom"/>
              <a:pathLst>
                <a:path w="41275" h="1771015">
                  <a:moveTo>
                    <a:pt x="40830" y="1766836"/>
                  </a:moveTo>
                  <a:lnTo>
                    <a:pt x="39801" y="1765795"/>
                  </a:lnTo>
                  <a:lnTo>
                    <a:pt x="1028" y="1765795"/>
                  </a:lnTo>
                  <a:lnTo>
                    <a:pt x="0" y="1766836"/>
                  </a:lnTo>
                  <a:lnTo>
                    <a:pt x="0" y="1769402"/>
                  </a:lnTo>
                  <a:lnTo>
                    <a:pt x="1028" y="1770430"/>
                  </a:lnTo>
                  <a:lnTo>
                    <a:pt x="38531" y="1770430"/>
                  </a:lnTo>
                  <a:lnTo>
                    <a:pt x="39801" y="1770430"/>
                  </a:lnTo>
                  <a:lnTo>
                    <a:pt x="40830" y="1769402"/>
                  </a:lnTo>
                  <a:lnTo>
                    <a:pt x="40830" y="1766836"/>
                  </a:lnTo>
                  <a:close/>
                </a:path>
                <a:path w="41275" h="1771015">
                  <a:moveTo>
                    <a:pt x="40830" y="1673910"/>
                  </a:moveTo>
                  <a:lnTo>
                    <a:pt x="39801" y="1672869"/>
                  </a:lnTo>
                  <a:lnTo>
                    <a:pt x="1028" y="1672869"/>
                  </a:lnTo>
                  <a:lnTo>
                    <a:pt x="0" y="1673910"/>
                  </a:lnTo>
                  <a:lnTo>
                    <a:pt x="0" y="1676476"/>
                  </a:lnTo>
                  <a:lnTo>
                    <a:pt x="1028" y="1677504"/>
                  </a:lnTo>
                  <a:lnTo>
                    <a:pt x="38531" y="1677504"/>
                  </a:lnTo>
                  <a:lnTo>
                    <a:pt x="39801" y="1677504"/>
                  </a:lnTo>
                  <a:lnTo>
                    <a:pt x="40830" y="1676476"/>
                  </a:lnTo>
                  <a:lnTo>
                    <a:pt x="40830" y="1673910"/>
                  </a:lnTo>
                  <a:close/>
                </a:path>
                <a:path w="41275" h="1771015">
                  <a:moveTo>
                    <a:pt x="40830" y="1580972"/>
                  </a:moveTo>
                  <a:lnTo>
                    <a:pt x="39801" y="1579930"/>
                  </a:lnTo>
                  <a:lnTo>
                    <a:pt x="1028" y="1579930"/>
                  </a:lnTo>
                  <a:lnTo>
                    <a:pt x="0" y="1580972"/>
                  </a:lnTo>
                  <a:lnTo>
                    <a:pt x="0" y="1583524"/>
                  </a:lnTo>
                  <a:lnTo>
                    <a:pt x="1028" y="1584566"/>
                  </a:lnTo>
                  <a:lnTo>
                    <a:pt x="38531" y="1584566"/>
                  </a:lnTo>
                  <a:lnTo>
                    <a:pt x="39801" y="1584566"/>
                  </a:lnTo>
                  <a:lnTo>
                    <a:pt x="40830" y="1583524"/>
                  </a:lnTo>
                  <a:lnTo>
                    <a:pt x="40830" y="1580972"/>
                  </a:lnTo>
                  <a:close/>
                </a:path>
                <a:path w="41275" h="1771015">
                  <a:moveTo>
                    <a:pt x="40830" y="1488020"/>
                  </a:moveTo>
                  <a:lnTo>
                    <a:pt x="39801" y="1486992"/>
                  </a:lnTo>
                  <a:lnTo>
                    <a:pt x="1028" y="1486992"/>
                  </a:lnTo>
                  <a:lnTo>
                    <a:pt x="0" y="1488020"/>
                  </a:lnTo>
                  <a:lnTo>
                    <a:pt x="0" y="1490586"/>
                  </a:lnTo>
                  <a:lnTo>
                    <a:pt x="1028" y="1491615"/>
                  </a:lnTo>
                  <a:lnTo>
                    <a:pt x="38531" y="1491615"/>
                  </a:lnTo>
                  <a:lnTo>
                    <a:pt x="39801" y="1491615"/>
                  </a:lnTo>
                  <a:lnTo>
                    <a:pt x="40830" y="1490586"/>
                  </a:lnTo>
                  <a:lnTo>
                    <a:pt x="40830" y="1488020"/>
                  </a:lnTo>
                  <a:close/>
                </a:path>
                <a:path w="41275" h="1771015">
                  <a:moveTo>
                    <a:pt x="40830" y="1395095"/>
                  </a:moveTo>
                  <a:lnTo>
                    <a:pt x="39801" y="1394053"/>
                  </a:lnTo>
                  <a:lnTo>
                    <a:pt x="1028" y="1394053"/>
                  </a:lnTo>
                  <a:lnTo>
                    <a:pt x="0" y="1395095"/>
                  </a:lnTo>
                  <a:lnTo>
                    <a:pt x="0" y="1397660"/>
                  </a:lnTo>
                  <a:lnTo>
                    <a:pt x="1028" y="1398689"/>
                  </a:lnTo>
                  <a:lnTo>
                    <a:pt x="38531" y="1398689"/>
                  </a:lnTo>
                  <a:lnTo>
                    <a:pt x="39801" y="1398689"/>
                  </a:lnTo>
                  <a:lnTo>
                    <a:pt x="40830" y="1397660"/>
                  </a:lnTo>
                  <a:lnTo>
                    <a:pt x="40830" y="1395095"/>
                  </a:lnTo>
                  <a:close/>
                </a:path>
                <a:path w="41275" h="1771015">
                  <a:moveTo>
                    <a:pt x="40830" y="1302156"/>
                  </a:moveTo>
                  <a:lnTo>
                    <a:pt x="39801" y="1301115"/>
                  </a:lnTo>
                  <a:lnTo>
                    <a:pt x="1028" y="1301115"/>
                  </a:lnTo>
                  <a:lnTo>
                    <a:pt x="0" y="1302156"/>
                  </a:lnTo>
                  <a:lnTo>
                    <a:pt x="0" y="1304709"/>
                  </a:lnTo>
                  <a:lnTo>
                    <a:pt x="1028" y="1305750"/>
                  </a:lnTo>
                  <a:lnTo>
                    <a:pt x="38531" y="1305750"/>
                  </a:lnTo>
                  <a:lnTo>
                    <a:pt x="39801" y="1305750"/>
                  </a:lnTo>
                  <a:lnTo>
                    <a:pt x="40830" y="1304709"/>
                  </a:lnTo>
                  <a:lnTo>
                    <a:pt x="40830" y="1302156"/>
                  </a:lnTo>
                  <a:close/>
                </a:path>
                <a:path w="41275" h="1771015">
                  <a:moveTo>
                    <a:pt x="40830" y="1209217"/>
                  </a:moveTo>
                  <a:lnTo>
                    <a:pt x="39801" y="1208176"/>
                  </a:lnTo>
                  <a:lnTo>
                    <a:pt x="1028" y="1208176"/>
                  </a:lnTo>
                  <a:lnTo>
                    <a:pt x="0" y="1209217"/>
                  </a:lnTo>
                  <a:lnTo>
                    <a:pt x="0" y="1211770"/>
                  </a:lnTo>
                  <a:lnTo>
                    <a:pt x="1028" y="1212811"/>
                  </a:lnTo>
                  <a:lnTo>
                    <a:pt x="38531" y="1212811"/>
                  </a:lnTo>
                  <a:lnTo>
                    <a:pt x="39801" y="1212811"/>
                  </a:lnTo>
                  <a:lnTo>
                    <a:pt x="40830" y="1211770"/>
                  </a:lnTo>
                  <a:lnTo>
                    <a:pt x="40830" y="1209217"/>
                  </a:lnTo>
                  <a:close/>
                </a:path>
                <a:path w="41275" h="1771015">
                  <a:moveTo>
                    <a:pt x="40830" y="1116291"/>
                  </a:moveTo>
                  <a:lnTo>
                    <a:pt x="39801" y="1115250"/>
                  </a:lnTo>
                  <a:lnTo>
                    <a:pt x="1028" y="1115250"/>
                  </a:lnTo>
                  <a:lnTo>
                    <a:pt x="0" y="1116291"/>
                  </a:lnTo>
                  <a:lnTo>
                    <a:pt x="0" y="1118844"/>
                  </a:lnTo>
                  <a:lnTo>
                    <a:pt x="1028" y="1119886"/>
                  </a:lnTo>
                  <a:lnTo>
                    <a:pt x="38531" y="1119886"/>
                  </a:lnTo>
                  <a:lnTo>
                    <a:pt x="39801" y="1119886"/>
                  </a:lnTo>
                  <a:lnTo>
                    <a:pt x="40830" y="1118844"/>
                  </a:lnTo>
                  <a:lnTo>
                    <a:pt x="40830" y="1116291"/>
                  </a:lnTo>
                  <a:close/>
                </a:path>
                <a:path w="41275" h="1771015">
                  <a:moveTo>
                    <a:pt x="40830" y="1023340"/>
                  </a:moveTo>
                  <a:lnTo>
                    <a:pt x="39801" y="1022299"/>
                  </a:lnTo>
                  <a:lnTo>
                    <a:pt x="1028" y="1022299"/>
                  </a:lnTo>
                  <a:lnTo>
                    <a:pt x="0" y="1023340"/>
                  </a:lnTo>
                  <a:lnTo>
                    <a:pt x="0" y="1025906"/>
                  </a:lnTo>
                  <a:lnTo>
                    <a:pt x="1028" y="1026934"/>
                  </a:lnTo>
                  <a:lnTo>
                    <a:pt x="38531" y="1026934"/>
                  </a:lnTo>
                  <a:lnTo>
                    <a:pt x="39801" y="1026934"/>
                  </a:lnTo>
                  <a:lnTo>
                    <a:pt x="40830" y="1025906"/>
                  </a:lnTo>
                  <a:lnTo>
                    <a:pt x="40830" y="1023340"/>
                  </a:lnTo>
                  <a:close/>
                </a:path>
                <a:path w="41275" h="1771015">
                  <a:moveTo>
                    <a:pt x="40830" y="930402"/>
                  </a:moveTo>
                  <a:lnTo>
                    <a:pt x="39801" y="929360"/>
                  </a:lnTo>
                  <a:lnTo>
                    <a:pt x="1028" y="929360"/>
                  </a:lnTo>
                  <a:lnTo>
                    <a:pt x="0" y="930402"/>
                  </a:lnTo>
                  <a:lnTo>
                    <a:pt x="0" y="932954"/>
                  </a:lnTo>
                  <a:lnTo>
                    <a:pt x="1028" y="933996"/>
                  </a:lnTo>
                  <a:lnTo>
                    <a:pt x="38531" y="933996"/>
                  </a:lnTo>
                  <a:lnTo>
                    <a:pt x="39801" y="933996"/>
                  </a:lnTo>
                  <a:lnTo>
                    <a:pt x="40830" y="932954"/>
                  </a:lnTo>
                  <a:lnTo>
                    <a:pt x="40830" y="930402"/>
                  </a:lnTo>
                  <a:close/>
                </a:path>
                <a:path w="41275" h="1771015">
                  <a:moveTo>
                    <a:pt x="40830" y="837476"/>
                  </a:moveTo>
                  <a:lnTo>
                    <a:pt x="39801" y="836434"/>
                  </a:lnTo>
                  <a:lnTo>
                    <a:pt x="1028" y="836434"/>
                  </a:lnTo>
                  <a:lnTo>
                    <a:pt x="0" y="837476"/>
                  </a:lnTo>
                  <a:lnTo>
                    <a:pt x="0" y="840028"/>
                  </a:lnTo>
                  <a:lnTo>
                    <a:pt x="1028" y="841070"/>
                  </a:lnTo>
                  <a:lnTo>
                    <a:pt x="38531" y="841070"/>
                  </a:lnTo>
                  <a:lnTo>
                    <a:pt x="39801" y="841070"/>
                  </a:lnTo>
                  <a:lnTo>
                    <a:pt x="40830" y="840028"/>
                  </a:lnTo>
                  <a:lnTo>
                    <a:pt x="40830" y="837476"/>
                  </a:lnTo>
                  <a:close/>
                </a:path>
                <a:path w="41275" h="1771015">
                  <a:moveTo>
                    <a:pt x="40830" y="744537"/>
                  </a:moveTo>
                  <a:lnTo>
                    <a:pt x="39801" y="743496"/>
                  </a:lnTo>
                  <a:lnTo>
                    <a:pt x="1028" y="743496"/>
                  </a:lnTo>
                  <a:lnTo>
                    <a:pt x="0" y="744537"/>
                  </a:lnTo>
                  <a:lnTo>
                    <a:pt x="0" y="747090"/>
                  </a:lnTo>
                  <a:lnTo>
                    <a:pt x="1028" y="748131"/>
                  </a:lnTo>
                  <a:lnTo>
                    <a:pt x="38531" y="748131"/>
                  </a:lnTo>
                  <a:lnTo>
                    <a:pt x="39801" y="748131"/>
                  </a:lnTo>
                  <a:lnTo>
                    <a:pt x="40830" y="747090"/>
                  </a:lnTo>
                  <a:lnTo>
                    <a:pt x="40830" y="744537"/>
                  </a:lnTo>
                  <a:close/>
                </a:path>
                <a:path w="41275" h="1771015">
                  <a:moveTo>
                    <a:pt x="40830" y="651611"/>
                  </a:moveTo>
                  <a:lnTo>
                    <a:pt x="39801" y="650570"/>
                  </a:lnTo>
                  <a:lnTo>
                    <a:pt x="1028" y="650570"/>
                  </a:lnTo>
                  <a:lnTo>
                    <a:pt x="0" y="651611"/>
                  </a:lnTo>
                  <a:lnTo>
                    <a:pt x="0" y="654164"/>
                  </a:lnTo>
                  <a:lnTo>
                    <a:pt x="1028" y="655193"/>
                  </a:lnTo>
                  <a:lnTo>
                    <a:pt x="38531" y="655193"/>
                  </a:lnTo>
                  <a:lnTo>
                    <a:pt x="39801" y="655193"/>
                  </a:lnTo>
                  <a:lnTo>
                    <a:pt x="40830" y="654164"/>
                  </a:lnTo>
                  <a:lnTo>
                    <a:pt x="40830" y="651611"/>
                  </a:lnTo>
                  <a:close/>
                </a:path>
                <a:path w="41275" h="1771015">
                  <a:moveTo>
                    <a:pt x="40830" y="558660"/>
                  </a:moveTo>
                  <a:lnTo>
                    <a:pt x="39801" y="557618"/>
                  </a:lnTo>
                  <a:lnTo>
                    <a:pt x="1028" y="557618"/>
                  </a:lnTo>
                  <a:lnTo>
                    <a:pt x="0" y="558660"/>
                  </a:lnTo>
                  <a:lnTo>
                    <a:pt x="0" y="561225"/>
                  </a:lnTo>
                  <a:lnTo>
                    <a:pt x="1028" y="562254"/>
                  </a:lnTo>
                  <a:lnTo>
                    <a:pt x="38531" y="562254"/>
                  </a:lnTo>
                  <a:lnTo>
                    <a:pt x="39801" y="562254"/>
                  </a:lnTo>
                  <a:lnTo>
                    <a:pt x="40830" y="561225"/>
                  </a:lnTo>
                  <a:lnTo>
                    <a:pt x="40830" y="558660"/>
                  </a:lnTo>
                  <a:close/>
                </a:path>
                <a:path w="41275" h="1771015">
                  <a:moveTo>
                    <a:pt x="40830" y="465721"/>
                  </a:moveTo>
                  <a:lnTo>
                    <a:pt x="39801" y="464680"/>
                  </a:lnTo>
                  <a:lnTo>
                    <a:pt x="1028" y="464680"/>
                  </a:lnTo>
                  <a:lnTo>
                    <a:pt x="0" y="465721"/>
                  </a:lnTo>
                  <a:lnTo>
                    <a:pt x="0" y="468274"/>
                  </a:lnTo>
                  <a:lnTo>
                    <a:pt x="1028" y="469315"/>
                  </a:lnTo>
                  <a:lnTo>
                    <a:pt x="38531" y="469315"/>
                  </a:lnTo>
                  <a:lnTo>
                    <a:pt x="39801" y="469315"/>
                  </a:lnTo>
                  <a:lnTo>
                    <a:pt x="40830" y="468274"/>
                  </a:lnTo>
                  <a:lnTo>
                    <a:pt x="40830" y="465721"/>
                  </a:lnTo>
                  <a:close/>
                </a:path>
                <a:path w="41275" h="1771015">
                  <a:moveTo>
                    <a:pt x="40830" y="372795"/>
                  </a:moveTo>
                  <a:lnTo>
                    <a:pt x="39801" y="371754"/>
                  </a:lnTo>
                  <a:lnTo>
                    <a:pt x="1028" y="371754"/>
                  </a:lnTo>
                  <a:lnTo>
                    <a:pt x="0" y="372795"/>
                  </a:lnTo>
                  <a:lnTo>
                    <a:pt x="0" y="375348"/>
                  </a:lnTo>
                  <a:lnTo>
                    <a:pt x="1028" y="376389"/>
                  </a:lnTo>
                  <a:lnTo>
                    <a:pt x="38531" y="376389"/>
                  </a:lnTo>
                  <a:lnTo>
                    <a:pt x="39801" y="376389"/>
                  </a:lnTo>
                  <a:lnTo>
                    <a:pt x="40830" y="375348"/>
                  </a:lnTo>
                  <a:lnTo>
                    <a:pt x="40830" y="372795"/>
                  </a:lnTo>
                  <a:close/>
                </a:path>
                <a:path w="41275" h="1771015">
                  <a:moveTo>
                    <a:pt x="40830" y="279844"/>
                  </a:moveTo>
                  <a:lnTo>
                    <a:pt x="39801" y="278815"/>
                  </a:lnTo>
                  <a:lnTo>
                    <a:pt x="1028" y="278815"/>
                  </a:lnTo>
                  <a:lnTo>
                    <a:pt x="0" y="279844"/>
                  </a:lnTo>
                  <a:lnTo>
                    <a:pt x="0" y="282409"/>
                  </a:lnTo>
                  <a:lnTo>
                    <a:pt x="1028" y="283438"/>
                  </a:lnTo>
                  <a:lnTo>
                    <a:pt x="38531" y="283438"/>
                  </a:lnTo>
                  <a:lnTo>
                    <a:pt x="39801" y="283438"/>
                  </a:lnTo>
                  <a:lnTo>
                    <a:pt x="40830" y="282409"/>
                  </a:lnTo>
                  <a:lnTo>
                    <a:pt x="40830" y="279844"/>
                  </a:lnTo>
                  <a:close/>
                </a:path>
                <a:path w="41275" h="1771015">
                  <a:moveTo>
                    <a:pt x="40830" y="186905"/>
                  </a:moveTo>
                  <a:lnTo>
                    <a:pt x="39801" y="185864"/>
                  </a:lnTo>
                  <a:lnTo>
                    <a:pt x="1028" y="185864"/>
                  </a:lnTo>
                  <a:lnTo>
                    <a:pt x="0" y="186905"/>
                  </a:lnTo>
                  <a:lnTo>
                    <a:pt x="0" y="189471"/>
                  </a:lnTo>
                  <a:lnTo>
                    <a:pt x="1028" y="190500"/>
                  </a:lnTo>
                  <a:lnTo>
                    <a:pt x="38531" y="190500"/>
                  </a:lnTo>
                  <a:lnTo>
                    <a:pt x="39801" y="190500"/>
                  </a:lnTo>
                  <a:lnTo>
                    <a:pt x="40830" y="189471"/>
                  </a:lnTo>
                  <a:lnTo>
                    <a:pt x="40830" y="186905"/>
                  </a:lnTo>
                  <a:close/>
                </a:path>
                <a:path w="41275" h="1771015">
                  <a:moveTo>
                    <a:pt x="40830" y="93980"/>
                  </a:moveTo>
                  <a:lnTo>
                    <a:pt x="39801" y="92938"/>
                  </a:lnTo>
                  <a:lnTo>
                    <a:pt x="1028" y="92938"/>
                  </a:lnTo>
                  <a:lnTo>
                    <a:pt x="0" y="93980"/>
                  </a:lnTo>
                  <a:lnTo>
                    <a:pt x="0" y="96545"/>
                  </a:lnTo>
                  <a:lnTo>
                    <a:pt x="1028" y="97574"/>
                  </a:lnTo>
                  <a:lnTo>
                    <a:pt x="38531" y="97574"/>
                  </a:lnTo>
                  <a:lnTo>
                    <a:pt x="39801" y="97574"/>
                  </a:lnTo>
                  <a:lnTo>
                    <a:pt x="40830" y="96545"/>
                  </a:lnTo>
                  <a:lnTo>
                    <a:pt x="40830" y="93980"/>
                  </a:lnTo>
                  <a:close/>
                </a:path>
                <a:path w="41275" h="1771015">
                  <a:moveTo>
                    <a:pt x="40830" y="1041"/>
                  </a:moveTo>
                  <a:lnTo>
                    <a:pt x="39801" y="0"/>
                  </a:lnTo>
                  <a:lnTo>
                    <a:pt x="1028" y="0"/>
                  </a:lnTo>
                  <a:lnTo>
                    <a:pt x="0" y="1041"/>
                  </a:lnTo>
                  <a:lnTo>
                    <a:pt x="0" y="3594"/>
                  </a:lnTo>
                  <a:lnTo>
                    <a:pt x="1028" y="4635"/>
                  </a:lnTo>
                  <a:lnTo>
                    <a:pt x="38531" y="4635"/>
                  </a:lnTo>
                  <a:lnTo>
                    <a:pt x="39801" y="4635"/>
                  </a:lnTo>
                  <a:lnTo>
                    <a:pt x="40830" y="3594"/>
                  </a:lnTo>
                  <a:lnTo>
                    <a:pt x="40830" y="1041"/>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57" name="object 223"/>
            <p:cNvSpPr/>
            <p:nvPr/>
          </p:nvSpPr>
          <p:spPr>
            <a:xfrm>
              <a:off x="27433800" y="33897960"/>
              <a:ext cx="4156560" cy="2220840"/>
            </a:xfrm>
            <a:custGeom>
              <a:avLst/>
              <a:gdLst>
                <a:gd name="textAreaLeft" fmla="*/ 0 w 4156560"/>
                <a:gd name="textAreaRight" fmla="*/ 4156920 w 4156560"/>
                <a:gd name="textAreaTop" fmla="*/ 0 h 2220840"/>
                <a:gd name="textAreaBottom" fmla="*/ 2221200 h 2220840"/>
              </a:gdLst>
              <a:ahLst/>
              <a:cxnLst/>
              <a:rect l="textAreaLeft" t="textAreaTop" r="textAreaRight" b="textAreaBottom"/>
              <a:pathLst>
                <a:path w="1934209" h="1033780">
                  <a:moveTo>
                    <a:pt x="1931656" y="0"/>
                  </a:moveTo>
                  <a:lnTo>
                    <a:pt x="1929102" y="0"/>
                  </a:lnTo>
                  <a:lnTo>
                    <a:pt x="1908415" y="6944"/>
                  </a:lnTo>
                  <a:lnTo>
                    <a:pt x="1874025" y="57665"/>
                  </a:lnTo>
                  <a:lnTo>
                    <a:pt x="1859832" y="98216"/>
                  </a:lnTo>
                  <a:lnTo>
                    <a:pt x="1847314" y="146744"/>
                  </a:lnTo>
                  <a:lnTo>
                    <a:pt x="1836226" y="201637"/>
                  </a:lnTo>
                  <a:lnTo>
                    <a:pt x="1826323" y="261281"/>
                  </a:lnTo>
                  <a:lnTo>
                    <a:pt x="1817361" y="324065"/>
                  </a:lnTo>
                  <a:lnTo>
                    <a:pt x="1809093" y="388375"/>
                  </a:lnTo>
                  <a:lnTo>
                    <a:pt x="1792972" y="520277"/>
                  </a:lnTo>
                  <a:lnTo>
                    <a:pt x="1783997" y="586557"/>
                  </a:lnTo>
                  <a:lnTo>
                    <a:pt x="1774458" y="643602"/>
                  </a:lnTo>
                  <a:lnTo>
                    <a:pt x="1764461" y="683577"/>
                  </a:lnTo>
                  <a:lnTo>
                    <a:pt x="1754112" y="698643"/>
                  </a:lnTo>
                  <a:lnTo>
                    <a:pt x="1740733" y="683285"/>
                  </a:lnTo>
                  <a:lnTo>
                    <a:pt x="1727792" y="642893"/>
                  </a:lnTo>
                  <a:lnTo>
                    <a:pt x="1715532" y="585989"/>
                  </a:lnTo>
                  <a:lnTo>
                    <a:pt x="1704193" y="521094"/>
                  </a:lnTo>
                  <a:lnTo>
                    <a:pt x="1682205" y="382584"/>
                  </a:lnTo>
                  <a:lnTo>
                    <a:pt x="1671098" y="319795"/>
                  </a:lnTo>
                  <a:lnTo>
                    <a:pt x="1660141" y="269310"/>
                  </a:lnTo>
                  <a:lnTo>
                    <a:pt x="1648776" y="232077"/>
                  </a:lnTo>
                  <a:lnTo>
                    <a:pt x="1636449" y="209043"/>
                  </a:lnTo>
                  <a:lnTo>
                    <a:pt x="1622603" y="201155"/>
                  </a:lnTo>
                  <a:lnTo>
                    <a:pt x="1611225" y="207592"/>
                  </a:lnTo>
                  <a:lnTo>
                    <a:pt x="1593202" y="259767"/>
                  </a:lnTo>
                  <a:lnTo>
                    <a:pt x="1585734" y="305953"/>
                  </a:lnTo>
                  <a:lnTo>
                    <a:pt x="1578744" y="365839"/>
                  </a:lnTo>
                  <a:lnTo>
                    <a:pt x="1571821" y="439648"/>
                  </a:lnTo>
                  <a:lnTo>
                    <a:pt x="1564553" y="527607"/>
                  </a:lnTo>
                  <a:lnTo>
                    <a:pt x="1559829" y="586053"/>
                  </a:lnTo>
                  <a:lnTo>
                    <a:pt x="1554563" y="646442"/>
                  </a:lnTo>
                  <a:lnTo>
                    <a:pt x="1548682" y="704790"/>
                  </a:lnTo>
                  <a:lnTo>
                    <a:pt x="1542115" y="757109"/>
                  </a:lnTo>
                  <a:lnTo>
                    <a:pt x="1534792" y="799415"/>
                  </a:lnTo>
                  <a:lnTo>
                    <a:pt x="1517590" y="838042"/>
                  </a:lnTo>
                  <a:lnTo>
                    <a:pt x="1505422" y="827506"/>
                  </a:lnTo>
                  <a:lnTo>
                    <a:pt x="1478096" y="756129"/>
                  </a:lnTo>
                  <a:lnTo>
                    <a:pt x="1463873" y="703892"/>
                  </a:lnTo>
                  <a:lnTo>
                    <a:pt x="1449900" y="646361"/>
                  </a:lnTo>
                  <a:lnTo>
                    <a:pt x="1436645" y="587837"/>
                  </a:lnTo>
                  <a:lnTo>
                    <a:pt x="1424575" y="532625"/>
                  </a:lnTo>
                  <a:lnTo>
                    <a:pt x="1403076" y="435755"/>
                  </a:lnTo>
                  <a:lnTo>
                    <a:pt x="1387038" y="371896"/>
                  </a:lnTo>
                  <a:lnTo>
                    <a:pt x="1374332" y="336740"/>
                  </a:lnTo>
                  <a:lnTo>
                    <a:pt x="1362830" y="325979"/>
                  </a:lnTo>
                  <a:lnTo>
                    <a:pt x="1354661" y="332399"/>
                  </a:lnTo>
                  <a:lnTo>
                    <a:pt x="1338930" y="395474"/>
                  </a:lnTo>
                  <a:lnTo>
                    <a:pt x="1329369" y="459940"/>
                  </a:lnTo>
                  <a:lnTo>
                    <a:pt x="1317345" y="551567"/>
                  </a:lnTo>
                  <a:lnTo>
                    <a:pt x="1309869" y="609675"/>
                  </a:lnTo>
                  <a:lnTo>
                    <a:pt x="1301566" y="671347"/>
                  </a:lnTo>
                  <a:lnTo>
                    <a:pt x="1292511" y="733096"/>
                  </a:lnTo>
                  <a:lnTo>
                    <a:pt x="1282775" y="791435"/>
                  </a:lnTo>
                  <a:lnTo>
                    <a:pt x="1272431" y="842879"/>
                  </a:lnTo>
                  <a:lnTo>
                    <a:pt x="1261551" y="883941"/>
                  </a:lnTo>
                  <a:lnTo>
                    <a:pt x="1238479" y="920975"/>
                  </a:lnTo>
                  <a:lnTo>
                    <a:pt x="1221070" y="908074"/>
                  </a:lnTo>
                  <a:lnTo>
                    <a:pt x="1201204" y="873527"/>
                  </a:lnTo>
                  <a:lnTo>
                    <a:pt x="1179779" y="823567"/>
                  </a:lnTo>
                  <a:lnTo>
                    <a:pt x="1157696" y="764424"/>
                  </a:lnTo>
                  <a:lnTo>
                    <a:pt x="1114290" y="640931"/>
                  </a:lnTo>
                  <a:lnTo>
                    <a:pt x="1093146" y="583772"/>
                  </a:lnTo>
                  <a:lnTo>
                    <a:pt x="1072436" y="533942"/>
                  </a:lnTo>
                  <a:lnTo>
                    <a:pt x="1052178" y="494527"/>
                  </a:lnTo>
                  <a:lnTo>
                    <a:pt x="1032387" y="468614"/>
                  </a:lnTo>
                  <a:lnTo>
                    <a:pt x="1013080" y="459290"/>
                  </a:lnTo>
                  <a:lnTo>
                    <a:pt x="990185" y="468728"/>
                  </a:lnTo>
                  <a:lnTo>
                    <a:pt x="963894" y="494795"/>
                  </a:lnTo>
                  <a:lnTo>
                    <a:pt x="934576" y="534125"/>
                  </a:lnTo>
                  <a:lnTo>
                    <a:pt x="902597" y="583350"/>
                  </a:lnTo>
                  <a:lnTo>
                    <a:pt x="833563" y="695602"/>
                  </a:lnTo>
                  <a:lnTo>
                    <a:pt x="798561" y="749415"/>
                  </a:lnTo>
                  <a:lnTo>
                    <a:pt x="764896" y="794872"/>
                  </a:lnTo>
                  <a:lnTo>
                    <a:pt x="734148" y="826305"/>
                  </a:lnTo>
                  <a:lnTo>
                    <a:pt x="707893" y="838042"/>
                  </a:lnTo>
                  <a:lnTo>
                    <a:pt x="684873" y="825603"/>
                  </a:lnTo>
                  <a:lnTo>
                    <a:pt x="664391" y="792598"/>
                  </a:lnTo>
                  <a:lnTo>
                    <a:pt x="646153" y="745498"/>
                  </a:lnTo>
                  <a:lnTo>
                    <a:pt x="629863" y="690774"/>
                  </a:lnTo>
                  <a:lnTo>
                    <a:pt x="615226" y="634895"/>
                  </a:lnTo>
                  <a:lnTo>
                    <a:pt x="598079" y="570309"/>
                  </a:lnTo>
                  <a:lnTo>
                    <a:pt x="582335" y="521668"/>
                  </a:lnTo>
                  <a:lnTo>
                    <a:pt x="566328" y="490998"/>
                  </a:lnTo>
                  <a:lnTo>
                    <a:pt x="548393" y="480325"/>
                  </a:lnTo>
                  <a:lnTo>
                    <a:pt x="533898" y="489801"/>
                  </a:lnTo>
                  <a:lnTo>
                    <a:pt x="506758" y="562924"/>
                  </a:lnTo>
                  <a:lnTo>
                    <a:pt x="492280" y="624779"/>
                  </a:lnTo>
                  <a:lnTo>
                    <a:pt x="475975" y="702302"/>
                  </a:lnTo>
                  <a:lnTo>
                    <a:pt x="462859" y="765282"/>
                  </a:lnTo>
                  <a:lnTo>
                    <a:pt x="448803" y="828820"/>
                  </a:lnTo>
                  <a:lnTo>
                    <a:pt x="433754" y="889180"/>
                  </a:lnTo>
                  <a:lnTo>
                    <a:pt x="417656" y="942627"/>
                  </a:lnTo>
                  <a:lnTo>
                    <a:pt x="400455" y="985428"/>
                  </a:lnTo>
                  <a:lnTo>
                    <a:pt x="362522" y="1024150"/>
                  </a:lnTo>
                  <a:lnTo>
                    <a:pt x="336967" y="1010886"/>
                  </a:lnTo>
                  <a:lnTo>
                    <a:pt x="316158" y="975692"/>
                  </a:lnTo>
                  <a:lnTo>
                    <a:pt x="299186" y="925468"/>
                  </a:lnTo>
                  <a:lnTo>
                    <a:pt x="285140" y="867109"/>
                  </a:lnTo>
                  <a:lnTo>
                    <a:pt x="273112" y="807516"/>
                  </a:lnTo>
                  <a:lnTo>
                    <a:pt x="260109" y="744077"/>
                  </a:lnTo>
                  <a:lnTo>
                    <a:pt x="247533" y="696297"/>
                  </a:lnTo>
                  <a:lnTo>
                    <a:pt x="233624" y="666168"/>
                  </a:lnTo>
                  <a:lnTo>
                    <a:pt x="216622" y="655682"/>
                  </a:lnTo>
                  <a:lnTo>
                    <a:pt x="192848" y="659958"/>
                  </a:lnTo>
                  <a:lnTo>
                    <a:pt x="165072" y="671174"/>
                  </a:lnTo>
                  <a:lnTo>
                    <a:pt x="134803" y="686914"/>
                  </a:lnTo>
                  <a:lnTo>
                    <a:pt x="75309" y="720921"/>
                  </a:lnTo>
                  <a:lnTo>
                    <a:pt x="48276" y="735177"/>
                  </a:lnTo>
                  <a:lnTo>
                    <a:pt x="24149" y="745338"/>
                  </a:lnTo>
                  <a:lnTo>
                    <a:pt x="4621" y="749211"/>
                  </a:lnTo>
                  <a:lnTo>
                    <a:pt x="2068" y="749211"/>
                  </a:lnTo>
                  <a:lnTo>
                    <a:pt x="0" y="751268"/>
                  </a:lnTo>
                  <a:lnTo>
                    <a:pt x="0" y="756386"/>
                  </a:lnTo>
                  <a:lnTo>
                    <a:pt x="2068" y="758437"/>
                  </a:lnTo>
                  <a:lnTo>
                    <a:pt x="4621" y="758437"/>
                  </a:lnTo>
                  <a:lnTo>
                    <a:pt x="25520" y="754604"/>
                  </a:lnTo>
                  <a:lnTo>
                    <a:pt x="50457" y="744408"/>
                  </a:lnTo>
                  <a:lnTo>
                    <a:pt x="78368" y="729803"/>
                  </a:lnTo>
                  <a:lnTo>
                    <a:pt x="138616" y="695353"/>
                  </a:lnTo>
                  <a:lnTo>
                    <a:pt x="167925" y="680013"/>
                  </a:lnTo>
                  <a:lnTo>
                    <a:pt x="194473" y="669081"/>
                  </a:lnTo>
                  <a:lnTo>
                    <a:pt x="216622" y="664913"/>
                  </a:lnTo>
                  <a:lnTo>
                    <a:pt x="230269" y="677956"/>
                  </a:lnTo>
                  <a:lnTo>
                    <a:pt x="242569" y="711723"/>
                  </a:lnTo>
                  <a:lnTo>
                    <a:pt x="253750" y="758178"/>
                  </a:lnTo>
                  <a:lnTo>
                    <a:pt x="274670" y="862360"/>
                  </a:lnTo>
                  <a:lnTo>
                    <a:pt x="286553" y="914073"/>
                  </a:lnTo>
                  <a:lnTo>
                    <a:pt x="300484" y="960728"/>
                  </a:lnTo>
                  <a:lnTo>
                    <a:pt x="317258" y="998627"/>
                  </a:lnTo>
                  <a:lnTo>
                    <a:pt x="337673" y="1024077"/>
                  </a:lnTo>
                  <a:lnTo>
                    <a:pt x="362522" y="1033382"/>
                  </a:lnTo>
                  <a:lnTo>
                    <a:pt x="382110" y="1025874"/>
                  </a:lnTo>
                  <a:lnTo>
                    <a:pt x="416506" y="971893"/>
                  </a:lnTo>
                  <a:lnTo>
                    <a:pt x="431760" y="929471"/>
                  </a:lnTo>
                  <a:lnTo>
                    <a:pt x="446014" y="879463"/>
                  </a:lnTo>
                  <a:lnTo>
                    <a:pt x="459494" y="823895"/>
                  </a:lnTo>
                  <a:lnTo>
                    <a:pt x="472420" y="764792"/>
                  </a:lnTo>
                  <a:lnTo>
                    <a:pt x="497732" y="643228"/>
                  </a:lnTo>
                  <a:lnTo>
                    <a:pt x="510767" y="585170"/>
                  </a:lnTo>
                  <a:lnTo>
                    <a:pt x="523784" y="536127"/>
                  </a:lnTo>
                  <a:lnTo>
                    <a:pt x="536439" y="502214"/>
                  </a:lnTo>
                  <a:lnTo>
                    <a:pt x="548393" y="489551"/>
                  </a:lnTo>
                  <a:lnTo>
                    <a:pt x="563415" y="502888"/>
                  </a:lnTo>
                  <a:lnTo>
                    <a:pt x="578218" y="537419"/>
                  </a:lnTo>
                  <a:lnTo>
                    <a:pt x="592579" y="584928"/>
                  </a:lnTo>
                  <a:lnTo>
                    <a:pt x="622414" y="698698"/>
                  </a:lnTo>
                  <a:lnTo>
                    <a:pt x="639704" y="755753"/>
                  </a:lnTo>
                  <a:lnTo>
                    <a:pt x="659088" y="803064"/>
                  </a:lnTo>
                  <a:lnTo>
                    <a:pt x="681504" y="835334"/>
                  </a:lnTo>
                  <a:lnTo>
                    <a:pt x="707893" y="847268"/>
                  </a:lnTo>
                  <a:lnTo>
                    <a:pt x="731324" y="839467"/>
                  </a:lnTo>
                  <a:lnTo>
                    <a:pt x="784762" y="784809"/>
                  </a:lnTo>
                  <a:lnTo>
                    <a:pt x="814083" y="743116"/>
                  </a:lnTo>
                  <a:lnTo>
                    <a:pt x="844680" y="695291"/>
                  </a:lnTo>
                  <a:lnTo>
                    <a:pt x="907756" y="592563"/>
                  </a:lnTo>
                  <a:lnTo>
                    <a:pt x="938476" y="544925"/>
                  </a:lnTo>
                  <a:lnTo>
                    <a:pt x="967109" y="505424"/>
                  </a:lnTo>
                  <a:lnTo>
                    <a:pt x="992397" y="478480"/>
                  </a:lnTo>
                  <a:lnTo>
                    <a:pt x="1013080" y="468516"/>
                  </a:lnTo>
                  <a:lnTo>
                    <a:pt x="1029799" y="478351"/>
                  </a:lnTo>
                  <a:lnTo>
                    <a:pt x="1067436" y="545308"/>
                  </a:lnTo>
                  <a:lnTo>
                    <a:pt x="1087387" y="594617"/>
                  </a:lnTo>
                  <a:lnTo>
                    <a:pt x="1107446" y="649271"/>
                  </a:lnTo>
                  <a:lnTo>
                    <a:pt x="1127130" y="705363"/>
                  </a:lnTo>
                  <a:lnTo>
                    <a:pt x="1154465" y="782467"/>
                  </a:lnTo>
                  <a:lnTo>
                    <a:pt x="1178503" y="844943"/>
                  </a:lnTo>
                  <a:lnTo>
                    <a:pt x="1200008" y="891352"/>
                  </a:lnTo>
                  <a:lnTo>
                    <a:pt x="1219745" y="920253"/>
                  </a:lnTo>
                  <a:lnTo>
                    <a:pt x="1238479" y="930206"/>
                  </a:lnTo>
                  <a:lnTo>
                    <a:pt x="1251729" y="923052"/>
                  </a:lnTo>
                  <a:lnTo>
                    <a:pt x="1275158" y="869049"/>
                  </a:lnTo>
                  <a:lnTo>
                    <a:pt x="1285795" y="824353"/>
                  </a:lnTo>
                  <a:lnTo>
                    <a:pt x="1296020" y="769297"/>
                  </a:lnTo>
                  <a:lnTo>
                    <a:pt x="1306062" y="704957"/>
                  </a:lnTo>
                  <a:lnTo>
                    <a:pt x="1316149" y="632409"/>
                  </a:lnTo>
                  <a:lnTo>
                    <a:pt x="1335938" y="479940"/>
                  </a:lnTo>
                  <a:lnTo>
                    <a:pt x="1345485" y="412679"/>
                  </a:lnTo>
                  <a:lnTo>
                    <a:pt x="1354680" y="361181"/>
                  </a:lnTo>
                  <a:lnTo>
                    <a:pt x="1363049" y="335678"/>
                  </a:lnTo>
                  <a:lnTo>
                    <a:pt x="1373400" y="358598"/>
                  </a:lnTo>
                  <a:lnTo>
                    <a:pt x="1386395" y="405732"/>
                  </a:lnTo>
                  <a:lnTo>
                    <a:pt x="1400841" y="467564"/>
                  </a:lnTo>
                  <a:lnTo>
                    <a:pt x="1432447" y="611376"/>
                  </a:lnTo>
                  <a:lnTo>
                    <a:pt x="1448160" y="679174"/>
                  </a:lnTo>
                  <a:lnTo>
                    <a:pt x="1462931" y="736949"/>
                  </a:lnTo>
                  <a:lnTo>
                    <a:pt x="1477011" y="783673"/>
                  </a:lnTo>
                  <a:lnTo>
                    <a:pt x="1504091" y="839860"/>
                  </a:lnTo>
                  <a:lnTo>
                    <a:pt x="1517590" y="847268"/>
                  </a:lnTo>
                  <a:lnTo>
                    <a:pt x="1528522" y="840978"/>
                  </a:lnTo>
                  <a:lnTo>
                    <a:pt x="1545894" y="790001"/>
                  </a:lnTo>
                  <a:lnTo>
                    <a:pt x="1553125" y="744877"/>
                  </a:lnTo>
                  <a:lnTo>
                    <a:pt x="1559916" y="686370"/>
                  </a:lnTo>
                  <a:lnTo>
                    <a:pt x="1566663" y="614262"/>
                  </a:lnTo>
                  <a:lnTo>
                    <a:pt x="1573761" y="528334"/>
                  </a:lnTo>
                  <a:lnTo>
                    <a:pt x="1578599" y="468476"/>
                  </a:lnTo>
                  <a:lnTo>
                    <a:pt x="1584008" y="406626"/>
                  </a:lnTo>
                  <a:lnTo>
                    <a:pt x="1590072" y="346867"/>
                  </a:lnTo>
                  <a:lnTo>
                    <a:pt x="1596878" y="293281"/>
                  </a:lnTo>
                  <a:lnTo>
                    <a:pt x="1604511" y="249950"/>
                  </a:lnTo>
                  <a:lnTo>
                    <a:pt x="1622603" y="210386"/>
                  </a:lnTo>
                  <a:lnTo>
                    <a:pt x="1636661" y="226116"/>
                  </a:lnTo>
                  <a:lnTo>
                    <a:pt x="1650131" y="267484"/>
                  </a:lnTo>
                  <a:lnTo>
                    <a:pt x="1662800" y="325764"/>
                  </a:lnTo>
                  <a:lnTo>
                    <a:pt x="1674456" y="392227"/>
                  </a:lnTo>
                  <a:lnTo>
                    <a:pt x="1696349" y="530407"/>
                  </a:lnTo>
                  <a:lnTo>
                    <a:pt x="1707080" y="591706"/>
                  </a:lnTo>
                  <a:lnTo>
                    <a:pt x="1717650" y="641072"/>
                  </a:lnTo>
                  <a:lnTo>
                    <a:pt x="1728631" y="677535"/>
                  </a:lnTo>
                  <a:lnTo>
                    <a:pt x="1740594" y="700124"/>
                  </a:lnTo>
                  <a:lnTo>
                    <a:pt x="1754112" y="707869"/>
                  </a:lnTo>
                  <a:lnTo>
                    <a:pt x="1765405" y="700641"/>
                  </a:lnTo>
                  <a:lnTo>
                    <a:pt x="1783927" y="643419"/>
                  </a:lnTo>
                  <a:lnTo>
                    <a:pt x="1792342" y="593829"/>
                  </a:lnTo>
                  <a:lnTo>
                    <a:pt x="1800985" y="530524"/>
                  </a:lnTo>
                  <a:lnTo>
                    <a:pt x="1817510" y="395680"/>
                  </a:lnTo>
                  <a:lnTo>
                    <a:pt x="1825228" y="335452"/>
                  </a:lnTo>
                  <a:lnTo>
                    <a:pt x="1833756" y="274979"/>
                  </a:lnTo>
                  <a:lnTo>
                    <a:pt x="1843248" y="216219"/>
                  </a:lnTo>
                  <a:lnTo>
                    <a:pt x="1853860" y="161128"/>
                  </a:lnTo>
                  <a:lnTo>
                    <a:pt x="1865744" y="111665"/>
                  </a:lnTo>
                  <a:lnTo>
                    <a:pt x="1879056" y="69786"/>
                  </a:lnTo>
                  <a:lnTo>
                    <a:pt x="1910581" y="16612"/>
                  </a:lnTo>
                  <a:lnTo>
                    <a:pt x="1929102" y="9231"/>
                  </a:lnTo>
                  <a:lnTo>
                    <a:pt x="1931656" y="9231"/>
                  </a:lnTo>
                  <a:lnTo>
                    <a:pt x="1933724" y="7175"/>
                  </a:lnTo>
                  <a:lnTo>
                    <a:pt x="1933724" y="2056"/>
                  </a:lnTo>
                  <a:lnTo>
                    <a:pt x="1931656"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58" name="object 224"/>
            <p:cNvSpPr/>
            <p:nvPr/>
          </p:nvSpPr>
          <p:spPr>
            <a:xfrm>
              <a:off x="27433080" y="32873760"/>
              <a:ext cx="4156560" cy="3071520"/>
            </a:xfrm>
            <a:custGeom>
              <a:avLst/>
              <a:gdLst>
                <a:gd name="textAreaLeft" fmla="*/ 0 w 4156560"/>
                <a:gd name="textAreaRight" fmla="*/ 4156920 w 4156560"/>
                <a:gd name="textAreaTop" fmla="*/ 0 h 3071520"/>
                <a:gd name="textAreaBottom" fmla="*/ 3071880 h 3071520"/>
              </a:gdLst>
              <a:ahLst/>
              <a:cxnLst/>
              <a:rect l="textAreaLeft" t="textAreaTop" r="textAreaRight" b="textAreaBottom"/>
              <a:pathLst>
                <a:path w="1934209" h="1430019">
                  <a:moveTo>
                    <a:pt x="548476" y="0"/>
                  </a:moveTo>
                  <a:lnTo>
                    <a:pt x="519812" y="39927"/>
                  </a:lnTo>
                  <a:lnTo>
                    <a:pt x="497545" y="108670"/>
                  </a:lnTo>
                  <a:lnTo>
                    <a:pt x="485317" y="154871"/>
                  </a:lnTo>
                  <a:lnTo>
                    <a:pt x="472293" y="208602"/>
                  </a:lnTo>
                  <a:lnTo>
                    <a:pt x="458423" y="269592"/>
                  </a:lnTo>
                  <a:lnTo>
                    <a:pt x="443660" y="337574"/>
                  </a:lnTo>
                  <a:lnTo>
                    <a:pt x="427952" y="412277"/>
                  </a:lnTo>
                  <a:lnTo>
                    <a:pt x="411252" y="493434"/>
                  </a:lnTo>
                  <a:lnTo>
                    <a:pt x="379754" y="648633"/>
                  </a:lnTo>
                  <a:lnTo>
                    <a:pt x="365603" y="717791"/>
                  </a:lnTo>
                  <a:lnTo>
                    <a:pt x="351319" y="786295"/>
                  </a:lnTo>
                  <a:lnTo>
                    <a:pt x="337165" y="852191"/>
                  </a:lnTo>
                  <a:lnTo>
                    <a:pt x="323403" y="913525"/>
                  </a:lnTo>
                  <a:lnTo>
                    <a:pt x="310297" y="968341"/>
                  </a:lnTo>
                  <a:lnTo>
                    <a:pt x="298108" y="1014686"/>
                  </a:lnTo>
                  <a:lnTo>
                    <a:pt x="277533" y="1074143"/>
                  </a:lnTo>
                  <a:lnTo>
                    <a:pt x="269672" y="1083347"/>
                  </a:lnTo>
                  <a:lnTo>
                    <a:pt x="255487" y="1073084"/>
                  </a:lnTo>
                  <a:lnTo>
                    <a:pt x="214779" y="1002868"/>
                  </a:lnTo>
                  <a:lnTo>
                    <a:pt x="190560" y="950842"/>
                  </a:lnTo>
                  <a:lnTo>
                    <a:pt x="165300" y="892820"/>
                  </a:lnTo>
                  <a:lnTo>
                    <a:pt x="140151" y="832766"/>
                  </a:lnTo>
                  <a:lnTo>
                    <a:pt x="116266" y="774643"/>
                  </a:lnTo>
                  <a:lnTo>
                    <a:pt x="80939" y="689147"/>
                  </a:lnTo>
                  <a:lnTo>
                    <a:pt x="53359" y="625151"/>
                  </a:lnTo>
                  <a:lnTo>
                    <a:pt x="32287" y="581218"/>
                  </a:lnTo>
                  <a:lnTo>
                    <a:pt x="16482" y="555912"/>
                  </a:lnTo>
                  <a:lnTo>
                    <a:pt x="4704" y="547796"/>
                  </a:lnTo>
                  <a:lnTo>
                    <a:pt x="2157" y="547796"/>
                  </a:lnTo>
                  <a:lnTo>
                    <a:pt x="0" y="549853"/>
                  </a:lnTo>
                  <a:lnTo>
                    <a:pt x="0" y="554953"/>
                  </a:lnTo>
                  <a:lnTo>
                    <a:pt x="1985" y="557004"/>
                  </a:lnTo>
                  <a:lnTo>
                    <a:pt x="4544" y="557004"/>
                  </a:lnTo>
                  <a:lnTo>
                    <a:pt x="16835" y="572005"/>
                  </a:lnTo>
                  <a:lnTo>
                    <a:pt x="35466" y="608389"/>
                  </a:lnTo>
                  <a:lnTo>
                    <a:pt x="58270" y="659386"/>
                  </a:lnTo>
                  <a:lnTo>
                    <a:pt x="83077" y="718227"/>
                  </a:lnTo>
                  <a:lnTo>
                    <a:pt x="139567" y="855363"/>
                  </a:lnTo>
                  <a:lnTo>
                    <a:pt x="168452" y="923540"/>
                  </a:lnTo>
                  <a:lnTo>
                    <a:pt x="194409" y="981638"/>
                  </a:lnTo>
                  <a:lnTo>
                    <a:pt x="217473" y="1028624"/>
                  </a:lnTo>
                  <a:lnTo>
                    <a:pt x="237682" y="1063465"/>
                  </a:lnTo>
                  <a:lnTo>
                    <a:pt x="269672" y="1092579"/>
                  </a:lnTo>
                  <a:lnTo>
                    <a:pt x="277208" y="1088693"/>
                  </a:lnTo>
                  <a:lnTo>
                    <a:pt x="303368" y="1028828"/>
                  </a:lnTo>
                  <a:lnTo>
                    <a:pt x="313725" y="992146"/>
                  </a:lnTo>
                  <a:lnTo>
                    <a:pt x="325127" y="946772"/>
                  </a:lnTo>
                  <a:lnTo>
                    <a:pt x="337709" y="892508"/>
                  </a:lnTo>
                  <a:lnTo>
                    <a:pt x="351608" y="829157"/>
                  </a:lnTo>
                  <a:lnTo>
                    <a:pt x="366960" y="756521"/>
                  </a:lnTo>
                  <a:lnTo>
                    <a:pt x="383900" y="674404"/>
                  </a:lnTo>
                  <a:lnTo>
                    <a:pt x="428297" y="456115"/>
                  </a:lnTo>
                  <a:lnTo>
                    <a:pt x="441815" y="390932"/>
                  </a:lnTo>
                  <a:lnTo>
                    <a:pt x="455511" y="326407"/>
                  </a:lnTo>
                  <a:lnTo>
                    <a:pt x="469194" y="264001"/>
                  </a:lnTo>
                  <a:lnTo>
                    <a:pt x="482671" y="205175"/>
                  </a:lnTo>
                  <a:lnTo>
                    <a:pt x="495751" y="151390"/>
                  </a:lnTo>
                  <a:lnTo>
                    <a:pt x="508242" y="104107"/>
                  </a:lnTo>
                  <a:lnTo>
                    <a:pt x="519951" y="64788"/>
                  </a:lnTo>
                  <a:lnTo>
                    <a:pt x="540257" y="15886"/>
                  </a:lnTo>
                  <a:lnTo>
                    <a:pt x="548470" y="9225"/>
                  </a:lnTo>
                  <a:lnTo>
                    <a:pt x="555651" y="15691"/>
                  </a:lnTo>
                  <a:lnTo>
                    <a:pt x="575396" y="60913"/>
                  </a:lnTo>
                  <a:lnTo>
                    <a:pt x="587554" y="97377"/>
                  </a:lnTo>
                  <a:lnTo>
                    <a:pt x="600966" y="141550"/>
                  </a:lnTo>
                  <a:lnTo>
                    <a:pt x="615431" y="192286"/>
                  </a:lnTo>
                  <a:lnTo>
                    <a:pt x="630745" y="248439"/>
                  </a:lnTo>
                  <a:lnTo>
                    <a:pt x="646706" y="308864"/>
                  </a:lnTo>
                  <a:lnTo>
                    <a:pt x="663113" y="372415"/>
                  </a:lnTo>
                  <a:lnTo>
                    <a:pt x="679763" y="437946"/>
                  </a:lnTo>
                  <a:lnTo>
                    <a:pt x="732585" y="648590"/>
                  </a:lnTo>
                  <a:lnTo>
                    <a:pt x="751658" y="724186"/>
                  </a:lnTo>
                  <a:lnTo>
                    <a:pt x="770203" y="796972"/>
                  </a:lnTo>
                  <a:lnTo>
                    <a:pt x="788218" y="866765"/>
                  </a:lnTo>
                  <a:lnTo>
                    <a:pt x="805705" y="933381"/>
                  </a:lnTo>
                  <a:lnTo>
                    <a:pt x="822664" y="996638"/>
                  </a:lnTo>
                  <a:lnTo>
                    <a:pt x="839097" y="1056353"/>
                  </a:lnTo>
                  <a:lnTo>
                    <a:pt x="855002" y="1112343"/>
                  </a:lnTo>
                  <a:lnTo>
                    <a:pt x="870382" y="1164424"/>
                  </a:lnTo>
                  <a:lnTo>
                    <a:pt x="885237" y="1212413"/>
                  </a:lnTo>
                  <a:lnTo>
                    <a:pt x="899566" y="1256129"/>
                  </a:lnTo>
                  <a:lnTo>
                    <a:pt x="913372" y="1295386"/>
                  </a:lnTo>
                  <a:lnTo>
                    <a:pt x="939412" y="1359797"/>
                  </a:lnTo>
                  <a:lnTo>
                    <a:pt x="963362" y="1404182"/>
                  </a:lnTo>
                  <a:lnTo>
                    <a:pt x="995379" y="1430006"/>
                  </a:lnTo>
                  <a:lnTo>
                    <a:pt x="1023608" y="1420739"/>
                  </a:lnTo>
                  <a:lnTo>
                    <a:pt x="1066376" y="1356755"/>
                  </a:lnTo>
                  <a:lnTo>
                    <a:pt x="1082808" y="1308808"/>
                  </a:lnTo>
                  <a:lnTo>
                    <a:pt x="1097200" y="1254735"/>
                  </a:lnTo>
                  <a:lnTo>
                    <a:pt x="1124262" y="1139303"/>
                  </a:lnTo>
                  <a:lnTo>
                    <a:pt x="1139104" y="1084925"/>
                  </a:lnTo>
                  <a:lnTo>
                    <a:pt x="1155918" y="1039836"/>
                  </a:lnTo>
                  <a:lnTo>
                    <a:pt x="1175597" y="1009081"/>
                  </a:lnTo>
                  <a:lnTo>
                    <a:pt x="1199034" y="997707"/>
                  </a:lnTo>
                  <a:lnTo>
                    <a:pt x="1218126" y="988977"/>
                  </a:lnTo>
                  <a:lnTo>
                    <a:pt x="1237555" y="963965"/>
                  </a:lnTo>
                  <a:lnTo>
                    <a:pt x="1257641" y="924438"/>
                  </a:lnTo>
                  <a:lnTo>
                    <a:pt x="1278701" y="872162"/>
                  </a:lnTo>
                  <a:lnTo>
                    <a:pt x="1301057" y="808905"/>
                  </a:lnTo>
                  <a:lnTo>
                    <a:pt x="1325028" y="736433"/>
                  </a:lnTo>
                  <a:lnTo>
                    <a:pt x="1341996" y="684769"/>
                  </a:lnTo>
                  <a:lnTo>
                    <a:pt x="1358963" y="636091"/>
                  </a:lnTo>
                  <a:lnTo>
                    <a:pt x="1373931" y="599512"/>
                  </a:lnTo>
                  <a:lnTo>
                    <a:pt x="1384905" y="584144"/>
                  </a:lnTo>
                  <a:lnTo>
                    <a:pt x="1392699" y="593529"/>
                  </a:lnTo>
                  <a:lnTo>
                    <a:pt x="1400245" y="617241"/>
                  </a:lnTo>
                  <a:lnTo>
                    <a:pt x="1407272" y="648616"/>
                  </a:lnTo>
                  <a:lnTo>
                    <a:pt x="1413511" y="680989"/>
                  </a:lnTo>
                  <a:lnTo>
                    <a:pt x="1424553" y="736900"/>
                  </a:lnTo>
                  <a:lnTo>
                    <a:pt x="1437683" y="786206"/>
                  </a:lnTo>
                  <a:lnTo>
                    <a:pt x="1454813" y="821339"/>
                  </a:lnTo>
                  <a:lnTo>
                    <a:pt x="1477849" y="834732"/>
                  </a:lnTo>
                  <a:lnTo>
                    <a:pt x="1488977" y="828748"/>
                  </a:lnTo>
                  <a:lnTo>
                    <a:pt x="1509572" y="780244"/>
                  </a:lnTo>
                  <a:lnTo>
                    <a:pt x="1519845" y="737308"/>
                  </a:lnTo>
                  <a:lnTo>
                    <a:pt x="1530638" y="681638"/>
                  </a:lnTo>
                  <a:lnTo>
                    <a:pt x="1542355" y="613024"/>
                  </a:lnTo>
                  <a:lnTo>
                    <a:pt x="1564632" y="472841"/>
                  </a:lnTo>
                  <a:lnTo>
                    <a:pt x="1574883" y="411243"/>
                  </a:lnTo>
                  <a:lnTo>
                    <a:pt x="1585705" y="352619"/>
                  </a:lnTo>
                  <a:lnTo>
                    <a:pt x="1596654" y="303125"/>
                  </a:lnTo>
                  <a:lnTo>
                    <a:pt x="1607287" y="268915"/>
                  </a:lnTo>
                  <a:lnTo>
                    <a:pt x="1617160" y="256143"/>
                  </a:lnTo>
                  <a:lnTo>
                    <a:pt x="1627389" y="274511"/>
                  </a:lnTo>
                  <a:lnTo>
                    <a:pt x="1637653" y="321475"/>
                  </a:lnTo>
                  <a:lnTo>
                    <a:pt x="1647583" y="384832"/>
                  </a:lnTo>
                  <a:lnTo>
                    <a:pt x="1664716" y="510956"/>
                  </a:lnTo>
                  <a:lnTo>
                    <a:pt x="1673262" y="570635"/>
                  </a:lnTo>
                  <a:lnTo>
                    <a:pt x="1682719" y="629703"/>
                  </a:lnTo>
                  <a:lnTo>
                    <a:pt x="1693352" y="686448"/>
                  </a:lnTo>
                  <a:lnTo>
                    <a:pt x="1705429" y="739159"/>
                  </a:lnTo>
                  <a:lnTo>
                    <a:pt x="1719218" y="786123"/>
                  </a:lnTo>
                  <a:lnTo>
                    <a:pt x="1734985" y="825630"/>
                  </a:lnTo>
                  <a:lnTo>
                    <a:pt x="1773525" y="875426"/>
                  </a:lnTo>
                  <a:lnTo>
                    <a:pt x="1796831" y="882292"/>
                  </a:lnTo>
                  <a:lnTo>
                    <a:pt x="1828510" y="875549"/>
                  </a:lnTo>
                  <a:lnTo>
                    <a:pt x="1850482" y="858087"/>
                  </a:lnTo>
                  <a:lnTo>
                    <a:pt x="1865744" y="834063"/>
                  </a:lnTo>
                  <a:lnTo>
                    <a:pt x="1877293" y="807628"/>
                  </a:lnTo>
                  <a:lnTo>
                    <a:pt x="1886537" y="786047"/>
                  </a:lnTo>
                  <a:lnTo>
                    <a:pt x="1897022" y="768074"/>
                  </a:lnTo>
                  <a:lnTo>
                    <a:pt x="1910616" y="755774"/>
                  </a:lnTo>
                  <a:lnTo>
                    <a:pt x="1929185" y="751215"/>
                  </a:lnTo>
                  <a:lnTo>
                    <a:pt x="1931738" y="751215"/>
                  </a:lnTo>
                  <a:lnTo>
                    <a:pt x="1933813" y="749158"/>
                  </a:lnTo>
                  <a:lnTo>
                    <a:pt x="1933813" y="744040"/>
                  </a:lnTo>
                  <a:lnTo>
                    <a:pt x="1931738" y="741989"/>
                  </a:lnTo>
                  <a:lnTo>
                    <a:pt x="1929185" y="741989"/>
                  </a:lnTo>
                  <a:lnTo>
                    <a:pt x="1906673" y="747402"/>
                  </a:lnTo>
                  <a:lnTo>
                    <a:pt x="1890458" y="761603"/>
                  </a:lnTo>
                  <a:lnTo>
                    <a:pt x="1878495" y="781536"/>
                  </a:lnTo>
                  <a:lnTo>
                    <a:pt x="1857840" y="829207"/>
                  </a:lnTo>
                  <a:lnTo>
                    <a:pt x="1844044" y="851308"/>
                  </a:lnTo>
                  <a:lnTo>
                    <a:pt x="1824618" y="867057"/>
                  </a:lnTo>
                  <a:lnTo>
                    <a:pt x="1796831" y="873060"/>
                  </a:lnTo>
                  <a:lnTo>
                    <a:pt x="1775698" y="866054"/>
                  </a:lnTo>
                  <a:lnTo>
                    <a:pt x="1740190" y="815581"/>
                  </a:lnTo>
                  <a:lnTo>
                    <a:pt x="1725417" y="775829"/>
                  </a:lnTo>
                  <a:lnTo>
                    <a:pt x="1712365" y="728877"/>
                  </a:lnTo>
                  <a:lnTo>
                    <a:pt x="1700836" y="676583"/>
                  </a:lnTo>
                  <a:lnTo>
                    <a:pt x="1690630" y="620806"/>
                  </a:lnTo>
                  <a:lnTo>
                    <a:pt x="1681550" y="563402"/>
                  </a:lnTo>
                  <a:lnTo>
                    <a:pt x="1673395" y="506229"/>
                  </a:lnTo>
                  <a:lnTo>
                    <a:pt x="1665967" y="451146"/>
                  </a:lnTo>
                  <a:lnTo>
                    <a:pt x="1653474" y="361046"/>
                  </a:lnTo>
                  <a:lnTo>
                    <a:pt x="1642394" y="297306"/>
                  </a:lnTo>
                  <a:lnTo>
                    <a:pt x="1630899" y="259427"/>
                  </a:lnTo>
                  <a:lnTo>
                    <a:pt x="1617160" y="246912"/>
                  </a:lnTo>
                  <a:lnTo>
                    <a:pt x="1605687" y="254208"/>
                  </a:lnTo>
                  <a:lnTo>
                    <a:pt x="1584237" y="314605"/>
                  </a:lnTo>
                  <a:lnTo>
                    <a:pt x="1572990" y="369055"/>
                  </a:lnTo>
                  <a:lnTo>
                    <a:pt x="1560548" y="440573"/>
                  </a:lnTo>
                  <a:lnTo>
                    <a:pt x="1546278" y="529835"/>
                  </a:lnTo>
                  <a:lnTo>
                    <a:pt x="1535962" y="595062"/>
                  </a:lnTo>
                  <a:lnTo>
                    <a:pt x="1524773" y="661947"/>
                  </a:lnTo>
                  <a:lnTo>
                    <a:pt x="1513039" y="724462"/>
                  </a:lnTo>
                  <a:lnTo>
                    <a:pt x="1501088" y="776579"/>
                  </a:lnTo>
                  <a:lnTo>
                    <a:pt x="1489249" y="812270"/>
                  </a:lnTo>
                  <a:lnTo>
                    <a:pt x="1477849" y="825507"/>
                  </a:lnTo>
                  <a:lnTo>
                    <a:pt x="1459190" y="811820"/>
                  </a:lnTo>
                  <a:lnTo>
                    <a:pt x="1444363" y="776825"/>
                  </a:lnTo>
                  <a:lnTo>
                    <a:pt x="1432462" y="729616"/>
                  </a:lnTo>
                  <a:lnTo>
                    <a:pt x="1413850" y="634856"/>
                  </a:lnTo>
                  <a:lnTo>
                    <a:pt x="1405530" y="602102"/>
                  </a:lnTo>
                  <a:lnTo>
                    <a:pt x="1396317" y="581847"/>
                  </a:lnTo>
                  <a:lnTo>
                    <a:pt x="1384905" y="574912"/>
                  </a:lnTo>
                  <a:lnTo>
                    <a:pt x="1372872" y="583510"/>
                  </a:lnTo>
                  <a:lnTo>
                    <a:pt x="1358780" y="611062"/>
                  </a:lnTo>
                  <a:lnTo>
                    <a:pt x="1340586" y="660206"/>
                  </a:lnTo>
                  <a:lnTo>
                    <a:pt x="1316246" y="733579"/>
                  </a:lnTo>
                  <a:lnTo>
                    <a:pt x="1297794" y="789810"/>
                  </a:lnTo>
                  <a:lnTo>
                    <a:pt x="1277925" y="847472"/>
                  </a:lnTo>
                  <a:lnTo>
                    <a:pt x="1257376" y="901367"/>
                  </a:lnTo>
                  <a:lnTo>
                    <a:pt x="1236886" y="946299"/>
                  </a:lnTo>
                  <a:lnTo>
                    <a:pt x="1199034" y="988481"/>
                  </a:lnTo>
                  <a:lnTo>
                    <a:pt x="1172013" y="999810"/>
                  </a:lnTo>
                  <a:lnTo>
                    <a:pt x="1150108" y="1030764"/>
                  </a:lnTo>
                  <a:lnTo>
                    <a:pt x="1131959" y="1076791"/>
                  </a:lnTo>
                  <a:lnTo>
                    <a:pt x="1116205" y="1133342"/>
                  </a:lnTo>
                  <a:lnTo>
                    <a:pt x="1088629" y="1250920"/>
                  </a:lnTo>
                  <a:lnTo>
                    <a:pt x="1074861" y="1303320"/>
                  </a:lnTo>
                  <a:lnTo>
                    <a:pt x="1059418" y="1349786"/>
                  </a:lnTo>
                  <a:lnTo>
                    <a:pt x="1041534" y="1387037"/>
                  </a:lnTo>
                  <a:lnTo>
                    <a:pt x="1020443" y="1411793"/>
                  </a:lnTo>
                  <a:lnTo>
                    <a:pt x="995379" y="1420774"/>
                  </a:lnTo>
                  <a:lnTo>
                    <a:pt x="984811" y="1416494"/>
                  </a:lnTo>
                  <a:lnTo>
                    <a:pt x="960791" y="1383995"/>
                  </a:lnTo>
                  <a:lnTo>
                    <a:pt x="933482" y="1323460"/>
                  </a:lnTo>
                  <a:lnTo>
                    <a:pt x="918803" y="1284133"/>
                  </a:lnTo>
                  <a:lnTo>
                    <a:pt x="903553" y="1239543"/>
                  </a:lnTo>
                  <a:lnTo>
                    <a:pt x="887814" y="1190273"/>
                  </a:lnTo>
                  <a:lnTo>
                    <a:pt x="871670" y="1136902"/>
                  </a:lnTo>
                  <a:lnTo>
                    <a:pt x="855205" y="1080015"/>
                  </a:lnTo>
                  <a:lnTo>
                    <a:pt x="838502" y="1020192"/>
                  </a:lnTo>
                  <a:lnTo>
                    <a:pt x="821646" y="958016"/>
                  </a:lnTo>
                  <a:lnTo>
                    <a:pt x="804718" y="894069"/>
                  </a:lnTo>
                  <a:lnTo>
                    <a:pt x="787803" y="828933"/>
                  </a:lnTo>
                  <a:lnTo>
                    <a:pt x="770985" y="763189"/>
                  </a:lnTo>
                  <a:lnTo>
                    <a:pt x="754346" y="697420"/>
                  </a:lnTo>
                  <a:lnTo>
                    <a:pt x="698327" y="473971"/>
                  </a:lnTo>
                  <a:lnTo>
                    <a:pt x="676779" y="388887"/>
                  </a:lnTo>
                  <a:lnTo>
                    <a:pt x="657177" y="312710"/>
                  </a:lnTo>
                  <a:lnTo>
                    <a:pt x="639402" y="245271"/>
                  </a:lnTo>
                  <a:lnTo>
                    <a:pt x="623332" y="186401"/>
                  </a:lnTo>
                  <a:lnTo>
                    <a:pt x="608847" y="135931"/>
                  </a:lnTo>
                  <a:lnTo>
                    <a:pt x="595827" y="93690"/>
                  </a:lnTo>
                  <a:lnTo>
                    <a:pt x="573698" y="33219"/>
                  </a:lnTo>
                  <a:lnTo>
                    <a:pt x="555981" y="3634"/>
                  </a:lnTo>
                  <a:lnTo>
                    <a:pt x="548476" y="0"/>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59" name="object 225"/>
            <p:cNvSpPr/>
            <p:nvPr/>
          </p:nvSpPr>
          <p:spPr>
            <a:xfrm>
              <a:off x="28539720" y="32383800"/>
              <a:ext cx="2207160" cy="3556080"/>
            </a:xfrm>
            <a:custGeom>
              <a:avLst/>
              <a:gdLst>
                <a:gd name="textAreaLeft" fmla="*/ 0 w 2207160"/>
                <a:gd name="textAreaRight" fmla="*/ 2207520 w 2207160"/>
                <a:gd name="textAreaTop" fmla="*/ 0 h 3556080"/>
                <a:gd name="textAreaBottom" fmla="*/ 3556440 h 3556080"/>
              </a:gdLst>
              <a:ahLst/>
              <a:cxnLst/>
              <a:rect l="textAreaLeft" t="textAreaTop" r="textAreaRight" b="textAreaBottom"/>
              <a:pathLst>
                <a:path w="1027430" h="1655444">
                  <a:moveTo>
                    <a:pt x="23266" y="1649260"/>
                  </a:moveTo>
                  <a:lnTo>
                    <a:pt x="6591" y="1649260"/>
                  </a:lnTo>
                  <a:lnTo>
                    <a:pt x="13855" y="1641805"/>
                  </a:lnTo>
                  <a:lnTo>
                    <a:pt x="18745" y="1635975"/>
                  </a:lnTo>
                  <a:lnTo>
                    <a:pt x="21513" y="1630984"/>
                  </a:lnTo>
                  <a:lnTo>
                    <a:pt x="22390" y="1626031"/>
                  </a:lnTo>
                  <a:lnTo>
                    <a:pt x="22390" y="1620266"/>
                  </a:lnTo>
                  <a:lnTo>
                    <a:pt x="18072" y="1615897"/>
                  </a:lnTo>
                  <a:lnTo>
                    <a:pt x="6591" y="1615897"/>
                  </a:lnTo>
                  <a:lnTo>
                    <a:pt x="2997" y="1617776"/>
                  </a:lnTo>
                  <a:lnTo>
                    <a:pt x="0" y="1621485"/>
                  </a:lnTo>
                  <a:lnTo>
                    <a:pt x="3429" y="1624139"/>
                  </a:lnTo>
                  <a:lnTo>
                    <a:pt x="5816" y="1621320"/>
                  </a:lnTo>
                  <a:lnTo>
                    <a:pt x="7874" y="1620100"/>
                  </a:lnTo>
                  <a:lnTo>
                    <a:pt x="14579" y="1620100"/>
                  </a:lnTo>
                  <a:lnTo>
                    <a:pt x="17068" y="1622374"/>
                  </a:lnTo>
                  <a:lnTo>
                    <a:pt x="17068" y="1626247"/>
                  </a:lnTo>
                  <a:lnTo>
                    <a:pt x="16357" y="1630502"/>
                  </a:lnTo>
                  <a:lnTo>
                    <a:pt x="13830" y="1635010"/>
                  </a:lnTo>
                  <a:lnTo>
                    <a:pt x="8839" y="1640928"/>
                  </a:lnTo>
                  <a:lnTo>
                    <a:pt x="774" y="1649463"/>
                  </a:lnTo>
                  <a:lnTo>
                    <a:pt x="774" y="1653514"/>
                  </a:lnTo>
                  <a:lnTo>
                    <a:pt x="22669" y="1653514"/>
                  </a:lnTo>
                  <a:lnTo>
                    <a:pt x="23266" y="1649260"/>
                  </a:lnTo>
                  <a:close/>
                </a:path>
                <a:path w="1027430" h="1655444">
                  <a:moveTo>
                    <a:pt x="43954" y="1616443"/>
                  </a:moveTo>
                  <a:lnTo>
                    <a:pt x="39471" y="1616443"/>
                  </a:lnTo>
                  <a:lnTo>
                    <a:pt x="28003" y="1623542"/>
                  </a:lnTo>
                  <a:lnTo>
                    <a:pt x="30213" y="1627136"/>
                  </a:lnTo>
                  <a:lnTo>
                    <a:pt x="38862" y="1621878"/>
                  </a:lnTo>
                  <a:lnTo>
                    <a:pt x="38862" y="1653514"/>
                  </a:lnTo>
                  <a:lnTo>
                    <a:pt x="43954" y="1653514"/>
                  </a:lnTo>
                  <a:lnTo>
                    <a:pt x="43954" y="1616443"/>
                  </a:lnTo>
                  <a:close/>
                </a:path>
                <a:path w="1027430" h="1655444">
                  <a:moveTo>
                    <a:pt x="70561" y="1619491"/>
                  </a:moveTo>
                  <a:lnTo>
                    <a:pt x="70396" y="1619326"/>
                  </a:lnTo>
                  <a:lnTo>
                    <a:pt x="66738" y="1615897"/>
                  </a:lnTo>
                  <a:lnTo>
                    <a:pt x="66014" y="1615897"/>
                  </a:lnTo>
                  <a:lnTo>
                    <a:pt x="66014" y="1622374"/>
                  </a:lnTo>
                  <a:lnTo>
                    <a:pt x="66014" y="1628254"/>
                  </a:lnTo>
                  <a:lnTo>
                    <a:pt x="65176" y="1631022"/>
                  </a:lnTo>
                  <a:lnTo>
                    <a:pt x="65125" y="1631188"/>
                  </a:lnTo>
                  <a:lnTo>
                    <a:pt x="57988" y="1631188"/>
                  </a:lnTo>
                  <a:lnTo>
                    <a:pt x="57073" y="1628254"/>
                  </a:lnTo>
                  <a:lnTo>
                    <a:pt x="57035" y="1622374"/>
                  </a:lnTo>
                  <a:lnTo>
                    <a:pt x="57937" y="1619491"/>
                  </a:lnTo>
                  <a:lnTo>
                    <a:pt x="57988" y="1619326"/>
                  </a:lnTo>
                  <a:lnTo>
                    <a:pt x="65125" y="1619326"/>
                  </a:lnTo>
                  <a:lnTo>
                    <a:pt x="66014" y="1622374"/>
                  </a:lnTo>
                  <a:lnTo>
                    <a:pt x="66014" y="1615897"/>
                  </a:lnTo>
                  <a:lnTo>
                    <a:pt x="56375" y="1615897"/>
                  </a:lnTo>
                  <a:lnTo>
                    <a:pt x="52552" y="1619491"/>
                  </a:lnTo>
                  <a:lnTo>
                    <a:pt x="52552" y="1631022"/>
                  </a:lnTo>
                  <a:lnTo>
                    <a:pt x="56375" y="1634617"/>
                  </a:lnTo>
                  <a:lnTo>
                    <a:pt x="66738" y="1634617"/>
                  </a:lnTo>
                  <a:lnTo>
                    <a:pt x="70396" y="1631188"/>
                  </a:lnTo>
                  <a:lnTo>
                    <a:pt x="70561" y="1631022"/>
                  </a:lnTo>
                  <a:lnTo>
                    <a:pt x="70561" y="1619491"/>
                  </a:lnTo>
                  <a:close/>
                </a:path>
                <a:path w="1027430" h="1655444">
                  <a:moveTo>
                    <a:pt x="87566" y="1616443"/>
                  </a:moveTo>
                  <a:lnTo>
                    <a:pt x="84023" y="1614119"/>
                  </a:lnTo>
                  <a:lnTo>
                    <a:pt x="58369" y="1652892"/>
                  </a:lnTo>
                  <a:lnTo>
                    <a:pt x="61925" y="1655229"/>
                  </a:lnTo>
                  <a:lnTo>
                    <a:pt x="87566" y="1616443"/>
                  </a:lnTo>
                  <a:close/>
                </a:path>
                <a:path w="1027430" h="1655444">
                  <a:moveTo>
                    <a:pt x="93332" y="1639049"/>
                  </a:moveTo>
                  <a:lnTo>
                    <a:pt x="89573" y="1635442"/>
                  </a:lnTo>
                  <a:lnTo>
                    <a:pt x="88849" y="1635442"/>
                  </a:lnTo>
                  <a:lnTo>
                    <a:pt x="88849" y="1641932"/>
                  </a:lnTo>
                  <a:lnTo>
                    <a:pt x="88849" y="1647812"/>
                  </a:lnTo>
                  <a:lnTo>
                    <a:pt x="88011" y="1650580"/>
                  </a:lnTo>
                  <a:lnTo>
                    <a:pt x="87960" y="1650746"/>
                  </a:lnTo>
                  <a:lnTo>
                    <a:pt x="80810" y="1650746"/>
                  </a:lnTo>
                  <a:lnTo>
                    <a:pt x="79908" y="1647812"/>
                  </a:lnTo>
                  <a:lnTo>
                    <a:pt x="79870" y="1641932"/>
                  </a:lnTo>
                  <a:lnTo>
                    <a:pt x="80772" y="1639049"/>
                  </a:lnTo>
                  <a:lnTo>
                    <a:pt x="87985" y="1639049"/>
                  </a:lnTo>
                  <a:lnTo>
                    <a:pt x="88849" y="1641932"/>
                  </a:lnTo>
                  <a:lnTo>
                    <a:pt x="88849" y="1635442"/>
                  </a:lnTo>
                  <a:lnTo>
                    <a:pt x="79146" y="1635442"/>
                  </a:lnTo>
                  <a:lnTo>
                    <a:pt x="75336" y="1639049"/>
                  </a:lnTo>
                  <a:lnTo>
                    <a:pt x="75336" y="1650580"/>
                  </a:lnTo>
                  <a:lnTo>
                    <a:pt x="79146" y="1654175"/>
                  </a:lnTo>
                  <a:lnTo>
                    <a:pt x="89573" y="1654175"/>
                  </a:lnTo>
                  <a:lnTo>
                    <a:pt x="93154" y="1650746"/>
                  </a:lnTo>
                  <a:lnTo>
                    <a:pt x="93332" y="1650580"/>
                  </a:lnTo>
                  <a:lnTo>
                    <a:pt x="93332" y="1639049"/>
                  </a:lnTo>
                  <a:close/>
                </a:path>
                <a:path w="1027430" h="1655444">
                  <a:moveTo>
                    <a:pt x="954201" y="2336"/>
                  </a:moveTo>
                  <a:lnTo>
                    <a:pt x="932662" y="2336"/>
                  </a:lnTo>
                  <a:lnTo>
                    <a:pt x="932662" y="6477"/>
                  </a:lnTo>
                  <a:lnTo>
                    <a:pt x="949058" y="6477"/>
                  </a:lnTo>
                  <a:lnTo>
                    <a:pt x="935697" y="38392"/>
                  </a:lnTo>
                  <a:lnTo>
                    <a:pt x="940346" y="39941"/>
                  </a:lnTo>
                  <a:lnTo>
                    <a:pt x="954201" y="6159"/>
                  </a:lnTo>
                  <a:lnTo>
                    <a:pt x="954201" y="2336"/>
                  </a:lnTo>
                  <a:close/>
                </a:path>
                <a:path w="1027430" h="1655444">
                  <a:moveTo>
                    <a:pt x="980478" y="23101"/>
                  </a:moveTo>
                  <a:lnTo>
                    <a:pt x="976769" y="20180"/>
                  </a:lnTo>
                  <a:lnTo>
                    <a:pt x="972108" y="19723"/>
                  </a:lnTo>
                  <a:lnTo>
                    <a:pt x="976274" y="18732"/>
                  </a:lnTo>
                  <a:lnTo>
                    <a:pt x="979322" y="15900"/>
                  </a:lnTo>
                  <a:lnTo>
                    <a:pt x="979322" y="11188"/>
                  </a:lnTo>
                  <a:lnTo>
                    <a:pt x="979322" y="6210"/>
                  </a:lnTo>
                  <a:lnTo>
                    <a:pt x="975436" y="1778"/>
                  </a:lnTo>
                  <a:lnTo>
                    <a:pt x="964361" y="1778"/>
                  </a:lnTo>
                  <a:lnTo>
                    <a:pt x="960932" y="3225"/>
                  </a:lnTo>
                  <a:lnTo>
                    <a:pt x="957770" y="6159"/>
                  </a:lnTo>
                  <a:lnTo>
                    <a:pt x="960424" y="9194"/>
                  </a:lnTo>
                  <a:lnTo>
                    <a:pt x="962914" y="6870"/>
                  </a:lnTo>
                  <a:lnTo>
                    <a:pt x="965136" y="5880"/>
                  </a:lnTo>
                  <a:lnTo>
                    <a:pt x="971778" y="5880"/>
                  </a:lnTo>
                  <a:lnTo>
                    <a:pt x="974217" y="8039"/>
                  </a:lnTo>
                  <a:lnTo>
                    <a:pt x="974217" y="15849"/>
                  </a:lnTo>
                  <a:lnTo>
                    <a:pt x="971169" y="18072"/>
                  </a:lnTo>
                  <a:lnTo>
                    <a:pt x="965631" y="18072"/>
                  </a:lnTo>
                  <a:lnTo>
                    <a:pt x="965022" y="22009"/>
                  </a:lnTo>
                  <a:lnTo>
                    <a:pt x="972286" y="22009"/>
                  </a:lnTo>
                  <a:lnTo>
                    <a:pt x="975169" y="23545"/>
                  </a:lnTo>
                  <a:lnTo>
                    <a:pt x="975169" y="33020"/>
                  </a:lnTo>
                  <a:lnTo>
                    <a:pt x="972337" y="35902"/>
                  </a:lnTo>
                  <a:lnTo>
                    <a:pt x="964692" y="35902"/>
                  </a:lnTo>
                  <a:lnTo>
                    <a:pt x="962202" y="34798"/>
                  </a:lnTo>
                  <a:lnTo>
                    <a:pt x="959751" y="32258"/>
                  </a:lnTo>
                  <a:lnTo>
                    <a:pt x="956716" y="35077"/>
                  </a:lnTo>
                  <a:lnTo>
                    <a:pt x="959548" y="38468"/>
                  </a:lnTo>
                  <a:lnTo>
                    <a:pt x="963422" y="40068"/>
                  </a:lnTo>
                  <a:lnTo>
                    <a:pt x="975550" y="40068"/>
                  </a:lnTo>
                  <a:lnTo>
                    <a:pt x="980478" y="35191"/>
                  </a:lnTo>
                  <a:lnTo>
                    <a:pt x="980478" y="23101"/>
                  </a:lnTo>
                  <a:close/>
                </a:path>
                <a:path w="1027430" h="1655444">
                  <a:moveTo>
                    <a:pt x="1004049" y="5372"/>
                  </a:moveTo>
                  <a:lnTo>
                    <a:pt x="1003871" y="5219"/>
                  </a:lnTo>
                  <a:lnTo>
                    <a:pt x="1000226" y="1778"/>
                  </a:lnTo>
                  <a:lnTo>
                    <a:pt x="999502" y="1778"/>
                  </a:lnTo>
                  <a:lnTo>
                    <a:pt x="999502" y="8267"/>
                  </a:lnTo>
                  <a:lnTo>
                    <a:pt x="999502" y="14135"/>
                  </a:lnTo>
                  <a:lnTo>
                    <a:pt x="998664" y="16903"/>
                  </a:lnTo>
                  <a:lnTo>
                    <a:pt x="998626" y="17068"/>
                  </a:lnTo>
                  <a:lnTo>
                    <a:pt x="991463" y="17068"/>
                  </a:lnTo>
                  <a:lnTo>
                    <a:pt x="990561" y="14135"/>
                  </a:lnTo>
                  <a:lnTo>
                    <a:pt x="990523" y="8267"/>
                  </a:lnTo>
                  <a:lnTo>
                    <a:pt x="991412" y="5372"/>
                  </a:lnTo>
                  <a:lnTo>
                    <a:pt x="991463" y="5219"/>
                  </a:lnTo>
                  <a:lnTo>
                    <a:pt x="998626" y="5219"/>
                  </a:lnTo>
                  <a:lnTo>
                    <a:pt x="999502" y="8267"/>
                  </a:lnTo>
                  <a:lnTo>
                    <a:pt x="999502" y="1778"/>
                  </a:lnTo>
                  <a:lnTo>
                    <a:pt x="989863" y="1778"/>
                  </a:lnTo>
                  <a:lnTo>
                    <a:pt x="986040" y="5372"/>
                  </a:lnTo>
                  <a:lnTo>
                    <a:pt x="986040" y="16903"/>
                  </a:lnTo>
                  <a:lnTo>
                    <a:pt x="989863" y="20497"/>
                  </a:lnTo>
                  <a:lnTo>
                    <a:pt x="1000226" y="20497"/>
                  </a:lnTo>
                  <a:lnTo>
                    <a:pt x="1003871" y="17068"/>
                  </a:lnTo>
                  <a:lnTo>
                    <a:pt x="1004049" y="16903"/>
                  </a:lnTo>
                  <a:lnTo>
                    <a:pt x="1004049" y="5372"/>
                  </a:lnTo>
                  <a:close/>
                </a:path>
                <a:path w="1027430" h="1655444">
                  <a:moveTo>
                    <a:pt x="1021054" y="2336"/>
                  </a:moveTo>
                  <a:lnTo>
                    <a:pt x="1017511" y="0"/>
                  </a:lnTo>
                  <a:lnTo>
                    <a:pt x="991857" y="38785"/>
                  </a:lnTo>
                  <a:lnTo>
                    <a:pt x="995400" y="41122"/>
                  </a:lnTo>
                  <a:lnTo>
                    <a:pt x="1021054" y="2336"/>
                  </a:lnTo>
                  <a:close/>
                </a:path>
                <a:path w="1027430" h="1655444">
                  <a:moveTo>
                    <a:pt x="1026820" y="24942"/>
                  </a:moveTo>
                  <a:lnTo>
                    <a:pt x="1023048" y="21323"/>
                  </a:lnTo>
                  <a:lnTo>
                    <a:pt x="1022337" y="21323"/>
                  </a:lnTo>
                  <a:lnTo>
                    <a:pt x="1022337" y="27813"/>
                  </a:lnTo>
                  <a:lnTo>
                    <a:pt x="1022337" y="33693"/>
                  </a:lnTo>
                  <a:lnTo>
                    <a:pt x="1021486" y="36461"/>
                  </a:lnTo>
                  <a:lnTo>
                    <a:pt x="1021435" y="36626"/>
                  </a:lnTo>
                  <a:lnTo>
                    <a:pt x="1014298" y="36626"/>
                  </a:lnTo>
                  <a:lnTo>
                    <a:pt x="1013383" y="33693"/>
                  </a:lnTo>
                  <a:lnTo>
                    <a:pt x="1013358" y="27813"/>
                  </a:lnTo>
                  <a:lnTo>
                    <a:pt x="1014260" y="24942"/>
                  </a:lnTo>
                  <a:lnTo>
                    <a:pt x="1021473" y="24942"/>
                  </a:lnTo>
                  <a:lnTo>
                    <a:pt x="1022337" y="27813"/>
                  </a:lnTo>
                  <a:lnTo>
                    <a:pt x="1022337" y="21323"/>
                  </a:lnTo>
                  <a:lnTo>
                    <a:pt x="1012634" y="21323"/>
                  </a:lnTo>
                  <a:lnTo>
                    <a:pt x="1008811" y="24942"/>
                  </a:lnTo>
                  <a:lnTo>
                    <a:pt x="1008811" y="36461"/>
                  </a:lnTo>
                  <a:lnTo>
                    <a:pt x="1012634" y="40068"/>
                  </a:lnTo>
                  <a:lnTo>
                    <a:pt x="1023048" y="40068"/>
                  </a:lnTo>
                  <a:lnTo>
                    <a:pt x="1026642" y="36626"/>
                  </a:lnTo>
                  <a:lnTo>
                    <a:pt x="1026820" y="36461"/>
                  </a:lnTo>
                  <a:lnTo>
                    <a:pt x="1026820" y="24942"/>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0" name="object 226"/>
            <p:cNvSpPr/>
            <p:nvPr/>
          </p:nvSpPr>
          <p:spPr>
            <a:xfrm>
              <a:off x="28947960" y="32761440"/>
              <a:ext cx="1980720" cy="2469960"/>
            </a:xfrm>
            <a:custGeom>
              <a:avLst/>
              <a:gdLst>
                <a:gd name="textAreaLeft" fmla="*/ 0 w 1980720"/>
                <a:gd name="textAreaRight" fmla="*/ 1981080 w 1980720"/>
                <a:gd name="textAreaTop" fmla="*/ 0 h 2469960"/>
                <a:gd name="textAreaBottom" fmla="*/ 2470320 h 2469960"/>
              </a:gdLst>
              <a:ahLst/>
              <a:cxnLst/>
              <a:rect l="textAreaLeft" t="textAreaTop" r="textAreaRight" b="textAreaBottom"/>
              <a:pathLst>
                <a:path w="922019" h="1149984">
                  <a:moveTo>
                    <a:pt x="15963" y="1110589"/>
                  </a:moveTo>
                  <a:lnTo>
                    <a:pt x="11468" y="1110589"/>
                  </a:lnTo>
                  <a:lnTo>
                    <a:pt x="0" y="1117688"/>
                  </a:lnTo>
                  <a:lnTo>
                    <a:pt x="2209" y="1121270"/>
                  </a:lnTo>
                  <a:lnTo>
                    <a:pt x="10858" y="1116012"/>
                  </a:lnTo>
                  <a:lnTo>
                    <a:pt x="10858" y="1147648"/>
                  </a:lnTo>
                  <a:lnTo>
                    <a:pt x="15963" y="1147648"/>
                  </a:lnTo>
                  <a:lnTo>
                    <a:pt x="15963" y="1110589"/>
                  </a:lnTo>
                  <a:close/>
                </a:path>
                <a:path w="922019" h="1149984">
                  <a:moveTo>
                    <a:pt x="39966" y="1110589"/>
                  </a:moveTo>
                  <a:lnTo>
                    <a:pt x="35471" y="1110589"/>
                  </a:lnTo>
                  <a:lnTo>
                    <a:pt x="24003" y="1117688"/>
                  </a:lnTo>
                  <a:lnTo>
                    <a:pt x="26212" y="1121270"/>
                  </a:lnTo>
                  <a:lnTo>
                    <a:pt x="34861" y="1116012"/>
                  </a:lnTo>
                  <a:lnTo>
                    <a:pt x="34861" y="1147648"/>
                  </a:lnTo>
                  <a:lnTo>
                    <a:pt x="39966" y="1147648"/>
                  </a:lnTo>
                  <a:lnTo>
                    <a:pt x="39966" y="1110589"/>
                  </a:lnTo>
                  <a:close/>
                </a:path>
                <a:path w="922019" h="1149984">
                  <a:moveTo>
                    <a:pt x="66560" y="1113637"/>
                  </a:moveTo>
                  <a:lnTo>
                    <a:pt x="66395" y="1113472"/>
                  </a:lnTo>
                  <a:lnTo>
                    <a:pt x="62738" y="1110043"/>
                  </a:lnTo>
                  <a:lnTo>
                    <a:pt x="62014" y="1110043"/>
                  </a:lnTo>
                  <a:lnTo>
                    <a:pt x="62014" y="1116520"/>
                  </a:lnTo>
                  <a:lnTo>
                    <a:pt x="62014" y="1122387"/>
                  </a:lnTo>
                  <a:lnTo>
                    <a:pt x="61175" y="1125169"/>
                  </a:lnTo>
                  <a:lnTo>
                    <a:pt x="61125" y="1125321"/>
                  </a:lnTo>
                  <a:lnTo>
                    <a:pt x="53987" y="1125321"/>
                  </a:lnTo>
                  <a:lnTo>
                    <a:pt x="53073" y="1122387"/>
                  </a:lnTo>
                  <a:lnTo>
                    <a:pt x="53035" y="1116520"/>
                  </a:lnTo>
                  <a:lnTo>
                    <a:pt x="53936" y="1113637"/>
                  </a:lnTo>
                  <a:lnTo>
                    <a:pt x="53987" y="1113472"/>
                  </a:lnTo>
                  <a:lnTo>
                    <a:pt x="61125" y="1113472"/>
                  </a:lnTo>
                  <a:lnTo>
                    <a:pt x="62014" y="1116520"/>
                  </a:lnTo>
                  <a:lnTo>
                    <a:pt x="62014" y="1110043"/>
                  </a:lnTo>
                  <a:lnTo>
                    <a:pt x="52374" y="1110043"/>
                  </a:lnTo>
                  <a:lnTo>
                    <a:pt x="48552" y="1113637"/>
                  </a:lnTo>
                  <a:lnTo>
                    <a:pt x="48552" y="1125169"/>
                  </a:lnTo>
                  <a:lnTo>
                    <a:pt x="52374" y="1128763"/>
                  </a:lnTo>
                  <a:lnTo>
                    <a:pt x="62738" y="1128763"/>
                  </a:lnTo>
                  <a:lnTo>
                    <a:pt x="66395" y="1125321"/>
                  </a:lnTo>
                  <a:lnTo>
                    <a:pt x="66560" y="1125169"/>
                  </a:lnTo>
                  <a:lnTo>
                    <a:pt x="66560" y="1113637"/>
                  </a:lnTo>
                  <a:close/>
                </a:path>
                <a:path w="922019" h="1149984">
                  <a:moveTo>
                    <a:pt x="83566" y="1110589"/>
                  </a:moveTo>
                  <a:lnTo>
                    <a:pt x="80022" y="1108265"/>
                  </a:lnTo>
                  <a:lnTo>
                    <a:pt x="54368" y="1147038"/>
                  </a:lnTo>
                  <a:lnTo>
                    <a:pt x="57924" y="1149375"/>
                  </a:lnTo>
                  <a:lnTo>
                    <a:pt x="83566" y="1110589"/>
                  </a:lnTo>
                  <a:close/>
                </a:path>
                <a:path w="922019" h="1149984">
                  <a:moveTo>
                    <a:pt x="89331" y="1133195"/>
                  </a:moveTo>
                  <a:lnTo>
                    <a:pt x="85572" y="1129588"/>
                  </a:lnTo>
                  <a:lnTo>
                    <a:pt x="84848" y="1129588"/>
                  </a:lnTo>
                  <a:lnTo>
                    <a:pt x="84848" y="1136078"/>
                  </a:lnTo>
                  <a:lnTo>
                    <a:pt x="84848" y="1141958"/>
                  </a:lnTo>
                  <a:lnTo>
                    <a:pt x="84010" y="1144727"/>
                  </a:lnTo>
                  <a:lnTo>
                    <a:pt x="83959" y="1144892"/>
                  </a:lnTo>
                  <a:lnTo>
                    <a:pt x="76809" y="1144892"/>
                  </a:lnTo>
                  <a:lnTo>
                    <a:pt x="75907" y="1141958"/>
                  </a:lnTo>
                  <a:lnTo>
                    <a:pt x="75869" y="1136078"/>
                  </a:lnTo>
                  <a:lnTo>
                    <a:pt x="76771" y="1133195"/>
                  </a:lnTo>
                  <a:lnTo>
                    <a:pt x="83997" y="1133195"/>
                  </a:lnTo>
                  <a:lnTo>
                    <a:pt x="84848" y="1136078"/>
                  </a:lnTo>
                  <a:lnTo>
                    <a:pt x="84848" y="1129588"/>
                  </a:lnTo>
                  <a:lnTo>
                    <a:pt x="75145" y="1129588"/>
                  </a:lnTo>
                  <a:lnTo>
                    <a:pt x="71335" y="1133195"/>
                  </a:lnTo>
                  <a:lnTo>
                    <a:pt x="71335" y="1144727"/>
                  </a:lnTo>
                  <a:lnTo>
                    <a:pt x="75145" y="1148321"/>
                  </a:lnTo>
                  <a:lnTo>
                    <a:pt x="85572" y="1148321"/>
                  </a:lnTo>
                  <a:lnTo>
                    <a:pt x="89154" y="1144892"/>
                  </a:lnTo>
                  <a:lnTo>
                    <a:pt x="89331" y="1144727"/>
                  </a:lnTo>
                  <a:lnTo>
                    <a:pt x="89331" y="1133195"/>
                  </a:lnTo>
                  <a:close/>
                </a:path>
                <a:path w="922019" h="1149984">
                  <a:moveTo>
                    <a:pt x="848207" y="20180"/>
                  </a:moveTo>
                  <a:lnTo>
                    <a:pt x="843940" y="15798"/>
                  </a:lnTo>
                  <a:lnTo>
                    <a:pt x="835685" y="15798"/>
                  </a:lnTo>
                  <a:lnTo>
                    <a:pt x="833691" y="16243"/>
                  </a:lnTo>
                  <a:lnTo>
                    <a:pt x="831748" y="17233"/>
                  </a:lnTo>
                  <a:lnTo>
                    <a:pt x="831748" y="6324"/>
                  </a:lnTo>
                  <a:lnTo>
                    <a:pt x="846213" y="6324"/>
                  </a:lnTo>
                  <a:lnTo>
                    <a:pt x="846937" y="2336"/>
                  </a:lnTo>
                  <a:lnTo>
                    <a:pt x="826884" y="2336"/>
                  </a:lnTo>
                  <a:lnTo>
                    <a:pt x="826884" y="21005"/>
                  </a:lnTo>
                  <a:lnTo>
                    <a:pt x="830872" y="21005"/>
                  </a:lnTo>
                  <a:lnTo>
                    <a:pt x="832637" y="20180"/>
                  </a:lnTo>
                  <a:lnTo>
                    <a:pt x="834136" y="19723"/>
                  </a:lnTo>
                  <a:lnTo>
                    <a:pt x="839952" y="19723"/>
                  </a:lnTo>
                  <a:lnTo>
                    <a:pt x="842886" y="21717"/>
                  </a:lnTo>
                  <a:lnTo>
                    <a:pt x="842886" y="32854"/>
                  </a:lnTo>
                  <a:lnTo>
                    <a:pt x="839952" y="35902"/>
                  </a:lnTo>
                  <a:lnTo>
                    <a:pt x="832091" y="35902"/>
                  </a:lnTo>
                  <a:lnTo>
                    <a:pt x="829703" y="34747"/>
                  </a:lnTo>
                  <a:lnTo>
                    <a:pt x="827481" y="32359"/>
                  </a:lnTo>
                  <a:lnTo>
                    <a:pt x="824382" y="35356"/>
                  </a:lnTo>
                  <a:lnTo>
                    <a:pt x="827265" y="38303"/>
                  </a:lnTo>
                  <a:lnTo>
                    <a:pt x="830643" y="40055"/>
                  </a:lnTo>
                  <a:lnTo>
                    <a:pt x="843051" y="40055"/>
                  </a:lnTo>
                  <a:lnTo>
                    <a:pt x="848207" y="34912"/>
                  </a:lnTo>
                  <a:lnTo>
                    <a:pt x="848207" y="20180"/>
                  </a:lnTo>
                  <a:close/>
                </a:path>
                <a:path w="922019" h="1149984">
                  <a:moveTo>
                    <a:pt x="875309" y="23114"/>
                  </a:moveTo>
                  <a:lnTo>
                    <a:pt x="871601" y="20180"/>
                  </a:lnTo>
                  <a:lnTo>
                    <a:pt x="866940" y="19723"/>
                  </a:lnTo>
                  <a:lnTo>
                    <a:pt x="871105" y="18745"/>
                  </a:lnTo>
                  <a:lnTo>
                    <a:pt x="874153" y="15900"/>
                  </a:lnTo>
                  <a:lnTo>
                    <a:pt x="874153" y="11188"/>
                  </a:lnTo>
                  <a:lnTo>
                    <a:pt x="874153" y="6210"/>
                  </a:lnTo>
                  <a:lnTo>
                    <a:pt x="870267" y="1778"/>
                  </a:lnTo>
                  <a:lnTo>
                    <a:pt x="859193" y="1778"/>
                  </a:lnTo>
                  <a:lnTo>
                    <a:pt x="855751" y="3225"/>
                  </a:lnTo>
                  <a:lnTo>
                    <a:pt x="852601" y="6159"/>
                  </a:lnTo>
                  <a:lnTo>
                    <a:pt x="855256" y="9207"/>
                  </a:lnTo>
                  <a:lnTo>
                    <a:pt x="857745" y="6870"/>
                  </a:lnTo>
                  <a:lnTo>
                    <a:pt x="859967" y="5880"/>
                  </a:lnTo>
                  <a:lnTo>
                    <a:pt x="866609" y="5880"/>
                  </a:lnTo>
                  <a:lnTo>
                    <a:pt x="869048" y="8039"/>
                  </a:lnTo>
                  <a:lnTo>
                    <a:pt x="869048" y="15862"/>
                  </a:lnTo>
                  <a:lnTo>
                    <a:pt x="866000" y="18072"/>
                  </a:lnTo>
                  <a:lnTo>
                    <a:pt x="860463" y="18072"/>
                  </a:lnTo>
                  <a:lnTo>
                    <a:pt x="859853" y="22009"/>
                  </a:lnTo>
                  <a:lnTo>
                    <a:pt x="867117" y="22009"/>
                  </a:lnTo>
                  <a:lnTo>
                    <a:pt x="870000" y="23545"/>
                  </a:lnTo>
                  <a:lnTo>
                    <a:pt x="870000" y="33020"/>
                  </a:lnTo>
                  <a:lnTo>
                    <a:pt x="867168" y="35902"/>
                  </a:lnTo>
                  <a:lnTo>
                    <a:pt x="859523" y="35902"/>
                  </a:lnTo>
                  <a:lnTo>
                    <a:pt x="857034" y="34810"/>
                  </a:lnTo>
                  <a:lnTo>
                    <a:pt x="854583" y="32258"/>
                  </a:lnTo>
                  <a:lnTo>
                    <a:pt x="851547" y="35077"/>
                  </a:lnTo>
                  <a:lnTo>
                    <a:pt x="854379" y="38468"/>
                  </a:lnTo>
                  <a:lnTo>
                    <a:pt x="858253" y="40068"/>
                  </a:lnTo>
                  <a:lnTo>
                    <a:pt x="870381" y="40068"/>
                  </a:lnTo>
                  <a:lnTo>
                    <a:pt x="875309" y="35191"/>
                  </a:lnTo>
                  <a:lnTo>
                    <a:pt x="875309" y="23114"/>
                  </a:lnTo>
                  <a:close/>
                </a:path>
                <a:path w="922019" h="1149984">
                  <a:moveTo>
                    <a:pt x="898867" y="5384"/>
                  </a:moveTo>
                  <a:lnTo>
                    <a:pt x="898702" y="5219"/>
                  </a:lnTo>
                  <a:lnTo>
                    <a:pt x="895057" y="1790"/>
                  </a:lnTo>
                  <a:lnTo>
                    <a:pt x="894334" y="1790"/>
                  </a:lnTo>
                  <a:lnTo>
                    <a:pt x="894334" y="8267"/>
                  </a:lnTo>
                  <a:lnTo>
                    <a:pt x="894334" y="14135"/>
                  </a:lnTo>
                  <a:lnTo>
                    <a:pt x="893495" y="16903"/>
                  </a:lnTo>
                  <a:lnTo>
                    <a:pt x="893457" y="17068"/>
                  </a:lnTo>
                  <a:lnTo>
                    <a:pt x="886307" y="17068"/>
                  </a:lnTo>
                  <a:lnTo>
                    <a:pt x="885393" y="14135"/>
                  </a:lnTo>
                  <a:lnTo>
                    <a:pt x="885355" y="8267"/>
                  </a:lnTo>
                  <a:lnTo>
                    <a:pt x="886244" y="5384"/>
                  </a:lnTo>
                  <a:lnTo>
                    <a:pt x="886307" y="5219"/>
                  </a:lnTo>
                  <a:lnTo>
                    <a:pt x="893457" y="5219"/>
                  </a:lnTo>
                  <a:lnTo>
                    <a:pt x="894334" y="8267"/>
                  </a:lnTo>
                  <a:lnTo>
                    <a:pt x="894334" y="1790"/>
                  </a:lnTo>
                  <a:lnTo>
                    <a:pt x="884694" y="1790"/>
                  </a:lnTo>
                  <a:lnTo>
                    <a:pt x="880872" y="5384"/>
                  </a:lnTo>
                  <a:lnTo>
                    <a:pt x="880872" y="16903"/>
                  </a:lnTo>
                  <a:lnTo>
                    <a:pt x="884694" y="20497"/>
                  </a:lnTo>
                  <a:lnTo>
                    <a:pt x="895057" y="20497"/>
                  </a:lnTo>
                  <a:lnTo>
                    <a:pt x="898702" y="17068"/>
                  </a:lnTo>
                  <a:lnTo>
                    <a:pt x="898867" y="16903"/>
                  </a:lnTo>
                  <a:lnTo>
                    <a:pt x="898867" y="5384"/>
                  </a:lnTo>
                  <a:close/>
                </a:path>
                <a:path w="922019" h="1149984">
                  <a:moveTo>
                    <a:pt x="915885" y="2336"/>
                  </a:moveTo>
                  <a:lnTo>
                    <a:pt x="912342" y="0"/>
                  </a:lnTo>
                  <a:lnTo>
                    <a:pt x="886688" y="38785"/>
                  </a:lnTo>
                  <a:lnTo>
                    <a:pt x="890231" y="41122"/>
                  </a:lnTo>
                  <a:lnTo>
                    <a:pt x="915885" y="2336"/>
                  </a:lnTo>
                  <a:close/>
                </a:path>
                <a:path w="922019" h="1149984">
                  <a:moveTo>
                    <a:pt x="921651" y="24942"/>
                  </a:moveTo>
                  <a:lnTo>
                    <a:pt x="917879" y="21336"/>
                  </a:lnTo>
                  <a:lnTo>
                    <a:pt x="917168" y="21336"/>
                  </a:lnTo>
                  <a:lnTo>
                    <a:pt x="917168" y="27825"/>
                  </a:lnTo>
                  <a:lnTo>
                    <a:pt x="917168" y="33705"/>
                  </a:lnTo>
                  <a:lnTo>
                    <a:pt x="916317" y="36461"/>
                  </a:lnTo>
                  <a:lnTo>
                    <a:pt x="916266" y="36626"/>
                  </a:lnTo>
                  <a:lnTo>
                    <a:pt x="909129" y="36626"/>
                  </a:lnTo>
                  <a:lnTo>
                    <a:pt x="908227" y="33705"/>
                  </a:lnTo>
                  <a:lnTo>
                    <a:pt x="908189" y="27825"/>
                  </a:lnTo>
                  <a:lnTo>
                    <a:pt x="909091" y="24942"/>
                  </a:lnTo>
                  <a:lnTo>
                    <a:pt x="916305" y="24942"/>
                  </a:lnTo>
                  <a:lnTo>
                    <a:pt x="917168" y="27825"/>
                  </a:lnTo>
                  <a:lnTo>
                    <a:pt x="917168" y="21336"/>
                  </a:lnTo>
                  <a:lnTo>
                    <a:pt x="907465" y="21336"/>
                  </a:lnTo>
                  <a:lnTo>
                    <a:pt x="903643" y="24942"/>
                  </a:lnTo>
                  <a:lnTo>
                    <a:pt x="903643" y="36461"/>
                  </a:lnTo>
                  <a:lnTo>
                    <a:pt x="907465" y="40055"/>
                  </a:lnTo>
                  <a:lnTo>
                    <a:pt x="917879" y="40055"/>
                  </a:lnTo>
                  <a:lnTo>
                    <a:pt x="921473" y="36626"/>
                  </a:lnTo>
                  <a:lnTo>
                    <a:pt x="921651" y="36461"/>
                  </a:lnTo>
                  <a:lnTo>
                    <a:pt x="921651" y="24942"/>
                  </a:lnTo>
                  <a:close/>
                </a:path>
              </a:pathLst>
            </a:custGeom>
            <a:solidFill>
              <a:srgbClr val="57BA5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61" name="object 227"/>
            <p:cNvSpPr/>
            <p:nvPr/>
          </p:nvSpPr>
          <p:spPr>
            <a:xfrm>
              <a:off x="29318040" y="33285960"/>
              <a:ext cx="1717560" cy="2807280"/>
            </a:xfrm>
            <a:custGeom>
              <a:avLst/>
              <a:gdLst>
                <a:gd name="textAreaLeft" fmla="*/ 0 w 1717560"/>
                <a:gd name="textAreaRight" fmla="*/ 1717920 w 1717560"/>
                <a:gd name="textAreaTop" fmla="*/ 0 h 2807280"/>
                <a:gd name="textAreaBottom" fmla="*/ 2807640 h 2807280"/>
              </a:gdLst>
              <a:ahLst/>
              <a:cxnLst/>
              <a:rect l="textAreaLeft" t="textAreaTop" r="textAreaRight" b="textAreaBottom"/>
              <a:pathLst>
                <a:path w="799465" h="1306830">
                  <a:moveTo>
                    <a:pt x="24828" y="1266583"/>
                  </a:moveTo>
                  <a:lnTo>
                    <a:pt x="23139" y="1263751"/>
                  </a:lnTo>
                  <a:lnTo>
                    <a:pt x="20726" y="1259713"/>
                  </a:lnTo>
                  <a:lnTo>
                    <a:pt x="19507" y="1259713"/>
                  </a:lnTo>
                  <a:lnTo>
                    <a:pt x="19507" y="1267968"/>
                  </a:lnTo>
                  <a:lnTo>
                    <a:pt x="19507" y="1289748"/>
                  </a:lnTo>
                  <a:lnTo>
                    <a:pt x="17018" y="1293952"/>
                  </a:lnTo>
                  <a:lnTo>
                    <a:pt x="7772" y="1293952"/>
                  </a:lnTo>
                  <a:lnTo>
                    <a:pt x="5321" y="1289748"/>
                  </a:lnTo>
                  <a:lnTo>
                    <a:pt x="5321" y="1267968"/>
                  </a:lnTo>
                  <a:lnTo>
                    <a:pt x="7772" y="1263751"/>
                  </a:lnTo>
                  <a:lnTo>
                    <a:pt x="17018" y="1263751"/>
                  </a:lnTo>
                  <a:lnTo>
                    <a:pt x="19507" y="1267968"/>
                  </a:lnTo>
                  <a:lnTo>
                    <a:pt x="19507" y="1259713"/>
                  </a:lnTo>
                  <a:lnTo>
                    <a:pt x="4102" y="1259713"/>
                  </a:lnTo>
                  <a:lnTo>
                    <a:pt x="1676" y="1263751"/>
                  </a:lnTo>
                  <a:lnTo>
                    <a:pt x="0" y="1266583"/>
                  </a:lnTo>
                  <a:lnTo>
                    <a:pt x="0" y="1291132"/>
                  </a:lnTo>
                  <a:lnTo>
                    <a:pt x="4102" y="1298003"/>
                  </a:lnTo>
                  <a:lnTo>
                    <a:pt x="20726" y="1298003"/>
                  </a:lnTo>
                  <a:lnTo>
                    <a:pt x="23139" y="1293952"/>
                  </a:lnTo>
                  <a:lnTo>
                    <a:pt x="24828" y="1291132"/>
                  </a:lnTo>
                  <a:lnTo>
                    <a:pt x="24828" y="1266583"/>
                  </a:lnTo>
                  <a:close/>
                </a:path>
                <a:path w="799465" h="1306830">
                  <a:moveTo>
                    <a:pt x="38366" y="1292021"/>
                  </a:moveTo>
                  <a:lnTo>
                    <a:pt x="36703" y="1290294"/>
                  </a:lnTo>
                  <a:lnTo>
                    <a:pt x="32321" y="1290294"/>
                  </a:lnTo>
                  <a:lnTo>
                    <a:pt x="30670" y="1292021"/>
                  </a:lnTo>
                  <a:lnTo>
                    <a:pt x="30670" y="1295463"/>
                  </a:lnTo>
                  <a:lnTo>
                    <a:pt x="31267" y="1296619"/>
                  </a:lnTo>
                  <a:lnTo>
                    <a:pt x="32219" y="1297343"/>
                  </a:lnTo>
                  <a:lnTo>
                    <a:pt x="29997" y="1306537"/>
                  </a:lnTo>
                  <a:lnTo>
                    <a:pt x="33655" y="1306537"/>
                  </a:lnTo>
                  <a:lnTo>
                    <a:pt x="38087" y="1296441"/>
                  </a:lnTo>
                  <a:lnTo>
                    <a:pt x="38366" y="1295349"/>
                  </a:lnTo>
                  <a:lnTo>
                    <a:pt x="38366" y="1294130"/>
                  </a:lnTo>
                  <a:lnTo>
                    <a:pt x="38366" y="1292021"/>
                  </a:lnTo>
                  <a:close/>
                </a:path>
                <a:path w="799465" h="1306830">
                  <a:moveTo>
                    <a:pt x="65849" y="1293075"/>
                  </a:moveTo>
                  <a:lnTo>
                    <a:pt x="49174" y="1293075"/>
                  </a:lnTo>
                  <a:lnTo>
                    <a:pt x="56438" y="1285621"/>
                  </a:lnTo>
                  <a:lnTo>
                    <a:pt x="61328" y="1279791"/>
                  </a:lnTo>
                  <a:lnTo>
                    <a:pt x="64096" y="1274800"/>
                  </a:lnTo>
                  <a:lnTo>
                    <a:pt x="64960" y="1269860"/>
                  </a:lnTo>
                  <a:lnTo>
                    <a:pt x="64960" y="1264094"/>
                  </a:lnTo>
                  <a:lnTo>
                    <a:pt x="60642" y="1259725"/>
                  </a:lnTo>
                  <a:lnTo>
                    <a:pt x="49174" y="1259725"/>
                  </a:lnTo>
                  <a:lnTo>
                    <a:pt x="45567" y="1261605"/>
                  </a:lnTo>
                  <a:lnTo>
                    <a:pt x="42583" y="1265301"/>
                  </a:lnTo>
                  <a:lnTo>
                    <a:pt x="46012" y="1267955"/>
                  </a:lnTo>
                  <a:lnTo>
                    <a:pt x="48399" y="1265148"/>
                  </a:lnTo>
                  <a:lnTo>
                    <a:pt x="50444" y="1263929"/>
                  </a:lnTo>
                  <a:lnTo>
                    <a:pt x="57150" y="1263929"/>
                  </a:lnTo>
                  <a:lnTo>
                    <a:pt x="59651" y="1266202"/>
                  </a:lnTo>
                  <a:lnTo>
                    <a:pt x="59651" y="1270063"/>
                  </a:lnTo>
                  <a:lnTo>
                    <a:pt x="58940" y="1274330"/>
                  </a:lnTo>
                  <a:lnTo>
                    <a:pt x="56400" y="1278826"/>
                  </a:lnTo>
                  <a:lnTo>
                    <a:pt x="51422" y="1284757"/>
                  </a:lnTo>
                  <a:lnTo>
                    <a:pt x="43357" y="1293279"/>
                  </a:lnTo>
                  <a:lnTo>
                    <a:pt x="43357" y="1297330"/>
                  </a:lnTo>
                  <a:lnTo>
                    <a:pt x="65239" y="1297330"/>
                  </a:lnTo>
                  <a:lnTo>
                    <a:pt x="65849" y="1293075"/>
                  </a:lnTo>
                  <a:close/>
                </a:path>
                <a:path w="799465" h="1306830">
                  <a:moveTo>
                    <a:pt x="89141" y="1263319"/>
                  </a:moveTo>
                  <a:lnTo>
                    <a:pt x="88963" y="1263154"/>
                  </a:lnTo>
                  <a:lnTo>
                    <a:pt x="85305" y="1259725"/>
                  </a:lnTo>
                  <a:lnTo>
                    <a:pt x="84594" y="1259725"/>
                  </a:lnTo>
                  <a:lnTo>
                    <a:pt x="84594" y="1266202"/>
                  </a:lnTo>
                  <a:lnTo>
                    <a:pt x="84594" y="1272070"/>
                  </a:lnTo>
                  <a:lnTo>
                    <a:pt x="83743" y="1274851"/>
                  </a:lnTo>
                  <a:lnTo>
                    <a:pt x="83693" y="1275003"/>
                  </a:lnTo>
                  <a:lnTo>
                    <a:pt x="76555" y="1275003"/>
                  </a:lnTo>
                  <a:lnTo>
                    <a:pt x="75653" y="1272070"/>
                  </a:lnTo>
                  <a:lnTo>
                    <a:pt x="75615" y="1266202"/>
                  </a:lnTo>
                  <a:lnTo>
                    <a:pt x="76504" y="1263319"/>
                  </a:lnTo>
                  <a:lnTo>
                    <a:pt x="76555" y="1263154"/>
                  </a:lnTo>
                  <a:lnTo>
                    <a:pt x="83693" y="1263154"/>
                  </a:lnTo>
                  <a:lnTo>
                    <a:pt x="84594" y="1266202"/>
                  </a:lnTo>
                  <a:lnTo>
                    <a:pt x="84594" y="1259725"/>
                  </a:lnTo>
                  <a:lnTo>
                    <a:pt x="74955" y="1259725"/>
                  </a:lnTo>
                  <a:lnTo>
                    <a:pt x="71132" y="1263319"/>
                  </a:lnTo>
                  <a:lnTo>
                    <a:pt x="71132" y="1274851"/>
                  </a:lnTo>
                  <a:lnTo>
                    <a:pt x="74955" y="1278432"/>
                  </a:lnTo>
                  <a:lnTo>
                    <a:pt x="85305" y="1278432"/>
                  </a:lnTo>
                  <a:lnTo>
                    <a:pt x="88963" y="1275003"/>
                  </a:lnTo>
                  <a:lnTo>
                    <a:pt x="89141" y="1274851"/>
                  </a:lnTo>
                  <a:lnTo>
                    <a:pt x="89141" y="1263319"/>
                  </a:lnTo>
                  <a:close/>
                </a:path>
                <a:path w="799465" h="1306830">
                  <a:moveTo>
                    <a:pt x="106133" y="1260271"/>
                  </a:moveTo>
                  <a:lnTo>
                    <a:pt x="102603" y="1257935"/>
                  </a:lnTo>
                  <a:lnTo>
                    <a:pt x="76949" y="1296720"/>
                  </a:lnTo>
                  <a:lnTo>
                    <a:pt x="80492" y="1299044"/>
                  </a:lnTo>
                  <a:lnTo>
                    <a:pt x="106133" y="1260271"/>
                  </a:lnTo>
                  <a:close/>
                </a:path>
                <a:path w="799465" h="1306830">
                  <a:moveTo>
                    <a:pt x="111912" y="1282877"/>
                  </a:moveTo>
                  <a:lnTo>
                    <a:pt x="108140" y="1279271"/>
                  </a:lnTo>
                  <a:lnTo>
                    <a:pt x="107416" y="1279271"/>
                  </a:lnTo>
                  <a:lnTo>
                    <a:pt x="107416" y="1285760"/>
                  </a:lnTo>
                  <a:lnTo>
                    <a:pt x="107416" y="1291640"/>
                  </a:lnTo>
                  <a:lnTo>
                    <a:pt x="106578" y="1294396"/>
                  </a:lnTo>
                  <a:lnTo>
                    <a:pt x="106527" y="1294561"/>
                  </a:lnTo>
                  <a:lnTo>
                    <a:pt x="99390" y="1294561"/>
                  </a:lnTo>
                  <a:lnTo>
                    <a:pt x="98475" y="1291640"/>
                  </a:lnTo>
                  <a:lnTo>
                    <a:pt x="98450" y="1285760"/>
                  </a:lnTo>
                  <a:lnTo>
                    <a:pt x="99339" y="1282877"/>
                  </a:lnTo>
                  <a:lnTo>
                    <a:pt x="106565" y="1282877"/>
                  </a:lnTo>
                  <a:lnTo>
                    <a:pt x="107416" y="1285760"/>
                  </a:lnTo>
                  <a:lnTo>
                    <a:pt x="107416" y="1279271"/>
                  </a:lnTo>
                  <a:lnTo>
                    <a:pt x="97726" y="1279271"/>
                  </a:lnTo>
                  <a:lnTo>
                    <a:pt x="93903" y="1282877"/>
                  </a:lnTo>
                  <a:lnTo>
                    <a:pt x="93903" y="1294396"/>
                  </a:lnTo>
                  <a:lnTo>
                    <a:pt x="97726" y="1297990"/>
                  </a:lnTo>
                  <a:lnTo>
                    <a:pt x="108140" y="1297990"/>
                  </a:lnTo>
                  <a:lnTo>
                    <a:pt x="111734" y="1294561"/>
                  </a:lnTo>
                  <a:lnTo>
                    <a:pt x="111912" y="1294396"/>
                  </a:lnTo>
                  <a:lnTo>
                    <a:pt x="111912" y="1282877"/>
                  </a:lnTo>
                  <a:close/>
                </a:path>
                <a:path w="799465" h="1306830">
                  <a:moveTo>
                    <a:pt x="711898" y="8648"/>
                  </a:moveTo>
                  <a:lnTo>
                    <a:pt x="710209" y="5816"/>
                  </a:lnTo>
                  <a:lnTo>
                    <a:pt x="707796" y="1790"/>
                  </a:lnTo>
                  <a:lnTo>
                    <a:pt x="706577" y="1790"/>
                  </a:lnTo>
                  <a:lnTo>
                    <a:pt x="706577" y="10033"/>
                  </a:lnTo>
                  <a:lnTo>
                    <a:pt x="706577" y="31813"/>
                  </a:lnTo>
                  <a:lnTo>
                    <a:pt x="704088" y="36017"/>
                  </a:lnTo>
                  <a:lnTo>
                    <a:pt x="694842" y="36017"/>
                  </a:lnTo>
                  <a:lnTo>
                    <a:pt x="692391" y="31813"/>
                  </a:lnTo>
                  <a:lnTo>
                    <a:pt x="692391" y="10033"/>
                  </a:lnTo>
                  <a:lnTo>
                    <a:pt x="694842" y="5816"/>
                  </a:lnTo>
                  <a:lnTo>
                    <a:pt x="704088" y="5816"/>
                  </a:lnTo>
                  <a:lnTo>
                    <a:pt x="706577" y="10033"/>
                  </a:lnTo>
                  <a:lnTo>
                    <a:pt x="706577" y="1790"/>
                  </a:lnTo>
                  <a:lnTo>
                    <a:pt x="691184" y="1790"/>
                  </a:lnTo>
                  <a:lnTo>
                    <a:pt x="688746" y="5816"/>
                  </a:lnTo>
                  <a:lnTo>
                    <a:pt x="687070" y="8648"/>
                  </a:lnTo>
                  <a:lnTo>
                    <a:pt x="687070" y="33197"/>
                  </a:lnTo>
                  <a:lnTo>
                    <a:pt x="691184" y="40068"/>
                  </a:lnTo>
                  <a:lnTo>
                    <a:pt x="707796" y="40068"/>
                  </a:lnTo>
                  <a:lnTo>
                    <a:pt x="710222" y="36017"/>
                  </a:lnTo>
                  <a:lnTo>
                    <a:pt x="711898" y="33197"/>
                  </a:lnTo>
                  <a:lnTo>
                    <a:pt x="711898" y="8648"/>
                  </a:lnTo>
                  <a:close/>
                </a:path>
                <a:path w="799465" h="1306830">
                  <a:moveTo>
                    <a:pt x="725436" y="34074"/>
                  </a:moveTo>
                  <a:lnTo>
                    <a:pt x="723773" y="32359"/>
                  </a:lnTo>
                  <a:lnTo>
                    <a:pt x="719404" y="32359"/>
                  </a:lnTo>
                  <a:lnTo>
                    <a:pt x="717740" y="34074"/>
                  </a:lnTo>
                  <a:lnTo>
                    <a:pt x="717740" y="37528"/>
                  </a:lnTo>
                  <a:lnTo>
                    <a:pt x="718337" y="38684"/>
                  </a:lnTo>
                  <a:lnTo>
                    <a:pt x="719289" y="39408"/>
                  </a:lnTo>
                  <a:lnTo>
                    <a:pt x="717067" y="48602"/>
                  </a:lnTo>
                  <a:lnTo>
                    <a:pt x="720725" y="48602"/>
                  </a:lnTo>
                  <a:lnTo>
                    <a:pt x="725157" y="38506"/>
                  </a:lnTo>
                  <a:lnTo>
                    <a:pt x="725436" y="37414"/>
                  </a:lnTo>
                  <a:lnTo>
                    <a:pt x="725436" y="36195"/>
                  </a:lnTo>
                  <a:lnTo>
                    <a:pt x="725436" y="34074"/>
                  </a:lnTo>
                  <a:close/>
                </a:path>
                <a:path w="799465" h="1306830">
                  <a:moveTo>
                    <a:pt x="753529" y="20180"/>
                  </a:moveTo>
                  <a:lnTo>
                    <a:pt x="749274" y="15798"/>
                  </a:lnTo>
                  <a:lnTo>
                    <a:pt x="741006" y="15798"/>
                  </a:lnTo>
                  <a:lnTo>
                    <a:pt x="739025" y="16243"/>
                  </a:lnTo>
                  <a:lnTo>
                    <a:pt x="737082" y="17233"/>
                  </a:lnTo>
                  <a:lnTo>
                    <a:pt x="737082" y="6324"/>
                  </a:lnTo>
                  <a:lnTo>
                    <a:pt x="751535" y="6324"/>
                  </a:lnTo>
                  <a:lnTo>
                    <a:pt x="752259" y="2336"/>
                  </a:lnTo>
                  <a:lnTo>
                    <a:pt x="732205" y="2336"/>
                  </a:lnTo>
                  <a:lnTo>
                    <a:pt x="732205" y="21005"/>
                  </a:lnTo>
                  <a:lnTo>
                    <a:pt x="736193" y="21005"/>
                  </a:lnTo>
                  <a:lnTo>
                    <a:pt x="737971" y="20180"/>
                  </a:lnTo>
                  <a:lnTo>
                    <a:pt x="739457" y="19723"/>
                  </a:lnTo>
                  <a:lnTo>
                    <a:pt x="745274" y="19723"/>
                  </a:lnTo>
                  <a:lnTo>
                    <a:pt x="748220" y="21717"/>
                  </a:lnTo>
                  <a:lnTo>
                    <a:pt x="748220" y="32854"/>
                  </a:lnTo>
                  <a:lnTo>
                    <a:pt x="745274" y="35902"/>
                  </a:lnTo>
                  <a:lnTo>
                    <a:pt x="737412" y="35902"/>
                  </a:lnTo>
                  <a:lnTo>
                    <a:pt x="735025" y="34759"/>
                  </a:lnTo>
                  <a:lnTo>
                    <a:pt x="732815" y="32359"/>
                  </a:lnTo>
                  <a:lnTo>
                    <a:pt x="729703" y="35356"/>
                  </a:lnTo>
                  <a:lnTo>
                    <a:pt x="732599" y="38303"/>
                  </a:lnTo>
                  <a:lnTo>
                    <a:pt x="735965" y="40055"/>
                  </a:lnTo>
                  <a:lnTo>
                    <a:pt x="748385" y="40055"/>
                  </a:lnTo>
                  <a:lnTo>
                    <a:pt x="753529" y="34912"/>
                  </a:lnTo>
                  <a:lnTo>
                    <a:pt x="753529" y="20180"/>
                  </a:lnTo>
                  <a:close/>
                </a:path>
                <a:path w="799465" h="1306830">
                  <a:moveTo>
                    <a:pt x="776541" y="5384"/>
                  </a:moveTo>
                  <a:lnTo>
                    <a:pt x="776363" y="5219"/>
                  </a:lnTo>
                  <a:lnTo>
                    <a:pt x="772718" y="1790"/>
                  </a:lnTo>
                  <a:lnTo>
                    <a:pt x="771994" y="1790"/>
                  </a:lnTo>
                  <a:lnTo>
                    <a:pt x="771994" y="8267"/>
                  </a:lnTo>
                  <a:lnTo>
                    <a:pt x="771994" y="14135"/>
                  </a:lnTo>
                  <a:lnTo>
                    <a:pt x="771156" y="16916"/>
                  </a:lnTo>
                  <a:lnTo>
                    <a:pt x="771105" y="17068"/>
                  </a:lnTo>
                  <a:lnTo>
                    <a:pt x="763968" y="17068"/>
                  </a:lnTo>
                  <a:lnTo>
                    <a:pt x="763054" y="14135"/>
                  </a:lnTo>
                  <a:lnTo>
                    <a:pt x="763016" y="8267"/>
                  </a:lnTo>
                  <a:lnTo>
                    <a:pt x="763905" y="5384"/>
                  </a:lnTo>
                  <a:lnTo>
                    <a:pt x="763968" y="5219"/>
                  </a:lnTo>
                  <a:lnTo>
                    <a:pt x="771105" y="5219"/>
                  </a:lnTo>
                  <a:lnTo>
                    <a:pt x="771994" y="8267"/>
                  </a:lnTo>
                  <a:lnTo>
                    <a:pt x="771994" y="1790"/>
                  </a:lnTo>
                  <a:lnTo>
                    <a:pt x="762355" y="1790"/>
                  </a:lnTo>
                  <a:lnTo>
                    <a:pt x="758532" y="5384"/>
                  </a:lnTo>
                  <a:lnTo>
                    <a:pt x="758532" y="16916"/>
                  </a:lnTo>
                  <a:lnTo>
                    <a:pt x="762355" y="20497"/>
                  </a:lnTo>
                  <a:lnTo>
                    <a:pt x="772718" y="20497"/>
                  </a:lnTo>
                  <a:lnTo>
                    <a:pt x="776363" y="17068"/>
                  </a:lnTo>
                  <a:lnTo>
                    <a:pt x="776541" y="16916"/>
                  </a:lnTo>
                  <a:lnTo>
                    <a:pt x="776541" y="5384"/>
                  </a:lnTo>
                  <a:close/>
                </a:path>
                <a:path w="799465" h="1306830">
                  <a:moveTo>
                    <a:pt x="793546" y="2336"/>
                  </a:moveTo>
                  <a:lnTo>
                    <a:pt x="790003" y="0"/>
                  </a:lnTo>
                  <a:lnTo>
                    <a:pt x="764349" y="38785"/>
                  </a:lnTo>
                  <a:lnTo>
                    <a:pt x="767892" y="41109"/>
                  </a:lnTo>
                  <a:lnTo>
                    <a:pt x="793546" y="2336"/>
                  </a:lnTo>
                  <a:close/>
                </a:path>
                <a:path w="799465" h="1306830">
                  <a:moveTo>
                    <a:pt x="799312" y="24942"/>
                  </a:moveTo>
                  <a:lnTo>
                    <a:pt x="795553" y="21336"/>
                  </a:lnTo>
                  <a:lnTo>
                    <a:pt x="794829" y="21336"/>
                  </a:lnTo>
                  <a:lnTo>
                    <a:pt x="794829" y="27825"/>
                  </a:lnTo>
                  <a:lnTo>
                    <a:pt x="794829" y="33705"/>
                  </a:lnTo>
                  <a:lnTo>
                    <a:pt x="793978" y="36461"/>
                  </a:lnTo>
                  <a:lnTo>
                    <a:pt x="793927" y="36639"/>
                  </a:lnTo>
                  <a:lnTo>
                    <a:pt x="786790" y="36639"/>
                  </a:lnTo>
                  <a:lnTo>
                    <a:pt x="785888" y="33705"/>
                  </a:lnTo>
                  <a:lnTo>
                    <a:pt x="785850" y="27825"/>
                  </a:lnTo>
                  <a:lnTo>
                    <a:pt x="786752" y="24942"/>
                  </a:lnTo>
                  <a:lnTo>
                    <a:pt x="793965" y="24942"/>
                  </a:lnTo>
                  <a:lnTo>
                    <a:pt x="794829" y="27825"/>
                  </a:lnTo>
                  <a:lnTo>
                    <a:pt x="794829" y="21336"/>
                  </a:lnTo>
                  <a:lnTo>
                    <a:pt x="785126" y="21336"/>
                  </a:lnTo>
                  <a:lnTo>
                    <a:pt x="781304" y="24942"/>
                  </a:lnTo>
                  <a:lnTo>
                    <a:pt x="781304" y="36461"/>
                  </a:lnTo>
                  <a:lnTo>
                    <a:pt x="785126" y="40055"/>
                  </a:lnTo>
                  <a:lnTo>
                    <a:pt x="795553" y="40055"/>
                  </a:lnTo>
                  <a:lnTo>
                    <a:pt x="799134" y="36639"/>
                  </a:lnTo>
                  <a:lnTo>
                    <a:pt x="799312" y="36461"/>
                  </a:lnTo>
                  <a:lnTo>
                    <a:pt x="799312" y="24942"/>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62" name="object 228"/>
            <p:cNvSpPr/>
            <p:nvPr/>
          </p:nvSpPr>
          <p:spPr>
            <a:xfrm>
              <a:off x="28108440" y="33783480"/>
              <a:ext cx="3561480" cy="2482200"/>
            </a:xfrm>
            <a:custGeom>
              <a:avLst/>
              <a:gdLst>
                <a:gd name="textAreaLeft" fmla="*/ 0 w 3561480"/>
                <a:gd name="textAreaRight" fmla="*/ 3561840 w 3561480"/>
                <a:gd name="textAreaTop" fmla="*/ 0 h 2482200"/>
                <a:gd name="textAreaBottom" fmla="*/ 2482560 h 2482200"/>
              </a:gdLst>
              <a:ahLst/>
              <a:cxnLst/>
              <a:rect l="textAreaLeft" t="textAreaTop" r="textAreaRight" b="textAreaBottom"/>
              <a:pathLst>
                <a:path w="1657350" h="1155700">
                  <a:moveTo>
                    <a:pt x="24828" y="1115402"/>
                  </a:moveTo>
                  <a:lnTo>
                    <a:pt x="23139" y="1112570"/>
                  </a:lnTo>
                  <a:lnTo>
                    <a:pt x="20726" y="1108532"/>
                  </a:lnTo>
                  <a:lnTo>
                    <a:pt x="19507" y="1108532"/>
                  </a:lnTo>
                  <a:lnTo>
                    <a:pt x="19507" y="1116774"/>
                  </a:lnTo>
                  <a:lnTo>
                    <a:pt x="19507" y="1138542"/>
                  </a:lnTo>
                  <a:lnTo>
                    <a:pt x="17018" y="1142758"/>
                  </a:lnTo>
                  <a:lnTo>
                    <a:pt x="7772" y="1142758"/>
                  </a:lnTo>
                  <a:lnTo>
                    <a:pt x="5321" y="1138542"/>
                  </a:lnTo>
                  <a:lnTo>
                    <a:pt x="5321" y="1116774"/>
                  </a:lnTo>
                  <a:lnTo>
                    <a:pt x="7772" y="1112570"/>
                  </a:lnTo>
                  <a:lnTo>
                    <a:pt x="17018" y="1112570"/>
                  </a:lnTo>
                  <a:lnTo>
                    <a:pt x="19507" y="1116774"/>
                  </a:lnTo>
                  <a:lnTo>
                    <a:pt x="19507" y="1108532"/>
                  </a:lnTo>
                  <a:lnTo>
                    <a:pt x="4114" y="1108532"/>
                  </a:lnTo>
                  <a:lnTo>
                    <a:pt x="1676" y="1112570"/>
                  </a:lnTo>
                  <a:lnTo>
                    <a:pt x="0" y="1115402"/>
                  </a:lnTo>
                  <a:lnTo>
                    <a:pt x="0" y="1139939"/>
                  </a:lnTo>
                  <a:lnTo>
                    <a:pt x="4114" y="1146810"/>
                  </a:lnTo>
                  <a:lnTo>
                    <a:pt x="20726" y="1146810"/>
                  </a:lnTo>
                  <a:lnTo>
                    <a:pt x="23139" y="1142758"/>
                  </a:lnTo>
                  <a:lnTo>
                    <a:pt x="24828" y="1139939"/>
                  </a:lnTo>
                  <a:lnTo>
                    <a:pt x="24828" y="1115402"/>
                  </a:lnTo>
                  <a:close/>
                </a:path>
                <a:path w="1657350" h="1155700">
                  <a:moveTo>
                    <a:pt x="38366" y="1140841"/>
                  </a:moveTo>
                  <a:lnTo>
                    <a:pt x="36703" y="1139101"/>
                  </a:lnTo>
                  <a:lnTo>
                    <a:pt x="32321" y="1139101"/>
                  </a:lnTo>
                  <a:lnTo>
                    <a:pt x="30657" y="1140841"/>
                  </a:lnTo>
                  <a:lnTo>
                    <a:pt x="30657" y="1144270"/>
                  </a:lnTo>
                  <a:lnTo>
                    <a:pt x="31267" y="1145438"/>
                  </a:lnTo>
                  <a:lnTo>
                    <a:pt x="32219" y="1146149"/>
                  </a:lnTo>
                  <a:lnTo>
                    <a:pt x="29997" y="1155344"/>
                  </a:lnTo>
                  <a:lnTo>
                    <a:pt x="33655" y="1155344"/>
                  </a:lnTo>
                  <a:lnTo>
                    <a:pt x="37363" y="1146860"/>
                  </a:lnTo>
                  <a:lnTo>
                    <a:pt x="38087" y="1145260"/>
                  </a:lnTo>
                  <a:lnTo>
                    <a:pt x="38366" y="1144155"/>
                  </a:lnTo>
                  <a:lnTo>
                    <a:pt x="38366" y="1142936"/>
                  </a:lnTo>
                  <a:lnTo>
                    <a:pt x="38366" y="1140841"/>
                  </a:lnTo>
                  <a:close/>
                </a:path>
                <a:path w="1657350" h="1155700">
                  <a:moveTo>
                    <a:pt x="65798" y="1129855"/>
                  </a:moveTo>
                  <a:lnTo>
                    <a:pt x="62077" y="1126921"/>
                  </a:lnTo>
                  <a:lnTo>
                    <a:pt x="57429" y="1126477"/>
                  </a:lnTo>
                  <a:lnTo>
                    <a:pt x="61582" y="1125486"/>
                  </a:lnTo>
                  <a:lnTo>
                    <a:pt x="64630" y="1122654"/>
                  </a:lnTo>
                  <a:lnTo>
                    <a:pt x="64630" y="1117942"/>
                  </a:lnTo>
                  <a:lnTo>
                    <a:pt x="64630" y="1112951"/>
                  </a:lnTo>
                  <a:lnTo>
                    <a:pt x="60756" y="1108532"/>
                  </a:lnTo>
                  <a:lnTo>
                    <a:pt x="49669" y="1108532"/>
                  </a:lnTo>
                  <a:lnTo>
                    <a:pt x="46240" y="1109967"/>
                  </a:lnTo>
                  <a:lnTo>
                    <a:pt x="43091" y="1112901"/>
                  </a:lnTo>
                  <a:lnTo>
                    <a:pt x="45732" y="1115949"/>
                  </a:lnTo>
                  <a:lnTo>
                    <a:pt x="48221" y="1113612"/>
                  </a:lnTo>
                  <a:lnTo>
                    <a:pt x="50444" y="1112621"/>
                  </a:lnTo>
                  <a:lnTo>
                    <a:pt x="57099" y="1112621"/>
                  </a:lnTo>
                  <a:lnTo>
                    <a:pt x="59537" y="1114780"/>
                  </a:lnTo>
                  <a:lnTo>
                    <a:pt x="59537" y="1122603"/>
                  </a:lnTo>
                  <a:lnTo>
                    <a:pt x="56489" y="1124813"/>
                  </a:lnTo>
                  <a:lnTo>
                    <a:pt x="50939" y="1124813"/>
                  </a:lnTo>
                  <a:lnTo>
                    <a:pt x="50342" y="1128750"/>
                  </a:lnTo>
                  <a:lnTo>
                    <a:pt x="57594" y="1128750"/>
                  </a:lnTo>
                  <a:lnTo>
                    <a:pt x="60477" y="1130287"/>
                  </a:lnTo>
                  <a:lnTo>
                    <a:pt x="60477" y="1139761"/>
                  </a:lnTo>
                  <a:lnTo>
                    <a:pt x="57658" y="1142644"/>
                  </a:lnTo>
                  <a:lnTo>
                    <a:pt x="49999" y="1142644"/>
                  </a:lnTo>
                  <a:lnTo>
                    <a:pt x="47510" y="1141539"/>
                  </a:lnTo>
                  <a:lnTo>
                    <a:pt x="45072" y="1138999"/>
                  </a:lnTo>
                  <a:lnTo>
                    <a:pt x="42024" y="1141818"/>
                  </a:lnTo>
                  <a:lnTo>
                    <a:pt x="44856" y="1145209"/>
                  </a:lnTo>
                  <a:lnTo>
                    <a:pt x="48742" y="1146810"/>
                  </a:lnTo>
                  <a:lnTo>
                    <a:pt x="60871" y="1146810"/>
                  </a:lnTo>
                  <a:lnTo>
                    <a:pt x="65798" y="1141933"/>
                  </a:lnTo>
                  <a:lnTo>
                    <a:pt x="65798" y="1129855"/>
                  </a:lnTo>
                  <a:close/>
                </a:path>
                <a:path w="1657350" h="1155700">
                  <a:moveTo>
                    <a:pt x="89357" y="1112126"/>
                  </a:moveTo>
                  <a:lnTo>
                    <a:pt x="89179" y="1111961"/>
                  </a:lnTo>
                  <a:lnTo>
                    <a:pt x="85521" y="1108532"/>
                  </a:lnTo>
                  <a:lnTo>
                    <a:pt x="84810" y="1108532"/>
                  </a:lnTo>
                  <a:lnTo>
                    <a:pt x="84810" y="1115009"/>
                  </a:lnTo>
                  <a:lnTo>
                    <a:pt x="84810" y="1120876"/>
                  </a:lnTo>
                  <a:lnTo>
                    <a:pt x="83972" y="1123657"/>
                  </a:lnTo>
                  <a:lnTo>
                    <a:pt x="83921" y="1123810"/>
                  </a:lnTo>
                  <a:lnTo>
                    <a:pt x="76784" y="1123810"/>
                  </a:lnTo>
                  <a:lnTo>
                    <a:pt x="75869" y="1120876"/>
                  </a:lnTo>
                  <a:lnTo>
                    <a:pt x="75831" y="1115009"/>
                  </a:lnTo>
                  <a:lnTo>
                    <a:pt x="76733" y="1112126"/>
                  </a:lnTo>
                  <a:lnTo>
                    <a:pt x="76784" y="1111961"/>
                  </a:lnTo>
                  <a:lnTo>
                    <a:pt x="83921" y="1111961"/>
                  </a:lnTo>
                  <a:lnTo>
                    <a:pt x="84810" y="1115009"/>
                  </a:lnTo>
                  <a:lnTo>
                    <a:pt x="84810" y="1108532"/>
                  </a:lnTo>
                  <a:lnTo>
                    <a:pt x="75171" y="1108532"/>
                  </a:lnTo>
                  <a:lnTo>
                    <a:pt x="71348" y="1112126"/>
                  </a:lnTo>
                  <a:lnTo>
                    <a:pt x="71348" y="1123657"/>
                  </a:lnTo>
                  <a:lnTo>
                    <a:pt x="75171" y="1127252"/>
                  </a:lnTo>
                  <a:lnTo>
                    <a:pt x="85521" y="1127252"/>
                  </a:lnTo>
                  <a:lnTo>
                    <a:pt x="89179" y="1123810"/>
                  </a:lnTo>
                  <a:lnTo>
                    <a:pt x="89357" y="1123657"/>
                  </a:lnTo>
                  <a:lnTo>
                    <a:pt x="89357" y="1112126"/>
                  </a:lnTo>
                  <a:close/>
                </a:path>
                <a:path w="1657350" h="1155700">
                  <a:moveTo>
                    <a:pt x="106362" y="1109078"/>
                  </a:moveTo>
                  <a:lnTo>
                    <a:pt x="102819" y="1106754"/>
                  </a:lnTo>
                  <a:lnTo>
                    <a:pt x="77165" y="1145527"/>
                  </a:lnTo>
                  <a:lnTo>
                    <a:pt x="80708" y="1147864"/>
                  </a:lnTo>
                  <a:lnTo>
                    <a:pt x="106362" y="1109078"/>
                  </a:lnTo>
                  <a:close/>
                </a:path>
                <a:path w="1657350" h="1155700">
                  <a:moveTo>
                    <a:pt x="112128" y="1131684"/>
                  </a:moveTo>
                  <a:lnTo>
                    <a:pt x="108356" y="1128077"/>
                  </a:lnTo>
                  <a:lnTo>
                    <a:pt x="107632" y="1128077"/>
                  </a:lnTo>
                  <a:lnTo>
                    <a:pt x="107632" y="1134567"/>
                  </a:lnTo>
                  <a:lnTo>
                    <a:pt x="107632" y="1140447"/>
                  </a:lnTo>
                  <a:lnTo>
                    <a:pt x="106807" y="1143215"/>
                  </a:lnTo>
                  <a:lnTo>
                    <a:pt x="106756" y="1143381"/>
                  </a:lnTo>
                  <a:lnTo>
                    <a:pt x="99606" y="1143381"/>
                  </a:lnTo>
                  <a:lnTo>
                    <a:pt x="98691" y="1140447"/>
                  </a:lnTo>
                  <a:lnTo>
                    <a:pt x="98666" y="1134567"/>
                  </a:lnTo>
                  <a:lnTo>
                    <a:pt x="99555" y="1131684"/>
                  </a:lnTo>
                  <a:lnTo>
                    <a:pt x="106781" y="1131684"/>
                  </a:lnTo>
                  <a:lnTo>
                    <a:pt x="107632" y="1134567"/>
                  </a:lnTo>
                  <a:lnTo>
                    <a:pt x="107632" y="1128077"/>
                  </a:lnTo>
                  <a:lnTo>
                    <a:pt x="97942" y="1128077"/>
                  </a:lnTo>
                  <a:lnTo>
                    <a:pt x="94119" y="1131684"/>
                  </a:lnTo>
                  <a:lnTo>
                    <a:pt x="94119" y="1143215"/>
                  </a:lnTo>
                  <a:lnTo>
                    <a:pt x="97942" y="1146810"/>
                  </a:lnTo>
                  <a:lnTo>
                    <a:pt x="108356" y="1146810"/>
                  </a:lnTo>
                  <a:lnTo>
                    <a:pt x="111950" y="1143381"/>
                  </a:lnTo>
                  <a:lnTo>
                    <a:pt x="112128" y="1143215"/>
                  </a:lnTo>
                  <a:lnTo>
                    <a:pt x="112128" y="1131684"/>
                  </a:lnTo>
                  <a:close/>
                </a:path>
                <a:path w="1657350" h="1155700">
                  <a:moveTo>
                    <a:pt x="1580172" y="2336"/>
                  </a:moveTo>
                  <a:lnTo>
                    <a:pt x="1575689" y="2336"/>
                  </a:lnTo>
                  <a:lnTo>
                    <a:pt x="1564220" y="9423"/>
                  </a:lnTo>
                  <a:lnTo>
                    <a:pt x="1566430" y="13017"/>
                  </a:lnTo>
                  <a:lnTo>
                    <a:pt x="1575079" y="7759"/>
                  </a:lnTo>
                  <a:lnTo>
                    <a:pt x="1575079" y="39395"/>
                  </a:lnTo>
                  <a:lnTo>
                    <a:pt x="1580172" y="39395"/>
                  </a:lnTo>
                  <a:lnTo>
                    <a:pt x="1580172" y="2336"/>
                  </a:lnTo>
                  <a:close/>
                </a:path>
                <a:path w="1657350" h="1155700">
                  <a:moveTo>
                    <a:pt x="1610931" y="35140"/>
                  </a:moveTo>
                  <a:lnTo>
                    <a:pt x="1594269" y="35140"/>
                  </a:lnTo>
                  <a:lnTo>
                    <a:pt x="1601520" y="27686"/>
                  </a:lnTo>
                  <a:lnTo>
                    <a:pt x="1606410" y="21856"/>
                  </a:lnTo>
                  <a:lnTo>
                    <a:pt x="1609178" y="16865"/>
                  </a:lnTo>
                  <a:lnTo>
                    <a:pt x="1610055" y="11912"/>
                  </a:lnTo>
                  <a:lnTo>
                    <a:pt x="1610055" y="6159"/>
                  </a:lnTo>
                  <a:lnTo>
                    <a:pt x="1605724" y="1778"/>
                  </a:lnTo>
                  <a:lnTo>
                    <a:pt x="1594269" y="1778"/>
                  </a:lnTo>
                  <a:lnTo>
                    <a:pt x="1590662" y="3657"/>
                  </a:lnTo>
                  <a:lnTo>
                    <a:pt x="1587665" y="7366"/>
                  </a:lnTo>
                  <a:lnTo>
                    <a:pt x="1591094" y="10020"/>
                  </a:lnTo>
                  <a:lnTo>
                    <a:pt x="1593494" y="7213"/>
                  </a:lnTo>
                  <a:lnTo>
                    <a:pt x="1595539" y="5994"/>
                  </a:lnTo>
                  <a:lnTo>
                    <a:pt x="1602232" y="5994"/>
                  </a:lnTo>
                  <a:lnTo>
                    <a:pt x="1604733" y="8255"/>
                  </a:lnTo>
                  <a:lnTo>
                    <a:pt x="1604733" y="12128"/>
                  </a:lnTo>
                  <a:lnTo>
                    <a:pt x="1604022" y="16383"/>
                  </a:lnTo>
                  <a:lnTo>
                    <a:pt x="1601495" y="20891"/>
                  </a:lnTo>
                  <a:lnTo>
                    <a:pt x="1596504" y="26809"/>
                  </a:lnTo>
                  <a:lnTo>
                    <a:pt x="1588439" y="35344"/>
                  </a:lnTo>
                  <a:lnTo>
                    <a:pt x="1588439" y="39395"/>
                  </a:lnTo>
                  <a:lnTo>
                    <a:pt x="1610321" y="39395"/>
                  </a:lnTo>
                  <a:lnTo>
                    <a:pt x="1610931" y="35140"/>
                  </a:lnTo>
                  <a:close/>
                </a:path>
                <a:path w="1657350" h="1155700">
                  <a:moveTo>
                    <a:pt x="1634223" y="5372"/>
                  </a:moveTo>
                  <a:lnTo>
                    <a:pt x="1634045" y="5219"/>
                  </a:lnTo>
                  <a:lnTo>
                    <a:pt x="1630400" y="1778"/>
                  </a:lnTo>
                  <a:lnTo>
                    <a:pt x="1629676" y="1778"/>
                  </a:lnTo>
                  <a:lnTo>
                    <a:pt x="1629676" y="8255"/>
                  </a:lnTo>
                  <a:lnTo>
                    <a:pt x="1629676" y="14135"/>
                  </a:lnTo>
                  <a:lnTo>
                    <a:pt x="1628825" y="16903"/>
                  </a:lnTo>
                  <a:lnTo>
                    <a:pt x="1628787" y="17068"/>
                  </a:lnTo>
                  <a:lnTo>
                    <a:pt x="1621637" y="17068"/>
                  </a:lnTo>
                  <a:lnTo>
                    <a:pt x="1620735" y="14135"/>
                  </a:lnTo>
                  <a:lnTo>
                    <a:pt x="1620697" y="8255"/>
                  </a:lnTo>
                  <a:lnTo>
                    <a:pt x="1621586" y="5372"/>
                  </a:lnTo>
                  <a:lnTo>
                    <a:pt x="1621637" y="5219"/>
                  </a:lnTo>
                  <a:lnTo>
                    <a:pt x="1628787" y="5219"/>
                  </a:lnTo>
                  <a:lnTo>
                    <a:pt x="1629676" y="8255"/>
                  </a:lnTo>
                  <a:lnTo>
                    <a:pt x="1629676" y="1778"/>
                  </a:lnTo>
                  <a:lnTo>
                    <a:pt x="1620037" y="1778"/>
                  </a:lnTo>
                  <a:lnTo>
                    <a:pt x="1616214" y="5372"/>
                  </a:lnTo>
                  <a:lnTo>
                    <a:pt x="1616214" y="16903"/>
                  </a:lnTo>
                  <a:lnTo>
                    <a:pt x="1620037" y="20497"/>
                  </a:lnTo>
                  <a:lnTo>
                    <a:pt x="1630400" y="20497"/>
                  </a:lnTo>
                  <a:lnTo>
                    <a:pt x="1634045" y="17068"/>
                  </a:lnTo>
                  <a:lnTo>
                    <a:pt x="1634223" y="16903"/>
                  </a:lnTo>
                  <a:lnTo>
                    <a:pt x="1634223" y="5372"/>
                  </a:lnTo>
                  <a:close/>
                </a:path>
                <a:path w="1657350" h="1155700">
                  <a:moveTo>
                    <a:pt x="1651228" y="2336"/>
                  </a:moveTo>
                  <a:lnTo>
                    <a:pt x="1647685" y="0"/>
                  </a:lnTo>
                  <a:lnTo>
                    <a:pt x="1622031" y="38785"/>
                  </a:lnTo>
                  <a:lnTo>
                    <a:pt x="1625574" y="41109"/>
                  </a:lnTo>
                  <a:lnTo>
                    <a:pt x="1651228" y="2336"/>
                  </a:lnTo>
                  <a:close/>
                </a:path>
                <a:path w="1657350" h="1155700">
                  <a:moveTo>
                    <a:pt x="1656994" y="24942"/>
                  </a:moveTo>
                  <a:lnTo>
                    <a:pt x="1653222" y="21323"/>
                  </a:lnTo>
                  <a:lnTo>
                    <a:pt x="1652511" y="21323"/>
                  </a:lnTo>
                  <a:lnTo>
                    <a:pt x="1652511" y="27813"/>
                  </a:lnTo>
                  <a:lnTo>
                    <a:pt x="1652511" y="33693"/>
                  </a:lnTo>
                  <a:lnTo>
                    <a:pt x="1651660" y="36461"/>
                  </a:lnTo>
                  <a:lnTo>
                    <a:pt x="1651609" y="36626"/>
                  </a:lnTo>
                  <a:lnTo>
                    <a:pt x="1644472" y="36626"/>
                  </a:lnTo>
                  <a:lnTo>
                    <a:pt x="1643557" y="33693"/>
                  </a:lnTo>
                  <a:lnTo>
                    <a:pt x="1643532" y="27813"/>
                  </a:lnTo>
                  <a:lnTo>
                    <a:pt x="1644434" y="24942"/>
                  </a:lnTo>
                  <a:lnTo>
                    <a:pt x="1651647" y="24942"/>
                  </a:lnTo>
                  <a:lnTo>
                    <a:pt x="1652511" y="27813"/>
                  </a:lnTo>
                  <a:lnTo>
                    <a:pt x="1652511" y="21323"/>
                  </a:lnTo>
                  <a:lnTo>
                    <a:pt x="1642808" y="21323"/>
                  </a:lnTo>
                  <a:lnTo>
                    <a:pt x="1638985" y="24942"/>
                  </a:lnTo>
                  <a:lnTo>
                    <a:pt x="1638985" y="36461"/>
                  </a:lnTo>
                  <a:lnTo>
                    <a:pt x="1642808" y="40068"/>
                  </a:lnTo>
                  <a:lnTo>
                    <a:pt x="1653222" y="40068"/>
                  </a:lnTo>
                  <a:lnTo>
                    <a:pt x="1656816" y="36626"/>
                  </a:lnTo>
                  <a:lnTo>
                    <a:pt x="1656994" y="36461"/>
                  </a:lnTo>
                  <a:lnTo>
                    <a:pt x="1656994" y="24942"/>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2" name="正方形/長方形 1">
            <a:extLst>
              <a:ext uri="{FF2B5EF4-FFF2-40B4-BE49-F238E27FC236}">
                <a16:creationId xmlns:a16="http://schemas.microsoft.com/office/drawing/2014/main" id="{463F8AEB-74B8-5380-D137-E9C3CEA9A6E3}"/>
              </a:ext>
            </a:extLst>
          </p:cNvPr>
          <p:cNvSpPr/>
          <p:nvPr/>
        </p:nvSpPr>
        <p:spPr>
          <a:xfrm>
            <a:off x="2592000" y="3003942"/>
            <a:ext cx="1980000" cy="1332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7200" b="0" strike="noStrike" spc="-1" dirty="0">
                <a:solidFill>
                  <a:srgbClr val="000000"/>
                </a:solidFill>
                <a:latin typeface="Arial"/>
              </a:rPr>
              <a:t>NO.</a:t>
            </a:r>
          </a:p>
        </p:txBody>
      </p:sp>
      <p:sp>
        <p:nvSpPr>
          <p:cNvPr id="3" name="正方形/長方形 2">
            <a:extLst>
              <a:ext uri="{FF2B5EF4-FFF2-40B4-BE49-F238E27FC236}">
                <a16:creationId xmlns:a16="http://schemas.microsoft.com/office/drawing/2014/main" id="{5B3E8831-CC50-7E0B-DE82-33C685207EB2}"/>
              </a:ext>
            </a:extLst>
          </p:cNvPr>
          <p:cNvSpPr/>
          <p:nvPr/>
        </p:nvSpPr>
        <p:spPr>
          <a:xfrm>
            <a:off x="9501840" y="1047324"/>
            <a:ext cx="20269800" cy="2517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7200" b="0" strike="noStrike" spc="-1">
                <a:solidFill>
                  <a:schemeClr val="bg1"/>
                </a:solidFill>
                <a:latin typeface="Arial"/>
              </a:rPr>
              <a:t>〇〇〇〇〇〇〇〇〇〇〇〇〇〇〇〇症例について</a:t>
            </a:r>
            <a:endParaRPr lang="en-US" sz="7200" b="0" strike="noStrike" spc="-1" dirty="0">
              <a:solidFill>
                <a:schemeClr val="bg1"/>
              </a:solidFill>
              <a:latin typeface="Arial"/>
            </a:endParaRPr>
          </a:p>
          <a:p>
            <a:pPr>
              <a:lnSpc>
                <a:spcPct val="100000"/>
              </a:lnSpc>
            </a:pPr>
            <a:r>
              <a:rPr lang="ja-JP" sz="6000" b="0" strike="noStrike" spc="-1">
                <a:solidFill>
                  <a:schemeClr val="bg1"/>
                </a:solidFill>
                <a:latin typeface="Arial"/>
              </a:rPr>
              <a:t>（〇〇身体所見等から考える〇〇〇〇の診断に向けて）</a:t>
            </a:r>
            <a:endParaRPr lang="en-US" sz="6000" b="0" strike="noStrike" spc="-1" dirty="0">
              <a:solidFill>
                <a:schemeClr val="bg1"/>
              </a:solidFill>
              <a:latin typeface="Arial"/>
            </a:endParaRPr>
          </a:p>
        </p:txBody>
      </p:sp>
      <p:sp>
        <p:nvSpPr>
          <p:cNvPr id="4" name="正方形/長方形 3">
            <a:extLst>
              <a:ext uri="{FF2B5EF4-FFF2-40B4-BE49-F238E27FC236}">
                <a16:creationId xmlns:a16="http://schemas.microsoft.com/office/drawing/2014/main" id="{8C7DB6C1-0C5F-7755-AE54-AB6FE2E4250F}"/>
              </a:ext>
            </a:extLst>
          </p:cNvPr>
          <p:cNvSpPr/>
          <p:nvPr/>
        </p:nvSpPr>
        <p:spPr>
          <a:xfrm>
            <a:off x="10653840" y="4806525"/>
            <a:ext cx="17678160" cy="972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5400" b="0" strike="noStrike" spc="-1">
                <a:solidFill>
                  <a:srgbClr val="000000"/>
                </a:solidFill>
                <a:latin typeface="Arial"/>
              </a:rPr>
              <a:t>〇〇〇〇〇〇〇〇病院〇〇〇内科・〇〇〇〇〇センター</a:t>
            </a:r>
            <a:endParaRPr lang="en-US" sz="5400" b="0" strike="noStrike" spc="-1" dirty="0">
              <a:solidFill>
                <a:srgbClr val="000000"/>
              </a:solidFill>
              <a:latin typeface="Arial"/>
            </a:endParaRPr>
          </a:p>
        </p:txBody>
      </p:sp>
      <p:sp>
        <p:nvSpPr>
          <p:cNvPr id="5" name="正方形/長方形 4">
            <a:extLst>
              <a:ext uri="{FF2B5EF4-FFF2-40B4-BE49-F238E27FC236}">
                <a16:creationId xmlns:a16="http://schemas.microsoft.com/office/drawing/2014/main" id="{0F2005B3-2651-A521-E5BE-97ECA605DABA}"/>
              </a:ext>
            </a:extLst>
          </p:cNvPr>
          <p:cNvSpPr/>
          <p:nvPr/>
        </p:nvSpPr>
        <p:spPr>
          <a:xfrm>
            <a:off x="24261840" y="5922525"/>
            <a:ext cx="4358160" cy="972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5400" b="0" strike="noStrike" spc="-1">
                <a:solidFill>
                  <a:srgbClr val="000000"/>
                </a:solidFill>
                <a:latin typeface="Arial"/>
              </a:rPr>
              <a:t>名前　太郎</a:t>
            </a:r>
            <a:endParaRPr lang="en-US" sz="5400" b="0" strike="noStrike" spc="-1" dirty="0">
              <a:solidFill>
                <a:srgbClr val="000000"/>
              </a:solidFill>
              <a:latin typeface="Arial"/>
            </a:endParaRPr>
          </a:p>
        </p:txBody>
      </p:sp>
      <p:sp>
        <p:nvSpPr>
          <p:cNvPr id="13" name="正方形/長方形 12">
            <a:extLst>
              <a:ext uri="{FF2B5EF4-FFF2-40B4-BE49-F238E27FC236}">
                <a16:creationId xmlns:a16="http://schemas.microsoft.com/office/drawing/2014/main" id="{96D03719-3267-9119-70D8-E7967FF91D39}"/>
              </a:ext>
            </a:extLst>
          </p:cNvPr>
          <p:cNvSpPr/>
          <p:nvPr/>
        </p:nvSpPr>
        <p:spPr>
          <a:xfrm>
            <a:off x="15209644" y="7252724"/>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5000" b="0" strike="noStrike" spc="-1" dirty="0" err="1">
                <a:solidFill>
                  <a:schemeClr val="bg1"/>
                </a:solidFill>
                <a:latin typeface="Arial"/>
              </a:rPr>
              <a:t>背景</a:t>
            </a:r>
            <a:endParaRPr lang="en-US" sz="5000" b="0" strike="noStrike" spc="-1" dirty="0">
              <a:solidFill>
                <a:schemeClr val="bg1"/>
              </a:solidFill>
              <a:latin typeface="Arial"/>
            </a:endParaRPr>
          </a:p>
        </p:txBody>
      </p:sp>
      <p:sp>
        <p:nvSpPr>
          <p:cNvPr id="14" name="正方形/長方形 13">
            <a:extLst>
              <a:ext uri="{FF2B5EF4-FFF2-40B4-BE49-F238E27FC236}">
                <a16:creationId xmlns:a16="http://schemas.microsoft.com/office/drawing/2014/main" id="{9775F08D-F989-C68D-925E-6AFC88F89A5D}"/>
              </a:ext>
            </a:extLst>
          </p:cNvPr>
          <p:cNvSpPr/>
          <p:nvPr/>
        </p:nvSpPr>
        <p:spPr>
          <a:xfrm>
            <a:off x="15209644" y="11432838"/>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5000" b="0" strike="noStrike" spc="-1" dirty="0" err="1">
                <a:solidFill>
                  <a:schemeClr val="bg1"/>
                </a:solidFill>
                <a:latin typeface="Arial"/>
              </a:rPr>
              <a:t>症例</a:t>
            </a:r>
            <a:endParaRPr lang="en-US" sz="5000" b="0" strike="noStrike" spc="-1" dirty="0">
              <a:solidFill>
                <a:schemeClr val="bg1"/>
              </a:solidFill>
              <a:latin typeface="Arial"/>
            </a:endParaRPr>
          </a:p>
        </p:txBody>
      </p:sp>
      <p:sp>
        <p:nvSpPr>
          <p:cNvPr id="15" name="正方形/長方形 14">
            <a:extLst>
              <a:ext uri="{FF2B5EF4-FFF2-40B4-BE49-F238E27FC236}">
                <a16:creationId xmlns:a16="http://schemas.microsoft.com/office/drawing/2014/main" id="{6D5598CF-DCBA-9286-8305-A5A80CCA89F8}"/>
              </a:ext>
            </a:extLst>
          </p:cNvPr>
          <p:cNvSpPr/>
          <p:nvPr/>
        </p:nvSpPr>
        <p:spPr>
          <a:xfrm>
            <a:off x="15209644" y="26455123"/>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5000" b="0" strike="noStrike" spc="-1" dirty="0" err="1">
                <a:solidFill>
                  <a:schemeClr val="bg1"/>
                </a:solidFill>
                <a:latin typeface="Arial"/>
              </a:rPr>
              <a:t>経過</a:t>
            </a:r>
            <a:endParaRPr lang="en-US" sz="5000" b="0" strike="noStrike" spc="-1" dirty="0">
              <a:solidFill>
                <a:schemeClr val="bg1"/>
              </a:solidFill>
              <a:latin typeface="Arial"/>
            </a:endParaRPr>
          </a:p>
        </p:txBody>
      </p:sp>
      <p:sp>
        <p:nvSpPr>
          <p:cNvPr id="16" name="正方形/長方形 15">
            <a:extLst>
              <a:ext uri="{FF2B5EF4-FFF2-40B4-BE49-F238E27FC236}">
                <a16:creationId xmlns:a16="http://schemas.microsoft.com/office/drawing/2014/main" id="{C2768C8E-3898-059B-990D-9356A7F695B2}"/>
              </a:ext>
            </a:extLst>
          </p:cNvPr>
          <p:cNvSpPr/>
          <p:nvPr/>
        </p:nvSpPr>
        <p:spPr>
          <a:xfrm>
            <a:off x="15209644" y="30635238"/>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5000" b="0" strike="noStrike" spc="-1" dirty="0" err="1">
                <a:solidFill>
                  <a:schemeClr val="bg1"/>
                </a:solidFill>
                <a:latin typeface="Arial"/>
              </a:rPr>
              <a:t>結果</a:t>
            </a:r>
            <a:endParaRPr lang="en-US" sz="5000" b="0" strike="noStrike" spc="-1" dirty="0">
              <a:solidFill>
                <a:schemeClr val="bg1"/>
              </a:solidFill>
              <a:latin typeface="Arial"/>
            </a:endParaRPr>
          </a:p>
        </p:txBody>
      </p:sp>
      <p:sp>
        <p:nvSpPr>
          <p:cNvPr id="17" name="正方形/長方形 16">
            <a:extLst>
              <a:ext uri="{FF2B5EF4-FFF2-40B4-BE49-F238E27FC236}">
                <a16:creationId xmlns:a16="http://schemas.microsoft.com/office/drawing/2014/main" id="{A46D2A2D-EEEE-0F95-BD0D-8B2C008D2455}"/>
              </a:ext>
            </a:extLst>
          </p:cNvPr>
          <p:cNvSpPr/>
          <p:nvPr/>
        </p:nvSpPr>
        <p:spPr>
          <a:xfrm>
            <a:off x="15209644" y="39213181"/>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5000" b="0" strike="noStrike" spc="-1" dirty="0" err="1">
                <a:solidFill>
                  <a:schemeClr val="bg1"/>
                </a:solidFill>
                <a:latin typeface="Arial"/>
              </a:rPr>
              <a:t>考察</a:t>
            </a:r>
            <a:endParaRPr lang="en-US" sz="5000" b="0" strike="noStrike" spc="-1" dirty="0">
              <a:solidFill>
                <a:schemeClr val="bg1"/>
              </a:solidFill>
              <a:latin typeface="Arial"/>
            </a:endParaRPr>
          </a:p>
        </p:txBody>
      </p:sp>
      <p:sp>
        <p:nvSpPr>
          <p:cNvPr id="6" name="テキスト ボックス 5">
            <a:extLst>
              <a:ext uri="{FF2B5EF4-FFF2-40B4-BE49-F238E27FC236}">
                <a16:creationId xmlns:a16="http://schemas.microsoft.com/office/drawing/2014/main" id="{1EC89333-4545-3598-2B37-0EABC30FE6A7}"/>
              </a:ext>
            </a:extLst>
          </p:cNvPr>
          <p:cNvSpPr txBox="1"/>
          <p:nvPr/>
        </p:nvSpPr>
        <p:spPr>
          <a:xfrm>
            <a:off x="427680" y="40273113"/>
            <a:ext cx="31469759" cy="2958043"/>
          </a:xfrm>
          <a:prstGeom prst="rect">
            <a:avLst/>
          </a:prstGeom>
          <a:noFill/>
          <a:ln w="0">
            <a:noFill/>
          </a:ln>
        </p:spPr>
        <p:txBody>
          <a:bodyPr lIns="90000" tIns="45000" rIns="90000" bIns="45000" anchor="t">
            <a:noAutofit/>
          </a:bodyPr>
          <a:lstStyle/>
          <a:p>
            <a:r>
              <a:rPr lang="ja-JP" sz="30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r>
              <a:rPr lang="ja-JP" sz="3000" strike="noStrike" spc="-1">
                <a:solidFill>
                  <a:srgbClr val="000000"/>
                </a:solidFill>
                <a:latin typeface="Arial"/>
                <a:ea typeface="Noto Sans JP"/>
              </a:rPr>
              <a:t>ますここにテキスト文字が入りますここにテキスト文字が入りますここにテキスト文字が入りますここにテキスト文字が入りますここにテキスト文字が入ります</a:t>
            </a:r>
            <a:r>
              <a:rPr lang="ja-JP" altLang="ja-JP" sz="3000" strike="noStrike" spc="-1">
                <a:solidFill>
                  <a:srgbClr val="000000"/>
                </a:solidFill>
                <a:latin typeface="Arial"/>
                <a:ea typeface="Noto Sans JP"/>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a:t>
            </a:r>
            <a:endParaRPr lang="en-US" sz="3000" strike="noStrike" spc="-1" dirty="0">
              <a:solidFill>
                <a:srgbClr val="000000"/>
              </a:solidFill>
              <a:latin typeface="Arial"/>
            </a:endParaRPr>
          </a:p>
        </p:txBody>
      </p:sp>
      <p:sp>
        <p:nvSpPr>
          <p:cNvPr id="7" name="テキスト ボックス 6">
            <a:extLst>
              <a:ext uri="{FF2B5EF4-FFF2-40B4-BE49-F238E27FC236}">
                <a16:creationId xmlns:a16="http://schemas.microsoft.com/office/drawing/2014/main" id="{DBF484B3-8E95-4848-36F3-8C12F695CDBD}"/>
              </a:ext>
            </a:extLst>
          </p:cNvPr>
          <p:cNvSpPr txBox="1"/>
          <p:nvPr/>
        </p:nvSpPr>
        <p:spPr>
          <a:xfrm>
            <a:off x="427680" y="8310676"/>
            <a:ext cx="31469759" cy="2958043"/>
          </a:xfrm>
          <a:prstGeom prst="rect">
            <a:avLst/>
          </a:prstGeom>
          <a:noFill/>
          <a:ln w="0">
            <a:noFill/>
          </a:ln>
        </p:spPr>
        <p:txBody>
          <a:bodyPr lIns="90000" tIns="45000" rIns="90000" bIns="45000" anchor="t">
            <a:noAutofit/>
          </a:bodyPr>
          <a:lstStyle/>
          <a:p>
            <a:r>
              <a:rPr lang="ja-JP" sz="30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r>
              <a:rPr lang="ja-JP" sz="3000" strike="noStrike" spc="-1">
                <a:solidFill>
                  <a:srgbClr val="000000"/>
                </a:solidFill>
                <a:latin typeface="Arial"/>
                <a:ea typeface="Noto Sans JP"/>
              </a:rPr>
              <a:t>ますここにテキスト文字が入りますここにテキスト文字が入りますここにテキスト文字が入りますここにテキスト文字が入りますここにテキスト文字が入ります</a:t>
            </a:r>
            <a:r>
              <a:rPr lang="ja-JP" altLang="ja-JP" sz="3000" strike="noStrike" spc="-1">
                <a:solidFill>
                  <a:srgbClr val="000000"/>
                </a:solidFill>
                <a:latin typeface="Arial"/>
                <a:ea typeface="Noto Sans JP"/>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a:t>
            </a:r>
            <a:endParaRPr lang="en-US" sz="3000" strike="noStrike" spc="-1" dirty="0">
              <a:solidFill>
                <a:srgbClr val="000000"/>
              </a:solidFill>
              <a:latin typeface="Arial"/>
            </a:endParaRPr>
          </a:p>
        </p:txBody>
      </p:sp>
      <p:sp>
        <p:nvSpPr>
          <p:cNvPr id="11" name="テキスト ボックス 10">
            <a:extLst>
              <a:ext uri="{FF2B5EF4-FFF2-40B4-BE49-F238E27FC236}">
                <a16:creationId xmlns:a16="http://schemas.microsoft.com/office/drawing/2014/main" id="{8E0FC972-FF07-E080-3063-F9FBE3BCDF25}"/>
              </a:ext>
            </a:extLst>
          </p:cNvPr>
          <p:cNvSpPr txBox="1"/>
          <p:nvPr/>
        </p:nvSpPr>
        <p:spPr>
          <a:xfrm>
            <a:off x="427680" y="27554640"/>
            <a:ext cx="31469759" cy="2958043"/>
          </a:xfrm>
          <a:prstGeom prst="rect">
            <a:avLst/>
          </a:prstGeom>
          <a:noFill/>
          <a:ln w="0">
            <a:noFill/>
          </a:ln>
        </p:spPr>
        <p:txBody>
          <a:bodyPr lIns="90000" tIns="45000" rIns="90000" bIns="45000" anchor="t">
            <a:noAutofit/>
          </a:bodyPr>
          <a:lstStyle/>
          <a:p>
            <a:r>
              <a:rPr lang="ja-JP" sz="30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r>
              <a:rPr lang="ja-JP" sz="3000" strike="noStrike" spc="-1">
                <a:solidFill>
                  <a:srgbClr val="000000"/>
                </a:solidFill>
                <a:latin typeface="Arial"/>
                <a:ea typeface="Noto Sans JP"/>
              </a:rPr>
              <a:t>ますここにテキスト文字が入りますここにテキスト文字が入りますここにテキスト文字が入りますここにテキスト文字が入りますここにテキスト文字が入ります</a:t>
            </a:r>
            <a:r>
              <a:rPr lang="ja-JP" altLang="ja-JP" sz="3000" strike="noStrike" spc="-1">
                <a:solidFill>
                  <a:srgbClr val="000000"/>
                </a:solidFill>
                <a:latin typeface="Arial"/>
                <a:ea typeface="Noto Sans JP"/>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a:t>
            </a:r>
            <a:endParaRPr lang="en-US" sz="3000" strike="noStrike" spc="-1" dirty="0">
              <a:solidFill>
                <a:srgbClr val="000000"/>
              </a:solidFill>
              <a:latin typeface="Arial"/>
            </a:endParaRPr>
          </a:p>
        </p:txBody>
      </p:sp>
      <p:sp>
        <p:nvSpPr>
          <p:cNvPr id="12" name="テキスト ボックス 11">
            <a:extLst>
              <a:ext uri="{FF2B5EF4-FFF2-40B4-BE49-F238E27FC236}">
                <a16:creationId xmlns:a16="http://schemas.microsoft.com/office/drawing/2014/main" id="{AC2D2446-9010-52BF-4F9B-84FF328F9995}"/>
              </a:ext>
            </a:extLst>
          </p:cNvPr>
          <p:cNvSpPr txBox="1"/>
          <p:nvPr/>
        </p:nvSpPr>
        <p:spPr>
          <a:xfrm>
            <a:off x="427681" y="12633294"/>
            <a:ext cx="22818960" cy="8873466"/>
          </a:xfrm>
          <a:prstGeom prst="rect">
            <a:avLst/>
          </a:prstGeom>
          <a:noFill/>
          <a:ln w="0">
            <a:noFill/>
          </a:ln>
        </p:spPr>
        <p:txBody>
          <a:bodyPr lIns="90000" tIns="45000" rIns="90000" bIns="45000" anchor="t">
            <a:noAutofit/>
          </a:bodyPr>
          <a:lstStyle/>
          <a:p>
            <a:r>
              <a:rPr lang="ja-JP" sz="30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r>
              <a:rPr lang="ja-JP" sz="3000" strike="noStrike" spc="-1">
                <a:solidFill>
                  <a:srgbClr val="000000"/>
                </a:solidFill>
                <a:latin typeface="Arial"/>
                <a:ea typeface="Noto Sans JP"/>
              </a:rPr>
              <a:t>ますここにテキスト文字が入りますここにテキスト文字が入りますここにテキスト文字が入りますここにテキスト文字が入りますここにテキスト文字が入ります</a:t>
            </a:r>
            <a:r>
              <a:rPr lang="ja-JP" altLang="ja-JP" sz="3000" strike="noStrike" spc="-1">
                <a:solidFill>
                  <a:srgbClr val="000000"/>
                </a:solidFill>
                <a:latin typeface="Arial"/>
                <a:ea typeface="Noto Sans JP"/>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a:t>
            </a:r>
            <a:endParaRPr lang="en-US" sz="3000" strike="noStrike" spc="-1" dirty="0">
              <a:solidFill>
                <a:srgbClr val="000000"/>
              </a:solidFill>
              <a:latin typeface="Arial"/>
            </a:endParaRPr>
          </a:p>
        </p:txBody>
      </p:sp>
      <p:sp>
        <p:nvSpPr>
          <p:cNvPr id="21" name="テキスト ボックス 20">
            <a:extLst>
              <a:ext uri="{FF2B5EF4-FFF2-40B4-BE49-F238E27FC236}">
                <a16:creationId xmlns:a16="http://schemas.microsoft.com/office/drawing/2014/main" id="{48D6011F-2B8B-F9D9-6019-433D584ABDE5}"/>
              </a:ext>
            </a:extLst>
          </p:cNvPr>
          <p:cNvSpPr txBox="1"/>
          <p:nvPr/>
        </p:nvSpPr>
        <p:spPr>
          <a:xfrm>
            <a:off x="427680" y="37072713"/>
            <a:ext cx="31469759" cy="2118687"/>
          </a:xfrm>
          <a:prstGeom prst="rect">
            <a:avLst/>
          </a:prstGeom>
          <a:noFill/>
          <a:ln w="0">
            <a:noFill/>
          </a:ln>
        </p:spPr>
        <p:txBody>
          <a:bodyPr lIns="90000" tIns="45000" rIns="90000" bIns="45000" anchor="t">
            <a:noAutofit/>
          </a:bodyPr>
          <a:lstStyle/>
          <a:p>
            <a:r>
              <a:rPr lang="ja-JP" sz="30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r>
              <a:rPr lang="ja-JP" sz="3000" strike="noStrike" spc="-1">
                <a:solidFill>
                  <a:srgbClr val="000000"/>
                </a:solidFill>
                <a:latin typeface="Arial"/>
                <a:ea typeface="Noto Sans JP"/>
              </a:rPr>
              <a:t>ますここにテキス</a:t>
            </a:r>
            <a:endParaRPr lang="en-US" sz="3000" strike="noStrike" spc="-1" dirty="0">
              <a:solidFill>
                <a:srgbClr val="000000"/>
              </a:solidFill>
              <a:latin typeface="Arial"/>
            </a:endParaRPr>
          </a:p>
        </p:txBody>
      </p:sp>
      <p:sp>
        <p:nvSpPr>
          <p:cNvPr id="22" name="テキスト ボックス 21">
            <a:extLst>
              <a:ext uri="{FF2B5EF4-FFF2-40B4-BE49-F238E27FC236}">
                <a16:creationId xmlns:a16="http://schemas.microsoft.com/office/drawing/2014/main" id="{8C4B67DC-1C39-04BC-3E53-3FE95DAF0D5A}"/>
              </a:ext>
            </a:extLst>
          </p:cNvPr>
          <p:cNvSpPr txBox="1"/>
          <p:nvPr/>
        </p:nvSpPr>
        <p:spPr>
          <a:xfrm>
            <a:off x="427681" y="31794131"/>
            <a:ext cx="12290040" cy="5212953"/>
          </a:xfrm>
          <a:prstGeom prst="rect">
            <a:avLst/>
          </a:prstGeom>
          <a:noFill/>
          <a:ln w="0">
            <a:noFill/>
          </a:ln>
        </p:spPr>
        <p:txBody>
          <a:bodyPr lIns="90000" tIns="45000" rIns="90000" bIns="45000" anchor="t">
            <a:noAutofit/>
          </a:bodyPr>
          <a:lstStyle/>
          <a:p>
            <a:r>
              <a:rPr lang="ja-JP" sz="30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r>
              <a:rPr lang="ja-JP" sz="3000" strike="noStrike" spc="-1">
                <a:solidFill>
                  <a:srgbClr val="000000"/>
                </a:solidFill>
                <a:latin typeface="Arial"/>
                <a:ea typeface="Noto Sans JP"/>
              </a:rPr>
              <a:t>ますここにテキスト文字が入りますここにテキ</a:t>
            </a:r>
            <a:endParaRPr lang="en-US" sz="3000" strike="noStrike" spc="-1" dirty="0">
              <a:solidFill>
                <a:srgbClr val="000000"/>
              </a:solidFill>
              <a:latin typeface="Arial"/>
            </a:endParaRPr>
          </a:p>
        </p:txBody>
      </p:sp>
      <p:grpSp>
        <p:nvGrpSpPr>
          <p:cNvPr id="8" name="グループ化 7">
            <a:extLst>
              <a:ext uri="{FF2B5EF4-FFF2-40B4-BE49-F238E27FC236}">
                <a16:creationId xmlns:a16="http://schemas.microsoft.com/office/drawing/2014/main" id="{3950B355-D8D5-80F6-B1E0-6B801A265901}"/>
              </a:ext>
            </a:extLst>
          </p:cNvPr>
          <p:cNvGrpSpPr/>
          <p:nvPr/>
        </p:nvGrpSpPr>
        <p:grpSpPr>
          <a:xfrm>
            <a:off x="33881396" y="10207503"/>
            <a:ext cx="16292586" cy="9978459"/>
            <a:chOff x="26643135" y="12320021"/>
            <a:chExt cx="19010113" cy="14431949"/>
          </a:xfrm>
        </p:grpSpPr>
        <p:sp>
          <p:nvSpPr>
            <p:cNvPr id="9" name="テキスト ボックス 8">
              <a:extLst>
                <a:ext uri="{FF2B5EF4-FFF2-40B4-BE49-F238E27FC236}">
                  <a16:creationId xmlns:a16="http://schemas.microsoft.com/office/drawing/2014/main" id="{C1B4665A-F7C7-D002-9904-971102D12CC2}"/>
                </a:ext>
              </a:extLst>
            </p:cNvPr>
            <p:cNvSpPr txBox="1"/>
            <p:nvPr/>
          </p:nvSpPr>
          <p:spPr>
            <a:xfrm>
              <a:off x="26643135" y="12320021"/>
              <a:ext cx="18000000" cy="3338821"/>
            </a:xfrm>
            <a:prstGeom prst="rect">
              <a:avLst/>
            </a:prstGeom>
            <a:noFill/>
          </p:spPr>
          <p:txBody>
            <a:bodyPr wrap="square" lIns="0" tIns="555367" rIns="0" bIns="555367" rtlCol="0">
              <a:spAutoFit/>
            </a:bodyPr>
            <a:lstStyle/>
            <a:p>
              <a:pPr algn="ctr"/>
              <a:r>
                <a:rPr lang="en-US" altLang="ja-JP" sz="7713" b="1" dirty="0">
                  <a:latin typeface="ＭＳ ゴシック" pitchFamily="49" charset="-128"/>
                  <a:ea typeface="ＭＳ ゴシック" pitchFamily="49" charset="-128"/>
                </a:rPr>
                <a:t>90×120cm</a:t>
              </a:r>
              <a:r>
                <a:rPr lang="ja-JP" altLang="en-US" sz="7713" b="1" dirty="0">
                  <a:latin typeface="ＭＳ ゴシック" pitchFamily="49" charset="-128"/>
                  <a:ea typeface="ＭＳ ゴシック" pitchFamily="49" charset="-128"/>
                </a:rPr>
                <a:t>印刷用</a:t>
              </a:r>
              <a:endParaRPr lang="en-US" altLang="ja-JP" sz="7713" b="1" dirty="0">
                <a:latin typeface="ＭＳ ゴシック" pitchFamily="49" charset="-128"/>
                <a:ea typeface="ＭＳ ゴシック" pitchFamily="49" charset="-128"/>
              </a:endParaRPr>
            </a:p>
          </p:txBody>
        </p:sp>
        <p:sp>
          <p:nvSpPr>
            <p:cNvPr id="10" name="テキスト ボックス 9">
              <a:extLst>
                <a:ext uri="{FF2B5EF4-FFF2-40B4-BE49-F238E27FC236}">
                  <a16:creationId xmlns:a16="http://schemas.microsoft.com/office/drawing/2014/main" id="{8786C4E9-7B45-1CDC-5DEE-45AEAFB3774B}"/>
                </a:ext>
              </a:extLst>
            </p:cNvPr>
            <p:cNvSpPr txBox="1"/>
            <p:nvPr/>
          </p:nvSpPr>
          <p:spPr>
            <a:xfrm>
              <a:off x="31143135" y="15309014"/>
              <a:ext cx="9000000" cy="6772152"/>
            </a:xfrm>
            <a:prstGeom prst="rect">
              <a:avLst/>
            </a:prstGeom>
            <a:noFill/>
            <a:ln>
              <a:solidFill>
                <a:srgbClr val="FF0000"/>
              </a:solidFill>
            </a:ln>
          </p:spPr>
          <p:txBody>
            <a:bodyPr wrap="square" lIns="1141588" tIns="555367" rIns="0" bIns="555367" rtlCol="0">
              <a:spAutoFit/>
            </a:bodyPr>
            <a:lstStyle/>
            <a:p>
              <a:r>
                <a:rPr lang="ja-JP" altLang="en-US" sz="7713">
                  <a:latin typeface="ＭＳ ゴシック" pitchFamily="49" charset="-128"/>
                  <a:ea typeface="ＭＳ ゴシック" pitchFamily="49" charset="-128"/>
                </a:rPr>
                <a:t>ページ設定</a:t>
              </a:r>
              <a:r>
                <a:rPr lang="en-US" altLang="ja-JP" sz="7713" b="1" baseline="40000" dirty="0">
                  <a:latin typeface="ＭＳ ゴシック" pitchFamily="49" charset="-128"/>
                  <a:ea typeface="ＭＳ ゴシック" pitchFamily="49" charset="-128"/>
                </a:rPr>
                <a:t>※</a:t>
              </a:r>
              <a:endParaRPr lang="en-US" altLang="ja-JP" sz="7713" dirty="0">
                <a:latin typeface="ＭＳ ゴシック" pitchFamily="49" charset="-128"/>
                <a:ea typeface="ＭＳ ゴシック" pitchFamily="49" charset="-128"/>
              </a:endParaRPr>
            </a:p>
            <a:p>
              <a:r>
                <a:rPr lang="ja-JP" altLang="en-US" sz="7713">
                  <a:latin typeface="ＭＳ ゴシック" pitchFamily="49" charset="-128"/>
                  <a:ea typeface="ＭＳ ゴシック" pitchFamily="49" charset="-128"/>
                </a:rPr>
                <a:t>幅　　</a:t>
              </a:r>
              <a:r>
                <a:rPr lang="en-US" altLang="ja-JP" sz="7713" dirty="0">
                  <a:latin typeface="ＭＳ ゴシック" pitchFamily="49" charset="-128"/>
                  <a:ea typeface="ＭＳ ゴシック" pitchFamily="49" charset="-128"/>
                </a:rPr>
                <a:t>90cm</a:t>
              </a:r>
            </a:p>
            <a:p>
              <a:r>
                <a:rPr lang="ja-JP" altLang="en-US" sz="7713">
                  <a:latin typeface="ＭＳ ゴシック" pitchFamily="49" charset="-128"/>
                  <a:ea typeface="ＭＳ ゴシック" pitchFamily="49" charset="-128"/>
                </a:rPr>
                <a:t>高さ </a:t>
              </a:r>
              <a:r>
                <a:rPr lang="en-US" altLang="ja-JP" sz="7713">
                  <a:latin typeface="ＭＳ ゴシック" pitchFamily="49" charset="-128"/>
                  <a:ea typeface="ＭＳ ゴシック" pitchFamily="49" charset="-128"/>
                </a:rPr>
                <a:t>120cm</a:t>
              </a:r>
              <a:endParaRPr lang="en-US" altLang="ja-JP" sz="5571" dirty="0">
                <a:latin typeface="ＭＳ ゴシック" pitchFamily="49" charset="-128"/>
                <a:ea typeface="ＭＳ ゴシック" pitchFamily="49" charset="-128"/>
              </a:endParaRPr>
            </a:p>
          </p:txBody>
        </p:sp>
        <p:sp>
          <p:nvSpPr>
            <p:cNvPr id="18" name="テキスト ボックス 17">
              <a:extLst>
                <a:ext uri="{FF2B5EF4-FFF2-40B4-BE49-F238E27FC236}">
                  <a16:creationId xmlns:a16="http://schemas.microsoft.com/office/drawing/2014/main" id="{38D127BB-CCA5-0471-2847-03A355D40DBB}"/>
                </a:ext>
              </a:extLst>
            </p:cNvPr>
            <p:cNvSpPr txBox="1"/>
            <p:nvPr/>
          </p:nvSpPr>
          <p:spPr>
            <a:xfrm>
              <a:off x="26643135" y="21658821"/>
              <a:ext cx="19010113" cy="5093149"/>
            </a:xfrm>
            <a:prstGeom prst="rect">
              <a:avLst/>
            </a:prstGeom>
            <a:noFill/>
          </p:spPr>
          <p:txBody>
            <a:bodyPr wrap="square" rtlCol="0">
              <a:spAutoFit/>
            </a:bodyPr>
            <a:lstStyle/>
            <a:p>
              <a:r>
                <a:rPr lang="en-US" altLang="ja-JP" sz="5571" b="1">
                  <a:latin typeface="ＭＳ ゴシック" pitchFamily="49" charset="-128"/>
                  <a:ea typeface="ＭＳ ゴシック" pitchFamily="49" charset="-128"/>
                </a:rPr>
                <a:t>※</a:t>
              </a:r>
              <a:endParaRPr lang="en-US" altLang="ja-JP" sz="5571" dirty="0">
                <a:latin typeface="ＭＳ ゴシック" pitchFamily="49" charset="-128"/>
                <a:ea typeface="ＭＳ ゴシック" pitchFamily="49" charset="-128"/>
              </a:endParaRPr>
            </a:p>
            <a:p>
              <a:r>
                <a:rPr lang="en-US" altLang="ja-JP" sz="5571" dirty="0">
                  <a:latin typeface="ＭＳ ゴシック" pitchFamily="49" charset="-128"/>
                  <a:ea typeface="ＭＳ ゴシック" pitchFamily="49" charset="-128"/>
                </a:rPr>
                <a:t>PowerPoint</a:t>
              </a:r>
              <a:r>
                <a:rPr lang="ja-JP" altLang="en-US" sz="5571" dirty="0">
                  <a:latin typeface="ＭＳ ゴシック" pitchFamily="49" charset="-128"/>
                  <a:ea typeface="ＭＳ ゴシック" pitchFamily="49" charset="-128"/>
                </a:rPr>
                <a:t>のバージョンによっては数値に若干</a:t>
              </a:r>
              <a:endParaRPr lang="en-US" altLang="ja-JP" sz="5571" dirty="0">
                <a:latin typeface="ＭＳ ゴシック" pitchFamily="49" charset="-128"/>
                <a:ea typeface="ＭＳ ゴシック" pitchFamily="49" charset="-128"/>
              </a:endParaRPr>
            </a:p>
            <a:p>
              <a:r>
                <a:rPr lang="ja-JP" altLang="en-US" sz="5571" dirty="0">
                  <a:latin typeface="ＭＳ ゴシック" pitchFamily="49" charset="-128"/>
                  <a:ea typeface="ＭＳ ゴシック" pitchFamily="49" charset="-128"/>
                </a:rPr>
                <a:t>誤差が生じている場合がありますが、そのまま　</a:t>
              </a:r>
              <a:endParaRPr lang="en-US" altLang="ja-JP" sz="5571" dirty="0">
                <a:latin typeface="ＭＳ ゴシック" pitchFamily="49" charset="-128"/>
                <a:ea typeface="ＭＳ ゴシック" pitchFamily="49" charset="-128"/>
              </a:endParaRPr>
            </a:p>
            <a:p>
              <a:r>
                <a:rPr lang="ja-JP" altLang="en-US" sz="5571" dirty="0">
                  <a:latin typeface="ＭＳ ゴシック" pitchFamily="49" charset="-128"/>
                  <a:ea typeface="ＭＳ ゴシック" pitchFamily="49" charset="-128"/>
                </a:rPr>
                <a:t>作成いただいて問題</a:t>
              </a:r>
              <a:r>
                <a:rPr lang="ja-JP" altLang="en-US" sz="5571">
                  <a:latin typeface="ＭＳ ゴシック" pitchFamily="49" charset="-128"/>
                  <a:ea typeface="ＭＳ ゴシック" pitchFamily="49" charset="-128"/>
                </a:rPr>
                <a:t>ございません。</a:t>
              </a:r>
              <a:endParaRPr lang="en-US" altLang="ja-JP" sz="5571" dirty="0">
                <a:latin typeface="ＭＳ ゴシック" pitchFamily="49" charset="-128"/>
                <a:ea typeface="ＭＳ ゴシック" pitchFamily="49" charset="-128"/>
              </a:endParaRPr>
            </a:p>
          </p:txBody>
        </p:sp>
      </p:grpSp>
      <p:sp>
        <p:nvSpPr>
          <p:cNvPr id="19" name="正方形/長方形 18">
            <a:extLst>
              <a:ext uri="{FF2B5EF4-FFF2-40B4-BE49-F238E27FC236}">
                <a16:creationId xmlns:a16="http://schemas.microsoft.com/office/drawing/2014/main" id="{539AA7CE-48DC-24B8-460E-E2652546ADD8}"/>
              </a:ext>
            </a:extLst>
          </p:cNvPr>
          <p:cNvSpPr/>
          <p:nvPr/>
        </p:nvSpPr>
        <p:spPr>
          <a:xfrm>
            <a:off x="33881396" y="21614067"/>
            <a:ext cx="17773730" cy="3521477"/>
          </a:xfrm>
          <a:prstGeom prst="rect">
            <a:avLst/>
          </a:prstGeom>
        </p:spPr>
        <p:txBody>
          <a:bodyPr wrap="square">
            <a:spAutoFit/>
          </a:bodyPr>
          <a:lstStyle/>
          <a:p>
            <a:r>
              <a:rPr lang="en-US" altLang="ja-JP" sz="5571" u="sng" dirty="0">
                <a:latin typeface="ＭＳ ゴシック" pitchFamily="49" charset="-128"/>
                <a:ea typeface="ＭＳ ゴシック" pitchFamily="49" charset="-128"/>
              </a:rPr>
              <a:t>※</a:t>
            </a:r>
            <a:r>
              <a:rPr lang="ja-JP" altLang="en-US" sz="5571" u="sng">
                <a:latin typeface="ＭＳ ゴシック" pitchFamily="49" charset="-128"/>
                <a:ea typeface="ＭＳ ゴシック" pitchFamily="49" charset="-128"/>
              </a:rPr>
              <a:t>ご入稿時は、必ず</a:t>
            </a:r>
            <a:r>
              <a:rPr lang="en-US" altLang="ja-JP" sz="5571" u="sng" dirty="0">
                <a:solidFill>
                  <a:srgbClr val="FF0000"/>
                </a:solidFill>
                <a:latin typeface="ＭＳ ゴシック" pitchFamily="49" charset="-128"/>
                <a:ea typeface="ＭＳ ゴシック" pitchFamily="49" charset="-128"/>
              </a:rPr>
              <a:t>PDF</a:t>
            </a:r>
            <a:r>
              <a:rPr lang="ja-JP" altLang="en-US" sz="5571" u="sng">
                <a:latin typeface="ＭＳ ゴシック" pitchFamily="49" charset="-128"/>
                <a:ea typeface="ＭＳ ゴシック" pitchFamily="49" charset="-128"/>
              </a:rPr>
              <a:t>ファイルにてご入稿ください。</a:t>
            </a:r>
            <a:endParaRPr lang="en-US" altLang="ja-JP" sz="5571" u="sng" dirty="0">
              <a:latin typeface="ＭＳ ゴシック" pitchFamily="49" charset="-128"/>
              <a:ea typeface="ＭＳ ゴシック" pitchFamily="49" charset="-128"/>
            </a:endParaRPr>
          </a:p>
          <a:p>
            <a:r>
              <a:rPr lang="ja-JP" altLang="en-US" sz="5571" u="sng">
                <a:latin typeface="ＭＳ ゴシック" pitchFamily="49" charset="-128"/>
                <a:ea typeface="ＭＳ ゴシック" pitchFamily="49" charset="-128"/>
              </a:rPr>
              <a:t>（</a:t>
            </a:r>
            <a:r>
              <a:rPr lang="en-US" altLang="ja-JP" sz="5571" u="sng" dirty="0">
                <a:solidFill>
                  <a:srgbClr val="FF0000"/>
                </a:solidFill>
                <a:latin typeface="ＭＳ ゴシック" pitchFamily="49" charset="-128"/>
                <a:ea typeface="ＭＳ ゴシック" pitchFamily="49" charset="-128"/>
              </a:rPr>
              <a:t>PDF</a:t>
            </a:r>
            <a:r>
              <a:rPr lang="ja-JP" altLang="en-US" sz="5571" u="sng">
                <a:latin typeface="ＭＳ ゴシック" pitchFamily="49" charset="-128"/>
                <a:ea typeface="ＭＳ ゴシック" pitchFamily="49" charset="-128"/>
              </a:rPr>
              <a:t>が印刷データになります）</a:t>
            </a:r>
            <a:endParaRPr lang="en-US" altLang="ja-JP" sz="5571" u="sng" dirty="0">
              <a:latin typeface="ＭＳ ゴシック" pitchFamily="49" charset="-128"/>
              <a:ea typeface="ＭＳ ゴシック" pitchFamily="49" charset="-128"/>
            </a:endParaRPr>
          </a:p>
          <a:p>
            <a:r>
              <a:rPr lang="en-US" altLang="ja-JP" sz="5571" u="sng" dirty="0">
                <a:latin typeface="ＭＳ ゴシック" pitchFamily="49" charset="-128"/>
                <a:ea typeface="ＭＳ ゴシック" pitchFamily="49" charset="-128"/>
              </a:rPr>
              <a:t>※</a:t>
            </a:r>
            <a:r>
              <a:rPr lang="en-US" altLang="ja-JP" sz="5571" u="sng" dirty="0">
                <a:solidFill>
                  <a:srgbClr val="FF0000"/>
                </a:solidFill>
                <a:latin typeface="ＭＳ ゴシック" pitchFamily="49" charset="-128"/>
                <a:ea typeface="ＭＳ ゴシック" pitchFamily="49" charset="-128"/>
              </a:rPr>
              <a:t>PDF</a:t>
            </a:r>
            <a:r>
              <a:rPr lang="ja-JP" altLang="en-US" sz="5571"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5571"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TotalTime>
  <Words>1515</Words>
  <Application>Microsoft Macintosh PowerPoint</Application>
  <PresentationFormat>ユーザー設定</PresentationFormat>
  <Paragraphs>27</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5</vt:i4>
      </vt:variant>
      <vt:variant>
        <vt:lpstr>スライド タイトル</vt:lpstr>
      </vt:variant>
      <vt:variant>
        <vt:i4>1</vt:i4>
      </vt:variant>
    </vt:vector>
  </HeadingPairs>
  <TitlesOfParts>
    <vt:vector size="12" baseType="lpstr">
      <vt:lpstr>ＭＳ ゴシック</vt:lpstr>
      <vt:lpstr>Noto Serif JP</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900x1200_ver2</dc:title>
  <dc:subject/>
  <dc:creator>窪 啓嗣</dc:creator>
  <dc:description/>
  <cp:lastModifiedBy>tokyo</cp:lastModifiedBy>
  <cp:revision>6</cp:revision>
  <dcterms:created xsi:type="dcterms:W3CDTF">2024-08-29T06:08:12Z</dcterms:created>
  <dcterms:modified xsi:type="dcterms:W3CDTF">2024-09-06T02:41:31Z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LastSaved">
    <vt:filetime>2024-08-29T00:00:00Z</vt:filetime>
  </property>
  <property fmtid="{D5CDD505-2E9C-101B-9397-08002B2CF9AE}" pid="5" name="PresentationFormat">
    <vt:lpwstr>On-screen Show (4:3)</vt:lpwstr>
  </property>
  <property fmtid="{D5CDD505-2E9C-101B-9397-08002B2CF9AE}" pid="6" name="Producer">
    <vt:lpwstr>Adobe PDF library 17.00</vt:lpwstr>
  </property>
</Properties>
</file>