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slideLayouts/slideLayout3.xml" ContentType="application/vnd.openxmlformats-officedocument.presentationml.slideLayout+xml"/>
  <Override PartName="/ppt/theme/theme3.xml" ContentType="application/vnd.openxmlformats-officedocument.theme+xml"/>
  <Override PartName="/ppt/slideLayouts/slideLayout4.xml" ContentType="application/vnd.openxmlformats-officedocument.presentationml.slideLayout+xml"/>
  <Override PartName="/ppt/theme/theme4.xml" ContentType="application/vnd.openxmlformats-officedocument.theme+xml"/>
  <Override PartName="/ppt/slideLayouts/slideLayout5.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0" r:id="rId2"/>
    <p:sldMasterId id="2147483652" r:id="rId3"/>
    <p:sldMasterId id="2147483654" r:id="rId4"/>
    <p:sldMasterId id="2147483656" r:id="rId5"/>
  </p:sldMasterIdLst>
  <p:notesMasterIdLst>
    <p:notesMasterId r:id="rId7"/>
  </p:notesMasterIdLst>
  <p:sldIdLst>
    <p:sldId id="256" r:id="rId6"/>
  </p:sldIdLst>
  <p:sldSz cx="32399288" cy="43200638"/>
  <p:notesSz cx="7559675" cy="1069181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9749"/>
    <p:restoredTop sz="94708"/>
  </p:normalViewPr>
  <p:slideViewPr>
    <p:cSldViewPr snapToGrid="0">
      <p:cViewPr varScale="1">
        <p:scale>
          <a:sx n="31" d="100"/>
          <a:sy n="31" d="100"/>
        </p:scale>
        <p:origin x="6472" y="32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Master" Target="slideMasters/slideMaster3.xml"/><Relationship Id="rId7" Type="http://schemas.openxmlformats.org/officeDocument/2006/relationships/notesMaster" Target="notesMasters/notesMaster1.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tableStyles" Target="tableStyles.xml"/><Relationship Id="rId5" Type="http://schemas.openxmlformats.org/officeDocument/2006/relationships/slideMaster" Target="slideMasters/slideMaster5.xml"/><Relationship Id="rId10" Type="http://schemas.openxmlformats.org/officeDocument/2006/relationships/theme" Target="theme/theme1.xml"/><Relationship Id="rId4" Type="http://schemas.openxmlformats.org/officeDocument/2006/relationships/slideMaster" Target="slideMasters/slideMaster4.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3276600" cy="536575"/>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4281488" y="0"/>
            <a:ext cx="3276600" cy="536575"/>
          </a:xfrm>
          <a:prstGeom prst="rect">
            <a:avLst/>
          </a:prstGeom>
        </p:spPr>
        <p:txBody>
          <a:bodyPr vert="horz" lIns="91440" tIns="45720" rIns="91440" bIns="45720" rtlCol="0"/>
          <a:lstStyle>
            <a:lvl1pPr algn="r">
              <a:defRPr sz="1200"/>
            </a:lvl1pPr>
          </a:lstStyle>
          <a:p>
            <a:fld id="{290F2110-1C35-3D4F-840F-7060E49B528A}" type="datetimeFigureOut">
              <a:rPr kumimoji="1" lang="ja-JP" altLang="en-US" smtClean="0"/>
              <a:t>2024/9/6</a:t>
            </a:fld>
            <a:endParaRPr kumimoji="1" lang="ja-JP" altLang="en-US"/>
          </a:p>
        </p:txBody>
      </p:sp>
      <p:sp>
        <p:nvSpPr>
          <p:cNvPr id="4" name="スライド イメージ プレースホルダー 3"/>
          <p:cNvSpPr>
            <a:spLocks noGrp="1" noRot="1" noChangeAspect="1"/>
          </p:cNvSpPr>
          <p:nvPr>
            <p:ph type="sldImg" idx="2"/>
          </p:nvPr>
        </p:nvSpPr>
        <p:spPr>
          <a:xfrm>
            <a:off x="2427288" y="1336675"/>
            <a:ext cx="2705100" cy="3608388"/>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755650" y="5145088"/>
            <a:ext cx="6048375" cy="42100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10155238"/>
            <a:ext cx="3276600" cy="536575"/>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4281488" y="10155238"/>
            <a:ext cx="3276600" cy="536575"/>
          </a:xfrm>
          <a:prstGeom prst="rect">
            <a:avLst/>
          </a:prstGeom>
        </p:spPr>
        <p:txBody>
          <a:bodyPr vert="horz" lIns="91440" tIns="45720" rIns="91440" bIns="45720" rtlCol="0" anchor="b"/>
          <a:lstStyle>
            <a:lvl1pPr algn="r">
              <a:defRPr sz="1200"/>
            </a:lvl1pPr>
          </a:lstStyle>
          <a:p>
            <a:fld id="{6607BB17-DBDC-5349-AD4D-08E8EDD1DF96}" type="slidenum">
              <a:rPr kumimoji="1" lang="ja-JP" altLang="en-US" smtClean="0"/>
              <a:t>‹#›</a:t>
            </a:fld>
            <a:endParaRPr kumimoji="1" lang="ja-JP" altLang="en-US"/>
          </a:p>
        </p:txBody>
      </p:sp>
    </p:spTree>
    <p:extLst>
      <p:ext uri="{BB962C8B-B14F-4D97-AF65-F5344CB8AC3E}">
        <p14:creationId xmlns:p14="http://schemas.microsoft.com/office/powerpoint/2010/main" val="3563512180"/>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6607BB17-DBDC-5349-AD4D-08E8EDD1DF96}" type="slidenum">
              <a:rPr kumimoji="1" lang="ja-JP" altLang="en-US" smtClean="0"/>
              <a:t>1</a:t>
            </a:fld>
            <a:endParaRPr kumimoji="1" lang="ja-JP" altLang="en-US"/>
          </a:p>
        </p:txBody>
      </p:sp>
    </p:spTree>
    <p:extLst>
      <p:ext uri="{BB962C8B-B14F-4D97-AF65-F5344CB8AC3E}">
        <p14:creationId xmlns:p14="http://schemas.microsoft.com/office/powerpoint/2010/main" val="411415326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5" name="PlaceHolder 1"/>
          <p:cNvSpPr>
            <a:spLocks noGrp="1"/>
          </p:cNvSpPr>
          <p:nvPr>
            <p:ph type="title"/>
          </p:nvPr>
        </p:nvSpPr>
        <p:spPr>
          <a:xfrm>
            <a:off x="1620000" y="1723680"/>
            <a:ext cx="29159640" cy="7214040"/>
          </a:xfrm>
          <a:prstGeom prst="rect">
            <a:avLst/>
          </a:prstGeom>
          <a:noFill/>
          <a:ln w="0">
            <a:noFill/>
          </a:ln>
        </p:spPr>
        <p:txBody>
          <a:bodyPr lIns="0" tIns="0" rIns="0" bIns="0" anchor="ctr">
            <a:noAutofit/>
          </a:bodyPr>
          <a:lstStyle/>
          <a:p>
            <a:pPr indent="0" algn="ctr">
              <a:buNone/>
            </a:pPr>
            <a:endParaRPr lang="en-US" sz="1800" b="0" strike="noStrike" spc="-1">
              <a:solidFill>
                <a:srgbClr val="000000"/>
              </a:solidFill>
              <a:latin typeface="Calibri"/>
            </a:endParaRPr>
          </a:p>
        </p:txBody>
      </p:sp>
      <p:sp>
        <p:nvSpPr>
          <p:cNvPr id="6" name="PlaceHolder 2"/>
          <p:cNvSpPr>
            <a:spLocks noGrp="1"/>
          </p:cNvSpPr>
          <p:nvPr>
            <p:ph/>
          </p:nvPr>
        </p:nvSpPr>
        <p:spPr>
          <a:xfrm>
            <a:off x="1620000" y="10108800"/>
            <a:ext cx="29159640" cy="25055640"/>
          </a:xfrm>
          <a:prstGeom prst="rect">
            <a:avLst/>
          </a:prstGeom>
          <a:noFill/>
          <a:ln w="0">
            <a:noFill/>
          </a:ln>
        </p:spPr>
        <p:txBody>
          <a:bodyPr lIns="0" tIns="0" rIns="0" bIns="0" anchor="t">
            <a:normAutofit/>
          </a:bodyPr>
          <a:lstStyle/>
          <a:p>
            <a:pPr indent="0">
              <a:spcBef>
                <a:spcPts val="1417"/>
              </a:spcBef>
              <a:buNone/>
            </a:pPr>
            <a:endParaRPr lang="en-US" sz="1800" b="0" strike="noStrike" spc="-1">
              <a:solidFill>
                <a:srgbClr val="000000"/>
              </a:solidFill>
              <a:latin typeface="Calibri"/>
            </a:endParaRPr>
          </a:p>
        </p:txBody>
      </p:sp>
      <p:sp>
        <p:nvSpPr>
          <p:cNvPr id="4" name="PlaceHolder 3"/>
          <p:cNvSpPr>
            <a:spLocks noGrp="1"/>
          </p:cNvSpPr>
          <p:nvPr>
            <p:ph type="ftr" idx="1"/>
          </p:nvPr>
        </p:nvSpPr>
        <p:spPr/>
        <p:txBody>
          <a:bodyPr/>
          <a:lstStyle/>
          <a:p>
            <a:r>
              <a:t>Footer</a:t>
            </a:r>
          </a:p>
        </p:txBody>
      </p:sp>
      <p:sp>
        <p:nvSpPr>
          <p:cNvPr id="2" name="PlaceHolder 4"/>
          <p:cNvSpPr>
            <a:spLocks noGrp="1"/>
          </p:cNvSpPr>
          <p:nvPr>
            <p:ph type="sldNum" idx="3"/>
          </p:nvPr>
        </p:nvSpPr>
        <p:spPr/>
        <p:txBody>
          <a:bodyPr/>
          <a:lstStyle/>
          <a:p>
            <a:fld id="{BDD8DCDA-4250-4DD1-9905-C9491A521C02}" type="slidenum">
              <a:t>‹#›</a:t>
            </a:fld>
            <a:endParaRPr/>
          </a:p>
        </p:txBody>
      </p:sp>
      <p:sp>
        <p:nvSpPr>
          <p:cNvPr id="3" name="PlaceHolder 5"/>
          <p:cNvSpPr>
            <a:spLocks noGrp="1"/>
          </p:cNvSpPr>
          <p:nvPr>
            <p:ph type="dt" idx="2"/>
          </p:nvPr>
        </p:nvSpPr>
        <p:spPr/>
        <p:txBody>
          <a:body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12" name="PlaceHolder 1"/>
          <p:cNvSpPr>
            <a:spLocks noGrp="1"/>
          </p:cNvSpPr>
          <p:nvPr>
            <p:ph type="title"/>
          </p:nvPr>
        </p:nvSpPr>
        <p:spPr>
          <a:xfrm>
            <a:off x="1620000" y="1723680"/>
            <a:ext cx="29159640" cy="7214040"/>
          </a:xfrm>
          <a:prstGeom prst="rect">
            <a:avLst/>
          </a:prstGeom>
          <a:noFill/>
          <a:ln w="0">
            <a:noFill/>
          </a:ln>
        </p:spPr>
        <p:txBody>
          <a:bodyPr lIns="0" tIns="0" rIns="0" bIns="0" anchor="ctr">
            <a:noAutofit/>
          </a:bodyPr>
          <a:lstStyle/>
          <a:p>
            <a:pPr indent="0" algn="ctr">
              <a:buNone/>
            </a:pPr>
            <a:endParaRPr lang="en-US" sz="1800" b="0" strike="noStrike" spc="-1">
              <a:solidFill>
                <a:srgbClr val="000000"/>
              </a:solidFill>
              <a:latin typeface="Calibri"/>
            </a:endParaRPr>
          </a:p>
        </p:txBody>
      </p:sp>
      <p:sp>
        <p:nvSpPr>
          <p:cNvPr id="13" name="PlaceHolder 2"/>
          <p:cNvSpPr>
            <a:spLocks noGrp="1"/>
          </p:cNvSpPr>
          <p:nvPr>
            <p:ph/>
          </p:nvPr>
        </p:nvSpPr>
        <p:spPr>
          <a:xfrm>
            <a:off x="1620000" y="10108800"/>
            <a:ext cx="29159640" cy="25055640"/>
          </a:xfrm>
          <a:prstGeom prst="rect">
            <a:avLst/>
          </a:prstGeom>
          <a:noFill/>
          <a:ln w="0">
            <a:noFill/>
          </a:ln>
        </p:spPr>
        <p:txBody>
          <a:bodyPr lIns="0" tIns="0" rIns="0" bIns="0" anchor="t">
            <a:normAutofit/>
          </a:bodyPr>
          <a:lstStyle/>
          <a:p>
            <a:pPr indent="0">
              <a:spcBef>
                <a:spcPts val="1417"/>
              </a:spcBef>
              <a:buNone/>
            </a:pPr>
            <a:endParaRPr lang="en-US" sz="1800" b="0" strike="noStrike" spc="-1">
              <a:solidFill>
                <a:srgbClr val="000000"/>
              </a:solidFill>
              <a:latin typeface="Calibri"/>
            </a:endParaRPr>
          </a:p>
        </p:txBody>
      </p:sp>
      <p:sp>
        <p:nvSpPr>
          <p:cNvPr id="4" name="PlaceHolder 3"/>
          <p:cNvSpPr>
            <a:spLocks noGrp="1"/>
          </p:cNvSpPr>
          <p:nvPr>
            <p:ph type="ftr" idx="4"/>
          </p:nvPr>
        </p:nvSpPr>
        <p:spPr/>
        <p:txBody>
          <a:bodyPr/>
          <a:lstStyle/>
          <a:p>
            <a:r>
              <a:t>Footer</a:t>
            </a:r>
          </a:p>
        </p:txBody>
      </p:sp>
      <p:sp>
        <p:nvSpPr>
          <p:cNvPr id="5" name="PlaceHolder 4"/>
          <p:cNvSpPr>
            <a:spLocks noGrp="1"/>
          </p:cNvSpPr>
          <p:nvPr>
            <p:ph type="sldNum" idx="6"/>
          </p:nvPr>
        </p:nvSpPr>
        <p:spPr/>
        <p:txBody>
          <a:bodyPr/>
          <a:lstStyle/>
          <a:p>
            <a:fld id="{A84C8573-786C-49B2-9297-EAA7BDDDA591}" type="slidenum">
              <a:t>‹#›</a:t>
            </a:fld>
            <a:endParaRPr/>
          </a:p>
        </p:txBody>
      </p:sp>
      <p:sp>
        <p:nvSpPr>
          <p:cNvPr id="6" name="PlaceHolder 5"/>
          <p:cNvSpPr>
            <a:spLocks noGrp="1"/>
          </p:cNvSpPr>
          <p:nvPr>
            <p:ph type="dt" idx="5"/>
          </p:nvPr>
        </p:nvSpPr>
        <p:spPr/>
        <p:txBody>
          <a:body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0" name="PlaceHolder 1"/>
          <p:cNvSpPr>
            <a:spLocks noGrp="1"/>
          </p:cNvSpPr>
          <p:nvPr>
            <p:ph type="title"/>
          </p:nvPr>
        </p:nvSpPr>
        <p:spPr>
          <a:xfrm>
            <a:off x="1620000" y="1723680"/>
            <a:ext cx="29159640" cy="7214040"/>
          </a:xfrm>
          <a:prstGeom prst="rect">
            <a:avLst/>
          </a:prstGeom>
          <a:noFill/>
          <a:ln w="0">
            <a:noFill/>
          </a:ln>
        </p:spPr>
        <p:txBody>
          <a:bodyPr lIns="0" tIns="0" rIns="0" bIns="0" anchor="ctr">
            <a:noAutofit/>
          </a:bodyPr>
          <a:lstStyle/>
          <a:p>
            <a:pPr indent="0" algn="ctr">
              <a:buNone/>
            </a:pPr>
            <a:endParaRPr lang="en-US" sz="1800" b="0" strike="noStrike" spc="-1">
              <a:solidFill>
                <a:srgbClr val="000000"/>
              </a:solidFill>
              <a:latin typeface="Calibri"/>
            </a:endParaRPr>
          </a:p>
        </p:txBody>
      </p:sp>
      <p:sp>
        <p:nvSpPr>
          <p:cNvPr id="21" name="PlaceHolder 2"/>
          <p:cNvSpPr>
            <a:spLocks noGrp="1"/>
          </p:cNvSpPr>
          <p:nvPr>
            <p:ph/>
          </p:nvPr>
        </p:nvSpPr>
        <p:spPr>
          <a:xfrm>
            <a:off x="1620000" y="10108800"/>
            <a:ext cx="29159640" cy="25055640"/>
          </a:xfrm>
          <a:prstGeom prst="rect">
            <a:avLst/>
          </a:prstGeom>
          <a:noFill/>
          <a:ln w="0">
            <a:noFill/>
          </a:ln>
        </p:spPr>
        <p:txBody>
          <a:bodyPr lIns="0" tIns="0" rIns="0" bIns="0" anchor="t">
            <a:normAutofit/>
          </a:bodyPr>
          <a:lstStyle/>
          <a:p>
            <a:pPr indent="0">
              <a:spcBef>
                <a:spcPts val="1417"/>
              </a:spcBef>
              <a:buNone/>
            </a:pPr>
            <a:endParaRPr lang="en-US" sz="1800" b="0" strike="noStrike" spc="-1">
              <a:solidFill>
                <a:srgbClr val="000000"/>
              </a:solidFill>
              <a:latin typeface="Calibri"/>
            </a:endParaRPr>
          </a:p>
        </p:txBody>
      </p:sp>
      <p:sp>
        <p:nvSpPr>
          <p:cNvPr id="4" name="PlaceHolder 3"/>
          <p:cNvSpPr>
            <a:spLocks noGrp="1"/>
          </p:cNvSpPr>
          <p:nvPr>
            <p:ph type="ftr" idx="7"/>
          </p:nvPr>
        </p:nvSpPr>
        <p:spPr/>
        <p:txBody>
          <a:bodyPr/>
          <a:lstStyle/>
          <a:p>
            <a:r>
              <a:t>Footer</a:t>
            </a:r>
          </a:p>
        </p:txBody>
      </p:sp>
      <p:sp>
        <p:nvSpPr>
          <p:cNvPr id="5" name="PlaceHolder 4"/>
          <p:cNvSpPr>
            <a:spLocks noGrp="1"/>
          </p:cNvSpPr>
          <p:nvPr>
            <p:ph type="sldNum" idx="9"/>
          </p:nvPr>
        </p:nvSpPr>
        <p:spPr/>
        <p:txBody>
          <a:bodyPr/>
          <a:lstStyle/>
          <a:p>
            <a:fld id="{3BFF9FA0-C36A-4FA5-BAAB-EC11EC01B49E}" type="slidenum">
              <a:t>‹#›</a:t>
            </a:fld>
            <a:endParaRPr/>
          </a:p>
        </p:txBody>
      </p:sp>
      <p:sp>
        <p:nvSpPr>
          <p:cNvPr id="6" name="PlaceHolder 5"/>
          <p:cNvSpPr>
            <a:spLocks noGrp="1"/>
          </p:cNvSpPr>
          <p:nvPr>
            <p:ph type="dt" idx="8"/>
          </p:nvPr>
        </p:nvSpPr>
        <p:spPr/>
        <p:txBody>
          <a:body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7" name="PlaceHolder 1"/>
          <p:cNvSpPr>
            <a:spLocks noGrp="1"/>
          </p:cNvSpPr>
          <p:nvPr>
            <p:ph type="title"/>
          </p:nvPr>
        </p:nvSpPr>
        <p:spPr>
          <a:xfrm>
            <a:off x="1620000" y="1723680"/>
            <a:ext cx="29159640" cy="7214040"/>
          </a:xfrm>
          <a:prstGeom prst="rect">
            <a:avLst/>
          </a:prstGeom>
          <a:noFill/>
          <a:ln w="0">
            <a:noFill/>
          </a:ln>
        </p:spPr>
        <p:txBody>
          <a:bodyPr lIns="0" tIns="0" rIns="0" bIns="0" anchor="ctr">
            <a:noAutofit/>
          </a:bodyPr>
          <a:lstStyle/>
          <a:p>
            <a:pPr indent="0" algn="ctr">
              <a:buNone/>
            </a:pPr>
            <a:endParaRPr lang="en-US" sz="1800" b="0" strike="noStrike" spc="-1">
              <a:solidFill>
                <a:srgbClr val="000000"/>
              </a:solidFill>
              <a:latin typeface="Calibri"/>
            </a:endParaRPr>
          </a:p>
        </p:txBody>
      </p:sp>
      <p:sp>
        <p:nvSpPr>
          <p:cNvPr id="28" name="PlaceHolder 2"/>
          <p:cNvSpPr>
            <a:spLocks noGrp="1"/>
          </p:cNvSpPr>
          <p:nvPr>
            <p:ph/>
          </p:nvPr>
        </p:nvSpPr>
        <p:spPr>
          <a:xfrm>
            <a:off x="1620000" y="10108800"/>
            <a:ext cx="29159640" cy="25055640"/>
          </a:xfrm>
          <a:prstGeom prst="rect">
            <a:avLst/>
          </a:prstGeom>
          <a:noFill/>
          <a:ln w="0">
            <a:noFill/>
          </a:ln>
        </p:spPr>
        <p:txBody>
          <a:bodyPr lIns="0" tIns="0" rIns="0" bIns="0" anchor="t">
            <a:normAutofit/>
          </a:bodyPr>
          <a:lstStyle/>
          <a:p>
            <a:pPr indent="0">
              <a:spcBef>
                <a:spcPts val="1417"/>
              </a:spcBef>
              <a:buNone/>
            </a:pPr>
            <a:endParaRPr lang="en-US" sz="1800" b="0" strike="noStrike" spc="-1">
              <a:solidFill>
                <a:srgbClr val="000000"/>
              </a:solidFill>
              <a:latin typeface="Calibri"/>
            </a:endParaRPr>
          </a:p>
        </p:txBody>
      </p:sp>
      <p:sp>
        <p:nvSpPr>
          <p:cNvPr id="4" name="PlaceHolder 3"/>
          <p:cNvSpPr>
            <a:spLocks noGrp="1"/>
          </p:cNvSpPr>
          <p:nvPr>
            <p:ph type="ftr" idx="10"/>
          </p:nvPr>
        </p:nvSpPr>
        <p:spPr/>
        <p:txBody>
          <a:bodyPr/>
          <a:lstStyle/>
          <a:p>
            <a:r>
              <a:t>Footer</a:t>
            </a:r>
          </a:p>
        </p:txBody>
      </p:sp>
      <p:sp>
        <p:nvSpPr>
          <p:cNvPr id="5" name="PlaceHolder 4"/>
          <p:cNvSpPr>
            <a:spLocks noGrp="1"/>
          </p:cNvSpPr>
          <p:nvPr>
            <p:ph type="sldNum" idx="12"/>
          </p:nvPr>
        </p:nvSpPr>
        <p:spPr/>
        <p:txBody>
          <a:bodyPr/>
          <a:lstStyle/>
          <a:p>
            <a:fld id="{70E3545D-6BFD-41C3-9512-1A74B00DB5A8}" type="slidenum">
              <a:t>‹#›</a:t>
            </a:fld>
            <a:endParaRPr/>
          </a:p>
        </p:txBody>
      </p:sp>
      <p:sp>
        <p:nvSpPr>
          <p:cNvPr id="6" name="PlaceHolder 5"/>
          <p:cNvSpPr>
            <a:spLocks noGrp="1"/>
          </p:cNvSpPr>
          <p:nvPr>
            <p:ph type="dt" idx="11"/>
          </p:nvPr>
        </p:nvSpPr>
        <p:spPr/>
        <p:txBody>
          <a:body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34" name="PlaceHolder 1"/>
          <p:cNvSpPr>
            <a:spLocks noGrp="1"/>
          </p:cNvSpPr>
          <p:nvPr>
            <p:ph type="title"/>
          </p:nvPr>
        </p:nvSpPr>
        <p:spPr>
          <a:xfrm>
            <a:off x="1620000" y="1723680"/>
            <a:ext cx="29159640" cy="7214040"/>
          </a:xfrm>
          <a:prstGeom prst="rect">
            <a:avLst/>
          </a:prstGeom>
          <a:noFill/>
          <a:ln w="0">
            <a:noFill/>
          </a:ln>
        </p:spPr>
        <p:txBody>
          <a:bodyPr lIns="0" tIns="0" rIns="0" bIns="0" anchor="ctr">
            <a:noAutofit/>
          </a:bodyPr>
          <a:lstStyle/>
          <a:p>
            <a:pPr indent="0" algn="ctr">
              <a:buNone/>
            </a:pPr>
            <a:endParaRPr lang="en-US" sz="1800" b="0" strike="noStrike" spc="-1">
              <a:solidFill>
                <a:srgbClr val="000000"/>
              </a:solidFill>
              <a:latin typeface="Calibri"/>
            </a:endParaRPr>
          </a:p>
        </p:txBody>
      </p:sp>
      <p:sp>
        <p:nvSpPr>
          <p:cNvPr id="35" name="PlaceHolder 2"/>
          <p:cNvSpPr>
            <a:spLocks noGrp="1"/>
          </p:cNvSpPr>
          <p:nvPr>
            <p:ph/>
          </p:nvPr>
        </p:nvSpPr>
        <p:spPr>
          <a:xfrm>
            <a:off x="1620000" y="10108800"/>
            <a:ext cx="29159640" cy="25055640"/>
          </a:xfrm>
          <a:prstGeom prst="rect">
            <a:avLst/>
          </a:prstGeom>
          <a:noFill/>
          <a:ln w="0">
            <a:noFill/>
          </a:ln>
        </p:spPr>
        <p:txBody>
          <a:bodyPr lIns="0" tIns="0" rIns="0" bIns="0" anchor="t">
            <a:normAutofit/>
          </a:bodyPr>
          <a:lstStyle/>
          <a:p>
            <a:pPr indent="0">
              <a:spcBef>
                <a:spcPts val="1417"/>
              </a:spcBef>
              <a:buNone/>
            </a:pPr>
            <a:endParaRPr lang="en-US" sz="1800" b="0" strike="noStrike" spc="-1">
              <a:solidFill>
                <a:srgbClr val="000000"/>
              </a:solidFill>
              <a:latin typeface="Calibri"/>
            </a:endParaRPr>
          </a:p>
        </p:txBody>
      </p:sp>
      <p:sp>
        <p:nvSpPr>
          <p:cNvPr id="4" name="PlaceHolder 3"/>
          <p:cNvSpPr>
            <a:spLocks noGrp="1"/>
          </p:cNvSpPr>
          <p:nvPr>
            <p:ph type="ftr" idx="13"/>
          </p:nvPr>
        </p:nvSpPr>
        <p:spPr/>
        <p:txBody>
          <a:bodyPr/>
          <a:lstStyle/>
          <a:p>
            <a:r>
              <a:t>Footer</a:t>
            </a:r>
          </a:p>
        </p:txBody>
      </p:sp>
      <p:sp>
        <p:nvSpPr>
          <p:cNvPr id="5" name="PlaceHolder 4"/>
          <p:cNvSpPr>
            <a:spLocks noGrp="1"/>
          </p:cNvSpPr>
          <p:nvPr>
            <p:ph type="sldNum" idx="15"/>
          </p:nvPr>
        </p:nvSpPr>
        <p:spPr/>
        <p:txBody>
          <a:bodyPr/>
          <a:lstStyle/>
          <a:p>
            <a:fld id="{69FE7B36-2315-4272-9CB6-F03F36F19B82}" type="slidenum">
              <a:t>‹#›</a:t>
            </a:fld>
            <a:endParaRPr/>
          </a:p>
        </p:txBody>
      </p:sp>
      <p:sp>
        <p:nvSpPr>
          <p:cNvPr id="6" name="PlaceHolder 5"/>
          <p:cNvSpPr>
            <a:spLocks noGrp="1"/>
          </p:cNvSpPr>
          <p:nvPr>
            <p:ph type="dt" idx="14"/>
          </p:nvPr>
        </p:nvSpPr>
        <p:spPr/>
        <p:txBody>
          <a:body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2.xml"/></Relationships>
</file>

<file path=ppt/slideMasters/_rels/slideMaster3.xml.rels><?xml version="1.0" encoding="UTF-8" standalone="yes"?>
<Relationships xmlns="http://schemas.openxmlformats.org/package/2006/relationships"><Relationship Id="rId2" Type="http://schemas.openxmlformats.org/officeDocument/2006/relationships/theme" Target="../theme/theme3.xml"/><Relationship Id="rId1" Type="http://schemas.openxmlformats.org/officeDocument/2006/relationships/slideLayout" Target="../slideLayouts/slideLayout3.xml"/></Relationships>
</file>

<file path=ppt/slideMasters/_rels/slideMaster4.xml.rels><?xml version="1.0" encoding="UTF-8" standalone="yes"?>
<Relationships xmlns="http://schemas.openxmlformats.org/package/2006/relationships"><Relationship Id="rId2" Type="http://schemas.openxmlformats.org/officeDocument/2006/relationships/theme" Target="../theme/theme4.xml"/><Relationship Id="rId1" Type="http://schemas.openxmlformats.org/officeDocument/2006/relationships/slideLayout" Target="../slideLayouts/slideLayout4.xml"/></Relationships>
</file>

<file path=ppt/slideMasters/_rels/slideMaster5.xml.rels><?xml version="1.0" encoding="UTF-8" standalone="yes"?>
<Relationships xmlns="http://schemas.openxmlformats.org/package/2006/relationships"><Relationship Id="rId2" Type="http://schemas.openxmlformats.org/officeDocument/2006/relationships/theme" Target="../theme/theme5.xml"/><Relationship Id="rId1" Type="http://schemas.openxmlformats.org/officeDocument/2006/relationships/slideLayout" Target="../slideLayouts/slideLayout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
        <p:cNvGrpSpPr/>
        <p:nvPr/>
      </p:nvGrpSpPr>
      <p:grpSpPr>
        <a:xfrm>
          <a:off x="0" y="0"/>
          <a:ext cx="0" cy="0"/>
          <a:chOff x="0" y="0"/>
          <a:chExt cx="0" cy="0"/>
        </a:xfrm>
      </p:grpSpPr>
      <p:sp>
        <p:nvSpPr>
          <p:cNvPr id="5" name="PlaceHolder 1"/>
          <p:cNvSpPr>
            <a:spLocks noGrp="1"/>
          </p:cNvSpPr>
          <p:nvPr>
            <p:ph type="title"/>
          </p:nvPr>
        </p:nvSpPr>
        <p:spPr>
          <a:xfrm>
            <a:off x="2430720" y="13392000"/>
            <a:ext cx="27551160" cy="7214400"/>
          </a:xfrm>
          <a:prstGeom prst="rect">
            <a:avLst/>
          </a:prstGeom>
          <a:noFill/>
          <a:ln w="0">
            <a:noFill/>
          </a:ln>
        </p:spPr>
        <p:txBody>
          <a:bodyPr lIns="0" tIns="0" rIns="0" bIns="0" anchor="t">
            <a:noAutofit/>
          </a:bodyPr>
          <a:lstStyle/>
          <a:p>
            <a:pPr indent="0">
              <a:buNone/>
            </a:pPr>
            <a:r>
              <a:rPr lang="ja-JP" sz="1800" b="0" strike="noStrike" spc="-1">
                <a:solidFill>
                  <a:srgbClr val="000000"/>
                </a:solidFill>
                <a:latin typeface="Calibri"/>
              </a:rPr>
              <a:t>クリックしてタイトルテキストを編集</a:t>
            </a:r>
            <a:endParaRPr lang="en-US" sz="1800" b="0" strike="noStrike" spc="-1">
              <a:solidFill>
                <a:srgbClr val="000000"/>
              </a:solidFill>
              <a:latin typeface="Calibri"/>
            </a:endParaRPr>
          </a:p>
        </p:txBody>
      </p:sp>
      <p:sp>
        <p:nvSpPr>
          <p:cNvPr id="6" name="PlaceHolder 2"/>
          <p:cNvSpPr>
            <a:spLocks noGrp="1"/>
          </p:cNvSpPr>
          <p:nvPr>
            <p:ph type="ftr" idx="1"/>
          </p:nvPr>
        </p:nvSpPr>
        <p:spPr>
          <a:xfrm>
            <a:off x="11019960" y="40176000"/>
            <a:ext cx="10371960" cy="2158920"/>
          </a:xfrm>
          <a:prstGeom prst="rect">
            <a:avLst/>
          </a:prstGeom>
          <a:noFill/>
          <a:ln w="0">
            <a:noFill/>
          </a:ln>
        </p:spPr>
        <p:txBody>
          <a:bodyPr lIns="0" tIns="0" rIns="0" bIns="0" anchor="t">
            <a:noAutofit/>
          </a:bodyPr>
          <a:lstStyle>
            <a:lvl1pPr indent="0" algn="ctr">
              <a:buNone/>
              <a:defRPr lang="en-US" sz="1400" b="0" strike="noStrike" spc="-1">
                <a:solidFill>
                  <a:srgbClr val="000000"/>
                </a:solidFill>
                <a:latin typeface="Noto Serif JP"/>
              </a:defRPr>
            </a:lvl1pPr>
          </a:lstStyle>
          <a:p>
            <a:pPr indent="0" algn="ctr">
              <a:buNone/>
            </a:pPr>
            <a:r>
              <a:rPr lang="en-US" sz="1400" b="0" strike="noStrike" spc="-1">
                <a:solidFill>
                  <a:srgbClr val="000000"/>
                </a:solidFill>
                <a:latin typeface="Noto Serif JP"/>
              </a:rPr>
              <a:t>&lt;フッター&gt;</a:t>
            </a:r>
          </a:p>
        </p:txBody>
      </p:sp>
      <p:sp>
        <p:nvSpPr>
          <p:cNvPr id="2" name="PlaceHolder 3"/>
          <p:cNvSpPr>
            <a:spLocks noGrp="1"/>
          </p:cNvSpPr>
          <p:nvPr>
            <p:ph type="dt" idx="2"/>
          </p:nvPr>
        </p:nvSpPr>
        <p:spPr>
          <a:xfrm>
            <a:off x="1620720" y="40176000"/>
            <a:ext cx="7454160" cy="2158920"/>
          </a:xfrm>
          <a:prstGeom prst="rect">
            <a:avLst/>
          </a:prstGeom>
          <a:noFill/>
          <a:ln w="0">
            <a:noFill/>
          </a:ln>
        </p:spPr>
        <p:txBody>
          <a:bodyPr lIns="0" tIns="0" rIns="0" bIns="0" anchor="t">
            <a:noAutofit/>
          </a:bodyPr>
          <a:lstStyle>
            <a:lvl1pPr indent="0">
              <a:buNone/>
              <a:defRPr lang="en-US" sz="1400" b="0" strike="noStrike" spc="-1">
                <a:solidFill>
                  <a:srgbClr val="000000"/>
                </a:solidFill>
                <a:latin typeface="Noto Serif JP"/>
              </a:defRPr>
            </a:lvl1pPr>
          </a:lstStyle>
          <a:p>
            <a:pPr indent="0">
              <a:buNone/>
            </a:pPr>
            <a:r>
              <a:rPr lang="en-US" sz="1400" b="0" strike="noStrike" spc="-1">
                <a:solidFill>
                  <a:srgbClr val="000000"/>
                </a:solidFill>
                <a:latin typeface="Noto Serif JP"/>
              </a:rPr>
              <a:t>&lt;日付/時刻&gt;</a:t>
            </a:r>
          </a:p>
        </p:txBody>
      </p:sp>
      <p:sp>
        <p:nvSpPr>
          <p:cNvPr id="3" name="PlaceHolder 4"/>
          <p:cNvSpPr>
            <a:spLocks noGrp="1"/>
          </p:cNvSpPr>
          <p:nvPr>
            <p:ph type="sldNum" idx="3"/>
          </p:nvPr>
        </p:nvSpPr>
        <p:spPr>
          <a:xfrm>
            <a:off x="23337720" y="40176000"/>
            <a:ext cx="7454160" cy="2158920"/>
          </a:xfrm>
          <a:prstGeom prst="rect">
            <a:avLst/>
          </a:prstGeom>
          <a:noFill/>
          <a:ln w="0">
            <a:noFill/>
          </a:ln>
        </p:spPr>
        <p:txBody>
          <a:bodyPr lIns="0" tIns="0" rIns="0" bIns="0" anchor="t">
            <a:noAutofit/>
          </a:bodyPr>
          <a:lstStyle>
            <a:lvl1pPr indent="0" algn="r">
              <a:lnSpc>
                <a:spcPct val="100000"/>
              </a:lnSpc>
              <a:buNone/>
              <a:defRPr lang="en-US" sz="1400" b="0" strike="noStrike" spc="-1">
                <a:solidFill>
                  <a:schemeClr val="dk1">
                    <a:tint val="75000"/>
                  </a:schemeClr>
                </a:solidFill>
                <a:latin typeface="Noto Serif JP"/>
              </a:defRPr>
            </a:lvl1pPr>
          </a:lstStyle>
          <a:p>
            <a:pPr indent="0" algn="r">
              <a:lnSpc>
                <a:spcPct val="100000"/>
              </a:lnSpc>
              <a:buNone/>
            </a:pPr>
            <a:fld id="{B55113B7-BB42-4A80-8C44-D9C515C88B93}" type="slidenum">
              <a:rPr lang="en-US" sz="1400" b="0" strike="noStrike" spc="-1">
                <a:solidFill>
                  <a:schemeClr val="dk1">
                    <a:tint val="75000"/>
                  </a:schemeClr>
                </a:solidFill>
                <a:latin typeface="Noto Serif JP"/>
              </a:rPr>
              <a:t>‹#›</a:t>
            </a:fld>
            <a:endParaRPr lang="en-US" sz="1400" b="0" strike="noStrike" spc="-1">
              <a:solidFill>
                <a:srgbClr val="000000"/>
              </a:solidFill>
              <a:latin typeface="Noto Serif JP"/>
            </a:endParaRPr>
          </a:p>
        </p:txBody>
      </p:sp>
      <p:sp>
        <p:nvSpPr>
          <p:cNvPr id="4" name="PlaceHolder 5"/>
          <p:cNvSpPr>
            <a:spLocks noGrp="1"/>
          </p:cNvSpPr>
          <p:nvPr>
            <p:ph type="body"/>
          </p:nvPr>
        </p:nvSpPr>
        <p:spPr>
          <a:xfrm>
            <a:off x="1620000" y="10108800"/>
            <a:ext cx="29159640" cy="25055640"/>
          </a:xfrm>
          <a:prstGeom prst="rect">
            <a:avLst/>
          </a:prstGeom>
          <a:noFill/>
          <a:ln w="0">
            <a:noFill/>
          </a:ln>
        </p:spPr>
        <p:txBody>
          <a:bodyPr lIns="0" tIns="0" rIns="0" bIns="0" anchor="t">
            <a:normAutofit/>
          </a:bodyPr>
          <a:lstStyle/>
          <a:p>
            <a:pPr marL="432000" indent="-324000">
              <a:spcBef>
                <a:spcPts val="1417"/>
              </a:spcBef>
              <a:buClr>
                <a:srgbClr val="000000"/>
              </a:buClr>
              <a:buSzPct val="45000"/>
              <a:buFont typeface="Wingdings" charset="2"/>
              <a:buChar char=""/>
            </a:pPr>
            <a:r>
              <a:rPr lang="ja-JP" sz="1800" b="0" strike="noStrike" spc="-1">
                <a:solidFill>
                  <a:srgbClr val="000000"/>
                </a:solidFill>
                <a:latin typeface="Calibri"/>
              </a:rPr>
              <a:t>クリックしてアウトラインのテキストを編集</a:t>
            </a:r>
            <a:endParaRPr lang="en-US" sz="1800" b="0" strike="noStrike" spc="-1">
              <a:solidFill>
                <a:srgbClr val="000000"/>
              </a:solidFill>
              <a:latin typeface="Calibri"/>
            </a:endParaRPr>
          </a:p>
          <a:p>
            <a:pPr marL="864000" lvl="1" indent="-324000">
              <a:spcBef>
                <a:spcPts val="1134"/>
              </a:spcBef>
              <a:buClr>
                <a:srgbClr val="000000"/>
              </a:buClr>
              <a:buSzPct val="75000"/>
              <a:buFont typeface="Symbol" charset="2"/>
              <a:buChar char=""/>
            </a:pPr>
            <a:r>
              <a:rPr lang="en-US" sz="1800" b="0" strike="noStrike" spc="-1">
                <a:solidFill>
                  <a:srgbClr val="000000"/>
                </a:solidFill>
                <a:latin typeface="Calibri"/>
              </a:rPr>
              <a:t>2</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1296000" lvl="2" indent="-288000">
              <a:spcBef>
                <a:spcPts val="850"/>
              </a:spcBef>
              <a:buClr>
                <a:srgbClr val="000000"/>
              </a:buClr>
              <a:buSzPct val="45000"/>
              <a:buFont typeface="Wingdings" charset="2"/>
              <a:buChar char=""/>
            </a:pPr>
            <a:r>
              <a:rPr lang="en-US" sz="1800" b="0" strike="noStrike" spc="-1">
                <a:solidFill>
                  <a:srgbClr val="000000"/>
                </a:solidFill>
                <a:latin typeface="Calibri"/>
              </a:rPr>
              <a:t>3</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1728000" lvl="3" indent="-216000">
              <a:spcBef>
                <a:spcPts val="567"/>
              </a:spcBef>
              <a:buClr>
                <a:srgbClr val="000000"/>
              </a:buClr>
              <a:buSzPct val="75000"/>
              <a:buFont typeface="Symbol" charset="2"/>
              <a:buChar char=""/>
            </a:pPr>
            <a:r>
              <a:rPr lang="en-US" sz="1800" b="0" strike="noStrike" spc="-1">
                <a:solidFill>
                  <a:srgbClr val="000000"/>
                </a:solidFill>
                <a:latin typeface="Calibri"/>
              </a:rPr>
              <a:t>4</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2160000" lvl="4" indent="-216000">
              <a:spcBef>
                <a:spcPts val="283"/>
              </a:spcBef>
              <a:buClr>
                <a:srgbClr val="000000"/>
              </a:buClr>
              <a:buSzPct val="45000"/>
              <a:buFont typeface="Wingdings" charset="2"/>
              <a:buChar char=""/>
            </a:pPr>
            <a:r>
              <a:rPr lang="en-US" sz="2000" b="0" strike="noStrike" spc="-1">
                <a:solidFill>
                  <a:srgbClr val="000000"/>
                </a:solidFill>
                <a:latin typeface="Calibri"/>
              </a:rPr>
              <a:t>5</a:t>
            </a:r>
            <a:r>
              <a:rPr lang="ja-JP" sz="2000" b="0" strike="noStrike" spc="-1">
                <a:solidFill>
                  <a:srgbClr val="000000"/>
                </a:solidFill>
                <a:latin typeface="Calibri"/>
              </a:rPr>
              <a:t>レベル目のアウトライン</a:t>
            </a:r>
            <a:endParaRPr lang="en-US" sz="2000" b="0" strike="noStrike" spc="-1">
              <a:solidFill>
                <a:srgbClr val="000000"/>
              </a:solidFill>
              <a:latin typeface="Calibri"/>
            </a:endParaRPr>
          </a:p>
          <a:p>
            <a:pPr marL="2592000" lvl="5" indent="-216000">
              <a:spcBef>
                <a:spcPts val="283"/>
              </a:spcBef>
              <a:buClr>
                <a:srgbClr val="000000"/>
              </a:buClr>
              <a:buSzPct val="45000"/>
              <a:buFont typeface="Wingdings" charset="2"/>
              <a:buChar char=""/>
            </a:pPr>
            <a:r>
              <a:rPr lang="en-US" sz="2000" b="0" strike="noStrike" spc="-1">
                <a:solidFill>
                  <a:srgbClr val="000000"/>
                </a:solidFill>
                <a:latin typeface="Calibri"/>
              </a:rPr>
              <a:t>6</a:t>
            </a:r>
            <a:r>
              <a:rPr lang="ja-JP" sz="2000" b="0" strike="noStrike" spc="-1">
                <a:solidFill>
                  <a:srgbClr val="000000"/>
                </a:solidFill>
                <a:latin typeface="Calibri"/>
              </a:rPr>
              <a:t>レベル目のアウトライン</a:t>
            </a:r>
            <a:endParaRPr lang="en-US" sz="2000" b="0" strike="noStrike" spc="-1">
              <a:solidFill>
                <a:srgbClr val="000000"/>
              </a:solidFill>
              <a:latin typeface="Calibri"/>
            </a:endParaRPr>
          </a:p>
          <a:p>
            <a:pPr marL="3024000" lvl="6" indent="-216000">
              <a:spcBef>
                <a:spcPts val="283"/>
              </a:spcBef>
              <a:buClr>
                <a:srgbClr val="000000"/>
              </a:buClr>
              <a:buSzPct val="45000"/>
              <a:buFont typeface="Wingdings" charset="2"/>
              <a:buChar char=""/>
            </a:pPr>
            <a:r>
              <a:rPr lang="en-US" sz="2000" b="0" strike="noStrike" spc="-1">
                <a:solidFill>
                  <a:srgbClr val="000000"/>
                </a:solidFill>
                <a:latin typeface="Calibri"/>
              </a:rPr>
              <a:t>7</a:t>
            </a:r>
            <a:r>
              <a:rPr lang="ja-JP" sz="2000" b="0" strike="noStrike" spc="-1">
                <a:solidFill>
                  <a:srgbClr val="000000"/>
                </a:solidFill>
                <a:latin typeface="Calibri"/>
              </a:rPr>
              <a:t>レベル目のアウトライン</a:t>
            </a:r>
            <a:endParaRPr lang="en-US" sz="2000" b="0" strike="noStrike" spc="-1">
              <a:solidFill>
                <a:srgbClr val="000000"/>
              </a:solidFill>
              <a:latin typeface="Calibri"/>
            </a:endParaRPr>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
        <p:cNvGrpSpPr/>
        <p:nvPr/>
      </p:nvGrpSpPr>
      <p:grpSpPr>
        <a:xfrm>
          <a:off x="0" y="0"/>
          <a:ext cx="0" cy="0"/>
          <a:chOff x="0" y="0"/>
          <a:chExt cx="0" cy="0"/>
        </a:xfrm>
      </p:grpSpPr>
      <p:sp>
        <p:nvSpPr>
          <p:cNvPr id="7" name="PlaceHolder 1"/>
          <p:cNvSpPr>
            <a:spLocks noGrp="1"/>
          </p:cNvSpPr>
          <p:nvPr>
            <p:ph type="title"/>
          </p:nvPr>
        </p:nvSpPr>
        <p:spPr>
          <a:xfrm>
            <a:off x="1620720" y="1728000"/>
            <a:ext cx="29171160" cy="6910920"/>
          </a:xfrm>
          <a:prstGeom prst="rect">
            <a:avLst/>
          </a:prstGeom>
          <a:noFill/>
          <a:ln w="0">
            <a:noFill/>
          </a:ln>
        </p:spPr>
        <p:txBody>
          <a:bodyPr lIns="0" tIns="0" rIns="0" bIns="0" anchor="t">
            <a:noAutofit/>
          </a:bodyPr>
          <a:lstStyle/>
          <a:p>
            <a:pPr indent="0">
              <a:buNone/>
            </a:pPr>
            <a:r>
              <a:rPr lang="ja-JP" sz="1800" b="0" strike="noStrike" spc="-1">
                <a:solidFill>
                  <a:srgbClr val="000000"/>
                </a:solidFill>
                <a:latin typeface="Calibri"/>
              </a:rPr>
              <a:t>クリックしてタイトルテキストを編集</a:t>
            </a:r>
            <a:endParaRPr lang="en-US" sz="1800" b="0" strike="noStrike" spc="-1">
              <a:solidFill>
                <a:srgbClr val="000000"/>
              </a:solidFill>
              <a:latin typeface="Calibri"/>
            </a:endParaRPr>
          </a:p>
        </p:txBody>
      </p:sp>
      <p:sp>
        <p:nvSpPr>
          <p:cNvPr id="8" name="PlaceHolder 2"/>
          <p:cNvSpPr>
            <a:spLocks noGrp="1"/>
          </p:cNvSpPr>
          <p:nvPr>
            <p:ph type="body"/>
          </p:nvPr>
        </p:nvSpPr>
        <p:spPr>
          <a:xfrm>
            <a:off x="1620720" y="9935640"/>
            <a:ext cx="29171160" cy="28511280"/>
          </a:xfrm>
          <a:prstGeom prst="rect">
            <a:avLst/>
          </a:prstGeom>
          <a:noFill/>
          <a:ln w="0">
            <a:noFill/>
          </a:ln>
        </p:spPr>
        <p:txBody>
          <a:bodyPr lIns="0" tIns="0" rIns="0" bIns="0" anchor="t">
            <a:noAutofit/>
          </a:bodyPr>
          <a:lstStyle/>
          <a:p>
            <a:pPr marL="432000" indent="-324000">
              <a:spcBef>
                <a:spcPts val="3044"/>
              </a:spcBef>
              <a:buClr>
                <a:srgbClr val="000000"/>
              </a:buClr>
              <a:buSzPct val="45000"/>
              <a:buFont typeface="Wingdings" charset="2"/>
              <a:buChar char=""/>
            </a:pPr>
            <a:r>
              <a:rPr lang="ja-JP" sz="1800" b="0" strike="noStrike" spc="-1">
                <a:solidFill>
                  <a:srgbClr val="000000"/>
                </a:solidFill>
                <a:latin typeface="Calibri"/>
              </a:rPr>
              <a:t>クリックしてアウトラインのテキストを編集</a:t>
            </a:r>
            <a:endParaRPr lang="en-US" sz="1800" b="0" strike="noStrike" spc="-1">
              <a:solidFill>
                <a:srgbClr val="000000"/>
              </a:solidFill>
              <a:latin typeface="Calibri"/>
            </a:endParaRPr>
          </a:p>
          <a:p>
            <a:pPr marL="864000" lvl="1" indent="-324000">
              <a:spcBef>
                <a:spcPts val="2435"/>
              </a:spcBef>
              <a:buClr>
                <a:srgbClr val="000000"/>
              </a:buClr>
              <a:buSzPct val="75000"/>
              <a:buFont typeface="Symbol" charset="2"/>
              <a:buChar char=""/>
            </a:pPr>
            <a:r>
              <a:rPr lang="en-US" sz="1800" b="0" strike="noStrike" spc="-1">
                <a:solidFill>
                  <a:srgbClr val="000000"/>
                </a:solidFill>
                <a:latin typeface="Calibri"/>
              </a:rPr>
              <a:t>2</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1296000" lvl="2" indent="-288000">
              <a:spcBef>
                <a:spcPts val="1826"/>
              </a:spcBef>
              <a:buClr>
                <a:srgbClr val="000000"/>
              </a:buClr>
              <a:buSzPct val="45000"/>
              <a:buFont typeface="Wingdings" charset="2"/>
              <a:buChar char=""/>
            </a:pPr>
            <a:r>
              <a:rPr lang="en-US" sz="1800" b="0" strike="noStrike" spc="-1">
                <a:solidFill>
                  <a:srgbClr val="000000"/>
                </a:solidFill>
                <a:latin typeface="Calibri"/>
              </a:rPr>
              <a:t>3</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1728000" lvl="3" indent="-216000">
              <a:spcBef>
                <a:spcPts val="1216"/>
              </a:spcBef>
              <a:buClr>
                <a:srgbClr val="000000"/>
              </a:buClr>
              <a:buSzPct val="75000"/>
              <a:buFont typeface="Symbol" charset="2"/>
              <a:buChar char=""/>
            </a:pPr>
            <a:r>
              <a:rPr lang="en-US" sz="1800" b="0" strike="noStrike" spc="-1">
                <a:solidFill>
                  <a:srgbClr val="000000"/>
                </a:solidFill>
                <a:latin typeface="Calibri"/>
              </a:rPr>
              <a:t>4</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2160000" lvl="4" indent="-216000">
              <a:spcBef>
                <a:spcPts val="607"/>
              </a:spcBef>
              <a:buClr>
                <a:srgbClr val="000000"/>
              </a:buClr>
              <a:buSzPct val="45000"/>
              <a:buFont typeface="Wingdings" charset="2"/>
              <a:buChar char=""/>
            </a:pPr>
            <a:r>
              <a:rPr lang="en-US" sz="1800" b="0" strike="noStrike" spc="-1">
                <a:solidFill>
                  <a:srgbClr val="000000"/>
                </a:solidFill>
                <a:latin typeface="Calibri"/>
              </a:rPr>
              <a:t>5</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2592000" lvl="5" indent="-216000">
              <a:spcBef>
                <a:spcPts val="607"/>
              </a:spcBef>
              <a:buClr>
                <a:srgbClr val="000000"/>
              </a:buClr>
              <a:buSzPct val="45000"/>
              <a:buFont typeface="Wingdings" charset="2"/>
              <a:buChar char=""/>
            </a:pPr>
            <a:r>
              <a:rPr lang="en-US" sz="1800" b="0" strike="noStrike" spc="-1">
                <a:solidFill>
                  <a:srgbClr val="000000"/>
                </a:solidFill>
                <a:latin typeface="Calibri"/>
              </a:rPr>
              <a:t>6</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3024000" lvl="6" indent="-216000">
              <a:spcBef>
                <a:spcPts val="607"/>
              </a:spcBef>
              <a:buClr>
                <a:srgbClr val="000000"/>
              </a:buClr>
              <a:buSzPct val="45000"/>
              <a:buFont typeface="Wingdings" charset="2"/>
              <a:buChar char=""/>
            </a:pPr>
            <a:r>
              <a:rPr lang="en-US" sz="1800" b="0" strike="noStrike" spc="-1">
                <a:solidFill>
                  <a:srgbClr val="000000"/>
                </a:solidFill>
                <a:latin typeface="Calibri"/>
              </a:rPr>
              <a:t>7</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p:txBody>
      </p:sp>
      <p:sp>
        <p:nvSpPr>
          <p:cNvPr id="9" name="PlaceHolder 3"/>
          <p:cNvSpPr>
            <a:spLocks noGrp="1"/>
          </p:cNvSpPr>
          <p:nvPr>
            <p:ph type="ftr" idx="4"/>
          </p:nvPr>
        </p:nvSpPr>
        <p:spPr>
          <a:xfrm>
            <a:off x="11019960" y="40176000"/>
            <a:ext cx="10371960" cy="2158920"/>
          </a:xfrm>
          <a:prstGeom prst="rect">
            <a:avLst/>
          </a:prstGeom>
          <a:noFill/>
          <a:ln w="0">
            <a:noFill/>
          </a:ln>
        </p:spPr>
        <p:txBody>
          <a:bodyPr lIns="0" tIns="0" rIns="0" bIns="0" anchor="t">
            <a:noAutofit/>
          </a:bodyPr>
          <a:lstStyle>
            <a:lvl1pPr indent="0" algn="ctr">
              <a:buNone/>
              <a:defRPr lang="en-US" sz="1400" b="0" strike="noStrike" spc="-1">
                <a:solidFill>
                  <a:srgbClr val="000000"/>
                </a:solidFill>
                <a:latin typeface="Noto Serif JP"/>
              </a:defRPr>
            </a:lvl1pPr>
          </a:lstStyle>
          <a:p>
            <a:pPr indent="0" algn="ctr">
              <a:buNone/>
            </a:pPr>
            <a:r>
              <a:rPr lang="en-US" sz="1400" b="0" strike="noStrike" spc="-1">
                <a:solidFill>
                  <a:srgbClr val="000000"/>
                </a:solidFill>
                <a:latin typeface="Noto Serif JP"/>
              </a:rPr>
              <a:t>&lt;フッター&gt;</a:t>
            </a:r>
          </a:p>
        </p:txBody>
      </p:sp>
      <p:sp>
        <p:nvSpPr>
          <p:cNvPr id="10" name="PlaceHolder 4"/>
          <p:cNvSpPr>
            <a:spLocks noGrp="1"/>
          </p:cNvSpPr>
          <p:nvPr>
            <p:ph type="dt" idx="5"/>
          </p:nvPr>
        </p:nvSpPr>
        <p:spPr>
          <a:xfrm>
            <a:off x="1620720" y="40176000"/>
            <a:ext cx="7454160" cy="2158920"/>
          </a:xfrm>
          <a:prstGeom prst="rect">
            <a:avLst/>
          </a:prstGeom>
          <a:noFill/>
          <a:ln w="0">
            <a:noFill/>
          </a:ln>
        </p:spPr>
        <p:txBody>
          <a:bodyPr lIns="0" tIns="0" rIns="0" bIns="0" anchor="t">
            <a:noAutofit/>
          </a:bodyPr>
          <a:lstStyle>
            <a:lvl1pPr indent="0">
              <a:buNone/>
              <a:defRPr lang="en-US" sz="1400" b="0" strike="noStrike" spc="-1">
                <a:solidFill>
                  <a:srgbClr val="000000"/>
                </a:solidFill>
                <a:latin typeface="Noto Serif JP"/>
              </a:defRPr>
            </a:lvl1pPr>
          </a:lstStyle>
          <a:p>
            <a:pPr indent="0">
              <a:buNone/>
            </a:pPr>
            <a:r>
              <a:rPr lang="en-US" sz="1400" b="0" strike="noStrike" spc="-1">
                <a:solidFill>
                  <a:srgbClr val="000000"/>
                </a:solidFill>
                <a:latin typeface="Noto Serif JP"/>
              </a:rPr>
              <a:t>&lt;日付/時刻&gt;</a:t>
            </a:r>
          </a:p>
        </p:txBody>
      </p:sp>
      <p:sp>
        <p:nvSpPr>
          <p:cNvPr id="11" name="PlaceHolder 5"/>
          <p:cNvSpPr>
            <a:spLocks noGrp="1"/>
          </p:cNvSpPr>
          <p:nvPr>
            <p:ph type="sldNum" idx="6"/>
          </p:nvPr>
        </p:nvSpPr>
        <p:spPr>
          <a:xfrm>
            <a:off x="23337720" y="40176000"/>
            <a:ext cx="7454160" cy="2158920"/>
          </a:xfrm>
          <a:prstGeom prst="rect">
            <a:avLst/>
          </a:prstGeom>
          <a:noFill/>
          <a:ln w="0">
            <a:noFill/>
          </a:ln>
        </p:spPr>
        <p:txBody>
          <a:bodyPr lIns="0" tIns="0" rIns="0" bIns="0" anchor="t">
            <a:noAutofit/>
          </a:bodyPr>
          <a:lstStyle>
            <a:lvl1pPr indent="0" algn="r">
              <a:lnSpc>
                <a:spcPct val="100000"/>
              </a:lnSpc>
              <a:buNone/>
              <a:defRPr lang="en-US" sz="1400" b="0" strike="noStrike" spc="-1">
                <a:solidFill>
                  <a:schemeClr val="dk1">
                    <a:tint val="75000"/>
                  </a:schemeClr>
                </a:solidFill>
                <a:latin typeface="Noto Serif JP"/>
              </a:defRPr>
            </a:lvl1pPr>
          </a:lstStyle>
          <a:p>
            <a:pPr indent="0" algn="r">
              <a:lnSpc>
                <a:spcPct val="100000"/>
              </a:lnSpc>
              <a:buNone/>
            </a:pPr>
            <a:fld id="{862CE9D5-0648-4616-9C21-C3A83F499FC4}" type="slidenum">
              <a:rPr lang="en-US" sz="1400" b="0" strike="noStrike" spc="-1">
                <a:solidFill>
                  <a:schemeClr val="dk1">
                    <a:tint val="75000"/>
                  </a:schemeClr>
                </a:solidFill>
                <a:latin typeface="Noto Serif JP"/>
              </a:rPr>
              <a:t>‹#›</a:t>
            </a:fld>
            <a:endParaRPr lang="en-US" sz="1400" b="0" strike="noStrike" spc="-1">
              <a:solidFill>
                <a:srgbClr val="000000"/>
              </a:solidFill>
              <a:latin typeface="Noto Serif JP"/>
            </a:endParaRPr>
          </a:p>
        </p:txBody>
      </p:sp>
    </p:spTree>
  </p:cSld>
  <p:clrMap bg1="lt1" tx1="dk1" bg2="lt2" tx2="dk2" accent1="accent1" accent2="accent2" accent3="accent3" accent4="accent4" accent5="accent5" accent6="accent6" hlink="hlink" folHlink="folHlink"/>
  <p:sldLayoutIdLst>
    <p:sldLayoutId id="2147483651" r:id="rId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
        <p:cNvGrpSpPr/>
        <p:nvPr/>
      </p:nvGrpSpPr>
      <p:grpSpPr>
        <a:xfrm>
          <a:off x="0" y="0"/>
          <a:ext cx="0" cy="0"/>
          <a:chOff x="0" y="0"/>
          <a:chExt cx="0" cy="0"/>
        </a:xfrm>
      </p:grpSpPr>
      <p:sp>
        <p:nvSpPr>
          <p:cNvPr id="14" name="PlaceHolder 1"/>
          <p:cNvSpPr>
            <a:spLocks noGrp="1"/>
          </p:cNvSpPr>
          <p:nvPr>
            <p:ph type="title"/>
          </p:nvPr>
        </p:nvSpPr>
        <p:spPr>
          <a:xfrm>
            <a:off x="1620720" y="1728000"/>
            <a:ext cx="29171160" cy="6910920"/>
          </a:xfrm>
          <a:prstGeom prst="rect">
            <a:avLst/>
          </a:prstGeom>
          <a:noFill/>
          <a:ln w="0">
            <a:noFill/>
          </a:ln>
        </p:spPr>
        <p:txBody>
          <a:bodyPr lIns="0" tIns="0" rIns="0" bIns="0" anchor="t">
            <a:noAutofit/>
          </a:bodyPr>
          <a:lstStyle/>
          <a:p>
            <a:pPr indent="0">
              <a:buNone/>
            </a:pPr>
            <a:r>
              <a:rPr lang="ja-JP" sz="1800" b="0" strike="noStrike" spc="-1">
                <a:solidFill>
                  <a:srgbClr val="000000"/>
                </a:solidFill>
                <a:latin typeface="Calibri"/>
              </a:rPr>
              <a:t>クリックしてタイトルテキストを編集</a:t>
            </a:r>
            <a:endParaRPr lang="en-US" sz="1800" b="0" strike="noStrike" spc="-1">
              <a:solidFill>
                <a:srgbClr val="000000"/>
              </a:solidFill>
              <a:latin typeface="Calibri"/>
            </a:endParaRPr>
          </a:p>
        </p:txBody>
      </p:sp>
      <p:sp>
        <p:nvSpPr>
          <p:cNvPr id="15" name="PlaceHolder 2"/>
          <p:cNvSpPr>
            <a:spLocks noGrp="1"/>
          </p:cNvSpPr>
          <p:nvPr>
            <p:ph type="body"/>
          </p:nvPr>
        </p:nvSpPr>
        <p:spPr>
          <a:xfrm>
            <a:off x="1620720" y="9935640"/>
            <a:ext cx="14099040" cy="25056000"/>
          </a:xfrm>
          <a:prstGeom prst="rect">
            <a:avLst/>
          </a:prstGeom>
          <a:noFill/>
          <a:ln w="0">
            <a:noFill/>
          </a:ln>
        </p:spPr>
        <p:txBody>
          <a:bodyPr lIns="0" tIns="0" rIns="0" bIns="0" anchor="t">
            <a:noAutofit/>
          </a:bodyPr>
          <a:lstStyle/>
          <a:p>
            <a:pPr marL="432000" indent="-324000">
              <a:spcBef>
                <a:spcPts val="3044"/>
              </a:spcBef>
              <a:buClr>
                <a:srgbClr val="000000"/>
              </a:buClr>
              <a:buSzPct val="45000"/>
              <a:buFont typeface="Wingdings" charset="2"/>
              <a:buChar char=""/>
            </a:pPr>
            <a:r>
              <a:rPr lang="ja-JP" sz="1800" b="0" strike="noStrike" spc="-1">
                <a:solidFill>
                  <a:srgbClr val="000000"/>
                </a:solidFill>
                <a:latin typeface="Calibri"/>
              </a:rPr>
              <a:t>クリックしてアウトラインのテキストを編集</a:t>
            </a:r>
            <a:endParaRPr lang="en-US" sz="1800" b="0" strike="noStrike" spc="-1">
              <a:solidFill>
                <a:srgbClr val="000000"/>
              </a:solidFill>
              <a:latin typeface="Calibri"/>
            </a:endParaRPr>
          </a:p>
          <a:p>
            <a:pPr marL="864000" lvl="1" indent="-324000">
              <a:spcBef>
                <a:spcPts val="2435"/>
              </a:spcBef>
              <a:buClr>
                <a:srgbClr val="000000"/>
              </a:buClr>
              <a:buSzPct val="75000"/>
              <a:buFont typeface="Symbol" charset="2"/>
              <a:buChar char=""/>
            </a:pPr>
            <a:r>
              <a:rPr lang="en-US" sz="1800" b="0" strike="noStrike" spc="-1">
                <a:solidFill>
                  <a:srgbClr val="000000"/>
                </a:solidFill>
                <a:latin typeface="Calibri"/>
              </a:rPr>
              <a:t>2</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1296000" lvl="2" indent="-288000">
              <a:spcBef>
                <a:spcPts val="1826"/>
              </a:spcBef>
              <a:buClr>
                <a:srgbClr val="000000"/>
              </a:buClr>
              <a:buSzPct val="45000"/>
              <a:buFont typeface="Wingdings" charset="2"/>
              <a:buChar char=""/>
            </a:pPr>
            <a:r>
              <a:rPr lang="en-US" sz="1800" b="0" strike="noStrike" spc="-1">
                <a:solidFill>
                  <a:srgbClr val="000000"/>
                </a:solidFill>
                <a:latin typeface="Calibri"/>
              </a:rPr>
              <a:t>3</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1728000" lvl="3" indent="-216000">
              <a:spcBef>
                <a:spcPts val="1216"/>
              </a:spcBef>
              <a:buClr>
                <a:srgbClr val="000000"/>
              </a:buClr>
              <a:buSzPct val="75000"/>
              <a:buFont typeface="Symbol" charset="2"/>
              <a:buChar char=""/>
            </a:pPr>
            <a:r>
              <a:rPr lang="en-US" sz="1800" b="0" strike="noStrike" spc="-1">
                <a:solidFill>
                  <a:srgbClr val="000000"/>
                </a:solidFill>
                <a:latin typeface="Calibri"/>
              </a:rPr>
              <a:t>4</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2160000" lvl="4" indent="-216000">
              <a:spcBef>
                <a:spcPts val="607"/>
              </a:spcBef>
              <a:buClr>
                <a:srgbClr val="000000"/>
              </a:buClr>
              <a:buSzPct val="45000"/>
              <a:buFont typeface="Wingdings" charset="2"/>
              <a:buChar char=""/>
            </a:pPr>
            <a:r>
              <a:rPr lang="en-US" sz="1800" b="0" strike="noStrike" spc="-1">
                <a:solidFill>
                  <a:srgbClr val="000000"/>
                </a:solidFill>
                <a:latin typeface="Calibri"/>
              </a:rPr>
              <a:t>5</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2592000" lvl="5" indent="-216000">
              <a:spcBef>
                <a:spcPts val="607"/>
              </a:spcBef>
              <a:buClr>
                <a:srgbClr val="000000"/>
              </a:buClr>
              <a:buSzPct val="45000"/>
              <a:buFont typeface="Wingdings" charset="2"/>
              <a:buChar char=""/>
            </a:pPr>
            <a:r>
              <a:rPr lang="en-US" sz="1800" b="0" strike="noStrike" spc="-1">
                <a:solidFill>
                  <a:srgbClr val="000000"/>
                </a:solidFill>
                <a:latin typeface="Calibri"/>
              </a:rPr>
              <a:t>6</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3024000" lvl="6" indent="-216000">
              <a:spcBef>
                <a:spcPts val="607"/>
              </a:spcBef>
              <a:buClr>
                <a:srgbClr val="000000"/>
              </a:buClr>
              <a:buSzPct val="45000"/>
              <a:buFont typeface="Wingdings" charset="2"/>
              <a:buChar char=""/>
            </a:pPr>
            <a:r>
              <a:rPr lang="en-US" sz="1800" b="0" strike="noStrike" spc="-1">
                <a:solidFill>
                  <a:srgbClr val="000000"/>
                </a:solidFill>
                <a:latin typeface="Calibri"/>
              </a:rPr>
              <a:t>7</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p:txBody>
      </p:sp>
      <p:sp>
        <p:nvSpPr>
          <p:cNvPr id="16" name="PlaceHolder 3"/>
          <p:cNvSpPr>
            <a:spLocks noGrp="1"/>
          </p:cNvSpPr>
          <p:nvPr>
            <p:ph type="body"/>
          </p:nvPr>
        </p:nvSpPr>
        <p:spPr>
          <a:xfrm>
            <a:off x="16693200" y="9935640"/>
            <a:ext cx="14099040" cy="25056000"/>
          </a:xfrm>
          <a:prstGeom prst="rect">
            <a:avLst/>
          </a:prstGeom>
          <a:noFill/>
          <a:ln w="0">
            <a:noFill/>
          </a:ln>
        </p:spPr>
        <p:txBody>
          <a:bodyPr lIns="0" tIns="0" rIns="0" bIns="0" anchor="t">
            <a:noAutofit/>
          </a:bodyPr>
          <a:lstStyle/>
          <a:p>
            <a:pPr marL="432000" indent="-324000">
              <a:spcBef>
                <a:spcPts val="3044"/>
              </a:spcBef>
              <a:buClr>
                <a:srgbClr val="000000"/>
              </a:buClr>
              <a:buSzPct val="45000"/>
              <a:buFont typeface="Wingdings" charset="2"/>
              <a:buChar char=""/>
            </a:pPr>
            <a:r>
              <a:rPr lang="ja-JP" sz="1800" b="0" strike="noStrike" spc="-1">
                <a:solidFill>
                  <a:srgbClr val="000000"/>
                </a:solidFill>
                <a:latin typeface="Calibri"/>
              </a:rPr>
              <a:t>クリックしてアウトラインのテキストを編集</a:t>
            </a:r>
            <a:endParaRPr lang="en-US" sz="1800" b="0" strike="noStrike" spc="-1">
              <a:solidFill>
                <a:srgbClr val="000000"/>
              </a:solidFill>
              <a:latin typeface="Calibri"/>
            </a:endParaRPr>
          </a:p>
          <a:p>
            <a:pPr marL="864000" lvl="1" indent="-324000">
              <a:spcBef>
                <a:spcPts val="2435"/>
              </a:spcBef>
              <a:buClr>
                <a:srgbClr val="000000"/>
              </a:buClr>
              <a:buSzPct val="75000"/>
              <a:buFont typeface="Symbol" charset="2"/>
              <a:buChar char=""/>
            </a:pPr>
            <a:r>
              <a:rPr lang="en-US" sz="1800" b="0" strike="noStrike" spc="-1">
                <a:solidFill>
                  <a:srgbClr val="000000"/>
                </a:solidFill>
                <a:latin typeface="Calibri"/>
              </a:rPr>
              <a:t>2</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1296000" lvl="2" indent="-288000">
              <a:spcBef>
                <a:spcPts val="1826"/>
              </a:spcBef>
              <a:buClr>
                <a:srgbClr val="000000"/>
              </a:buClr>
              <a:buSzPct val="45000"/>
              <a:buFont typeface="Wingdings" charset="2"/>
              <a:buChar char=""/>
            </a:pPr>
            <a:r>
              <a:rPr lang="en-US" sz="1800" b="0" strike="noStrike" spc="-1">
                <a:solidFill>
                  <a:srgbClr val="000000"/>
                </a:solidFill>
                <a:latin typeface="Calibri"/>
              </a:rPr>
              <a:t>3</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1728000" lvl="3" indent="-216000">
              <a:spcBef>
                <a:spcPts val="1216"/>
              </a:spcBef>
              <a:buClr>
                <a:srgbClr val="000000"/>
              </a:buClr>
              <a:buSzPct val="75000"/>
              <a:buFont typeface="Symbol" charset="2"/>
              <a:buChar char=""/>
            </a:pPr>
            <a:r>
              <a:rPr lang="en-US" sz="1800" b="0" strike="noStrike" spc="-1">
                <a:solidFill>
                  <a:srgbClr val="000000"/>
                </a:solidFill>
                <a:latin typeface="Calibri"/>
              </a:rPr>
              <a:t>4</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2160000" lvl="4" indent="-216000">
              <a:spcBef>
                <a:spcPts val="607"/>
              </a:spcBef>
              <a:buClr>
                <a:srgbClr val="000000"/>
              </a:buClr>
              <a:buSzPct val="45000"/>
              <a:buFont typeface="Wingdings" charset="2"/>
              <a:buChar char=""/>
            </a:pPr>
            <a:r>
              <a:rPr lang="en-US" sz="1800" b="0" strike="noStrike" spc="-1">
                <a:solidFill>
                  <a:srgbClr val="000000"/>
                </a:solidFill>
                <a:latin typeface="Calibri"/>
              </a:rPr>
              <a:t>5</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2592000" lvl="5" indent="-216000">
              <a:spcBef>
                <a:spcPts val="607"/>
              </a:spcBef>
              <a:buClr>
                <a:srgbClr val="000000"/>
              </a:buClr>
              <a:buSzPct val="45000"/>
              <a:buFont typeface="Wingdings" charset="2"/>
              <a:buChar char=""/>
            </a:pPr>
            <a:r>
              <a:rPr lang="en-US" sz="1800" b="0" strike="noStrike" spc="-1">
                <a:solidFill>
                  <a:srgbClr val="000000"/>
                </a:solidFill>
                <a:latin typeface="Calibri"/>
              </a:rPr>
              <a:t>6</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3024000" lvl="6" indent="-216000">
              <a:spcBef>
                <a:spcPts val="607"/>
              </a:spcBef>
              <a:buClr>
                <a:srgbClr val="000000"/>
              </a:buClr>
              <a:buSzPct val="45000"/>
              <a:buFont typeface="Wingdings" charset="2"/>
              <a:buChar char=""/>
            </a:pPr>
            <a:r>
              <a:rPr lang="en-US" sz="1800" b="0" strike="noStrike" spc="-1">
                <a:solidFill>
                  <a:srgbClr val="000000"/>
                </a:solidFill>
                <a:latin typeface="Calibri"/>
              </a:rPr>
              <a:t>7</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p:txBody>
      </p:sp>
      <p:sp>
        <p:nvSpPr>
          <p:cNvPr id="17" name="PlaceHolder 4"/>
          <p:cNvSpPr>
            <a:spLocks noGrp="1"/>
          </p:cNvSpPr>
          <p:nvPr>
            <p:ph type="ftr" idx="7"/>
          </p:nvPr>
        </p:nvSpPr>
        <p:spPr>
          <a:xfrm>
            <a:off x="11019960" y="40176000"/>
            <a:ext cx="10371960" cy="2158920"/>
          </a:xfrm>
          <a:prstGeom prst="rect">
            <a:avLst/>
          </a:prstGeom>
          <a:noFill/>
          <a:ln w="0">
            <a:noFill/>
          </a:ln>
        </p:spPr>
        <p:txBody>
          <a:bodyPr lIns="0" tIns="0" rIns="0" bIns="0" anchor="t">
            <a:noAutofit/>
          </a:bodyPr>
          <a:lstStyle>
            <a:lvl1pPr indent="0" algn="ctr">
              <a:buNone/>
              <a:defRPr lang="en-US" sz="1400" b="0" strike="noStrike" spc="-1">
                <a:solidFill>
                  <a:srgbClr val="000000"/>
                </a:solidFill>
                <a:latin typeface="Noto Serif JP"/>
              </a:defRPr>
            </a:lvl1pPr>
          </a:lstStyle>
          <a:p>
            <a:pPr indent="0" algn="ctr">
              <a:buNone/>
            </a:pPr>
            <a:r>
              <a:rPr lang="en-US" sz="1400" b="0" strike="noStrike" spc="-1">
                <a:solidFill>
                  <a:srgbClr val="000000"/>
                </a:solidFill>
                <a:latin typeface="Noto Serif JP"/>
              </a:rPr>
              <a:t>&lt;フッター&gt;</a:t>
            </a:r>
          </a:p>
        </p:txBody>
      </p:sp>
      <p:sp>
        <p:nvSpPr>
          <p:cNvPr id="18" name="PlaceHolder 5"/>
          <p:cNvSpPr>
            <a:spLocks noGrp="1"/>
          </p:cNvSpPr>
          <p:nvPr>
            <p:ph type="dt" idx="8"/>
          </p:nvPr>
        </p:nvSpPr>
        <p:spPr>
          <a:xfrm>
            <a:off x="1620720" y="40176000"/>
            <a:ext cx="7454160" cy="2158920"/>
          </a:xfrm>
          <a:prstGeom prst="rect">
            <a:avLst/>
          </a:prstGeom>
          <a:noFill/>
          <a:ln w="0">
            <a:noFill/>
          </a:ln>
        </p:spPr>
        <p:txBody>
          <a:bodyPr lIns="0" tIns="0" rIns="0" bIns="0" anchor="t">
            <a:noAutofit/>
          </a:bodyPr>
          <a:lstStyle>
            <a:lvl1pPr indent="0">
              <a:buNone/>
              <a:defRPr lang="en-US" sz="1400" b="0" strike="noStrike" spc="-1">
                <a:solidFill>
                  <a:srgbClr val="000000"/>
                </a:solidFill>
                <a:latin typeface="Noto Serif JP"/>
              </a:defRPr>
            </a:lvl1pPr>
          </a:lstStyle>
          <a:p>
            <a:pPr indent="0">
              <a:buNone/>
            </a:pPr>
            <a:r>
              <a:rPr lang="en-US" sz="1400" b="0" strike="noStrike" spc="-1">
                <a:solidFill>
                  <a:srgbClr val="000000"/>
                </a:solidFill>
                <a:latin typeface="Noto Serif JP"/>
              </a:rPr>
              <a:t>&lt;日付/時刻&gt;</a:t>
            </a:r>
          </a:p>
        </p:txBody>
      </p:sp>
      <p:sp>
        <p:nvSpPr>
          <p:cNvPr id="19" name="PlaceHolder 6"/>
          <p:cNvSpPr>
            <a:spLocks noGrp="1"/>
          </p:cNvSpPr>
          <p:nvPr>
            <p:ph type="sldNum" idx="9"/>
          </p:nvPr>
        </p:nvSpPr>
        <p:spPr>
          <a:xfrm>
            <a:off x="23337720" y="40176000"/>
            <a:ext cx="7454160" cy="2158920"/>
          </a:xfrm>
          <a:prstGeom prst="rect">
            <a:avLst/>
          </a:prstGeom>
          <a:noFill/>
          <a:ln w="0">
            <a:noFill/>
          </a:ln>
        </p:spPr>
        <p:txBody>
          <a:bodyPr lIns="0" tIns="0" rIns="0" bIns="0" anchor="t">
            <a:noAutofit/>
          </a:bodyPr>
          <a:lstStyle>
            <a:lvl1pPr indent="0" algn="r">
              <a:lnSpc>
                <a:spcPct val="100000"/>
              </a:lnSpc>
              <a:buNone/>
              <a:defRPr lang="en-US" sz="1400" b="0" strike="noStrike" spc="-1">
                <a:solidFill>
                  <a:schemeClr val="dk1">
                    <a:tint val="75000"/>
                  </a:schemeClr>
                </a:solidFill>
                <a:latin typeface="Noto Serif JP"/>
              </a:defRPr>
            </a:lvl1pPr>
          </a:lstStyle>
          <a:p>
            <a:pPr indent="0" algn="r">
              <a:lnSpc>
                <a:spcPct val="100000"/>
              </a:lnSpc>
              <a:buNone/>
            </a:pPr>
            <a:fld id="{06F60D74-E347-4053-B717-C04F0C6E259B}" type="slidenum">
              <a:rPr lang="en-US" sz="1400" b="0" strike="noStrike" spc="-1">
                <a:solidFill>
                  <a:schemeClr val="dk1">
                    <a:tint val="75000"/>
                  </a:schemeClr>
                </a:solidFill>
                <a:latin typeface="Noto Serif JP"/>
              </a:rPr>
              <a:t>‹#›</a:t>
            </a:fld>
            <a:endParaRPr lang="en-US" sz="1400" b="0" strike="noStrike" spc="-1">
              <a:solidFill>
                <a:srgbClr val="000000"/>
              </a:solidFill>
              <a:latin typeface="Noto Serif JP"/>
            </a:endParaRPr>
          </a:p>
        </p:txBody>
      </p:sp>
    </p:spTree>
  </p:cSld>
  <p:clrMap bg1="lt1" tx1="dk1" bg2="lt2" tx2="dk2" accent1="accent1" accent2="accent2" accent3="accent3" accent4="accent4" accent5="accent5" accent6="accent6" hlink="hlink" folHlink="folHlink"/>
  <p:sldLayoutIdLst>
    <p:sldLayoutId id="2147483653" r:id="rId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
        <p:cNvGrpSpPr/>
        <p:nvPr/>
      </p:nvGrpSpPr>
      <p:grpSpPr>
        <a:xfrm>
          <a:off x="0" y="0"/>
          <a:ext cx="0" cy="0"/>
          <a:chOff x="0" y="0"/>
          <a:chExt cx="0" cy="0"/>
        </a:xfrm>
      </p:grpSpPr>
      <p:sp>
        <p:nvSpPr>
          <p:cNvPr id="22" name="PlaceHolder 1"/>
          <p:cNvSpPr>
            <a:spLocks noGrp="1"/>
          </p:cNvSpPr>
          <p:nvPr>
            <p:ph type="title"/>
          </p:nvPr>
        </p:nvSpPr>
        <p:spPr>
          <a:xfrm>
            <a:off x="1620720" y="1728000"/>
            <a:ext cx="29171160" cy="6910920"/>
          </a:xfrm>
          <a:prstGeom prst="rect">
            <a:avLst/>
          </a:prstGeom>
          <a:noFill/>
          <a:ln w="0">
            <a:noFill/>
          </a:ln>
        </p:spPr>
        <p:txBody>
          <a:bodyPr lIns="0" tIns="0" rIns="0" bIns="0" anchor="t">
            <a:noAutofit/>
          </a:bodyPr>
          <a:lstStyle/>
          <a:p>
            <a:pPr indent="0">
              <a:buNone/>
            </a:pPr>
            <a:r>
              <a:rPr lang="ja-JP" sz="1800" b="0" strike="noStrike" spc="-1">
                <a:solidFill>
                  <a:srgbClr val="000000"/>
                </a:solidFill>
                <a:latin typeface="Calibri"/>
              </a:rPr>
              <a:t>クリックしてタイトルテキストを編集</a:t>
            </a:r>
            <a:endParaRPr lang="en-US" sz="1800" b="0" strike="noStrike" spc="-1">
              <a:solidFill>
                <a:srgbClr val="000000"/>
              </a:solidFill>
              <a:latin typeface="Calibri"/>
            </a:endParaRPr>
          </a:p>
        </p:txBody>
      </p:sp>
      <p:sp>
        <p:nvSpPr>
          <p:cNvPr id="23" name="PlaceHolder 2"/>
          <p:cNvSpPr>
            <a:spLocks noGrp="1"/>
          </p:cNvSpPr>
          <p:nvPr>
            <p:ph type="ftr" idx="10"/>
          </p:nvPr>
        </p:nvSpPr>
        <p:spPr>
          <a:xfrm>
            <a:off x="11019960" y="40176000"/>
            <a:ext cx="10371960" cy="2158920"/>
          </a:xfrm>
          <a:prstGeom prst="rect">
            <a:avLst/>
          </a:prstGeom>
          <a:noFill/>
          <a:ln w="0">
            <a:noFill/>
          </a:ln>
        </p:spPr>
        <p:txBody>
          <a:bodyPr lIns="0" tIns="0" rIns="0" bIns="0" anchor="t">
            <a:noAutofit/>
          </a:bodyPr>
          <a:lstStyle>
            <a:lvl1pPr indent="0" algn="ctr">
              <a:buNone/>
              <a:defRPr lang="en-US" sz="1400" b="0" strike="noStrike" spc="-1">
                <a:solidFill>
                  <a:srgbClr val="000000"/>
                </a:solidFill>
                <a:latin typeface="Noto Serif JP"/>
              </a:defRPr>
            </a:lvl1pPr>
          </a:lstStyle>
          <a:p>
            <a:pPr indent="0" algn="ctr">
              <a:buNone/>
            </a:pPr>
            <a:r>
              <a:rPr lang="en-US" sz="1400" b="0" strike="noStrike" spc="-1">
                <a:solidFill>
                  <a:srgbClr val="000000"/>
                </a:solidFill>
                <a:latin typeface="Noto Serif JP"/>
              </a:rPr>
              <a:t>&lt;フッター&gt;</a:t>
            </a:r>
          </a:p>
        </p:txBody>
      </p:sp>
      <p:sp>
        <p:nvSpPr>
          <p:cNvPr id="24" name="PlaceHolder 3"/>
          <p:cNvSpPr>
            <a:spLocks noGrp="1"/>
          </p:cNvSpPr>
          <p:nvPr>
            <p:ph type="dt" idx="11"/>
          </p:nvPr>
        </p:nvSpPr>
        <p:spPr>
          <a:xfrm>
            <a:off x="1620720" y="40176000"/>
            <a:ext cx="7454160" cy="2158920"/>
          </a:xfrm>
          <a:prstGeom prst="rect">
            <a:avLst/>
          </a:prstGeom>
          <a:noFill/>
          <a:ln w="0">
            <a:noFill/>
          </a:ln>
        </p:spPr>
        <p:txBody>
          <a:bodyPr lIns="0" tIns="0" rIns="0" bIns="0" anchor="t">
            <a:noAutofit/>
          </a:bodyPr>
          <a:lstStyle>
            <a:lvl1pPr indent="0">
              <a:buNone/>
              <a:defRPr lang="en-US" sz="1400" b="0" strike="noStrike" spc="-1">
                <a:solidFill>
                  <a:srgbClr val="000000"/>
                </a:solidFill>
                <a:latin typeface="Noto Serif JP"/>
              </a:defRPr>
            </a:lvl1pPr>
          </a:lstStyle>
          <a:p>
            <a:pPr indent="0">
              <a:buNone/>
            </a:pPr>
            <a:r>
              <a:rPr lang="en-US" sz="1400" b="0" strike="noStrike" spc="-1">
                <a:solidFill>
                  <a:srgbClr val="000000"/>
                </a:solidFill>
                <a:latin typeface="Noto Serif JP"/>
              </a:rPr>
              <a:t>&lt;日付/時刻&gt;</a:t>
            </a:r>
          </a:p>
        </p:txBody>
      </p:sp>
      <p:sp>
        <p:nvSpPr>
          <p:cNvPr id="25" name="PlaceHolder 4"/>
          <p:cNvSpPr>
            <a:spLocks noGrp="1"/>
          </p:cNvSpPr>
          <p:nvPr>
            <p:ph type="sldNum" idx="12"/>
          </p:nvPr>
        </p:nvSpPr>
        <p:spPr>
          <a:xfrm>
            <a:off x="23337720" y="40176000"/>
            <a:ext cx="7454160" cy="2158920"/>
          </a:xfrm>
          <a:prstGeom prst="rect">
            <a:avLst/>
          </a:prstGeom>
          <a:noFill/>
          <a:ln w="0">
            <a:noFill/>
          </a:ln>
        </p:spPr>
        <p:txBody>
          <a:bodyPr lIns="0" tIns="0" rIns="0" bIns="0" anchor="t">
            <a:noAutofit/>
          </a:bodyPr>
          <a:lstStyle>
            <a:lvl1pPr indent="0" algn="r">
              <a:lnSpc>
                <a:spcPct val="100000"/>
              </a:lnSpc>
              <a:buNone/>
              <a:defRPr lang="en-US" sz="1400" b="0" strike="noStrike" spc="-1">
                <a:solidFill>
                  <a:schemeClr val="dk1">
                    <a:tint val="75000"/>
                  </a:schemeClr>
                </a:solidFill>
                <a:latin typeface="Noto Serif JP"/>
              </a:defRPr>
            </a:lvl1pPr>
          </a:lstStyle>
          <a:p>
            <a:pPr indent="0" algn="r">
              <a:lnSpc>
                <a:spcPct val="100000"/>
              </a:lnSpc>
              <a:buNone/>
            </a:pPr>
            <a:fld id="{41253ED2-927C-4658-BF58-984196AE54DF}" type="slidenum">
              <a:rPr lang="en-US" sz="1400" b="0" strike="noStrike" spc="-1">
                <a:solidFill>
                  <a:schemeClr val="dk1">
                    <a:tint val="75000"/>
                  </a:schemeClr>
                </a:solidFill>
                <a:latin typeface="Noto Serif JP"/>
              </a:rPr>
              <a:t>‹#›</a:t>
            </a:fld>
            <a:endParaRPr lang="en-US" sz="1400" b="0" strike="noStrike" spc="-1">
              <a:solidFill>
                <a:srgbClr val="000000"/>
              </a:solidFill>
              <a:latin typeface="Noto Serif JP"/>
            </a:endParaRPr>
          </a:p>
        </p:txBody>
      </p:sp>
      <p:sp>
        <p:nvSpPr>
          <p:cNvPr id="26" name="PlaceHolder 5"/>
          <p:cNvSpPr>
            <a:spLocks noGrp="1"/>
          </p:cNvSpPr>
          <p:nvPr>
            <p:ph type="body"/>
          </p:nvPr>
        </p:nvSpPr>
        <p:spPr>
          <a:xfrm>
            <a:off x="1620000" y="10108800"/>
            <a:ext cx="29159640" cy="25055640"/>
          </a:xfrm>
          <a:prstGeom prst="rect">
            <a:avLst/>
          </a:prstGeom>
          <a:noFill/>
          <a:ln w="0">
            <a:noFill/>
          </a:ln>
        </p:spPr>
        <p:txBody>
          <a:bodyPr lIns="0" tIns="0" rIns="0" bIns="0" anchor="t">
            <a:normAutofit/>
          </a:bodyPr>
          <a:lstStyle/>
          <a:p>
            <a:pPr marL="432000" indent="-324000">
              <a:spcBef>
                <a:spcPts val="1417"/>
              </a:spcBef>
              <a:buClr>
                <a:srgbClr val="000000"/>
              </a:buClr>
              <a:buSzPct val="45000"/>
              <a:buFont typeface="Wingdings" charset="2"/>
              <a:buChar char=""/>
            </a:pPr>
            <a:r>
              <a:rPr lang="ja-JP" sz="1800" b="0" strike="noStrike" spc="-1">
                <a:solidFill>
                  <a:srgbClr val="000000"/>
                </a:solidFill>
                <a:latin typeface="Calibri"/>
              </a:rPr>
              <a:t>クリックしてアウトラインのテキストを編集</a:t>
            </a:r>
            <a:endParaRPr lang="en-US" sz="1800" b="0" strike="noStrike" spc="-1">
              <a:solidFill>
                <a:srgbClr val="000000"/>
              </a:solidFill>
              <a:latin typeface="Calibri"/>
            </a:endParaRPr>
          </a:p>
          <a:p>
            <a:pPr marL="864000" lvl="1" indent="-324000">
              <a:spcBef>
                <a:spcPts val="1134"/>
              </a:spcBef>
              <a:buClr>
                <a:srgbClr val="000000"/>
              </a:buClr>
              <a:buSzPct val="75000"/>
              <a:buFont typeface="Symbol" charset="2"/>
              <a:buChar char=""/>
            </a:pPr>
            <a:r>
              <a:rPr lang="en-US" sz="1800" b="0" strike="noStrike" spc="-1">
                <a:solidFill>
                  <a:srgbClr val="000000"/>
                </a:solidFill>
                <a:latin typeface="Calibri"/>
              </a:rPr>
              <a:t>2</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1296000" lvl="2" indent="-288000">
              <a:spcBef>
                <a:spcPts val="850"/>
              </a:spcBef>
              <a:buClr>
                <a:srgbClr val="000000"/>
              </a:buClr>
              <a:buSzPct val="45000"/>
              <a:buFont typeface="Wingdings" charset="2"/>
              <a:buChar char=""/>
            </a:pPr>
            <a:r>
              <a:rPr lang="en-US" sz="1800" b="0" strike="noStrike" spc="-1">
                <a:solidFill>
                  <a:srgbClr val="000000"/>
                </a:solidFill>
                <a:latin typeface="Calibri"/>
              </a:rPr>
              <a:t>3</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1728000" lvl="3" indent="-216000">
              <a:spcBef>
                <a:spcPts val="567"/>
              </a:spcBef>
              <a:buClr>
                <a:srgbClr val="000000"/>
              </a:buClr>
              <a:buSzPct val="75000"/>
              <a:buFont typeface="Symbol" charset="2"/>
              <a:buChar char=""/>
            </a:pPr>
            <a:r>
              <a:rPr lang="en-US" sz="1800" b="0" strike="noStrike" spc="-1">
                <a:solidFill>
                  <a:srgbClr val="000000"/>
                </a:solidFill>
                <a:latin typeface="Calibri"/>
              </a:rPr>
              <a:t>4</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2160000" lvl="4" indent="-216000">
              <a:spcBef>
                <a:spcPts val="283"/>
              </a:spcBef>
              <a:buClr>
                <a:srgbClr val="000000"/>
              </a:buClr>
              <a:buSzPct val="45000"/>
              <a:buFont typeface="Wingdings" charset="2"/>
              <a:buChar char=""/>
            </a:pPr>
            <a:r>
              <a:rPr lang="en-US" sz="2000" b="0" strike="noStrike" spc="-1">
                <a:solidFill>
                  <a:srgbClr val="000000"/>
                </a:solidFill>
                <a:latin typeface="Calibri"/>
              </a:rPr>
              <a:t>5</a:t>
            </a:r>
            <a:r>
              <a:rPr lang="ja-JP" sz="2000" b="0" strike="noStrike" spc="-1">
                <a:solidFill>
                  <a:srgbClr val="000000"/>
                </a:solidFill>
                <a:latin typeface="Calibri"/>
              </a:rPr>
              <a:t>レベル目のアウトライン</a:t>
            </a:r>
            <a:endParaRPr lang="en-US" sz="2000" b="0" strike="noStrike" spc="-1">
              <a:solidFill>
                <a:srgbClr val="000000"/>
              </a:solidFill>
              <a:latin typeface="Calibri"/>
            </a:endParaRPr>
          </a:p>
          <a:p>
            <a:pPr marL="2592000" lvl="5" indent="-216000">
              <a:spcBef>
                <a:spcPts val="283"/>
              </a:spcBef>
              <a:buClr>
                <a:srgbClr val="000000"/>
              </a:buClr>
              <a:buSzPct val="45000"/>
              <a:buFont typeface="Wingdings" charset="2"/>
              <a:buChar char=""/>
            </a:pPr>
            <a:r>
              <a:rPr lang="en-US" sz="2000" b="0" strike="noStrike" spc="-1">
                <a:solidFill>
                  <a:srgbClr val="000000"/>
                </a:solidFill>
                <a:latin typeface="Calibri"/>
              </a:rPr>
              <a:t>6</a:t>
            </a:r>
            <a:r>
              <a:rPr lang="ja-JP" sz="2000" b="0" strike="noStrike" spc="-1">
                <a:solidFill>
                  <a:srgbClr val="000000"/>
                </a:solidFill>
                <a:latin typeface="Calibri"/>
              </a:rPr>
              <a:t>レベル目のアウトライン</a:t>
            </a:r>
            <a:endParaRPr lang="en-US" sz="2000" b="0" strike="noStrike" spc="-1">
              <a:solidFill>
                <a:srgbClr val="000000"/>
              </a:solidFill>
              <a:latin typeface="Calibri"/>
            </a:endParaRPr>
          </a:p>
          <a:p>
            <a:pPr marL="3024000" lvl="6" indent="-216000">
              <a:spcBef>
                <a:spcPts val="283"/>
              </a:spcBef>
              <a:buClr>
                <a:srgbClr val="000000"/>
              </a:buClr>
              <a:buSzPct val="45000"/>
              <a:buFont typeface="Wingdings" charset="2"/>
              <a:buChar char=""/>
            </a:pPr>
            <a:r>
              <a:rPr lang="en-US" sz="2000" b="0" strike="noStrike" spc="-1">
                <a:solidFill>
                  <a:srgbClr val="000000"/>
                </a:solidFill>
                <a:latin typeface="Calibri"/>
              </a:rPr>
              <a:t>7</a:t>
            </a:r>
            <a:r>
              <a:rPr lang="ja-JP" sz="2000" b="0" strike="noStrike" spc="-1">
                <a:solidFill>
                  <a:srgbClr val="000000"/>
                </a:solidFill>
                <a:latin typeface="Calibri"/>
              </a:rPr>
              <a:t>レベル目のアウトライン</a:t>
            </a:r>
            <a:endParaRPr lang="en-US" sz="2000" b="0" strike="noStrike" spc="-1">
              <a:solidFill>
                <a:srgbClr val="000000"/>
              </a:solidFill>
              <a:latin typeface="Calibri"/>
            </a:endParaRPr>
          </a:p>
        </p:txBody>
      </p:sp>
    </p:spTree>
  </p:cSld>
  <p:clrMap bg1="lt1" tx1="dk1" bg2="lt2" tx2="dk2" accent1="accent1" accent2="accent2" accent3="accent3" accent4="accent4" accent5="accent5" accent6="accent6" hlink="hlink" folHlink="folHlink"/>
  <p:sldLayoutIdLst>
    <p:sldLayoutId id="2147483655" r:id="rId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
        <p:cNvGrpSpPr/>
        <p:nvPr/>
      </p:nvGrpSpPr>
      <p:grpSpPr>
        <a:xfrm>
          <a:off x="0" y="0"/>
          <a:ext cx="0" cy="0"/>
          <a:chOff x="0" y="0"/>
          <a:chExt cx="0" cy="0"/>
        </a:xfrm>
      </p:grpSpPr>
      <p:sp>
        <p:nvSpPr>
          <p:cNvPr id="29" name="PlaceHolder 1"/>
          <p:cNvSpPr>
            <a:spLocks noGrp="1"/>
          </p:cNvSpPr>
          <p:nvPr>
            <p:ph type="ftr" idx="13"/>
          </p:nvPr>
        </p:nvSpPr>
        <p:spPr>
          <a:xfrm>
            <a:off x="11019960" y="40176000"/>
            <a:ext cx="10371960" cy="2158920"/>
          </a:xfrm>
          <a:prstGeom prst="rect">
            <a:avLst/>
          </a:prstGeom>
          <a:noFill/>
          <a:ln w="0">
            <a:noFill/>
          </a:ln>
        </p:spPr>
        <p:txBody>
          <a:bodyPr lIns="0" tIns="0" rIns="0" bIns="0" anchor="t">
            <a:noAutofit/>
          </a:bodyPr>
          <a:lstStyle>
            <a:lvl1pPr indent="0" algn="ctr">
              <a:buNone/>
              <a:defRPr lang="en-US" sz="1400" b="0" strike="noStrike" spc="-1">
                <a:solidFill>
                  <a:srgbClr val="000000"/>
                </a:solidFill>
                <a:latin typeface="Noto Serif JP"/>
              </a:defRPr>
            </a:lvl1pPr>
          </a:lstStyle>
          <a:p>
            <a:pPr indent="0" algn="ctr">
              <a:buNone/>
            </a:pPr>
            <a:r>
              <a:rPr lang="en-US" sz="1400" b="0" strike="noStrike" spc="-1">
                <a:solidFill>
                  <a:srgbClr val="000000"/>
                </a:solidFill>
                <a:latin typeface="Noto Serif JP"/>
              </a:rPr>
              <a:t>&lt;フッター&gt;</a:t>
            </a:r>
          </a:p>
        </p:txBody>
      </p:sp>
      <p:sp>
        <p:nvSpPr>
          <p:cNvPr id="30" name="PlaceHolder 2"/>
          <p:cNvSpPr>
            <a:spLocks noGrp="1"/>
          </p:cNvSpPr>
          <p:nvPr>
            <p:ph type="dt" idx="14"/>
          </p:nvPr>
        </p:nvSpPr>
        <p:spPr>
          <a:xfrm>
            <a:off x="1620720" y="40176000"/>
            <a:ext cx="7454160" cy="2158920"/>
          </a:xfrm>
          <a:prstGeom prst="rect">
            <a:avLst/>
          </a:prstGeom>
          <a:noFill/>
          <a:ln w="0">
            <a:noFill/>
          </a:ln>
        </p:spPr>
        <p:txBody>
          <a:bodyPr lIns="0" tIns="0" rIns="0" bIns="0" anchor="t">
            <a:noAutofit/>
          </a:bodyPr>
          <a:lstStyle>
            <a:lvl1pPr indent="0">
              <a:buNone/>
              <a:defRPr lang="en-US" sz="1400" b="0" strike="noStrike" spc="-1">
                <a:solidFill>
                  <a:srgbClr val="000000"/>
                </a:solidFill>
                <a:latin typeface="Noto Serif JP"/>
              </a:defRPr>
            </a:lvl1pPr>
          </a:lstStyle>
          <a:p>
            <a:pPr indent="0">
              <a:buNone/>
            </a:pPr>
            <a:r>
              <a:rPr lang="en-US" sz="1400" b="0" strike="noStrike" spc="-1">
                <a:solidFill>
                  <a:srgbClr val="000000"/>
                </a:solidFill>
                <a:latin typeface="Noto Serif JP"/>
              </a:rPr>
              <a:t>&lt;日付/時刻&gt;</a:t>
            </a:r>
          </a:p>
        </p:txBody>
      </p:sp>
      <p:sp>
        <p:nvSpPr>
          <p:cNvPr id="31" name="PlaceHolder 3"/>
          <p:cNvSpPr>
            <a:spLocks noGrp="1"/>
          </p:cNvSpPr>
          <p:nvPr>
            <p:ph type="sldNum" idx="15"/>
          </p:nvPr>
        </p:nvSpPr>
        <p:spPr>
          <a:xfrm>
            <a:off x="23337720" y="40176000"/>
            <a:ext cx="7454160" cy="2158920"/>
          </a:xfrm>
          <a:prstGeom prst="rect">
            <a:avLst/>
          </a:prstGeom>
          <a:noFill/>
          <a:ln w="0">
            <a:noFill/>
          </a:ln>
        </p:spPr>
        <p:txBody>
          <a:bodyPr lIns="0" tIns="0" rIns="0" bIns="0" anchor="t">
            <a:noAutofit/>
          </a:bodyPr>
          <a:lstStyle>
            <a:lvl1pPr indent="0" algn="r">
              <a:lnSpc>
                <a:spcPct val="100000"/>
              </a:lnSpc>
              <a:buNone/>
              <a:defRPr lang="en-US" sz="1400" b="0" strike="noStrike" spc="-1">
                <a:solidFill>
                  <a:schemeClr val="dk1">
                    <a:tint val="75000"/>
                  </a:schemeClr>
                </a:solidFill>
                <a:latin typeface="Noto Serif JP"/>
              </a:defRPr>
            </a:lvl1pPr>
          </a:lstStyle>
          <a:p>
            <a:pPr indent="0" algn="r">
              <a:lnSpc>
                <a:spcPct val="100000"/>
              </a:lnSpc>
              <a:buNone/>
            </a:pPr>
            <a:fld id="{509A282B-ECB4-410B-A026-74B287D57B8B}" type="slidenum">
              <a:rPr lang="en-US" sz="1400" b="0" strike="noStrike" spc="-1">
                <a:solidFill>
                  <a:schemeClr val="dk1">
                    <a:tint val="75000"/>
                  </a:schemeClr>
                </a:solidFill>
                <a:latin typeface="Noto Serif JP"/>
              </a:rPr>
              <a:t>‹#›</a:t>
            </a:fld>
            <a:endParaRPr lang="en-US" sz="1400" b="0" strike="noStrike" spc="-1">
              <a:solidFill>
                <a:srgbClr val="000000"/>
              </a:solidFill>
              <a:latin typeface="Noto Serif JP"/>
            </a:endParaRPr>
          </a:p>
        </p:txBody>
      </p:sp>
      <p:sp>
        <p:nvSpPr>
          <p:cNvPr id="32" name="PlaceHolder 4"/>
          <p:cNvSpPr>
            <a:spLocks noGrp="1"/>
          </p:cNvSpPr>
          <p:nvPr>
            <p:ph type="title"/>
          </p:nvPr>
        </p:nvSpPr>
        <p:spPr>
          <a:xfrm>
            <a:off x="1620000" y="1723680"/>
            <a:ext cx="29159640" cy="7214040"/>
          </a:xfrm>
          <a:prstGeom prst="rect">
            <a:avLst/>
          </a:prstGeom>
          <a:noFill/>
          <a:ln w="0">
            <a:noFill/>
          </a:ln>
        </p:spPr>
        <p:txBody>
          <a:bodyPr lIns="0" tIns="0" rIns="0" bIns="0" anchor="ctr">
            <a:noAutofit/>
          </a:bodyPr>
          <a:lstStyle/>
          <a:p>
            <a:pPr indent="0" algn="ctr">
              <a:buNone/>
            </a:pPr>
            <a:r>
              <a:rPr lang="ja-JP" sz="1800" b="0" strike="noStrike" spc="-1">
                <a:solidFill>
                  <a:srgbClr val="000000"/>
                </a:solidFill>
                <a:latin typeface="Calibri"/>
              </a:rPr>
              <a:t>クリックしてタイトルテキストを編集</a:t>
            </a:r>
            <a:endParaRPr lang="en-US" sz="1800" b="0" strike="noStrike" spc="-1">
              <a:solidFill>
                <a:srgbClr val="000000"/>
              </a:solidFill>
              <a:latin typeface="Calibri"/>
            </a:endParaRPr>
          </a:p>
        </p:txBody>
      </p:sp>
      <p:sp>
        <p:nvSpPr>
          <p:cNvPr id="33" name="PlaceHolder 5"/>
          <p:cNvSpPr>
            <a:spLocks noGrp="1"/>
          </p:cNvSpPr>
          <p:nvPr>
            <p:ph type="body"/>
          </p:nvPr>
        </p:nvSpPr>
        <p:spPr>
          <a:xfrm>
            <a:off x="1620000" y="10108800"/>
            <a:ext cx="29159640" cy="25055640"/>
          </a:xfrm>
          <a:prstGeom prst="rect">
            <a:avLst/>
          </a:prstGeom>
          <a:noFill/>
          <a:ln w="0">
            <a:noFill/>
          </a:ln>
        </p:spPr>
        <p:txBody>
          <a:bodyPr lIns="0" tIns="0" rIns="0" bIns="0" anchor="t">
            <a:normAutofit/>
          </a:bodyPr>
          <a:lstStyle/>
          <a:p>
            <a:pPr marL="432000" indent="-324000">
              <a:spcBef>
                <a:spcPts val="1417"/>
              </a:spcBef>
              <a:buClr>
                <a:srgbClr val="000000"/>
              </a:buClr>
              <a:buSzPct val="45000"/>
              <a:buFont typeface="Wingdings" charset="2"/>
              <a:buChar char=""/>
            </a:pPr>
            <a:r>
              <a:rPr lang="ja-JP" sz="1800" b="0" strike="noStrike" spc="-1">
                <a:solidFill>
                  <a:srgbClr val="000000"/>
                </a:solidFill>
                <a:latin typeface="Calibri"/>
              </a:rPr>
              <a:t>クリックしてアウトラインのテキストを編集</a:t>
            </a:r>
            <a:endParaRPr lang="en-US" sz="1800" b="0" strike="noStrike" spc="-1">
              <a:solidFill>
                <a:srgbClr val="000000"/>
              </a:solidFill>
              <a:latin typeface="Calibri"/>
            </a:endParaRPr>
          </a:p>
          <a:p>
            <a:pPr marL="864000" lvl="1" indent="-324000">
              <a:spcBef>
                <a:spcPts val="1134"/>
              </a:spcBef>
              <a:buClr>
                <a:srgbClr val="000000"/>
              </a:buClr>
              <a:buSzPct val="75000"/>
              <a:buFont typeface="Symbol" charset="2"/>
              <a:buChar char=""/>
            </a:pPr>
            <a:r>
              <a:rPr lang="en-US" sz="1800" b="0" strike="noStrike" spc="-1">
                <a:solidFill>
                  <a:srgbClr val="000000"/>
                </a:solidFill>
                <a:latin typeface="Calibri"/>
              </a:rPr>
              <a:t>2</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1296000" lvl="2" indent="-288000">
              <a:spcBef>
                <a:spcPts val="850"/>
              </a:spcBef>
              <a:buClr>
                <a:srgbClr val="000000"/>
              </a:buClr>
              <a:buSzPct val="45000"/>
              <a:buFont typeface="Wingdings" charset="2"/>
              <a:buChar char=""/>
            </a:pPr>
            <a:r>
              <a:rPr lang="en-US" sz="1800" b="0" strike="noStrike" spc="-1">
                <a:solidFill>
                  <a:srgbClr val="000000"/>
                </a:solidFill>
                <a:latin typeface="Calibri"/>
              </a:rPr>
              <a:t>3</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1728000" lvl="3" indent="-216000">
              <a:spcBef>
                <a:spcPts val="567"/>
              </a:spcBef>
              <a:buClr>
                <a:srgbClr val="000000"/>
              </a:buClr>
              <a:buSzPct val="75000"/>
              <a:buFont typeface="Symbol" charset="2"/>
              <a:buChar char=""/>
            </a:pPr>
            <a:r>
              <a:rPr lang="en-US" sz="1800" b="0" strike="noStrike" spc="-1">
                <a:solidFill>
                  <a:srgbClr val="000000"/>
                </a:solidFill>
                <a:latin typeface="Calibri"/>
              </a:rPr>
              <a:t>4</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2160000" lvl="4" indent="-216000">
              <a:spcBef>
                <a:spcPts val="283"/>
              </a:spcBef>
              <a:buClr>
                <a:srgbClr val="000000"/>
              </a:buClr>
              <a:buSzPct val="45000"/>
              <a:buFont typeface="Wingdings" charset="2"/>
              <a:buChar char=""/>
            </a:pPr>
            <a:r>
              <a:rPr lang="en-US" sz="2000" b="0" strike="noStrike" spc="-1">
                <a:solidFill>
                  <a:srgbClr val="000000"/>
                </a:solidFill>
                <a:latin typeface="Calibri"/>
              </a:rPr>
              <a:t>5</a:t>
            </a:r>
            <a:r>
              <a:rPr lang="ja-JP" sz="2000" b="0" strike="noStrike" spc="-1">
                <a:solidFill>
                  <a:srgbClr val="000000"/>
                </a:solidFill>
                <a:latin typeface="Calibri"/>
              </a:rPr>
              <a:t>レベル目のアウトライン</a:t>
            </a:r>
            <a:endParaRPr lang="en-US" sz="2000" b="0" strike="noStrike" spc="-1">
              <a:solidFill>
                <a:srgbClr val="000000"/>
              </a:solidFill>
              <a:latin typeface="Calibri"/>
            </a:endParaRPr>
          </a:p>
          <a:p>
            <a:pPr marL="2592000" lvl="5" indent="-216000">
              <a:spcBef>
                <a:spcPts val="283"/>
              </a:spcBef>
              <a:buClr>
                <a:srgbClr val="000000"/>
              </a:buClr>
              <a:buSzPct val="45000"/>
              <a:buFont typeface="Wingdings" charset="2"/>
              <a:buChar char=""/>
            </a:pPr>
            <a:r>
              <a:rPr lang="en-US" sz="2000" b="0" strike="noStrike" spc="-1">
                <a:solidFill>
                  <a:srgbClr val="000000"/>
                </a:solidFill>
                <a:latin typeface="Calibri"/>
              </a:rPr>
              <a:t>6</a:t>
            </a:r>
            <a:r>
              <a:rPr lang="ja-JP" sz="2000" b="0" strike="noStrike" spc="-1">
                <a:solidFill>
                  <a:srgbClr val="000000"/>
                </a:solidFill>
                <a:latin typeface="Calibri"/>
              </a:rPr>
              <a:t>レベル目のアウトライン</a:t>
            </a:r>
            <a:endParaRPr lang="en-US" sz="2000" b="0" strike="noStrike" spc="-1">
              <a:solidFill>
                <a:srgbClr val="000000"/>
              </a:solidFill>
              <a:latin typeface="Calibri"/>
            </a:endParaRPr>
          </a:p>
          <a:p>
            <a:pPr marL="3024000" lvl="6" indent="-216000">
              <a:spcBef>
                <a:spcPts val="283"/>
              </a:spcBef>
              <a:buClr>
                <a:srgbClr val="000000"/>
              </a:buClr>
              <a:buSzPct val="45000"/>
              <a:buFont typeface="Wingdings" charset="2"/>
              <a:buChar char=""/>
            </a:pPr>
            <a:r>
              <a:rPr lang="en-US" sz="2000" b="0" strike="noStrike" spc="-1">
                <a:solidFill>
                  <a:srgbClr val="000000"/>
                </a:solidFill>
                <a:latin typeface="Calibri"/>
              </a:rPr>
              <a:t>7</a:t>
            </a:r>
            <a:r>
              <a:rPr lang="ja-JP" sz="2000" b="0" strike="noStrike" spc="-1">
                <a:solidFill>
                  <a:srgbClr val="000000"/>
                </a:solidFill>
                <a:latin typeface="Calibri"/>
              </a:rPr>
              <a:t>レベル目のアウトライン</a:t>
            </a:r>
            <a:endParaRPr lang="en-US" sz="2000" b="0" strike="noStrike" spc="-1">
              <a:solidFill>
                <a:srgbClr val="000000"/>
              </a:solidFill>
              <a:latin typeface="Calibri"/>
            </a:endParaRPr>
          </a:p>
        </p:txBody>
      </p:sp>
    </p:spTree>
  </p:cSld>
  <p:clrMap bg1="lt1" tx1="dk1" bg2="lt2" tx2="dk2" accent1="accent1" accent2="accent2" accent3="accent3" accent4="accent4" accent5="accent5" accent6="accent6" hlink="hlink" folHlink="folHlink"/>
  <p:sldLayoutIdLst>
    <p:sldLayoutId id="2147483657" r:id="rId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jpe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5.xml"/><Relationship Id="rId6" Type="http://schemas.openxmlformats.org/officeDocument/2006/relationships/image" Target="../media/image4.jpeg"/><Relationship Id="rId5" Type="http://schemas.openxmlformats.org/officeDocument/2006/relationships/image" Target="../media/image3.jpeg"/><Relationship Id="rId10" Type="http://schemas.openxmlformats.org/officeDocument/2006/relationships/image" Target="../media/image8.png"/><Relationship Id="rId4" Type="http://schemas.openxmlformats.org/officeDocument/2006/relationships/image" Target="../media/image2.png"/><Relationship Id="rId9"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
        <p:cNvGrpSpPr/>
        <p:nvPr/>
      </p:nvGrpSpPr>
      <p:grpSpPr>
        <a:xfrm>
          <a:off x="0" y="0"/>
          <a:ext cx="0" cy="0"/>
          <a:chOff x="0" y="0"/>
          <a:chExt cx="0" cy="0"/>
        </a:xfrm>
      </p:grpSpPr>
      <p:pic>
        <p:nvPicPr>
          <p:cNvPr id="36" name="object 2"/>
          <p:cNvPicPr/>
          <p:nvPr/>
        </p:nvPicPr>
        <p:blipFill>
          <a:blip r:embed="rId3"/>
          <a:stretch/>
        </p:blipFill>
        <p:spPr>
          <a:xfrm>
            <a:off x="427680" y="22579560"/>
            <a:ext cx="7320960" cy="4902120"/>
          </a:xfrm>
          <a:prstGeom prst="rect">
            <a:avLst/>
          </a:prstGeom>
          <a:ln w="0">
            <a:noFill/>
          </a:ln>
        </p:spPr>
      </p:pic>
      <p:pic>
        <p:nvPicPr>
          <p:cNvPr id="37" name="object 3"/>
          <p:cNvPicPr/>
          <p:nvPr/>
        </p:nvPicPr>
        <p:blipFill>
          <a:blip r:embed="rId4"/>
          <a:stretch/>
        </p:blipFill>
        <p:spPr>
          <a:xfrm>
            <a:off x="8477640" y="22579560"/>
            <a:ext cx="7320960" cy="4902120"/>
          </a:xfrm>
          <a:prstGeom prst="rect">
            <a:avLst/>
          </a:prstGeom>
          <a:ln w="0">
            <a:noFill/>
          </a:ln>
        </p:spPr>
      </p:pic>
      <p:pic>
        <p:nvPicPr>
          <p:cNvPr id="38" name="object 4"/>
          <p:cNvPicPr/>
          <p:nvPr/>
        </p:nvPicPr>
        <p:blipFill>
          <a:blip r:embed="rId5"/>
          <a:stretch/>
        </p:blipFill>
        <p:spPr>
          <a:xfrm>
            <a:off x="16526880" y="22579560"/>
            <a:ext cx="7320960" cy="4902120"/>
          </a:xfrm>
          <a:prstGeom prst="rect">
            <a:avLst/>
          </a:prstGeom>
          <a:ln w="0">
            <a:noFill/>
          </a:ln>
        </p:spPr>
      </p:pic>
      <p:pic>
        <p:nvPicPr>
          <p:cNvPr id="39" name="object 5"/>
          <p:cNvPicPr/>
          <p:nvPr/>
        </p:nvPicPr>
        <p:blipFill>
          <a:blip r:embed="rId6"/>
          <a:stretch/>
        </p:blipFill>
        <p:spPr>
          <a:xfrm>
            <a:off x="24576480" y="22579560"/>
            <a:ext cx="7320960" cy="4902120"/>
          </a:xfrm>
          <a:prstGeom prst="rect">
            <a:avLst/>
          </a:prstGeom>
          <a:ln w="0">
            <a:noFill/>
          </a:ln>
        </p:spPr>
      </p:pic>
      <p:sp>
        <p:nvSpPr>
          <p:cNvPr id="40" name="object 6"/>
          <p:cNvSpPr/>
          <p:nvPr/>
        </p:nvSpPr>
        <p:spPr>
          <a:xfrm>
            <a:off x="16203240" y="13563000"/>
            <a:ext cx="720" cy="4732560"/>
          </a:xfrm>
          <a:custGeom>
            <a:avLst/>
            <a:gdLst>
              <a:gd name="textAreaLeft" fmla="*/ 0 w 720"/>
              <a:gd name="textAreaRight" fmla="*/ 1080 w 720"/>
              <a:gd name="textAreaTop" fmla="*/ 0 h 4732560"/>
              <a:gd name="textAreaBottom" fmla="*/ 4732920 h 4732560"/>
            </a:gdLst>
            <a:ahLst/>
            <a:cxnLst/>
            <a:rect l="textAreaLeft" t="textAreaTop" r="textAreaRight" b="textAreaBottom"/>
            <a:pathLst>
              <a:path h="2202815">
                <a:moveTo>
                  <a:pt x="0" y="0"/>
                </a:moveTo>
                <a:lnTo>
                  <a:pt x="0" y="2202680"/>
                </a:lnTo>
              </a:path>
            </a:pathLst>
          </a:custGeom>
          <a:noFill/>
          <a:ln w="16755">
            <a:solidFill>
              <a:srgbClr val="231F20"/>
            </a:solidFill>
            <a:round/>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1" name="object 7"/>
          <p:cNvSpPr/>
          <p:nvPr/>
        </p:nvSpPr>
        <p:spPr>
          <a:xfrm>
            <a:off x="0" y="0"/>
            <a:ext cx="7201080" cy="7199640"/>
          </a:xfrm>
          <a:custGeom>
            <a:avLst/>
            <a:gdLst>
              <a:gd name="textAreaLeft" fmla="*/ 0 w 7201080"/>
              <a:gd name="textAreaRight" fmla="*/ 7201440 w 7201080"/>
              <a:gd name="textAreaTop" fmla="*/ 0 h 7199640"/>
              <a:gd name="textAreaBottom" fmla="*/ 7200000 h 7199640"/>
            </a:gdLst>
            <a:ahLst/>
            <a:cxnLst/>
            <a:rect l="textAreaLeft" t="textAreaTop" r="textAreaRight" b="textAreaBottom"/>
            <a:pathLst>
              <a:path w="3350895" h="3350895">
                <a:moveTo>
                  <a:pt x="3350687" y="0"/>
                </a:moveTo>
                <a:lnTo>
                  <a:pt x="0" y="0"/>
                </a:lnTo>
                <a:lnTo>
                  <a:pt x="0" y="3350687"/>
                </a:lnTo>
                <a:lnTo>
                  <a:pt x="3350687" y="3350687"/>
                </a:lnTo>
                <a:lnTo>
                  <a:pt x="3350687" y="0"/>
                </a:lnTo>
                <a:close/>
              </a:path>
            </a:pathLst>
          </a:custGeom>
          <a:solidFill>
            <a:srgbClr val="F8F8F8"/>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grpSp>
        <p:nvGrpSpPr>
          <p:cNvPr id="42" name="object 8"/>
          <p:cNvGrpSpPr/>
          <p:nvPr/>
        </p:nvGrpSpPr>
        <p:grpSpPr>
          <a:xfrm>
            <a:off x="0" y="7199280"/>
            <a:ext cx="32406840" cy="1063800"/>
            <a:chOff x="0" y="7199280"/>
            <a:chExt cx="32406840" cy="1063800"/>
          </a:xfrm>
        </p:grpSpPr>
        <p:sp>
          <p:nvSpPr>
            <p:cNvPr id="43" name="object 9"/>
            <p:cNvSpPr/>
            <p:nvPr/>
          </p:nvSpPr>
          <p:spPr>
            <a:xfrm>
              <a:off x="16203600" y="7199280"/>
              <a:ext cx="16203240" cy="1063800"/>
            </a:xfrm>
            <a:custGeom>
              <a:avLst/>
              <a:gdLst>
                <a:gd name="textAreaLeft" fmla="*/ 0 w 16203240"/>
                <a:gd name="textAreaRight" fmla="*/ 16203600 w 16203240"/>
                <a:gd name="textAreaTop" fmla="*/ 0 h 1063800"/>
                <a:gd name="textAreaBottom" fmla="*/ 1064160 h 1063800"/>
              </a:gdLst>
              <a:ahLst/>
              <a:cxnLst/>
              <a:rect l="textAreaLeft" t="textAreaTop" r="textAreaRight" b="textAreaBottom"/>
              <a:pathLst>
                <a:path w="7539355" h="495300">
                  <a:moveTo>
                    <a:pt x="7539050" y="0"/>
                  </a:moveTo>
                  <a:lnTo>
                    <a:pt x="0" y="0"/>
                  </a:lnTo>
                  <a:lnTo>
                    <a:pt x="0" y="495278"/>
                  </a:lnTo>
                  <a:lnTo>
                    <a:pt x="7539050" y="495278"/>
                  </a:lnTo>
                  <a:lnTo>
                    <a:pt x="7539050" y="0"/>
                  </a:lnTo>
                  <a:close/>
                </a:path>
              </a:pathLst>
            </a:custGeom>
            <a:solidFill>
              <a:srgbClr val="5C4A55"/>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4" name="object 10"/>
            <p:cNvSpPr/>
            <p:nvPr/>
          </p:nvSpPr>
          <p:spPr>
            <a:xfrm>
              <a:off x="0" y="7199280"/>
              <a:ext cx="16203600" cy="1063800"/>
            </a:xfrm>
            <a:custGeom>
              <a:avLst/>
              <a:gdLst>
                <a:gd name="textAreaLeft" fmla="*/ 0 w 16203600"/>
                <a:gd name="textAreaRight" fmla="*/ 16203960 w 16203600"/>
                <a:gd name="textAreaTop" fmla="*/ 0 h 1063800"/>
                <a:gd name="textAreaBottom" fmla="*/ 1064160 h 1063800"/>
              </a:gdLst>
              <a:ahLst/>
              <a:cxnLst/>
              <a:rect l="textAreaLeft" t="textAreaTop" r="textAreaRight" b="textAreaBottom"/>
              <a:pathLst>
                <a:path w="7539355" h="495300">
                  <a:moveTo>
                    <a:pt x="7539050" y="0"/>
                  </a:moveTo>
                  <a:lnTo>
                    <a:pt x="0" y="0"/>
                  </a:lnTo>
                  <a:lnTo>
                    <a:pt x="0" y="495278"/>
                  </a:lnTo>
                  <a:lnTo>
                    <a:pt x="7539050" y="495278"/>
                  </a:lnTo>
                  <a:lnTo>
                    <a:pt x="7539050" y="0"/>
                  </a:lnTo>
                  <a:close/>
                </a:path>
              </a:pathLst>
            </a:custGeom>
            <a:solidFill>
              <a:srgbClr val="7E6B71"/>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grpSp>
      <p:grpSp>
        <p:nvGrpSpPr>
          <p:cNvPr id="45" name="object 11"/>
          <p:cNvGrpSpPr/>
          <p:nvPr/>
        </p:nvGrpSpPr>
        <p:grpSpPr>
          <a:xfrm>
            <a:off x="0" y="12750480"/>
            <a:ext cx="32406840" cy="1063800"/>
            <a:chOff x="0" y="12750480"/>
            <a:chExt cx="32406840" cy="1063800"/>
          </a:xfrm>
        </p:grpSpPr>
        <p:sp>
          <p:nvSpPr>
            <p:cNvPr id="46" name="object 12"/>
            <p:cNvSpPr/>
            <p:nvPr/>
          </p:nvSpPr>
          <p:spPr>
            <a:xfrm>
              <a:off x="16203600" y="12750480"/>
              <a:ext cx="16203240" cy="1063800"/>
            </a:xfrm>
            <a:custGeom>
              <a:avLst/>
              <a:gdLst>
                <a:gd name="textAreaLeft" fmla="*/ 0 w 16203240"/>
                <a:gd name="textAreaRight" fmla="*/ 16203600 w 16203240"/>
                <a:gd name="textAreaTop" fmla="*/ 0 h 1063800"/>
                <a:gd name="textAreaBottom" fmla="*/ 1064160 h 1063800"/>
              </a:gdLst>
              <a:ahLst/>
              <a:cxnLst/>
              <a:rect l="textAreaLeft" t="textAreaTop" r="textAreaRight" b="textAreaBottom"/>
              <a:pathLst>
                <a:path w="7539355" h="495300">
                  <a:moveTo>
                    <a:pt x="7539050" y="0"/>
                  </a:moveTo>
                  <a:lnTo>
                    <a:pt x="0" y="0"/>
                  </a:lnTo>
                  <a:lnTo>
                    <a:pt x="0" y="495284"/>
                  </a:lnTo>
                  <a:lnTo>
                    <a:pt x="7539050" y="495284"/>
                  </a:lnTo>
                  <a:lnTo>
                    <a:pt x="7539050" y="0"/>
                  </a:lnTo>
                  <a:close/>
                </a:path>
              </a:pathLst>
            </a:custGeom>
            <a:solidFill>
              <a:srgbClr val="5C4A55"/>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7" name="object 13"/>
            <p:cNvSpPr/>
            <p:nvPr/>
          </p:nvSpPr>
          <p:spPr>
            <a:xfrm>
              <a:off x="0" y="12750480"/>
              <a:ext cx="16203600" cy="1063800"/>
            </a:xfrm>
            <a:custGeom>
              <a:avLst/>
              <a:gdLst>
                <a:gd name="textAreaLeft" fmla="*/ 0 w 16203600"/>
                <a:gd name="textAreaRight" fmla="*/ 16203960 w 16203600"/>
                <a:gd name="textAreaTop" fmla="*/ 0 h 1063800"/>
                <a:gd name="textAreaBottom" fmla="*/ 1064160 h 1063800"/>
              </a:gdLst>
              <a:ahLst/>
              <a:cxnLst/>
              <a:rect l="textAreaLeft" t="textAreaTop" r="textAreaRight" b="textAreaBottom"/>
              <a:pathLst>
                <a:path w="7539355" h="495300">
                  <a:moveTo>
                    <a:pt x="7539050" y="0"/>
                  </a:moveTo>
                  <a:lnTo>
                    <a:pt x="0" y="0"/>
                  </a:lnTo>
                  <a:lnTo>
                    <a:pt x="0" y="495284"/>
                  </a:lnTo>
                  <a:lnTo>
                    <a:pt x="7539050" y="495284"/>
                  </a:lnTo>
                  <a:lnTo>
                    <a:pt x="7539050" y="0"/>
                  </a:lnTo>
                  <a:close/>
                </a:path>
              </a:pathLst>
            </a:custGeom>
            <a:solidFill>
              <a:srgbClr val="7E6B71"/>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grpSp>
      <p:grpSp>
        <p:nvGrpSpPr>
          <p:cNvPr id="48" name="object 14"/>
          <p:cNvGrpSpPr/>
          <p:nvPr/>
        </p:nvGrpSpPr>
        <p:grpSpPr>
          <a:xfrm>
            <a:off x="0" y="27860040"/>
            <a:ext cx="32406840" cy="1063800"/>
            <a:chOff x="0" y="27860040"/>
            <a:chExt cx="32406840" cy="1063800"/>
          </a:xfrm>
        </p:grpSpPr>
        <p:sp>
          <p:nvSpPr>
            <p:cNvPr id="49" name="object 15"/>
            <p:cNvSpPr/>
            <p:nvPr/>
          </p:nvSpPr>
          <p:spPr>
            <a:xfrm>
              <a:off x="16203600" y="27860040"/>
              <a:ext cx="16203240" cy="1063800"/>
            </a:xfrm>
            <a:custGeom>
              <a:avLst/>
              <a:gdLst>
                <a:gd name="textAreaLeft" fmla="*/ 0 w 16203240"/>
                <a:gd name="textAreaRight" fmla="*/ 16203600 w 16203240"/>
                <a:gd name="textAreaTop" fmla="*/ 0 h 1063800"/>
                <a:gd name="textAreaBottom" fmla="*/ 1064160 h 1063800"/>
              </a:gdLst>
              <a:ahLst/>
              <a:cxnLst/>
              <a:rect l="textAreaLeft" t="textAreaTop" r="textAreaRight" b="textAreaBottom"/>
              <a:pathLst>
                <a:path w="7539355" h="495300">
                  <a:moveTo>
                    <a:pt x="7539050" y="0"/>
                  </a:moveTo>
                  <a:lnTo>
                    <a:pt x="0" y="0"/>
                  </a:lnTo>
                  <a:lnTo>
                    <a:pt x="0" y="495278"/>
                  </a:lnTo>
                  <a:lnTo>
                    <a:pt x="7539050" y="495278"/>
                  </a:lnTo>
                  <a:lnTo>
                    <a:pt x="7539050" y="0"/>
                  </a:lnTo>
                  <a:close/>
                </a:path>
              </a:pathLst>
            </a:custGeom>
            <a:solidFill>
              <a:srgbClr val="5C4A55"/>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50" name="object 16"/>
            <p:cNvSpPr/>
            <p:nvPr/>
          </p:nvSpPr>
          <p:spPr>
            <a:xfrm>
              <a:off x="0" y="27860040"/>
              <a:ext cx="16203600" cy="1063800"/>
            </a:xfrm>
            <a:custGeom>
              <a:avLst/>
              <a:gdLst>
                <a:gd name="textAreaLeft" fmla="*/ 0 w 16203600"/>
                <a:gd name="textAreaRight" fmla="*/ 16203960 w 16203600"/>
                <a:gd name="textAreaTop" fmla="*/ 0 h 1063800"/>
                <a:gd name="textAreaBottom" fmla="*/ 1064160 h 1063800"/>
              </a:gdLst>
              <a:ahLst/>
              <a:cxnLst/>
              <a:rect l="textAreaLeft" t="textAreaTop" r="textAreaRight" b="textAreaBottom"/>
              <a:pathLst>
                <a:path w="7539355" h="495300">
                  <a:moveTo>
                    <a:pt x="7539050" y="0"/>
                  </a:moveTo>
                  <a:lnTo>
                    <a:pt x="0" y="0"/>
                  </a:lnTo>
                  <a:lnTo>
                    <a:pt x="0" y="495278"/>
                  </a:lnTo>
                  <a:lnTo>
                    <a:pt x="7539050" y="495278"/>
                  </a:lnTo>
                  <a:lnTo>
                    <a:pt x="7539050" y="0"/>
                  </a:lnTo>
                  <a:close/>
                </a:path>
              </a:pathLst>
            </a:custGeom>
            <a:solidFill>
              <a:srgbClr val="7E6B71"/>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grpSp>
      <p:sp>
        <p:nvSpPr>
          <p:cNvPr id="51" name="object 17"/>
          <p:cNvSpPr/>
          <p:nvPr/>
        </p:nvSpPr>
        <p:spPr>
          <a:xfrm>
            <a:off x="0" y="37890000"/>
            <a:ext cx="32406840" cy="1063800"/>
          </a:xfrm>
          <a:custGeom>
            <a:avLst/>
            <a:gdLst>
              <a:gd name="textAreaLeft" fmla="*/ 0 w 32406840"/>
              <a:gd name="textAreaRight" fmla="*/ 32407200 w 32406840"/>
              <a:gd name="textAreaTop" fmla="*/ 0 h 1063800"/>
              <a:gd name="textAreaBottom" fmla="*/ 1064160 h 1063800"/>
            </a:gdLst>
            <a:ahLst/>
            <a:cxnLst/>
            <a:rect l="textAreaLeft" t="textAreaTop" r="textAreaRight" b="textAreaBottom"/>
            <a:pathLst>
              <a:path w="15078710" h="495300">
                <a:moveTo>
                  <a:pt x="15078095" y="0"/>
                </a:moveTo>
                <a:lnTo>
                  <a:pt x="0" y="0"/>
                </a:lnTo>
                <a:lnTo>
                  <a:pt x="0" y="495278"/>
                </a:lnTo>
                <a:lnTo>
                  <a:pt x="15078095" y="495278"/>
                </a:lnTo>
                <a:lnTo>
                  <a:pt x="15078095" y="0"/>
                </a:lnTo>
                <a:close/>
              </a:path>
            </a:pathLst>
          </a:custGeom>
          <a:solidFill>
            <a:srgbClr val="7E6B71"/>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52" name="object 18"/>
          <p:cNvSpPr/>
          <p:nvPr/>
        </p:nvSpPr>
        <p:spPr>
          <a:xfrm>
            <a:off x="16203240" y="8263800"/>
            <a:ext cx="720" cy="4485960"/>
          </a:xfrm>
          <a:custGeom>
            <a:avLst/>
            <a:gdLst>
              <a:gd name="textAreaLeft" fmla="*/ 0 w 720"/>
              <a:gd name="textAreaRight" fmla="*/ 1080 w 720"/>
              <a:gd name="textAreaTop" fmla="*/ 0 h 4485960"/>
              <a:gd name="textAreaBottom" fmla="*/ 4486320 h 4485960"/>
            </a:gdLst>
            <a:ahLst/>
            <a:cxnLst/>
            <a:rect l="textAreaLeft" t="textAreaTop" r="textAreaRight" b="textAreaBottom"/>
            <a:pathLst>
              <a:path h="2087879">
                <a:moveTo>
                  <a:pt x="0" y="0"/>
                </a:moveTo>
                <a:lnTo>
                  <a:pt x="0" y="2087851"/>
                </a:lnTo>
              </a:path>
            </a:pathLst>
          </a:custGeom>
          <a:noFill/>
          <a:ln w="16755">
            <a:solidFill>
              <a:srgbClr val="231F20"/>
            </a:solidFill>
            <a:round/>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53" name="object 19"/>
          <p:cNvSpPr/>
          <p:nvPr/>
        </p:nvSpPr>
        <p:spPr>
          <a:xfrm>
            <a:off x="16203240" y="28924560"/>
            <a:ext cx="720" cy="8965440"/>
          </a:xfrm>
          <a:custGeom>
            <a:avLst/>
            <a:gdLst>
              <a:gd name="textAreaLeft" fmla="*/ 0 w 720"/>
              <a:gd name="textAreaRight" fmla="*/ 1080 w 720"/>
              <a:gd name="textAreaTop" fmla="*/ 0 h 8965440"/>
              <a:gd name="textAreaBottom" fmla="*/ 8965800 h 8965440"/>
            </a:gdLst>
            <a:ahLst/>
            <a:cxnLst/>
            <a:rect l="textAreaLeft" t="textAreaTop" r="textAreaRight" b="textAreaBottom"/>
            <a:pathLst>
              <a:path h="4172584">
                <a:moveTo>
                  <a:pt x="0" y="0"/>
                </a:moveTo>
                <a:lnTo>
                  <a:pt x="0" y="4172488"/>
                </a:lnTo>
              </a:path>
            </a:pathLst>
          </a:custGeom>
          <a:noFill/>
          <a:ln w="16755">
            <a:solidFill>
              <a:srgbClr val="231F20"/>
            </a:solidFill>
            <a:round/>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pic>
        <p:nvPicPr>
          <p:cNvPr id="54" name="object 20"/>
          <p:cNvPicPr/>
          <p:nvPr/>
        </p:nvPicPr>
        <p:blipFill>
          <a:blip r:embed="rId7"/>
          <a:stretch/>
        </p:blipFill>
        <p:spPr>
          <a:xfrm>
            <a:off x="6717240" y="33823440"/>
            <a:ext cx="9108360" cy="379800"/>
          </a:xfrm>
          <a:prstGeom prst="rect">
            <a:avLst/>
          </a:prstGeom>
          <a:ln w="0">
            <a:noFill/>
          </a:ln>
        </p:spPr>
      </p:pic>
      <p:sp>
        <p:nvSpPr>
          <p:cNvPr id="55" name="object 21"/>
          <p:cNvSpPr/>
          <p:nvPr/>
        </p:nvSpPr>
        <p:spPr>
          <a:xfrm>
            <a:off x="6766200" y="33140880"/>
            <a:ext cx="1001880" cy="33480"/>
          </a:xfrm>
          <a:custGeom>
            <a:avLst/>
            <a:gdLst>
              <a:gd name="textAreaLeft" fmla="*/ 0 w 1001880"/>
              <a:gd name="textAreaRight" fmla="*/ 1002240 w 1001880"/>
              <a:gd name="textAreaTop" fmla="*/ 0 h 33480"/>
              <a:gd name="textAreaBottom" fmla="*/ 33840 h 33480"/>
            </a:gdLst>
            <a:ahLst/>
            <a:cxnLst/>
            <a:rect l="textAreaLeft" t="textAreaTop" r="textAreaRight" b="textAreaBottom"/>
            <a:pathLst>
              <a:path w="466725" h="15875">
                <a:moveTo>
                  <a:pt x="0" y="15313"/>
                </a:moveTo>
                <a:lnTo>
                  <a:pt x="466631" y="15313"/>
                </a:lnTo>
                <a:lnTo>
                  <a:pt x="466631" y="0"/>
                </a:lnTo>
                <a:lnTo>
                  <a:pt x="0" y="0"/>
                </a:lnTo>
                <a:lnTo>
                  <a:pt x="0" y="15313"/>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56" name="object 22"/>
          <p:cNvSpPr/>
          <p:nvPr/>
        </p:nvSpPr>
        <p:spPr>
          <a:xfrm>
            <a:off x="7880400" y="33140880"/>
            <a:ext cx="556920" cy="33480"/>
          </a:xfrm>
          <a:custGeom>
            <a:avLst/>
            <a:gdLst>
              <a:gd name="textAreaLeft" fmla="*/ 0 w 556920"/>
              <a:gd name="textAreaRight" fmla="*/ 557280 w 556920"/>
              <a:gd name="textAreaTop" fmla="*/ 0 h 33480"/>
              <a:gd name="textAreaBottom" fmla="*/ 33840 h 33480"/>
            </a:gdLst>
            <a:ahLst/>
            <a:cxnLst/>
            <a:rect l="textAreaLeft" t="textAreaTop" r="textAreaRight" b="textAreaBottom"/>
            <a:pathLst>
              <a:path w="259714" h="15875">
                <a:moveTo>
                  <a:pt x="0" y="15313"/>
                </a:moveTo>
                <a:lnTo>
                  <a:pt x="259235" y="15313"/>
                </a:lnTo>
                <a:lnTo>
                  <a:pt x="259235" y="0"/>
                </a:lnTo>
                <a:lnTo>
                  <a:pt x="0" y="0"/>
                </a:lnTo>
                <a:lnTo>
                  <a:pt x="0" y="15313"/>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57" name="object 23"/>
          <p:cNvSpPr/>
          <p:nvPr/>
        </p:nvSpPr>
        <p:spPr>
          <a:xfrm>
            <a:off x="8548560" y="33140880"/>
            <a:ext cx="1001880" cy="33480"/>
          </a:xfrm>
          <a:custGeom>
            <a:avLst/>
            <a:gdLst>
              <a:gd name="textAreaLeft" fmla="*/ 0 w 1001880"/>
              <a:gd name="textAreaRight" fmla="*/ 1002240 w 1001880"/>
              <a:gd name="textAreaTop" fmla="*/ 0 h 33480"/>
              <a:gd name="textAreaBottom" fmla="*/ 33840 h 33480"/>
            </a:gdLst>
            <a:ahLst/>
            <a:cxnLst/>
            <a:rect l="textAreaLeft" t="textAreaTop" r="textAreaRight" b="textAreaBottom"/>
            <a:pathLst>
              <a:path w="466725" h="15875">
                <a:moveTo>
                  <a:pt x="0" y="15313"/>
                </a:moveTo>
                <a:lnTo>
                  <a:pt x="466637" y="15313"/>
                </a:lnTo>
                <a:lnTo>
                  <a:pt x="466637" y="0"/>
                </a:lnTo>
                <a:lnTo>
                  <a:pt x="0" y="0"/>
                </a:lnTo>
                <a:lnTo>
                  <a:pt x="0" y="15313"/>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58" name="object 24"/>
          <p:cNvSpPr/>
          <p:nvPr/>
        </p:nvSpPr>
        <p:spPr>
          <a:xfrm>
            <a:off x="9663120" y="33140880"/>
            <a:ext cx="2562480" cy="33480"/>
          </a:xfrm>
          <a:custGeom>
            <a:avLst/>
            <a:gdLst>
              <a:gd name="textAreaLeft" fmla="*/ 0 w 2562480"/>
              <a:gd name="textAreaRight" fmla="*/ 2562840 w 2562480"/>
              <a:gd name="textAreaTop" fmla="*/ 0 h 33480"/>
              <a:gd name="textAreaBottom" fmla="*/ 33840 h 33480"/>
            </a:gdLst>
            <a:ahLst/>
            <a:cxnLst/>
            <a:rect l="textAreaLeft" t="textAreaTop" r="textAreaRight" b="textAreaBottom"/>
            <a:pathLst>
              <a:path w="1192529" h="15875">
                <a:moveTo>
                  <a:pt x="0" y="15313"/>
                </a:moveTo>
                <a:lnTo>
                  <a:pt x="1192497" y="15313"/>
                </a:lnTo>
                <a:lnTo>
                  <a:pt x="1192497" y="0"/>
                </a:lnTo>
                <a:lnTo>
                  <a:pt x="0" y="0"/>
                </a:lnTo>
                <a:lnTo>
                  <a:pt x="0" y="15313"/>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59" name="object 25"/>
          <p:cNvSpPr/>
          <p:nvPr/>
        </p:nvSpPr>
        <p:spPr>
          <a:xfrm>
            <a:off x="12337920" y="33140880"/>
            <a:ext cx="1671120" cy="33480"/>
          </a:xfrm>
          <a:custGeom>
            <a:avLst/>
            <a:gdLst>
              <a:gd name="textAreaLeft" fmla="*/ 0 w 1671120"/>
              <a:gd name="textAreaRight" fmla="*/ 1671480 w 1671120"/>
              <a:gd name="textAreaTop" fmla="*/ 0 h 33480"/>
              <a:gd name="textAreaBottom" fmla="*/ 33840 h 33480"/>
            </a:gdLst>
            <a:ahLst/>
            <a:cxnLst/>
            <a:rect l="textAreaLeft" t="textAreaTop" r="textAreaRight" b="textAreaBottom"/>
            <a:pathLst>
              <a:path w="777875" h="15875">
                <a:moveTo>
                  <a:pt x="0" y="15313"/>
                </a:moveTo>
                <a:lnTo>
                  <a:pt x="777716" y="15313"/>
                </a:lnTo>
                <a:lnTo>
                  <a:pt x="777716" y="0"/>
                </a:lnTo>
                <a:lnTo>
                  <a:pt x="0" y="0"/>
                </a:lnTo>
                <a:lnTo>
                  <a:pt x="0" y="15313"/>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60" name="object 26"/>
          <p:cNvSpPr/>
          <p:nvPr/>
        </p:nvSpPr>
        <p:spPr>
          <a:xfrm>
            <a:off x="14120280" y="33140880"/>
            <a:ext cx="111240" cy="33480"/>
          </a:xfrm>
          <a:custGeom>
            <a:avLst/>
            <a:gdLst>
              <a:gd name="textAreaLeft" fmla="*/ 0 w 111240"/>
              <a:gd name="textAreaRight" fmla="*/ 111600 w 111240"/>
              <a:gd name="textAreaTop" fmla="*/ 0 h 33480"/>
              <a:gd name="textAreaBottom" fmla="*/ 33840 h 33480"/>
            </a:gdLst>
            <a:ahLst/>
            <a:cxnLst/>
            <a:rect l="textAreaLeft" t="textAreaTop" r="textAreaRight" b="textAreaBottom"/>
            <a:pathLst>
              <a:path w="52070" h="15875">
                <a:moveTo>
                  <a:pt x="0" y="15313"/>
                </a:moveTo>
                <a:lnTo>
                  <a:pt x="51850" y="15313"/>
                </a:lnTo>
                <a:lnTo>
                  <a:pt x="51850" y="0"/>
                </a:lnTo>
                <a:lnTo>
                  <a:pt x="0" y="0"/>
                </a:lnTo>
                <a:lnTo>
                  <a:pt x="0" y="15313"/>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61" name="object 27"/>
          <p:cNvSpPr/>
          <p:nvPr/>
        </p:nvSpPr>
        <p:spPr>
          <a:xfrm>
            <a:off x="14343120" y="33140880"/>
            <a:ext cx="1164600" cy="33480"/>
          </a:xfrm>
          <a:custGeom>
            <a:avLst/>
            <a:gdLst>
              <a:gd name="textAreaLeft" fmla="*/ 0 w 1164600"/>
              <a:gd name="textAreaRight" fmla="*/ 1164960 w 1164600"/>
              <a:gd name="textAreaTop" fmla="*/ 0 h 33480"/>
              <a:gd name="textAreaBottom" fmla="*/ 33840 h 33480"/>
            </a:gdLst>
            <a:ahLst/>
            <a:cxnLst/>
            <a:rect l="textAreaLeft" t="textAreaTop" r="textAreaRight" b="textAreaBottom"/>
            <a:pathLst>
              <a:path w="542290" h="15875">
                <a:moveTo>
                  <a:pt x="0" y="15313"/>
                </a:moveTo>
                <a:lnTo>
                  <a:pt x="541898" y="15313"/>
                </a:lnTo>
                <a:lnTo>
                  <a:pt x="541898" y="0"/>
                </a:lnTo>
                <a:lnTo>
                  <a:pt x="0" y="0"/>
                </a:lnTo>
                <a:lnTo>
                  <a:pt x="0" y="15313"/>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62" name="object 28"/>
          <p:cNvSpPr/>
          <p:nvPr/>
        </p:nvSpPr>
        <p:spPr>
          <a:xfrm>
            <a:off x="7434720" y="32785200"/>
            <a:ext cx="333360" cy="33480"/>
          </a:xfrm>
          <a:custGeom>
            <a:avLst/>
            <a:gdLst>
              <a:gd name="textAreaLeft" fmla="*/ 0 w 333360"/>
              <a:gd name="textAreaRight" fmla="*/ 333720 w 333360"/>
              <a:gd name="textAreaTop" fmla="*/ 0 h 33480"/>
              <a:gd name="textAreaBottom" fmla="*/ 33840 h 33480"/>
            </a:gdLst>
            <a:ahLst/>
            <a:cxnLst/>
            <a:rect l="textAreaLeft" t="textAreaTop" r="textAreaRight" b="textAreaBottom"/>
            <a:pathLst>
              <a:path w="155575" h="15875">
                <a:moveTo>
                  <a:pt x="0" y="15313"/>
                </a:moveTo>
                <a:lnTo>
                  <a:pt x="155545" y="15313"/>
                </a:lnTo>
                <a:lnTo>
                  <a:pt x="155545" y="0"/>
                </a:lnTo>
                <a:lnTo>
                  <a:pt x="0" y="0"/>
                </a:lnTo>
                <a:lnTo>
                  <a:pt x="0" y="15313"/>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63" name="object 29"/>
          <p:cNvSpPr/>
          <p:nvPr/>
        </p:nvSpPr>
        <p:spPr>
          <a:xfrm>
            <a:off x="7880400" y="32785200"/>
            <a:ext cx="556920" cy="33480"/>
          </a:xfrm>
          <a:custGeom>
            <a:avLst/>
            <a:gdLst>
              <a:gd name="textAreaLeft" fmla="*/ 0 w 556920"/>
              <a:gd name="textAreaRight" fmla="*/ 557280 w 556920"/>
              <a:gd name="textAreaTop" fmla="*/ 0 h 33480"/>
              <a:gd name="textAreaBottom" fmla="*/ 33840 h 33480"/>
            </a:gdLst>
            <a:ahLst/>
            <a:cxnLst/>
            <a:rect l="textAreaLeft" t="textAreaTop" r="textAreaRight" b="textAreaBottom"/>
            <a:pathLst>
              <a:path w="259714" h="15875">
                <a:moveTo>
                  <a:pt x="0" y="15313"/>
                </a:moveTo>
                <a:lnTo>
                  <a:pt x="259235" y="15313"/>
                </a:lnTo>
                <a:lnTo>
                  <a:pt x="259235" y="0"/>
                </a:lnTo>
                <a:lnTo>
                  <a:pt x="0" y="0"/>
                </a:lnTo>
                <a:lnTo>
                  <a:pt x="0" y="15313"/>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64" name="object 30"/>
          <p:cNvSpPr/>
          <p:nvPr/>
        </p:nvSpPr>
        <p:spPr>
          <a:xfrm>
            <a:off x="6766200" y="32785200"/>
            <a:ext cx="556920" cy="33480"/>
          </a:xfrm>
          <a:custGeom>
            <a:avLst/>
            <a:gdLst>
              <a:gd name="textAreaLeft" fmla="*/ 0 w 556920"/>
              <a:gd name="textAreaRight" fmla="*/ 557280 w 556920"/>
              <a:gd name="textAreaTop" fmla="*/ 0 h 33480"/>
              <a:gd name="textAreaBottom" fmla="*/ 33840 h 33480"/>
            </a:gdLst>
            <a:ahLst/>
            <a:cxnLst/>
            <a:rect l="textAreaLeft" t="textAreaTop" r="textAreaRight" b="textAreaBottom"/>
            <a:pathLst>
              <a:path w="259714" h="15875">
                <a:moveTo>
                  <a:pt x="0" y="15313"/>
                </a:moveTo>
                <a:lnTo>
                  <a:pt x="259240" y="15313"/>
                </a:lnTo>
                <a:lnTo>
                  <a:pt x="259240" y="0"/>
                </a:lnTo>
                <a:lnTo>
                  <a:pt x="0" y="0"/>
                </a:lnTo>
                <a:lnTo>
                  <a:pt x="0" y="15313"/>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65" name="object 31"/>
          <p:cNvSpPr/>
          <p:nvPr/>
        </p:nvSpPr>
        <p:spPr>
          <a:xfrm>
            <a:off x="8548560" y="32785200"/>
            <a:ext cx="1001880" cy="33480"/>
          </a:xfrm>
          <a:custGeom>
            <a:avLst/>
            <a:gdLst>
              <a:gd name="textAreaLeft" fmla="*/ 0 w 1001880"/>
              <a:gd name="textAreaRight" fmla="*/ 1002240 w 1001880"/>
              <a:gd name="textAreaTop" fmla="*/ 0 h 33480"/>
              <a:gd name="textAreaBottom" fmla="*/ 33840 h 33480"/>
            </a:gdLst>
            <a:ahLst/>
            <a:cxnLst/>
            <a:rect l="textAreaLeft" t="textAreaTop" r="textAreaRight" b="textAreaBottom"/>
            <a:pathLst>
              <a:path w="466725" h="15875">
                <a:moveTo>
                  <a:pt x="0" y="15313"/>
                </a:moveTo>
                <a:lnTo>
                  <a:pt x="466637" y="15313"/>
                </a:lnTo>
                <a:lnTo>
                  <a:pt x="466637" y="0"/>
                </a:lnTo>
                <a:lnTo>
                  <a:pt x="0" y="0"/>
                </a:lnTo>
                <a:lnTo>
                  <a:pt x="0" y="15313"/>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66" name="object 32"/>
          <p:cNvSpPr/>
          <p:nvPr/>
        </p:nvSpPr>
        <p:spPr>
          <a:xfrm>
            <a:off x="9663120" y="32785200"/>
            <a:ext cx="111240" cy="33480"/>
          </a:xfrm>
          <a:custGeom>
            <a:avLst/>
            <a:gdLst>
              <a:gd name="textAreaLeft" fmla="*/ 0 w 111240"/>
              <a:gd name="textAreaRight" fmla="*/ 111600 w 111240"/>
              <a:gd name="textAreaTop" fmla="*/ 0 h 33480"/>
              <a:gd name="textAreaBottom" fmla="*/ 33840 h 33480"/>
            </a:gdLst>
            <a:ahLst/>
            <a:cxnLst/>
            <a:rect l="textAreaLeft" t="textAreaTop" r="textAreaRight" b="textAreaBottom"/>
            <a:pathLst>
              <a:path w="52070" h="15875">
                <a:moveTo>
                  <a:pt x="0" y="15313"/>
                </a:moveTo>
                <a:lnTo>
                  <a:pt x="51844" y="15313"/>
                </a:lnTo>
                <a:lnTo>
                  <a:pt x="51844" y="0"/>
                </a:lnTo>
                <a:lnTo>
                  <a:pt x="0" y="0"/>
                </a:lnTo>
                <a:lnTo>
                  <a:pt x="0" y="15313"/>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67" name="object 33"/>
          <p:cNvSpPr/>
          <p:nvPr/>
        </p:nvSpPr>
        <p:spPr>
          <a:xfrm>
            <a:off x="9885600" y="32785200"/>
            <a:ext cx="333720" cy="33480"/>
          </a:xfrm>
          <a:custGeom>
            <a:avLst/>
            <a:gdLst>
              <a:gd name="textAreaLeft" fmla="*/ 0 w 333720"/>
              <a:gd name="textAreaRight" fmla="*/ 334080 w 333720"/>
              <a:gd name="textAreaTop" fmla="*/ 0 h 33480"/>
              <a:gd name="textAreaBottom" fmla="*/ 33840 h 33480"/>
            </a:gdLst>
            <a:ahLst/>
            <a:cxnLst/>
            <a:rect l="textAreaLeft" t="textAreaTop" r="textAreaRight" b="textAreaBottom"/>
            <a:pathLst>
              <a:path w="155575" h="15875">
                <a:moveTo>
                  <a:pt x="0" y="15313"/>
                </a:moveTo>
                <a:lnTo>
                  <a:pt x="155539" y="15313"/>
                </a:lnTo>
                <a:lnTo>
                  <a:pt x="155539" y="0"/>
                </a:lnTo>
                <a:lnTo>
                  <a:pt x="0" y="0"/>
                </a:lnTo>
                <a:lnTo>
                  <a:pt x="0" y="15313"/>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68" name="object 34"/>
          <p:cNvSpPr/>
          <p:nvPr/>
        </p:nvSpPr>
        <p:spPr>
          <a:xfrm>
            <a:off x="10332000" y="32785200"/>
            <a:ext cx="1226520" cy="33480"/>
          </a:xfrm>
          <a:custGeom>
            <a:avLst/>
            <a:gdLst>
              <a:gd name="textAreaLeft" fmla="*/ 0 w 1226520"/>
              <a:gd name="textAreaRight" fmla="*/ 1226880 w 1226520"/>
              <a:gd name="textAreaTop" fmla="*/ 0 h 33480"/>
              <a:gd name="textAreaBottom" fmla="*/ 33840 h 33480"/>
            </a:gdLst>
            <a:ahLst/>
            <a:cxnLst/>
            <a:rect l="textAreaLeft" t="textAreaTop" r="textAreaRight" b="textAreaBottom"/>
            <a:pathLst>
              <a:path w="570864" h="15875">
                <a:moveTo>
                  <a:pt x="0" y="15313"/>
                </a:moveTo>
                <a:lnTo>
                  <a:pt x="570326" y="15313"/>
                </a:lnTo>
                <a:lnTo>
                  <a:pt x="570326" y="0"/>
                </a:lnTo>
                <a:lnTo>
                  <a:pt x="0" y="0"/>
                </a:lnTo>
                <a:lnTo>
                  <a:pt x="0" y="15313"/>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69" name="object 35"/>
          <p:cNvSpPr/>
          <p:nvPr/>
        </p:nvSpPr>
        <p:spPr>
          <a:xfrm>
            <a:off x="11669040" y="32785200"/>
            <a:ext cx="333360" cy="33480"/>
          </a:xfrm>
          <a:custGeom>
            <a:avLst/>
            <a:gdLst>
              <a:gd name="textAreaLeft" fmla="*/ 0 w 333360"/>
              <a:gd name="textAreaRight" fmla="*/ 333720 w 333360"/>
              <a:gd name="textAreaTop" fmla="*/ 0 h 33480"/>
              <a:gd name="textAreaBottom" fmla="*/ 33840 h 33480"/>
            </a:gdLst>
            <a:ahLst/>
            <a:cxnLst/>
            <a:rect l="textAreaLeft" t="textAreaTop" r="textAreaRight" b="textAreaBottom"/>
            <a:pathLst>
              <a:path w="155575" h="15875">
                <a:moveTo>
                  <a:pt x="0" y="15313"/>
                </a:moveTo>
                <a:lnTo>
                  <a:pt x="155545" y="15313"/>
                </a:lnTo>
                <a:lnTo>
                  <a:pt x="155545" y="0"/>
                </a:lnTo>
                <a:lnTo>
                  <a:pt x="0" y="0"/>
                </a:lnTo>
                <a:lnTo>
                  <a:pt x="0" y="15313"/>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70" name="object 36"/>
          <p:cNvSpPr/>
          <p:nvPr/>
        </p:nvSpPr>
        <p:spPr>
          <a:xfrm>
            <a:off x="12115080" y="32785200"/>
            <a:ext cx="111240" cy="33480"/>
          </a:xfrm>
          <a:custGeom>
            <a:avLst/>
            <a:gdLst>
              <a:gd name="textAreaLeft" fmla="*/ 0 w 111240"/>
              <a:gd name="textAreaRight" fmla="*/ 111600 w 111240"/>
              <a:gd name="textAreaTop" fmla="*/ 0 h 33480"/>
              <a:gd name="textAreaBottom" fmla="*/ 33840 h 33480"/>
            </a:gdLst>
            <a:ahLst/>
            <a:cxnLst/>
            <a:rect l="textAreaLeft" t="textAreaTop" r="textAreaRight" b="textAreaBottom"/>
            <a:pathLst>
              <a:path w="52070" h="15875">
                <a:moveTo>
                  <a:pt x="0" y="15313"/>
                </a:moveTo>
                <a:lnTo>
                  <a:pt x="51844" y="15313"/>
                </a:lnTo>
                <a:lnTo>
                  <a:pt x="51844" y="0"/>
                </a:lnTo>
                <a:lnTo>
                  <a:pt x="0" y="0"/>
                </a:lnTo>
                <a:lnTo>
                  <a:pt x="0" y="15313"/>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71" name="object 37"/>
          <p:cNvSpPr/>
          <p:nvPr/>
        </p:nvSpPr>
        <p:spPr>
          <a:xfrm>
            <a:off x="12337560" y="32785200"/>
            <a:ext cx="333360" cy="33480"/>
          </a:xfrm>
          <a:custGeom>
            <a:avLst/>
            <a:gdLst>
              <a:gd name="textAreaLeft" fmla="*/ 0 w 333360"/>
              <a:gd name="textAreaRight" fmla="*/ 333720 w 333360"/>
              <a:gd name="textAreaTop" fmla="*/ 0 h 33480"/>
              <a:gd name="textAreaBottom" fmla="*/ 33840 h 33480"/>
            </a:gdLst>
            <a:ahLst/>
            <a:cxnLst/>
            <a:rect l="textAreaLeft" t="textAreaTop" r="textAreaRight" b="textAreaBottom"/>
            <a:pathLst>
              <a:path w="155575" h="15875">
                <a:moveTo>
                  <a:pt x="0" y="15313"/>
                </a:moveTo>
                <a:lnTo>
                  <a:pt x="155545" y="15313"/>
                </a:lnTo>
                <a:lnTo>
                  <a:pt x="155545" y="0"/>
                </a:lnTo>
                <a:lnTo>
                  <a:pt x="0" y="0"/>
                </a:lnTo>
                <a:lnTo>
                  <a:pt x="0" y="15313"/>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72" name="object 38"/>
          <p:cNvSpPr/>
          <p:nvPr/>
        </p:nvSpPr>
        <p:spPr>
          <a:xfrm>
            <a:off x="12783240" y="32785200"/>
            <a:ext cx="333360" cy="33480"/>
          </a:xfrm>
          <a:custGeom>
            <a:avLst/>
            <a:gdLst>
              <a:gd name="textAreaLeft" fmla="*/ 0 w 333360"/>
              <a:gd name="textAreaRight" fmla="*/ 333720 w 333360"/>
              <a:gd name="textAreaTop" fmla="*/ 0 h 33480"/>
              <a:gd name="textAreaBottom" fmla="*/ 33840 h 33480"/>
            </a:gdLst>
            <a:ahLst/>
            <a:cxnLst/>
            <a:rect l="textAreaLeft" t="textAreaTop" r="textAreaRight" b="textAreaBottom"/>
            <a:pathLst>
              <a:path w="155575" h="15875">
                <a:moveTo>
                  <a:pt x="0" y="15313"/>
                </a:moveTo>
                <a:lnTo>
                  <a:pt x="155545" y="15313"/>
                </a:lnTo>
                <a:lnTo>
                  <a:pt x="155545" y="0"/>
                </a:lnTo>
                <a:lnTo>
                  <a:pt x="0" y="0"/>
                </a:lnTo>
                <a:lnTo>
                  <a:pt x="0" y="15313"/>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73" name="object 39"/>
          <p:cNvSpPr/>
          <p:nvPr/>
        </p:nvSpPr>
        <p:spPr>
          <a:xfrm>
            <a:off x="13228920" y="32785200"/>
            <a:ext cx="780120" cy="33480"/>
          </a:xfrm>
          <a:custGeom>
            <a:avLst/>
            <a:gdLst>
              <a:gd name="textAreaLeft" fmla="*/ 0 w 780120"/>
              <a:gd name="textAreaRight" fmla="*/ 780480 w 780120"/>
              <a:gd name="textAreaTop" fmla="*/ 0 h 33480"/>
              <a:gd name="textAreaBottom" fmla="*/ 33840 h 33480"/>
            </a:gdLst>
            <a:ahLst/>
            <a:cxnLst/>
            <a:rect l="textAreaLeft" t="textAreaTop" r="textAreaRight" b="textAreaBottom"/>
            <a:pathLst>
              <a:path w="363220" h="15875">
                <a:moveTo>
                  <a:pt x="0" y="15313"/>
                </a:moveTo>
                <a:lnTo>
                  <a:pt x="362936" y="15313"/>
                </a:lnTo>
                <a:lnTo>
                  <a:pt x="362936" y="0"/>
                </a:lnTo>
                <a:lnTo>
                  <a:pt x="0" y="0"/>
                </a:lnTo>
                <a:lnTo>
                  <a:pt x="0" y="15313"/>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74" name="object 40"/>
          <p:cNvSpPr/>
          <p:nvPr/>
        </p:nvSpPr>
        <p:spPr>
          <a:xfrm>
            <a:off x="14120280" y="32785200"/>
            <a:ext cx="111240" cy="33480"/>
          </a:xfrm>
          <a:custGeom>
            <a:avLst/>
            <a:gdLst>
              <a:gd name="textAreaLeft" fmla="*/ 0 w 111240"/>
              <a:gd name="textAreaRight" fmla="*/ 111600 w 111240"/>
              <a:gd name="textAreaTop" fmla="*/ 0 h 33480"/>
              <a:gd name="textAreaBottom" fmla="*/ 33840 h 33480"/>
            </a:gdLst>
            <a:ahLst/>
            <a:cxnLst/>
            <a:rect l="textAreaLeft" t="textAreaTop" r="textAreaRight" b="textAreaBottom"/>
            <a:pathLst>
              <a:path w="52070" h="15875">
                <a:moveTo>
                  <a:pt x="0" y="15313"/>
                </a:moveTo>
                <a:lnTo>
                  <a:pt x="51850" y="15313"/>
                </a:lnTo>
                <a:lnTo>
                  <a:pt x="51850" y="0"/>
                </a:lnTo>
                <a:lnTo>
                  <a:pt x="0" y="0"/>
                </a:lnTo>
                <a:lnTo>
                  <a:pt x="0" y="15313"/>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75" name="object 41"/>
          <p:cNvSpPr/>
          <p:nvPr/>
        </p:nvSpPr>
        <p:spPr>
          <a:xfrm>
            <a:off x="14343120" y="32785200"/>
            <a:ext cx="111240" cy="33480"/>
          </a:xfrm>
          <a:custGeom>
            <a:avLst/>
            <a:gdLst>
              <a:gd name="textAreaLeft" fmla="*/ 0 w 111240"/>
              <a:gd name="textAreaRight" fmla="*/ 111600 w 111240"/>
              <a:gd name="textAreaTop" fmla="*/ 0 h 33480"/>
              <a:gd name="textAreaBottom" fmla="*/ 33840 h 33480"/>
            </a:gdLst>
            <a:ahLst/>
            <a:cxnLst/>
            <a:rect l="textAreaLeft" t="textAreaTop" r="textAreaRight" b="textAreaBottom"/>
            <a:pathLst>
              <a:path w="52070" h="15875">
                <a:moveTo>
                  <a:pt x="0" y="15313"/>
                </a:moveTo>
                <a:lnTo>
                  <a:pt x="51844" y="15313"/>
                </a:lnTo>
                <a:lnTo>
                  <a:pt x="51844" y="0"/>
                </a:lnTo>
                <a:lnTo>
                  <a:pt x="0" y="0"/>
                </a:lnTo>
                <a:lnTo>
                  <a:pt x="0" y="15313"/>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76" name="object 42"/>
          <p:cNvSpPr/>
          <p:nvPr/>
        </p:nvSpPr>
        <p:spPr>
          <a:xfrm>
            <a:off x="14565960" y="32785200"/>
            <a:ext cx="333360" cy="33480"/>
          </a:xfrm>
          <a:custGeom>
            <a:avLst/>
            <a:gdLst>
              <a:gd name="textAreaLeft" fmla="*/ 0 w 333360"/>
              <a:gd name="textAreaRight" fmla="*/ 333720 w 333360"/>
              <a:gd name="textAreaTop" fmla="*/ 0 h 33480"/>
              <a:gd name="textAreaBottom" fmla="*/ 33840 h 33480"/>
            </a:gdLst>
            <a:ahLst/>
            <a:cxnLst/>
            <a:rect l="textAreaLeft" t="textAreaTop" r="textAreaRight" b="textAreaBottom"/>
            <a:pathLst>
              <a:path w="155575" h="15875">
                <a:moveTo>
                  <a:pt x="0" y="15313"/>
                </a:moveTo>
                <a:lnTo>
                  <a:pt x="155539" y="15313"/>
                </a:lnTo>
                <a:lnTo>
                  <a:pt x="155539" y="0"/>
                </a:lnTo>
                <a:lnTo>
                  <a:pt x="0" y="0"/>
                </a:lnTo>
                <a:lnTo>
                  <a:pt x="0" y="15313"/>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77" name="object 43"/>
          <p:cNvSpPr/>
          <p:nvPr/>
        </p:nvSpPr>
        <p:spPr>
          <a:xfrm>
            <a:off x="15011640" y="32785200"/>
            <a:ext cx="496080" cy="33480"/>
          </a:xfrm>
          <a:custGeom>
            <a:avLst/>
            <a:gdLst>
              <a:gd name="textAreaLeft" fmla="*/ 0 w 496080"/>
              <a:gd name="textAreaRight" fmla="*/ 496440 w 496080"/>
              <a:gd name="textAreaTop" fmla="*/ 0 h 33480"/>
              <a:gd name="textAreaBottom" fmla="*/ 33840 h 33480"/>
            </a:gdLst>
            <a:ahLst/>
            <a:cxnLst/>
            <a:rect l="textAreaLeft" t="textAreaTop" r="textAreaRight" b="textAreaBottom"/>
            <a:pathLst>
              <a:path w="231140" h="15875">
                <a:moveTo>
                  <a:pt x="0" y="15313"/>
                </a:moveTo>
                <a:lnTo>
                  <a:pt x="230812" y="15313"/>
                </a:lnTo>
                <a:lnTo>
                  <a:pt x="230812" y="0"/>
                </a:lnTo>
                <a:lnTo>
                  <a:pt x="0" y="0"/>
                </a:lnTo>
                <a:lnTo>
                  <a:pt x="0" y="15313"/>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78" name="object 44"/>
          <p:cNvSpPr/>
          <p:nvPr/>
        </p:nvSpPr>
        <p:spPr>
          <a:xfrm>
            <a:off x="7434720" y="32430240"/>
            <a:ext cx="333360" cy="33480"/>
          </a:xfrm>
          <a:custGeom>
            <a:avLst/>
            <a:gdLst>
              <a:gd name="textAreaLeft" fmla="*/ 0 w 333360"/>
              <a:gd name="textAreaRight" fmla="*/ 333720 w 333360"/>
              <a:gd name="textAreaTop" fmla="*/ 0 h 33480"/>
              <a:gd name="textAreaBottom" fmla="*/ 33840 h 33480"/>
            </a:gdLst>
            <a:ahLst/>
            <a:cxnLst/>
            <a:rect l="textAreaLeft" t="textAreaTop" r="textAreaRight" b="textAreaBottom"/>
            <a:pathLst>
              <a:path w="155575" h="15875">
                <a:moveTo>
                  <a:pt x="0" y="15313"/>
                </a:moveTo>
                <a:lnTo>
                  <a:pt x="155545" y="15313"/>
                </a:lnTo>
                <a:lnTo>
                  <a:pt x="155545" y="0"/>
                </a:lnTo>
                <a:lnTo>
                  <a:pt x="0" y="0"/>
                </a:lnTo>
                <a:lnTo>
                  <a:pt x="0" y="15313"/>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79" name="object 45"/>
          <p:cNvSpPr/>
          <p:nvPr/>
        </p:nvSpPr>
        <p:spPr>
          <a:xfrm>
            <a:off x="7880400" y="32430240"/>
            <a:ext cx="111240" cy="33480"/>
          </a:xfrm>
          <a:custGeom>
            <a:avLst/>
            <a:gdLst>
              <a:gd name="textAreaLeft" fmla="*/ 0 w 111240"/>
              <a:gd name="textAreaRight" fmla="*/ 111600 w 111240"/>
              <a:gd name="textAreaTop" fmla="*/ 0 h 33480"/>
              <a:gd name="textAreaBottom" fmla="*/ 33840 h 33480"/>
            </a:gdLst>
            <a:ahLst/>
            <a:cxnLst/>
            <a:rect l="textAreaLeft" t="textAreaTop" r="textAreaRight" b="textAreaBottom"/>
            <a:pathLst>
              <a:path w="52070" h="15875">
                <a:moveTo>
                  <a:pt x="0" y="15313"/>
                </a:moveTo>
                <a:lnTo>
                  <a:pt x="51844" y="15313"/>
                </a:lnTo>
                <a:lnTo>
                  <a:pt x="51844" y="0"/>
                </a:lnTo>
                <a:lnTo>
                  <a:pt x="0" y="0"/>
                </a:lnTo>
                <a:lnTo>
                  <a:pt x="0" y="15313"/>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80" name="object 46"/>
          <p:cNvSpPr/>
          <p:nvPr/>
        </p:nvSpPr>
        <p:spPr>
          <a:xfrm>
            <a:off x="6766200" y="32430240"/>
            <a:ext cx="111240" cy="33480"/>
          </a:xfrm>
          <a:custGeom>
            <a:avLst/>
            <a:gdLst>
              <a:gd name="textAreaLeft" fmla="*/ 0 w 111240"/>
              <a:gd name="textAreaRight" fmla="*/ 111600 w 111240"/>
              <a:gd name="textAreaTop" fmla="*/ 0 h 33480"/>
              <a:gd name="textAreaBottom" fmla="*/ 33840 h 33480"/>
            </a:gdLst>
            <a:ahLst/>
            <a:cxnLst/>
            <a:rect l="textAreaLeft" t="textAreaTop" r="textAreaRight" b="textAreaBottom"/>
            <a:pathLst>
              <a:path w="52069" h="15875">
                <a:moveTo>
                  <a:pt x="0" y="15313"/>
                </a:moveTo>
                <a:lnTo>
                  <a:pt x="51844" y="15313"/>
                </a:lnTo>
                <a:lnTo>
                  <a:pt x="51844" y="0"/>
                </a:lnTo>
                <a:lnTo>
                  <a:pt x="0" y="0"/>
                </a:lnTo>
                <a:lnTo>
                  <a:pt x="0" y="15313"/>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81" name="object 47"/>
          <p:cNvSpPr/>
          <p:nvPr/>
        </p:nvSpPr>
        <p:spPr>
          <a:xfrm>
            <a:off x="6988680" y="32430240"/>
            <a:ext cx="333720" cy="33480"/>
          </a:xfrm>
          <a:custGeom>
            <a:avLst/>
            <a:gdLst>
              <a:gd name="textAreaLeft" fmla="*/ 0 w 333720"/>
              <a:gd name="textAreaRight" fmla="*/ 334080 w 333720"/>
              <a:gd name="textAreaTop" fmla="*/ 0 h 33480"/>
              <a:gd name="textAreaBottom" fmla="*/ 33840 h 33480"/>
            </a:gdLst>
            <a:ahLst/>
            <a:cxnLst/>
            <a:rect l="textAreaLeft" t="textAreaTop" r="textAreaRight" b="textAreaBottom"/>
            <a:pathLst>
              <a:path w="155575" h="15875">
                <a:moveTo>
                  <a:pt x="0" y="15313"/>
                </a:moveTo>
                <a:lnTo>
                  <a:pt x="155551" y="15313"/>
                </a:lnTo>
                <a:lnTo>
                  <a:pt x="155551" y="0"/>
                </a:lnTo>
                <a:lnTo>
                  <a:pt x="0" y="0"/>
                </a:lnTo>
                <a:lnTo>
                  <a:pt x="0" y="15313"/>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82" name="object 48"/>
          <p:cNvSpPr/>
          <p:nvPr/>
        </p:nvSpPr>
        <p:spPr>
          <a:xfrm>
            <a:off x="8102880" y="32430240"/>
            <a:ext cx="333720" cy="33480"/>
          </a:xfrm>
          <a:custGeom>
            <a:avLst/>
            <a:gdLst>
              <a:gd name="textAreaLeft" fmla="*/ 0 w 333720"/>
              <a:gd name="textAreaRight" fmla="*/ 334080 w 333720"/>
              <a:gd name="textAreaTop" fmla="*/ 0 h 33480"/>
              <a:gd name="textAreaBottom" fmla="*/ 33840 h 33480"/>
            </a:gdLst>
            <a:ahLst/>
            <a:cxnLst/>
            <a:rect l="textAreaLeft" t="textAreaTop" r="textAreaRight" b="textAreaBottom"/>
            <a:pathLst>
              <a:path w="155575" h="15875">
                <a:moveTo>
                  <a:pt x="0" y="15313"/>
                </a:moveTo>
                <a:lnTo>
                  <a:pt x="155539" y="15313"/>
                </a:lnTo>
                <a:lnTo>
                  <a:pt x="155539" y="0"/>
                </a:lnTo>
                <a:lnTo>
                  <a:pt x="0" y="0"/>
                </a:lnTo>
                <a:lnTo>
                  <a:pt x="0" y="15313"/>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83" name="object 49"/>
          <p:cNvSpPr/>
          <p:nvPr/>
        </p:nvSpPr>
        <p:spPr>
          <a:xfrm>
            <a:off x="8548920" y="32430240"/>
            <a:ext cx="779760" cy="33480"/>
          </a:xfrm>
          <a:custGeom>
            <a:avLst/>
            <a:gdLst>
              <a:gd name="textAreaLeft" fmla="*/ 0 w 779760"/>
              <a:gd name="textAreaRight" fmla="*/ 780120 w 779760"/>
              <a:gd name="textAreaTop" fmla="*/ 0 h 33480"/>
              <a:gd name="textAreaBottom" fmla="*/ 33840 h 33480"/>
            </a:gdLst>
            <a:ahLst/>
            <a:cxnLst/>
            <a:rect l="textAreaLeft" t="textAreaTop" r="textAreaRight" b="textAreaBottom"/>
            <a:pathLst>
              <a:path w="363220" h="15875">
                <a:moveTo>
                  <a:pt x="0" y="15313"/>
                </a:moveTo>
                <a:lnTo>
                  <a:pt x="362936" y="15313"/>
                </a:lnTo>
                <a:lnTo>
                  <a:pt x="362936" y="0"/>
                </a:lnTo>
                <a:lnTo>
                  <a:pt x="0" y="0"/>
                </a:lnTo>
                <a:lnTo>
                  <a:pt x="0" y="15313"/>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84" name="object 50"/>
          <p:cNvSpPr/>
          <p:nvPr/>
        </p:nvSpPr>
        <p:spPr>
          <a:xfrm>
            <a:off x="9440280" y="32430240"/>
            <a:ext cx="111240" cy="33480"/>
          </a:xfrm>
          <a:custGeom>
            <a:avLst/>
            <a:gdLst>
              <a:gd name="textAreaLeft" fmla="*/ 0 w 111240"/>
              <a:gd name="textAreaRight" fmla="*/ 111600 w 111240"/>
              <a:gd name="textAreaTop" fmla="*/ 0 h 33480"/>
              <a:gd name="textAreaBottom" fmla="*/ 33840 h 33480"/>
            </a:gdLst>
            <a:ahLst/>
            <a:cxnLst/>
            <a:rect l="textAreaLeft" t="textAreaTop" r="textAreaRight" b="textAreaBottom"/>
            <a:pathLst>
              <a:path w="52070" h="15875">
                <a:moveTo>
                  <a:pt x="0" y="15313"/>
                </a:moveTo>
                <a:lnTo>
                  <a:pt x="51850" y="15313"/>
                </a:lnTo>
                <a:lnTo>
                  <a:pt x="51850" y="0"/>
                </a:lnTo>
                <a:lnTo>
                  <a:pt x="0" y="0"/>
                </a:lnTo>
                <a:lnTo>
                  <a:pt x="0" y="15313"/>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85" name="object 51"/>
          <p:cNvSpPr/>
          <p:nvPr/>
        </p:nvSpPr>
        <p:spPr>
          <a:xfrm>
            <a:off x="9663120" y="32430240"/>
            <a:ext cx="111240" cy="33480"/>
          </a:xfrm>
          <a:custGeom>
            <a:avLst/>
            <a:gdLst>
              <a:gd name="textAreaLeft" fmla="*/ 0 w 111240"/>
              <a:gd name="textAreaRight" fmla="*/ 111600 w 111240"/>
              <a:gd name="textAreaTop" fmla="*/ 0 h 33480"/>
              <a:gd name="textAreaBottom" fmla="*/ 33840 h 33480"/>
            </a:gdLst>
            <a:ahLst/>
            <a:cxnLst/>
            <a:rect l="textAreaLeft" t="textAreaTop" r="textAreaRight" b="textAreaBottom"/>
            <a:pathLst>
              <a:path w="52070" h="15875">
                <a:moveTo>
                  <a:pt x="0" y="15313"/>
                </a:moveTo>
                <a:lnTo>
                  <a:pt x="51844" y="15313"/>
                </a:lnTo>
                <a:lnTo>
                  <a:pt x="51844" y="0"/>
                </a:lnTo>
                <a:lnTo>
                  <a:pt x="0" y="0"/>
                </a:lnTo>
                <a:lnTo>
                  <a:pt x="0" y="15313"/>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86" name="object 52"/>
          <p:cNvSpPr/>
          <p:nvPr/>
        </p:nvSpPr>
        <p:spPr>
          <a:xfrm>
            <a:off x="9885600" y="32430240"/>
            <a:ext cx="333720" cy="33480"/>
          </a:xfrm>
          <a:custGeom>
            <a:avLst/>
            <a:gdLst>
              <a:gd name="textAreaLeft" fmla="*/ 0 w 333720"/>
              <a:gd name="textAreaRight" fmla="*/ 334080 w 333720"/>
              <a:gd name="textAreaTop" fmla="*/ 0 h 33480"/>
              <a:gd name="textAreaBottom" fmla="*/ 33840 h 33480"/>
            </a:gdLst>
            <a:ahLst/>
            <a:cxnLst/>
            <a:rect l="textAreaLeft" t="textAreaTop" r="textAreaRight" b="textAreaBottom"/>
            <a:pathLst>
              <a:path w="155575" h="15875">
                <a:moveTo>
                  <a:pt x="0" y="15313"/>
                </a:moveTo>
                <a:lnTo>
                  <a:pt x="155539" y="15313"/>
                </a:lnTo>
                <a:lnTo>
                  <a:pt x="155539" y="0"/>
                </a:lnTo>
                <a:lnTo>
                  <a:pt x="0" y="0"/>
                </a:lnTo>
                <a:lnTo>
                  <a:pt x="0" y="15313"/>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87" name="object 53"/>
          <p:cNvSpPr/>
          <p:nvPr/>
        </p:nvSpPr>
        <p:spPr>
          <a:xfrm>
            <a:off x="10332000" y="32430240"/>
            <a:ext cx="333720" cy="33480"/>
          </a:xfrm>
          <a:custGeom>
            <a:avLst/>
            <a:gdLst>
              <a:gd name="textAreaLeft" fmla="*/ 0 w 333720"/>
              <a:gd name="textAreaRight" fmla="*/ 334080 w 333720"/>
              <a:gd name="textAreaTop" fmla="*/ 0 h 33480"/>
              <a:gd name="textAreaBottom" fmla="*/ 33840 h 33480"/>
            </a:gdLst>
            <a:ahLst/>
            <a:cxnLst/>
            <a:rect l="textAreaLeft" t="textAreaTop" r="textAreaRight" b="textAreaBottom"/>
            <a:pathLst>
              <a:path w="155575" h="15875">
                <a:moveTo>
                  <a:pt x="0" y="15313"/>
                </a:moveTo>
                <a:lnTo>
                  <a:pt x="155539" y="15313"/>
                </a:lnTo>
                <a:lnTo>
                  <a:pt x="155539" y="0"/>
                </a:lnTo>
                <a:lnTo>
                  <a:pt x="0" y="0"/>
                </a:lnTo>
                <a:lnTo>
                  <a:pt x="0" y="15313"/>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88" name="object 54"/>
          <p:cNvSpPr/>
          <p:nvPr/>
        </p:nvSpPr>
        <p:spPr>
          <a:xfrm>
            <a:off x="10778040" y="32430240"/>
            <a:ext cx="556920" cy="33480"/>
          </a:xfrm>
          <a:custGeom>
            <a:avLst/>
            <a:gdLst>
              <a:gd name="textAreaLeft" fmla="*/ 0 w 556920"/>
              <a:gd name="textAreaRight" fmla="*/ 557280 w 556920"/>
              <a:gd name="textAreaTop" fmla="*/ 0 h 33480"/>
              <a:gd name="textAreaBottom" fmla="*/ 33840 h 33480"/>
            </a:gdLst>
            <a:ahLst/>
            <a:cxnLst/>
            <a:rect l="textAreaLeft" t="textAreaTop" r="textAreaRight" b="textAreaBottom"/>
            <a:pathLst>
              <a:path w="259714" h="15875">
                <a:moveTo>
                  <a:pt x="0" y="15313"/>
                </a:moveTo>
                <a:lnTo>
                  <a:pt x="259240" y="15313"/>
                </a:lnTo>
                <a:lnTo>
                  <a:pt x="259240" y="0"/>
                </a:lnTo>
                <a:lnTo>
                  <a:pt x="0" y="0"/>
                </a:lnTo>
                <a:lnTo>
                  <a:pt x="0" y="15313"/>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89" name="object 55"/>
          <p:cNvSpPr/>
          <p:nvPr/>
        </p:nvSpPr>
        <p:spPr>
          <a:xfrm>
            <a:off x="11446560" y="32430240"/>
            <a:ext cx="111240" cy="33480"/>
          </a:xfrm>
          <a:custGeom>
            <a:avLst/>
            <a:gdLst>
              <a:gd name="textAreaLeft" fmla="*/ 0 w 111240"/>
              <a:gd name="textAreaRight" fmla="*/ 111600 w 111240"/>
              <a:gd name="textAreaTop" fmla="*/ 0 h 33480"/>
              <a:gd name="textAreaBottom" fmla="*/ 33840 h 33480"/>
            </a:gdLst>
            <a:ahLst/>
            <a:cxnLst/>
            <a:rect l="textAreaLeft" t="textAreaTop" r="textAreaRight" b="textAreaBottom"/>
            <a:pathLst>
              <a:path w="52070" h="15875">
                <a:moveTo>
                  <a:pt x="0" y="15313"/>
                </a:moveTo>
                <a:lnTo>
                  <a:pt x="51844" y="15313"/>
                </a:lnTo>
                <a:lnTo>
                  <a:pt x="51844" y="0"/>
                </a:lnTo>
                <a:lnTo>
                  <a:pt x="0" y="0"/>
                </a:lnTo>
                <a:lnTo>
                  <a:pt x="0" y="15313"/>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90" name="object 56"/>
          <p:cNvSpPr/>
          <p:nvPr/>
        </p:nvSpPr>
        <p:spPr>
          <a:xfrm>
            <a:off x="11669040" y="32430240"/>
            <a:ext cx="333360" cy="33480"/>
          </a:xfrm>
          <a:custGeom>
            <a:avLst/>
            <a:gdLst>
              <a:gd name="textAreaLeft" fmla="*/ 0 w 333360"/>
              <a:gd name="textAreaRight" fmla="*/ 333720 w 333360"/>
              <a:gd name="textAreaTop" fmla="*/ 0 h 33480"/>
              <a:gd name="textAreaBottom" fmla="*/ 33840 h 33480"/>
            </a:gdLst>
            <a:ahLst/>
            <a:cxnLst/>
            <a:rect l="textAreaLeft" t="textAreaTop" r="textAreaRight" b="textAreaBottom"/>
            <a:pathLst>
              <a:path w="155575" h="15875">
                <a:moveTo>
                  <a:pt x="0" y="15313"/>
                </a:moveTo>
                <a:lnTo>
                  <a:pt x="155545" y="15313"/>
                </a:lnTo>
                <a:lnTo>
                  <a:pt x="155545" y="0"/>
                </a:lnTo>
                <a:lnTo>
                  <a:pt x="0" y="0"/>
                </a:lnTo>
                <a:lnTo>
                  <a:pt x="0" y="15313"/>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91" name="object 57"/>
          <p:cNvSpPr/>
          <p:nvPr/>
        </p:nvSpPr>
        <p:spPr>
          <a:xfrm>
            <a:off x="12115080" y="32430240"/>
            <a:ext cx="111240" cy="33480"/>
          </a:xfrm>
          <a:custGeom>
            <a:avLst/>
            <a:gdLst>
              <a:gd name="textAreaLeft" fmla="*/ 0 w 111240"/>
              <a:gd name="textAreaRight" fmla="*/ 111600 w 111240"/>
              <a:gd name="textAreaTop" fmla="*/ 0 h 33480"/>
              <a:gd name="textAreaBottom" fmla="*/ 33840 h 33480"/>
            </a:gdLst>
            <a:ahLst/>
            <a:cxnLst/>
            <a:rect l="textAreaLeft" t="textAreaTop" r="textAreaRight" b="textAreaBottom"/>
            <a:pathLst>
              <a:path w="52070" h="15875">
                <a:moveTo>
                  <a:pt x="0" y="15313"/>
                </a:moveTo>
                <a:lnTo>
                  <a:pt x="51844" y="15313"/>
                </a:lnTo>
                <a:lnTo>
                  <a:pt x="51844" y="0"/>
                </a:lnTo>
                <a:lnTo>
                  <a:pt x="0" y="0"/>
                </a:lnTo>
                <a:lnTo>
                  <a:pt x="0" y="15313"/>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92" name="object 58"/>
          <p:cNvSpPr/>
          <p:nvPr/>
        </p:nvSpPr>
        <p:spPr>
          <a:xfrm>
            <a:off x="12337560" y="32430240"/>
            <a:ext cx="333360" cy="33480"/>
          </a:xfrm>
          <a:custGeom>
            <a:avLst/>
            <a:gdLst>
              <a:gd name="textAreaLeft" fmla="*/ 0 w 333360"/>
              <a:gd name="textAreaRight" fmla="*/ 333720 w 333360"/>
              <a:gd name="textAreaTop" fmla="*/ 0 h 33480"/>
              <a:gd name="textAreaBottom" fmla="*/ 33840 h 33480"/>
            </a:gdLst>
            <a:ahLst/>
            <a:cxnLst/>
            <a:rect l="textAreaLeft" t="textAreaTop" r="textAreaRight" b="textAreaBottom"/>
            <a:pathLst>
              <a:path w="155575" h="15875">
                <a:moveTo>
                  <a:pt x="0" y="15313"/>
                </a:moveTo>
                <a:lnTo>
                  <a:pt x="155545" y="15313"/>
                </a:lnTo>
                <a:lnTo>
                  <a:pt x="155545" y="0"/>
                </a:lnTo>
                <a:lnTo>
                  <a:pt x="0" y="0"/>
                </a:lnTo>
                <a:lnTo>
                  <a:pt x="0" y="15313"/>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93" name="object 59"/>
          <p:cNvSpPr/>
          <p:nvPr/>
        </p:nvSpPr>
        <p:spPr>
          <a:xfrm>
            <a:off x="12783240" y="32430240"/>
            <a:ext cx="333360" cy="33480"/>
          </a:xfrm>
          <a:custGeom>
            <a:avLst/>
            <a:gdLst>
              <a:gd name="textAreaLeft" fmla="*/ 0 w 333360"/>
              <a:gd name="textAreaRight" fmla="*/ 333720 w 333360"/>
              <a:gd name="textAreaTop" fmla="*/ 0 h 33480"/>
              <a:gd name="textAreaBottom" fmla="*/ 33840 h 33480"/>
            </a:gdLst>
            <a:ahLst/>
            <a:cxnLst/>
            <a:rect l="textAreaLeft" t="textAreaTop" r="textAreaRight" b="textAreaBottom"/>
            <a:pathLst>
              <a:path w="155575" h="15875">
                <a:moveTo>
                  <a:pt x="0" y="15313"/>
                </a:moveTo>
                <a:lnTo>
                  <a:pt x="155545" y="15313"/>
                </a:lnTo>
                <a:lnTo>
                  <a:pt x="155545" y="0"/>
                </a:lnTo>
                <a:lnTo>
                  <a:pt x="0" y="0"/>
                </a:lnTo>
                <a:lnTo>
                  <a:pt x="0" y="15313"/>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94" name="object 60"/>
          <p:cNvSpPr/>
          <p:nvPr/>
        </p:nvSpPr>
        <p:spPr>
          <a:xfrm>
            <a:off x="13228920" y="32430240"/>
            <a:ext cx="780120" cy="33480"/>
          </a:xfrm>
          <a:custGeom>
            <a:avLst/>
            <a:gdLst>
              <a:gd name="textAreaLeft" fmla="*/ 0 w 780120"/>
              <a:gd name="textAreaRight" fmla="*/ 780480 w 780120"/>
              <a:gd name="textAreaTop" fmla="*/ 0 h 33480"/>
              <a:gd name="textAreaBottom" fmla="*/ 33840 h 33480"/>
            </a:gdLst>
            <a:ahLst/>
            <a:cxnLst/>
            <a:rect l="textAreaLeft" t="textAreaTop" r="textAreaRight" b="textAreaBottom"/>
            <a:pathLst>
              <a:path w="363220" h="15875">
                <a:moveTo>
                  <a:pt x="0" y="15313"/>
                </a:moveTo>
                <a:lnTo>
                  <a:pt x="362936" y="15313"/>
                </a:lnTo>
                <a:lnTo>
                  <a:pt x="362936" y="0"/>
                </a:lnTo>
                <a:lnTo>
                  <a:pt x="0" y="0"/>
                </a:lnTo>
                <a:lnTo>
                  <a:pt x="0" y="15313"/>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95" name="object 61"/>
          <p:cNvSpPr/>
          <p:nvPr/>
        </p:nvSpPr>
        <p:spPr>
          <a:xfrm>
            <a:off x="14120280" y="32430240"/>
            <a:ext cx="111240" cy="33480"/>
          </a:xfrm>
          <a:custGeom>
            <a:avLst/>
            <a:gdLst>
              <a:gd name="textAreaLeft" fmla="*/ 0 w 111240"/>
              <a:gd name="textAreaRight" fmla="*/ 111600 w 111240"/>
              <a:gd name="textAreaTop" fmla="*/ 0 h 33480"/>
              <a:gd name="textAreaBottom" fmla="*/ 33840 h 33480"/>
            </a:gdLst>
            <a:ahLst/>
            <a:cxnLst/>
            <a:rect l="textAreaLeft" t="textAreaTop" r="textAreaRight" b="textAreaBottom"/>
            <a:pathLst>
              <a:path w="52070" h="15875">
                <a:moveTo>
                  <a:pt x="0" y="15313"/>
                </a:moveTo>
                <a:lnTo>
                  <a:pt x="51850" y="15313"/>
                </a:lnTo>
                <a:lnTo>
                  <a:pt x="51850" y="0"/>
                </a:lnTo>
                <a:lnTo>
                  <a:pt x="0" y="0"/>
                </a:lnTo>
                <a:lnTo>
                  <a:pt x="0" y="15313"/>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96" name="object 62"/>
          <p:cNvSpPr/>
          <p:nvPr/>
        </p:nvSpPr>
        <p:spPr>
          <a:xfrm>
            <a:off x="14343120" y="32430240"/>
            <a:ext cx="111240" cy="33480"/>
          </a:xfrm>
          <a:custGeom>
            <a:avLst/>
            <a:gdLst>
              <a:gd name="textAreaLeft" fmla="*/ 0 w 111240"/>
              <a:gd name="textAreaRight" fmla="*/ 111600 w 111240"/>
              <a:gd name="textAreaTop" fmla="*/ 0 h 33480"/>
              <a:gd name="textAreaBottom" fmla="*/ 33840 h 33480"/>
            </a:gdLst>
            <a:ahLst/>
            <a:cxnLst/>
            <a:rect l="textAreaLeft" t="textAreaTop" r="textAreaRight" b="textAreaBottom"/>
            <a:pathLst>
              <a:path w="52070" h="15875">
                <a:moveTo>
                  <a:pt x="0" y="15313"/>
                </a:moveTo>
                <a:lnTo>
                  <a:pt x="51844" y="15313"/>
                </a:lnTo>
                <a:lnTo>
                  <a:pt x="51844" y="0"/>
                </a:lnTo>
                <a:lnTo>
                  <a:pt x="0" y="0"/>
                </a:lnTo>
                <a:lnTo>
                  <a:pt x="0" y="15313"/>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97" name="object 63"/>
          <p:cNvSpPr/>
          <p:nvPr/>
        </p:nvSpPr>
        <p:spPr>
          <a:xfrm>
            <a:off x="14565960" y="32430240"/>
            <a:ext cx="333360" cy="33480"/>
          </a:xfrm>
          <a:custGeom>
            <a:avLst/>
            <a:gdLst>
              <a:gd name="textAreaLeft" fmla="*/ 0 w 333360"/>
              <a:gd name="textAreaRight" fmla="*/ 333720 w 333360"/>
              <a:gd name="textAreaTop" fmla="*/ 0 h 33480"/>
              <a:gd name="textAreaBottom" fmla="*/ 33840 h 33480"/>
            </a:gdLst>
            <a:ahLst/>
            <a:cxnLst/>
            <a:rect l="textAreaLeft" t="textAreaTop" r="textAreaRight" b="textAreaBottom"/>
            <a:pathLst>
              <a:path w="155575" h="15875">
                <a:moveTo>
                  <a:pt x="0" y="15313"/>
                </a:moveTo>
                <a:lnTo>
                  <a:pt x="155539" y="15313"/>
                </a:lnTo>
                <a:lnTo>
                  <a:pt x="155539" y="0"/>
                </a:lnTo>
                <a:lnTo>
                  <a:pt x="0" y="0"/>
                </a:lnTo>
                <a:lnTo>
                  <a:pt x="0" y="15313"/>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98" name="object 64"/>
          <p:cNvSpPr/>
          <p:nvPr/>
        </p:nvSpPr>
        <p:spPr>
          <a:xfrm>
            <a:off x="15011640" y="32430240"/>
            <a:ext cx="496080" cy="33480"/>
          </a:xfrm>
          <a:custGeom>
            <a:avLst/>
            <a:gdLst>
              <a:gd name="textAreaLeft" fmla="*/ 0 w 496080"/>
              <a:gd name="textAreaRight" fmla="*/ 496440 w 496080"/>
              <a:gd name="textAreaTop" fmla="*/ 0 h 33480"/>
              <a:gd name="textAreaBottom" fmla="*/ 33840 h 33480"/>
            </a:gdLst>
            <a:ahLst/>
            <a:cxnLst/>
            <a:rect l="textAreaLeft" t="textAreaTop" r="textAreaRight" b="textAreaBottom"/>
            <a:pathLst>
              <a:path w="231140" h="15875">
                <a:moveTo>
                  <a:pt x="0" y="15313"/>
                </a:moveTo>
                <a:lnTo>
                  <a:pt x="230812" y="15313"/>
                </a:lnTo>
                <a:lnTo>
                  <a:pt x="230812" y="0"/>
                </a:lnTo>
                <a:lnTo>
                  <a:pt x="0" y="0"/>
                </a:lnTo>
                <a:lnTo>
                  <a:pt x="0" y="15313"/>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99" name="object 65"/>
          <p:cNvSpPr/>
          <p:nvPr/>
        </p:nvSpPr>
        <p:spPr>
          <a:xfrm>
            <a:off x="7657560" y="32074200"/>
            <a:ext cx="111240" cy="33480"/>
          </a:xfrm>
          <a:custGeom>
            <a:avLst/>
            <a:gdLst>
              <a:gd name="textAreaLeft" fmla="*/ 0 w 111240"/>
              <a:gd name="textAreaRight" fmla="*/ 111600 w 111240"/>
              <a:gd name="textAreaTop" fmla="*/ 0 h 33480"/>
              <a:gd name="textAreaBottom" fmla="*/ 33840 h 33480"/>
            </a:gdLst>
            <a:ahLst/>
            <a:cxnLst/>
            <a:rect l="textAreaLeft" t="textAreaTop" r="textAreaRight" b="textAreaBottom"/>
            <a:pathLst>
              <a:path w="52070" h="15875">
                <a:moveTo>
                  <a:pt x="0" y="15313"/>
                </a:moveTo>
                <a:lnTo>
                  <a:pt x="51844" y="15313"/>
                </a:lnTo>
                <a:lnTo>
                  <a:pt x="51844" y="0"/>
                </a:lnTo>
                <a:lnTo>
                  <a:pt x="0" y="0"/>
                </a:lnTo>
                <a:lnTo>
                  <a:pt x="0" y="15313"/>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00" name="object 66"/>
          <p:cNvSpPr/>
          <p:nvPr/>
        </p:nvSpPr>
        <p:spPr>
          <a:xfrm>
            <a:off x="7880400" y="32074200"/>
            <a:ext cx="111240" cy="33480"/>
          </a:xfrm>
          <a:custGeom>
            <a:avLst/>
            <a:gdLst>
              <a:gd name="textAreaLeft" fmla="*/ 0 w 111240"/>
              <a:gd name="textAreaRight" fmla="*/ 111600 w 111240"/>
              <a:gd name="textAreaTop" fmla="*/ 0 h 33480"/>
              <a:gd name="textAreaBottom" fmla="*/ 33840 h 33480"/>
            </a:gdLst>
            <a:ahLst/>
            <a:cxnLst/>
            <a:rect l="textAreaLeft" t="textAreaTop" r="textAreaRight" b="textAreaBottom"/>
            <a:pathLst>
              <a:path w="52070" h="15875">
                <a:moveTo>
                  <a:pt x="0" y="15313"/>
                </a:moveTo>
                <a:lnTo>
                  <a:pt x="51844" y="15313"/>
                </a:lnTo>
                <a:lnTo>
                  <a:pt x="51844" y="0"/>
                </a:lnTo>
                <a:lnTo>
                  <a:pt x="0" y="0"/>
                </a:lnTo>
                <a:lnTo>
                  <a:pt x="0" y="15313"/>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01" name="object 67"/>
          <p:cNvSpPr/>
          <p:nvPr/>
        </p:nvSpPr>
        <p:spPr>
          <a:xfrm>
            <a:off x="6766200" y="32074200"/>
            <a:ext cx="111240" cy="33480"/>
          </a:xfrm>
          <a:custGeom>
            <a:avLst/>
            <a:gdLst>
              <a:gd name="textAreaLeft" fmla="*/ 0 w 111240"/>
              <a:gd name="textAreaRight" fmla="*/ 111600 w 111240"/>
              <a:gd name="textAreaTop" fmla="*/ 0 h 33480"/>
              <a:gd name="textAreaBottom" fmla="*/ 33840 h 33480"/>
            </a:gdLst>
            <a:ahLst/>
            <a:cxnLst/>
            <a:rect l="textAreaLeft" t="textAreaTop" r="textAreaRight" b="textAreaBottom"/>
            <a:pathLst>
              <a:path w="52069" h="15875">
                <a:moveTo>
                  <a:pt x="0" y="15313"/>
                </a:moveTo>
                <a:lnTo>
                  <a:pt x="51844" y="15313"/>
                </a:lnTo>
                <a:lnTo>
                  <a:pt x="51844" y="0"/>
                </a:lnTo>
                <a:lnTo>
                  <a:pt x="0" y="0"/>
                </a:lnTo>
                <a:lnTo>
                  <a:pt x="0" y="15313"/>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02" name="object 68"/>
          <p:cNvSpPr/>
          <p:nvPr/>
        </p:nvSpPr>
        <p:spPr>
          <a:xfrm>
            <a:off x="6988680" y="32074200"/>
            <a:ext cx="333720" cy="33480"/>
          </a:xfrm>
          <a:custGeom>
            <a:avLst/>
            <a:gdLst>
              <a:gd name="textAreaLeft" fmla="*/ 0 w 333720"/>
              <a:gd name="textAreaRight" fmla="*/ 334080 w 333720"/>
              <a:gd name="textAreaTop" fmla="*/ 0 h 33480"/>
              <a:gd name="textAreaBottom" fmla="*/ 33840 h 33480"/>
            </a:gdLst>
            <a:ahLst/>
            <a:cxnLst/>
            <a:rect l="textAreaLeft" t="textAreaTop" r="textAreaRight" b="textAreaBottom"/>
            <a:pathLst>
              <a:path w="155575" h="15875">
                <a:moveTo>
                  <a:pt x="0" y="15313"/>
                </a:moveTo>
                <a:lnTo>
                  <a:pt x="155551" y="15313"/>
                </a:lnTo>
                <a:lnTo>
                  <a:pt x="155551" y="0"/>
                </a:lnTo>
                <a:lnTo>
                  <a:pt x="0" y="0"/>
                </a:lnTo>
                <a:lnTo>
                  <a:pt x="0" y="15313"/>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03" name="object 69"/>
          <p:cNvSpPr/>
          <p:nvPr/>
        </p:nvSpPr>
        <p:spPr>
          <a:xfrm>
            <a:off x="7434720" y="32074200"/>
            <a:ext cx="111240" cy="33480"/>
          </a:xfrm>
          <a:custGeom>
            <a:avLst/>
            <a:gdLst>
              <a:gd name="textAreaLeft" fmla="*/ 0 w 111240"/>
              <a:gd name="textAreaRight" fmla="*/ 111600 w 111240"/>
              <a:gd name="textAreaTop" fmla="*/ 0 h 33480"/>
              <a:gd name="textAreaBottom" fmla="*/ 33840 h 33480"/>
            </a:gdLst>
            <a:ahLst/>
            <a:cxnLst/>
            <a:rect l="textAreaLeft" t="textAreaTop" r="textAreaRight" b="textAreaBottom"/>
            <a:pathLst>
              <a:path w="52070" h="15875">
                <a:moveTo>
                  <a:pt x="0" y="15313"/>
                </a:moveTo>
                <a:lnTo>
                  <a:pt x="51850" y="15313"/>
                </a:lnTo>
                <a:lnTo>
                  <a:pt x="51850" y="0"/>
                </a:lnTo>
                <a:lnTo>
                  <a:pt x="0" y="0"/>
                </a:lnTo>
                <a:lnTo>
                  <a:pt x="0" y="15313"/>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04" name="object 70"/>
          <p:cNvSpPr/>
          <p:nvPr/>
        </p:nvSpPr>
        <p:spPr>
          <a:xfrm>
            <a:off x="8102880" y="32074200"/>
            <a:ext cx="333720" cy="33480"/>
          </a:xfrm>
          <a:custGeom>
            <a:avLst/>
            <a:gdLst>
              <a:gd name="textAreaLeft" fmla="*/ 0 w 333720"/>
              <a:gd name="textAreaRight" fmla="*/ 334080 w 333720"/>
              <a:gd name="textAreaTop" fmla="*/ 0 h 33480"/>
              <a:gd name="textAreaBottom" fmla="*/ 33840 h 33480"/>
            </a:gdLst>
            <a:ahLst/>
            <a:cxnLst/>
            <a:rect l="textAreaLeft" t="textAreaTop" r="textAreaRight" b="textAreaBottom"/>
            <a:pathLst>
              <a:path w="155575" h="15875">
                <a:moveTo>
                  <a:pt x="0" y="15313"/>
                </a:moveTo>
                <a:lnTo>
                  <a:pt x="155539" y="15313"/>
                </a:lnTo>
                <a:lnTo>
                  <a:pt x="155539" y="0"/>
                </a:lnTo>
                <a:lnTo>
                  <a:pt x="0" y="0"/>
                </a:lnTo>
                <a:lnTo>
                  <a:pt x="0" y="15313"/>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05" name="object 71"/>
          <p:cNvSpPr/>
          <p:nvPr/>
        </p:nvSpPr>
        <p:spPr>
          <a:xfrm>
            <a:off x="8548920" y="32074200"/>
            <a:ext cx="111240" cy="33480"/>
          </a:xfrm>
          <a:custGeom>
            <a:avLst/>
            <a:gdLst>
              <a:gd name="textAreaLeft" fmla="*/ 0 w 111240"/>
              <a:gd name="textAreaRight" fmla="*/ 111600 w 111240"/>
              <a:gd name="textAreaTop" fmla="*/ 0 h 33480"/>
              <a:gd name="textAreaBottom" fmla="*/ 33840 h 33480"/>
            </a:gdLst>
            <a:ahLst/>
            <a:cxnLst/>
            <a:rect l="textAreaLeft" t="textAreaTop" r="textAreaRight" b="textAreaBottom"/>
            <a:pathLst>
              <a:path w="52070" h="15875">
                <a:moveTo>
                  <a:pt x="0" y="15313"/>
                </a:moveTo>
                <a:lnTo>
                  <a:pt x="51850" y="15313"/>
                </a:lnTo>
                <a:lnTo>
                  <a:pt x="51850" y="0"/>
                </a:lnTo>
                <a:lnTo>
                  <a:pt x="0" y="0"/>
                </a:lnTo>
                <a:lnTo>
                  <a:pt x="0" y="15313"/>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06" name="object 72"/>
          <p:cNvSpPr/>
          <p:nvPr/>
        </p:nvSpPr>
        <p:spPr>
          <a:xfrm>
            <a:off x="8771760" y="32074200"/>
            <a:ext cx="556920" cy="33480"/>
          </a:xfrm>
          <a:custGeom>
            <a:avLst/>
            <a:gdLst>
              <a:gd name="textAreaLeft" fmla="*/ 0 w 556920"/>
              <a:gd name="textAreaRight" fmla="*/ 557280 w 556920"/>
              <a:gd name="textAreaTop" fmla="*/ 0 h 33480"/>
              <a:gd name="textAreaBottom" fmla="*/ 33840 h 33480"/>
            </a:gdLst>
            <a:ahLst/>
            <a:cxnLst/>
            <a:rect l="textAreaLeft" t="textAreaTop" r="textAreaRight" b="textAreaBottom"/>
            <a:pathLst>
              <a:path w="259714" h="15875">
                <a:moveTo>
                  <a:pt x="0" y="15313"/>
                </a:moveTo>
                <a:lnTo>
                  <a:pt x="259235" y="15313"/>
                </a:lnTo>
                <a:lnTo>
                  <a:pt x="259235" y="0"/>
                </a:lnTo>
                <a:lnTo>
                  <a:pt x="0" y="0"/>
                </a:lnTo>
                <a:lnTo>
                  <a:pt x="0" y="15313"/>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07" name="object 73"/>
          <p:cNvSpPr/>
          <p:nvPr/>
        </p:nvSpPr>
        <p:spPr>
          <a:xfrm>
            <a:off x="9440280" y="32074200"/>
            <a:ext cx="111240" cy="33480"/>
          </a:xfrm>
          <a:custGeom>
            <a:avLst/>
            <a:gdLst>
              <a:gd name="textAreaLeft" fmla="*/ 0 w 111240"/>
              <a:gd name="textAreaRight" fmla="*/ 111600 w 111240"/>
              <a:gd name="textAreaTop" fmla="*/ 0 h 33480"/>
              <a:gd name="textAreaBottom" fmla="*/ 33840 h 33480"/>
            </a:gdLst>
            <a:ahLst/>
            <a:cxnLst/>
            <a:rect l="textAreaLeft" t="textAreaTop" r="textAreaRight" b="textAreaBottom"/>
            <a:pathLst>
              <a:path w="52070" h="15875">
                <a:moveTo>
                  <a:pt x="0" y="15313"/>
                </a:moveTo>
                <a:lnTo>
                  <a:pt x="51850" y="15313"/>
                </a:lnTo>
                <a:lnTo>
                  <a:pt x="51850" y="0"/>
                </a:lnTo>
                <a:lnTo>
                  <a:pt x="0" y="0"/>
                </a:lnTo>
                <a:lnTo>
                  <a:pt x="0" y="15313"/>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08" name="object 74"/>
          <p:cNvSpPr/>
          <p:nvPr/>
        </p:nvSpPr>
        <p:spPr>
          <a:xfrm>
            <a:off x="9663120" y="32074200"/>
            <a:ext cx="111240" cy="33480"/>
          </a:xfrm>
          <a:custGeom>
            <a:avLst/>
            <a:gdLst>
              <a:gd name="textAreaLeft" fmla="*/ 0 w 111240"/>
              <a:gd name="textAreaRight" fmla="*/ 111600 w 111240"/>
              <a:gd name="textAreaTop" fmla="*/ 0 h 33480"/>
              <a:gd name="textAreaBottom" fmla="*/ 33840 h 33480"/>
            </a:gdLst>
            <a:ahLst/>
            <a:cxnLst/>
            <a:rect l="textAreaLeft" t="textAreaTop" r="textAreaRight" b="textAreaBottom"/>
            <a:pathLst>
              <a:path w="52070" h="15875">
                <a:moveTo>
                  <a:pt x="0" y="15313"/>
                </a:moveTo>
                <a:lnTo>
                  <a:pt x="51844" y="15313"/>
                </a:lnTo>
                <a:lnTo>
                  <a:pt x="51844" y="0"/>
                </a:lnTo>
                <a:lnTo>
                  <a:pt x="0" y="0"/>
                </a:lnTo>
                <a:lnTo>
                  <a:pt x="0" y="15313"/>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09" name="object 75"/>
          <p:cNvSpPr/>
          <p:nvPr/>
        </p:nvSpPr>
        <p:spPr>
          <a:xfrm>
            <a:off x="9885960" y="32074200"/>
            <a:ext cx="111240" cy="33480"/>
          </a:xfrm>
          <a:custGeom>
            <a:avLst/>
            <a:gdLst>
              <a:gd name="textAreaLeft" fmla="*/ 0 w 111240"/>
              <a:gd name="textAreaRight" fmla="*/ 111600 w 111240"/>
              <a:gd name="textAreaTop" fmla="*/ 0 h 33480"/>
              <a:gd name="textAreaBottom" fmla="*/ 33840 h 33480"/>
            </a:gdLst>
            <a:ahLst/>
            <a:cxnLst/>
            <a:rect l="textAreaLeft" t="textAreaTop" r="textAreaRight" b="textAreaBottom"/>
            <a:pathLst>
              <a:path w="52070" h="15875">
                <a:moveTo>
                  <a:pt x="0" y="15313"/>
                </a:moveTo>
                <a:lnTo>
                  <a:pt x="51844" y="15313"/>
                </a:lnTo>
                <a:lnTo>
                  <a:pt x="51844" y="0"/>
                </a:lnTo>
                <a:lnTo>
                  <a:pt x="0" y="0"/>
                </a:lnTo>
                <a:lnTo>
                  <a:pt x="0" y="15313"/>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10" name="object 76"/>
          <p:cNvSpPr/>
          <p:nvPr/>
        </p:nvSpPr>
        <p:spPr>
          <a:xfrm>
            <a:off x="10108800" y="32074200"/>
            <a:ext cx="111240" cy="33480"/>
          </a:xfrm>
          <a:custGeom>
            <a:avLst/>
            <a:gdLst>
              <a:gd name="textAreaLeft" fmla="*/ 0 w 111240"/>
              <a:gd name="textAreaRight" fmla="*/ 111600 w 111240"/>
              <a:gd name="textAreaTop" fmla="*/ 0 h 33480"/>
              <a:gd name="textAreaBottom" fmla="*/ 33840 h 33480"/>
            </a:gdLst>
            <a:ahLst/>
            <a:cxnLst/>
            <a:rect l="textAreaLeft" t="textAreaTop" r="textAreaRight" b="textAreaBottom"/>
            <a:pathLst>
              <a:path w="52070" h="15875">
                <a:moveTo>
                  <a:pt x="0" y="15313"/>
                </a:moveTo>
                <a:lnTo>
                  <a:pt x="51844" y="15313"/>
                </a:lnTo>
                <a:lnTo>
                  <a:pt x="51844" y="0"/>
                </a:lnTo>
                <a:lnTo>
                  <a:pt x="0" y="0"/>
                </a:lnTo>
                <a:lnTo>
                  <a:pt x="0" y="15313"/>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11" name="object 77"/>
          <p:cNvSpPr/>
          <p:nvPr/>
        </p:nvSpPr>
        <p:spPr>
          <a:xfrm>
            <a:off x="10332360" y="32074200"/>
            <a:ext cx="111240" cy="33480"/>
          </a:xfrm>
          <a:custGeom>
            <a:avLst/>
            <a:gdLst>
              <a:gd name="textAreaLeft" fmla="*/ 0 w 111240"/>
              <a:gd name="textAreaRight" fmla="*/ 111600 w 111240"/>
              <a:gd name="textAreaTop" fmla="*/ 0 h 33480"/>
              <a:gd name="textAreaBottom" fmla="*/ 33840 h 33480"/>
            </a:gdLst>
            <a:ahLst/>
            <a:cxnLst/>
            <a:rect l="textAreaLeft" t="textAreaTop" r="textAreaRight" b="textAreaBottom"/>
            <a:pathLst>
              <a:path w="52070" h="15875">
                <a:moveTo>
                  <a:pt x="0" y="15313"/>
                </a:moveTo>
                <a:lnTo>
                  <a:pt x="51844" y="15313"/>
                </a:lnTo>
                <a:lnTo>
                  <a:pt x="51844" y="0"/>
                </a:lnTo>
                <a:lnTo>
                  <a:pt x="0" y="0"/>
                </a:lnTo>
                <a:lnTo>
                  <a:pt x="0" y="15313"/>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12" name="object 78"/>
          <p:cNvSpPr/>
          <p:nvPr/>
        </p:nvSpPr>
        <p:spPr>
          <a:xfrm>
            <a:off x="10555200" y="32074200"/>
            <a:ext cx="111240" cy="33480"/>
          </a:xfrm>
          <a:custGeom>
            <a:avLst/>
            <a:gdLst>
              <a:gd name="textAreaLeft" fmla="*/ 0 w 111240"/>
              <a:gd name="textAreaRight" fmla="*/ 111600 w 111240"/>
              <a:gd name="textAreaTop" fmla="*/ 0 h 33480"/>
              <a:gd name="textAreaBottom" fmla="*/ 33840 h 33480"/>
            </a:gdLst>
            <a:ahLst/>
            <a:cxnLst/>
            <a:rect l="textAreaLeft" t="textAreaTop" r="textAreaRight" b="textAreaBottom"/>
            <a:pathLst>
              <a:path w="52070" h="15875">
                <a:moveTo>
                  <a:pt x="0" y="15313"/>
                </a:moveTo>
                <a:lnTo>
                  <a:pt x="51844" y="15313"/>
                </a:lnTo>
                <a:lnTo>
                  <a:pt x="51844" y="0"/>
                </a:lnTo>
                <a:lnTo>
                  <a:pt x="0" y="0"/>
                </a:lnTo>
                <a:lnTo>
                  <a:pt x="0" y="15313"/>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13" name="object 79"/>
          <p:cNvSpPr/>
          <p:nvPr/>
        </p:nvSpPr>
        <p:spPr>
          <a:xfrm>
            <a:off x="10778040" y="32074200"/>
            <a:ext cx="556920" cy="33480"/>
          </a:xfrm>
          <a:custGeom>
            <a:avLst/>
            <a:gdLst>
              <a:gd name="textAreaLeft" fmla="*/ 0 w 556920"/>
              <a:gd name="textAreaRight" fmla="*/ 557280 w 556920"/>
              <a:gd name="textAreaTop" fmla="*/ 0 h 33480"/>
              <a:gd name="textAreaBottom" fmla="*/ 33840 h 33480"/>
            </a:gdLst>
            <a:ahLst/>
            <a:cxnLst/>
            <a:rect l="textAreaLeft" t="textAreaTop" r="textAreaRight" b="textAreaBottom"/>
            <a:pathLst>
              <a:path w="259714" h="15875">
                <a:moveTo>
                  <a:pt x="0" y="15313"/>
                </a:moveTo>
                <a:lnTo>
                  <a:pt x="259240" y="15313"/>
                </a:lnTo>
                <a:lnTo>
                  <a:pt x="259240" y="0"/>
                </a:lnTo>
                <a:lnTo>
                  <a:pt x="0" y="0"/>
                </a:lnTo>
                <a:lnTo>
                  <a:pt x="0" y="15313"/>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14" name="object 80"/>
          <p:cNvSpPr/>
          <p:nvPr/>
        </p:nvSpPr>
        <p:spPr>
          <a:xfrm>
            <a:off x="11446560" y="32074200"/>
            <a:ext cx="111240" cy="33480"/>
          </a:xfrm>
          <a:custGeom>
            <a:avLst/>
            <a:gdLst>
              <a:gd name="textAreaLeft" fmla="*/ 0 w 111240"/>
              <a:gd name="textAreaRight" fmla="*/ 111600 w 111240"/>
              <a:gd name="textAreaTop" fmla="*/ 0 h 33480"/>
              <a:gd name="textAreaBottom" fmla="*/ 33840 h 33480"/>
            </a:gdLst>
            <a:ahLst/>
            <a:cxnLst/>
            <a:rect l="textAreaLeft" t="textAreaTop" r="textAreaRight" b="textAreaBottom"/>
            <a:pathLst>
              <a:path w="52070" h="15875">
                <a:moveTo>
                  <a:pt x="0" y="15313"/>
                </a:moveTo>
                <a:lnTo>
                  <a:pt x="51844" y="15313"/>
                </a:lnTo>
                <a:lnTo>
                  <a:pt x="51844" y="0"/>
                </a:lnTo>
                <a:lnTo>
                  <a:pt x="0" y="0"/>
                </a:lnTo>
                <a:lnTo>
                  <a:pt x="0" y="15313"/>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15" name="object 81"/>
          <p:cNvSpPr/>
          <p:nvPr/>
        </p:nvSpPr>
        <p:spPr>
          <a:xfrm>
            <a:off x="11669400" y="32074200"/>
            <a:ext cx="111240" cy="33480"/>
          </a:xfrm>
          <a:custGeom>
            <a:avLst/>
            <a:gdLst>
              <a:gd name="textAreaLeft" fmla="*/ 0 w 111240"/>
              <a:gd name="textAreaRight" fmla="*/ 111600 w 111240"/>
              <a:gd name="textAreaTop" fmla="*/ 0 h 33480"/>
              <a:gd name="textAreaBottom" fmla="*/ 33840 h 33480"/>
            </a:gdLst>
            <a:ahLst/>
            <a:cxnLst/>
            <a:rect l="textAreaLeft" t="textAreaTop" r="textAreaRight" b="textAreaBottom"/>
            <a:pathLst>
              <a:path w="52070" h="15875">
                <a:moveTo>
                  <a:pt x="0" y="15313"/>
                </a:moveTo>
                <a:lnTo>
                  <a:pt x="51850" y="15313"/>
                </a:lnTo>
                <a:lnTo>
                  <a:pt x="51850" y="0"/>
                </a:lnTo>
                <a:lnTo>
                  <a:pt x="0" y="0"/>
                </a:lnTo>
                <a:lnTo>
                  <a:pt x="0" y="15313"/>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16" name="object 82"/>
          <p:cNvSpPr/>
          <p:nvPr/>
        </p:nvSpPr>
        <p:spPr>
          <a:xfrm>
            <a:off x="11892240" y="32074200"/>
            <a:ext cx="111240" cy="33480"/>
          </a:xfrm>
          <a:custGeom>
            <a:avLst/>
            <a:gdLst>
              <a:gd name="textAreaLeft" fmla="*/ 0 w 111240"/>
              <a:gd name="textAreaRight" fmla="*/ 111600 w 111240"/>
              <a:gd name="textAreaTop" fmla="*/ 0 h 33480"/>
              <a:gd name="textAreaBottom" fmla="*/ 33840 h 33480"/>
            </a:gdLst>
            <a:ahLst/>
            <a:cxnLst/>
            <a:rect l="textAreaLeft" t="textAreaTop" r="textAreaRight" b="textAreaBottom"/>
            <a:pathLst>
              <a:path w="52070" h="15875">
                <a:moveTo>
                  <a:pt x="0" y="15313"/>
                </a:moveTo>
                <a:lnTo>
                  <a:pt x="51844" y="15313"/>
                </a:lnTo>
                <a:lnTo>
                  <a:pt x="51844" y="0"/>
                </a:lnTo>
                <a:lnTo>
                  <a:pt x="0" y="0"/>
                </a:lnTo>
                <a:lnTo>
                  <a:pt x="0" y="15313"/>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17" name="object 83"/>
          <p:cNvSpPr/>
          <p:nvPr/>
        </p:nvSpPr>
        <p:spPr>
          <a:xfrm>
            <a:off x="12115080" y="32074200"/>
            <a:ext cx="111240" cy="33480"/>
          </a:xfrm>
          <a:custGeom>
            <a:avLst/>
            <a:gdLst>
              <a:gd name="textAreaLeft" fmla="*/ 0 w 111240"/>
              <a:gd name="textAreaRight" fmla="*/ 111600 w 111240"/>
              <a:gd name="textAreaTop" fmla="*/ 0 h 33480"/>
              <a:gd name="textAreaBottom" fmla="*/ 33840 h 33480"/>
            </a:gdLst>
            <a:ahLst/>
            <a:cxnLst/>
            <a:rect l="textAreaLeft" t="textAreaTop" r="textAreaRight" b="textAreaBottom"/>
            <a:pathLst>
              <a:path w="52070" h="15875">
                <a:moveTo>
                  <a:pt x="0" y="15313"/>
                </a:moveTo>
                <a:lnTo>
                  <a:pt x="51844" y="15313"/>
                </a:lnTo>
                <a:lnTo>
                  <a:pt x="51844" y="0"/>
                </a:lnTo>
                <a:lnTo>
                  <a:pt x="0" y="0"/>
                </a:lnTo>
                <a:lnTo>
                  <a:pt x="0" y="15313"/>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18" name="object 84"/>
          <p:cNvSpPr/>
          <p:nvPr/>
        </p:nvSpPr>
        <p:spPr>
          <a:xfrm>
            <a:off x="12337560" y="32074200"/>
            <a:ext cx="333360" cy="33480"/>
          </a:xfrm>
          <a:custGeom>
            <a:avLst/>
            <a:gdLst>
              <a:gd name="textAreaLeft" fmla="*/ 0 w 333360"/>
              <a:gd name="textAreaRight" fmla="*/ 333720 w 333360"/>
              <a:gd name="textAreaTop" fmla="*/ 0 h 33480"/>
              <a:gd name="textAreaBottom" fmla="*/ 33840 h 33480"/>
            </a:gdLst>
            <a:ahLst/>
            <a:cxnLst/>
            <a:rect l="textAreaLeft" t="textAreaTop" r="textAreaRight" b="textAreaBottom"/>
            <a:pathLst>
              <a:path w="155575" h="15875">
                <a:moveTo>
                  <a:pt x="0" y="15313"/>
                </a:moveTo>
                <a:lnTo>
                  <a:pt x="155545" y="15313"/>
                </a:lnTo>
                <a:lnTo>
                  <a:pt x="155545" y="0"/>
                </a:lnTo>
                <a:lnTo>
                  <a:pt x="0" y="0"/>
                </a:lnTo>
                <a:lnTo>
                  <a:pt x="0" y="15313"/>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19" name="object 85"/>
          <p:cNvSpPr/>
          <p:nvPr/>
        </p:nvSpPr>
        <p:spPr>
          <a:xfrm>
            <a:off x="12783240" y="32074200"/>
            <a:ext cx="111240" cy="33480"/>
          </a:xfrm>
          <a:custGeom>
            <a:avLst/>
            <a:gdLst>
              <a:gd name="textAreaLeft" fmla="*/ 0 w 111240"/>
              <a:gd name="textAreaRight" fmla="*/ 111600 w 111240"/>
              <a:gd name="textAreaTop" fmla="*/ 0 h 33480"/>
              <a:gd name="textAreaBottom" fmla="*/ 33840 h 33480"/>
            </a:gdLst>
            <a:ahLst/>
            <a:cxnLst/>
            <a:rect l="textAreaLeft" t="textAreaTop" r="textAreaRight" b="textAreaBottom"/>
            <a:pathLst>
              <a:path w="52070" h="15875">
                <a:moveTo>
                  <a:pt x="0" y="15313"/>
                </a:moveTo>
                <a:lnTo>
                  <a:pt x="51850" y="15313"/>
                </a:lnTo>
                <a:lnTo>
                  <a:pt x="51850" y="0"/>
                </a:lnTo>
                <a:lnTo>
                  <a:pt x="0" y="0"/>
                </a:lnTo>
                <a:lnTo>
                  <a:pt x="0" y="15313"/>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20" name="object 86"/>
          <p:cNvSpPr/>
          <p:nvPr/>
        </p:nvSpPr>
        <p:spPr>
          <a:xfrm>
            <a:off x="13006080" y="32074200"/>
            <a:ext cx="111240" cy="33480"/>
          </a:xfrm>
          <a:custGeom>
            <a:avLst/>
            <a:gdLst>
              <a:gd name="textAreaLeft" fmla="*/ 0 w 111240"/>
              <a:gd name="textAreaRight" fmla="*/ 111600 w 111240"/>
              <a:gd name="textAreaTop" fmla="*/ 0 h 33480"/>
              <a:gd name="textAreaBottom" fmla="*/ 33840 h 33480"/>
            </a:gdLst>
            <a:ahLst/>
            <a:cxnLst/>
            <a:rect l="textAreaLeft" t="textAreaTop" r="textAreaRight" b="textAreaBottom"/>
            <a:pathLst>
              <a:path w="52070" h="15875">
                <a:moveTo>
                  <a:pt x="0" y="15313"/>
                </a:moveTo>
                <a:lnTo>
                  <a:pt x="51850" y="15313"/>
                </a:lnTo>
                <a:lnTo>
                  <a:pt x="51850" y="0"/>
                </a:lnTo>
                <a:lnTo>
                  <a:pt x="0" y="0"/>
                </a:lnTo>
                <a:lnTo>
                  <a:pt x="0" y="15313"/>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21" name="object 87"/>
          <p:cNvSpPr/>
          <p:nvPr/>
        </p:nvSpPr>
        <p:spPr>
          <a:xfrm>
            <a:off x="13228920" y="32074200"/>
            <a:ext cx="333720" cy="33480"/>
          </a:xfrm>
          <a:custGeom>
            <a:avLst/>
            <a:gdLst>
              <a:gd name="textAreaLeft" fmla="*/ 0 w 333720"/>
              <a:gd name="textAreaRight" fmla="*/ 334080 w 333720"/>
              <a:gd name="textAreaTop" fmla="*/ 0 h 33480"/>
              <a:gd name="textAreaBottom" fmla="*/ 33840 h 33480"/>
            </a:gdLst>
            <a:ahLst/>
            <a:cxnLst/>
            <a:rect l="textAreaLeft" t="textAreaTop" r="textAreaRight" b="textAreaBottom"/>
            <a:pathLst>
              <a:path w="155575" h="15875">
                <a:moveTo>
                  <a:pt x="0" y="15313"/>
                </a:moveTo>
                <a:lnTo>
                  <a:pt x="155545" y="15313"/>
                </a:lnTo>
                <a:lnTo>
                  <a:pt x="155545" y="0"/>
                </a:lnTo>
                <a:lnTo>
                  <a:pt x="0" y="0"/>
                </a:lnTo>
                <a:lnTo>
                  <a:pt x="0" y="15313"/>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22" name="object 88"/>
          <p:cNvSpPr/>
          <p:nvPr/>
        </p:nvSpPr>
        <p:spPr>
          <a:xfrm>
            <a:off x="13674600" y="32074200"/>
            <a:ext cx="111240" cy="33480"/>
          </a:xfrm>
          <a:custGeom>
            <a:avLst/>
            <a:gdLst>
              <a:gd name="textAreaLeft" fmla="*/ 0 w 111240"/>
              <a:gd name="textAreaRight" fmla="*/ 111600 w 111240"/>
              <a:gd name="textAreaTop" fmla="*/ 0 h 33480"/>
              <a:gd name="textAreaBottom" fmla="*/ 33840 h 33480"/>
            </a:gdLst>
            <a:ahLst/>
            <a:cxnLst/>
            <a:rect l="textAreaLeft" t="textAreaTop" r="textAreaRight" b="textAreaBottom"/>
            <a:pathLst>
              <a:path w="52070" h="15875">
                <a:moveTo>
                  <a:pt x="0" y="15313"/>
                </a:moveTo>
                <a:lnTo>
                  <a:pt x="51844" y="15313"/>
                </a:lnTo>
                <a:lnTo>
                  <a:pt x="51844" y="0"/>
                </a:lnTo>
                <a:lnTo>
                  <a:pt x="0" y="0"/>
                </a:lnTo>
                <a:lnTo>
                  <a:pt x="0" y="15313"/>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23" name="object 89"/>
          <p:cNvSpPr/>
          <p:nvPr/>
        </p:nvSpPr>
        <p:spPr>
          <a:xfrm>
            <a:off x="13897440" y="32074200"/>
            <a:ext cx="111240" cy="33480"/>
          </a:xfrm>
          <a:custGeom>
            <a:avLst/>
            <a:gdLst>
              <a:gd name="textAreaLeft" fmla="*/ 0 w 111240"/>
              <a:gd name="textAreaRight" fmla="*/ 111600 w 111240"/>
              <a:gd name="textAreaTop" fmla="*/ 0 h 33480"/>
              <a:gd name="textAreaBottom" fmla="*/ 33840 h 33480"/>
            </a:gdLst>
            <a:ahLst/>
            <a:cxnLst/>
            <a:rect l="textAreaLeft" t="textAreaTop" r="textAreaRight" b="textAreaBottom"/>
            <a:pathLst>
              <a:path w="52070" h="15875">
                <a:moveTo>
                  <a:pt x="0" y="15313"/>
                </a:moveTo>
                <a:lnTo>
                  <a:pt x="51844" y="15313"/>
                </a:lnTo>
                <a:lnTo>
                  <a:pt x="51844" y="0"/>
                </a:lnTo>
                <a:lnTo>
                  <a:pt x="0" y="0"/>
                </a:lnTo>
                <a:lnTo>
                  <a:pt x="0" y="15313"/>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24" name="object 90"/>
          <p:cNvSpPr/>
          <p:nvPr/>
        </p:nvSpPr>
        <p:spPr>
          <a:xfrm>
            <a:off x="14120280" y="32074200"/>
            <a:ext cx="111240" cy="33480"/>
          </a:xfrm>
          <a:custGeom>
            <a:avLst/>
            <a:gdLst>
              <a:gd name="textAreaLeft" fmla="*/ 0 w 111240"/>
              <a:gd name="textAreaRight" fmla="*/ 111600 w 111240"/>
              <a:gd name="textAreaTop" fmla="*/ 0 h 33480"/>
              <a:gd name="textAreaBottom" fmla="*/ 33840 h 33480"/>
            </a:gdLst>
            <a:ahLst/>
            <a:cxnLst/>
            <a:rect l="textAreaLeft" t="textAreaTop" r="textAreaRight" b="textAreaBottom"/>
            <a:pathLst>
              <a:path w="52070" h="15875">
                <a:moveTo>
                  <a:pt x="0" y="15313"/>
                </a:moveTo>
                <a:lnTo>
                  <a:pt x="51850" y="15313"/>
                </a:lnTo>
                <a:lnTo>
                  <a:pt x="51850" y="0"/>
                </a:lnTo>
                <a:lnTo>
                  <a:pt x="0" y="0"/>
                </a:lnTo>
                <a:lnTo>
                  <a:pt x="0" y="15313"/>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25" name="object 91"/>
          <p:cNvSpPr/>
          <p:nvPr/>
        </p:nvSpPr>
        <p:spPr>
          <a:xfrm>
            <a:off x="14343120" y="32074200"/>
            <a:ext cx="111240" cy="33480"/>
          </a:xfrm>
          <a:custGeom>
            <a:avLst/>
            <a:gdLst>
              <a:gd name="textAreaLeft" fmla="*/ 0 w 111240"/>
              <a:gd name="textAreaRight" fmla="*/ 111600 w 111240"/>
              <a:gd name="textAreaTop" fmla="*/ 0 h 33480"/>
              <a:gd name="textAreaBottom" fmla="*/ 33840 h 33480"/>
            </a:gdLst>
            <a:ahLst/>
            <a:cxnLst/>
            <a:rect l="textAreaLeft" t="textAreaTop" r="textAreaRight" b="textAreaBottom"/>
            <a:pathLst>
              <a:path w="52070" h="15875">
                <a:moveTo>
                  <a:pt x="0" y="15313"/>
                </a:moveTo>
                <a:lnTo>
                  <a:pt x="51844" y="15313"/>
                </a:lnTo>
                <a:lnTo>
                  <a:pt x="51844" y="0"/>
                </a:lnTo>
                <a:lnTo>
                  <a:pt x="0" y="0"/>
                </a:lnTo>
                <a:lnTo>
                  <a:pt x="0" y="15313"/>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26" name="object 92"/>
          <p:cNvSpPr/>
          <p:nvPr/>
        </p:nvSpPr>
        <p:spPr>
          <a:xfrm>
            <a:off x="14565960" y="32074200"/>
            <a:ext cx="111240" cy="33480"/>
          </a:xfrm>
          <a:custGeom>
            <a:avLst/>
            <a:gdLst>
              <a:gd name="textAreaLeft" fmla="*/ 0 w 111240"/>
              <a:gd name="textAreaRight" fmla="*/ 111600 w 111240"/>
              <a:gd name="textAreaTop" fmla="*/ 0 h 33480"/>
              <a:gd name="textAreaBottom" fmla="*/ 33840 h 33480"/>
            </a:gdLst>
            <a:ahLst/>
            <a:cxnLst/>
            <a:rect l="textAreaLeft" t="textAreaTop" r="textAreaRight" b="textAreaBottom"/>
            <a:pathLst>
              <a:path w="52070" h="15875">
                <a:moveTo>
                  <a:pt x="0" y="15313"/>
                </a:moveTo>
                <a:lnTo>
                  <a:pt x="51844" y="15313"/>
                </a:lnTo>
                <a:lnTo>
                  <a:pt x="51844" y="0"/>
                </a:lnTo>
                <a:lnTo>
                  <a:pt x="0" y="0"/>
                </a:lnTo>
                <a:lnTo>
                  <a:pt x="0" y="15313"/>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27" name="object 93"/>
          <p:cNvSpPr/>
          <p:nvPr/>
        </p:nvSpPr>
        <p:spPr>
          <a:xfrm>
            <a:off x="14788800" y="32074200"/>
            <a:ext cx="111240" cy="33480"/>
          </a:xfrm>
          <a:custGeom>
            <a:avLst/>
            <a:gdLst>
              <a:gd name="textAreaLeft" fmla="*/ 0 w 111240"/>
              <a:gd name="textAreaRight" fmla="*/ 111600 w 111240"/>
              <a:gd name="textAreaTop" fmla="*/ 0 h 33480"/>
              <a:gd name="textAreaBottom" fmla="*/ 33840 h 33480"/>
            </a:gdLst>
            <a:ahLst/>
            <a:cxnLst/>
            <a:rect l="textAreaLeft" t="textAreaTop" r="textAreaRight" b="textAreaBottom"/>
            <a:pathLst>
              <a:path w="52070" h="15875">
                <a:moveTo>
                  <a:pt x="0" y="15313"/>
                </a:moveTo>
                <a:lnTo>
                  <a:pt x="51844" y="15313"/>
                </a:lnTo>
                <a:lnTo>
                  <a:pt x="51844" y="0"/>
                </a:lnTo>
                <a:lnTo>
                  <a:pt x="0" y="0"/>
                </a:lnTo>
                <a:lnTo>
                  <a:pt x="0" y="15313"/>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28" name="object 94"/>
          <p:cNvSpPr/>
          <p:nvPr/>
        </p:nvSpPr>
        <p:spPr>
          <a:xfrm>
            <a:off x="15011640" y="32074200"/>
            <a:ext cx="111240" cy="33480"/>
          </a:xfrm>
          <a:custGeom>
            <a:avLst/>
            <a:gdLst>
              <a:gd name="textAreaLeft" fmla="*/ 0 w 111240"/>
              <a:gd name="textAreaRight" fmla="*/ 111600 w 111240"/>
              <a:gd name="textAreaTop" fmla="*/ 0 h 33480"/>
              <a:gd name="textAreaBottom" fmla="*/ 33840 h 33480"/>
            </a:gdLst>
            <a:ahLst/>
            <a:cxnLst/>
            <a:rect l="textAreaLeft" t="textAreaTop" r="textAreaRight" b="textAreaBottom"/>
            <a:pathLst>
              <a:path w="52070" h="15875">
                <a:moveTo>
                  <a:pt x="0" y="15313"/>
                </a:moveTo>
                <a:lnTo>
                  <a:pt x="51850" y="15313"/>
                </a:lnTo>
                <a:lnTo>
                  <a:pt x="51850" y="0"/>
                </a:lnTo>
                <a:lnTo>
                  <a:pt x="0" y="0"/>
                </a:lnTo>
                <a:lnTo>
                  <a:pt x="0" y="15313"/>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29" name="object 95"/>
          <p:cNvSpPr/>
          <p:nvPr/>
        </p:nvSpPr>
        <p:spPr>
          <a:xfrm>
            <a:off x="15235200" y="32074200"/>
            <a:ext cx="273960" cy="33480"/>
          </a:xfrm>
          <a:custGeom>
            <a:avLst/>
            <a:gdLst>
              <a:gd name="textAreaLeft" fmla="*/ 0 w 273960"/>
              <a:gd name="textAreaRight" fmla="*/ 274320 w 273960"/>
              <a:gd name="textAreaTop" fmla="*/ 0 h 33480"/>
              <a:gd name="textAreaBottom" fmla="*/ 33840 h 33480"/>
            </a:gdLst>
            <a:ahLst/>
            <a:cxnLst/>
            <a:rect l="textAreaLeft" t="textAreaTop" r="textAreaRight" b="textAreaBottom"/>
            <a:pathLst>
              <a:path w="127634" h="15875">
                <a:moveTo>
                  <a:pt x="0" y="15313"/>
                </a:moveTo>
                <a:lnTo>
                  <a:pt x="127111" y="15313"/>
                </a:lnTo>
                <a:lnTo>
                  <a:pt x="127111" y="0"/>
                </a:lnTo>
                <a:lnTo>
                  <a:pt x="0" y="0"/>
                </a:lnTo>
                <a:lnTo>
                  <a:pt x="0" y="15313"/>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30" name="object 96"/>
          <p:cNvSpPr/>
          <p:nvPr/>
        </p:nvSpPr>
        <p:spPr>
          <a:xfrm>
            <a:off x="7657560" y="31719240"/>
            <a:ext cx="111240" cy="33480"/>
          </a:xfrm>
          <a:custGeom>
            <a:avLst/>
            <a:gdLst>
              <a:gd name="textAreaLeft" fmla="*/ 0 w 111240"/>
              <a:gd name="textAreaRight" fmla="*/ 111600 w 111240"/>
              <a:gd name="textAreaTop" fmla="*/ 0 h 33480"/>
              <a:gd name="textAreaBottom" fmla="*/ 33840 h 33480"/>
            </a:gdLst>
            <a:ahLst/>
            <a:cxnLst/>
            <a:rect l="textAreaLeft" t="textAreaTop" r="textAreaRight" b="textAreaBottom"/>
            <a:pathLst>
              <a:path w="52070" h="15875">
                <a:moveTo>
                  <a:pt x="0" y="15313"/>
                </a:moveTo>
                <a:lnTo>
                  <a:pt x="51844" y="15313"/>
                </a:lnTo>
                <a:lnTo>
                  <a:pt x="51844" y="0"/>
                </a:lnTo>
                <a:lnTo>
                  <a:pt x="0" y="0"/>
                </a:lnTo>
                <a:lnTo>
                  <a:pt x="0" y="15313"/>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31" name="object 97"/>
          <p:cNvSpPr/>
          <p:nvPr/>
        </p:nvSpPr>
        <p:spPr>
          <a:xfrm>
            <a:off x="7880400" y="31719240"/>
            <a:ext cx="111240" cy="33480"/>
          </a:xfrm>
          <a:custGeom>
            <a:avLst/>
            <a:gdLst>
              <a:gd name="textAreaLeft" fmla="*/ 0 w 111240"/>
              <a:gd name="textAreaRight" fmla="*/ 111600 w 111240"/>
              <a:gd name="textAreaTop" fmla="*/ 0 h 33480"/>
              <a:gd name="textAreaBottom" fmla="*/ 33840 h 33480"/>
            </a:gdLst>
            <a:ahLst/>
            <a:cxnLst/>
            <a:rect l="textAreaLeft" t="textAreaTop" r="textAreaRight" b="textAreaBottom"/>
            <a:pathLst>
              <a:path w="52070" h="15875">
                <a:moveTo>
                  <a:pt x="0" y="15313"/>
                </a:moveTo>
                <a:lnTo>
                  <a:pt x="51844" y="15313"/>
                </a:lnTo>
                <a:lnTo>
                  <a:pt x="51844" y="0"/>
                </a:lnTo>
                <a:lnTo>
                  <a:pt x="0" y="0"/>
                </a:lnTo>
                <a:lnTo>
                  <a:pt x="0" y="15313"/>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32" name="object 98"/>
          <p:cNvSpPr/>
          <p:nvPr/>
        </p:nvSpPr>
        <p:spPr>
          <a:xfrm>
            <a:off x="6766200" y="31719240"/>
            <a:ext cx="111240" cy="33480"/>
          </a:xfrm>
          <a:custGeom>
            <a:avLst/>
            <a:gdLst>
              <a:gd name="textAreaLeft" fmla="*/ 0 w 111240"/>
              <a:gd name="textAreaRight" fmla="*/ 111600 w 111240"/>
              <a:gd name="textAreaTop" fmla="*/ 0 h 33480"/>
              <a:gd name="textAreaBottom" fmla="*/ 33840 h 33480"/>
            </a:gdLst>
            <a:ahLst/>
            <a:cxnLst/>
            <a:rect l="textAreaLeft" t="textAreaTop" r="textAreaRight" b="textAreaBottom"/>
            <a:pathLst>
              <a:path w="52069" h="15875">
                <a:moveTo>
                  <a:pt x="0" y="15313"/>
                </a:moveTo>
                <a:lnTo>
                  <a:pt x="51844" y="15313"/>
                </a:lnTo>
                <a:lnTo>
                  <a:pt x="51844" y="0"/>
                </a:lnTo>
                <a:lnTo>
                  <a:pt x="0" y="0"/>
                </a:lnTo>
                <a:lnTo>
                  <a:pt x="0" y="15313"/>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33" name="object 99"/>
          <p:cNvSpPr/>
          <p:nvPr/>
        </p:nvSpPr>
        <p:spPr>
          <a:xfrm>
            <a:off x="6989040" y="31719240"/>
            <a:ext cx="111240" cy="33480"/>
          </a:xfrm>
          <a:custGeom>
            <a:avLst/>
            <a:gdLst>
              <a:gd name="textAreaLeft" fmla="*/ 0 w 111240"/>
              <a:gd name="textAreaRight" fmla="*/ 111600 w 111240"/>
              <a:gd name="textAreaTop" fmla="*/ 0 h 33480"/>
              <a:gd name="textAreaBottom" fmla="*/ 33840 h 33480"/>
            </a:gdLst>
            <a:ahLst/>
            <a:cxnLst/>
            <a:rect l="textAreaLeft" t="textAreaTop" r="textAreaRight" b="textAreaBottom"/>
            <a:pathLst>
              <a:path w="52070" h="15875">
                <a:moveTo>
                  <a:pt x="0" y="15313"/>
                </a:moveTo>
                <a:lnTo>
                  <a:pt x="51856" y="15313"/>
                </a:lnTo>
                <a:lnTo>
                  <a:pt x="51856" y="0"/>
                </a:lnTo>
                <a:lnTo>
                  <a:pt x="0" y="0"/>
                </a:lnTo>
                <a:lnTo>
                  <a:pt x="0" y="15313"/>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34" name="object 100"/>
          <p:cNvSpPr/>
          <p:nvPr/>
        </p:nvSpPr>
        <p:spPr>
          <a:xfrm>
            <a:off x="7211880" y="31719240"/>
            <a:ext cx="111240" cy="33480"/>
          </a:xfrm>
          <a:custGeom>
            <a:avLst/>
            <a:gdLst>
              <a:gd name="textAreaLeft" fmla="*/ 0 w 111240"/>
              <a:gd name="textAreaRight" fmla="*/ 111600 w 111240"/>
              <a:gd name="textAreaTop" fmla="*/ 0 h 33480"/>
              <a:gd name="textAreaBottom" fmla="*/ 33840 h 33480"/>
            </a:gdLst>
            <a:ahLst/>
            <a:cxnLst/>
            <a:rect l="textAreaLeft" t="textAreaTop" r="textAreaRight" b="textAreaBottom"/>
            <a:pathLst>
              <a:path w="52070" h="15875">
                <a:moveTo>
                  <a:pt x="0" y="15313"/>
                </a:moveTo>
                <a:lnTo>
                  <a:pt x="51850" y="15313"/>
                </a:lnTo>
                <a:lnTo>
                  <a:pt x="51850" y="0"/>
                </a:lnTo>
                <a:lnTo>
                  <a:pt x="0" y="0"/>
                </a:lnTo>
                <a:lnTo>
                  <a:pt x="0" y="15313"/>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35" name="object 101"/>
          <p:cNvSpPr/>
          <p:nvPr/>
        </p:nvSpPr>
        <p:spPr>
          <a:xfrm>
            <a:off x="7434720" y="31719240"/>
            <a:ext cx="111240" cy="33480"/>
          </a:xfrm>
          <a:custGeom>
            <a:avLst/>
            <a:gdLst>
              <a:gd name="textAreaLeft" fmla="*/ 0 w 111240"/>
              <a:gd name="textAreaRight" fmla="*/ 111600 w 111240"/>
              <a:gd name="textAreaTop" fmla="*/ 0 h 33480"/>
              <a:gd name="textAreaBottom" fmla="*/ 33840 h 33480"/>
            </a:gdLst>
            <a:ahLst/>
            <a:cxnLst/>
            <a:rect l="textAreaLeft" t="textAreaTop" r="textAreaRight" b="textAreaBottom"/>
            <a:pathLst>
              <a:path w="52070" h="15875">
                <a:moveTo>
                  <a:pt x="0" y="15313"/>
                </a:moveTo>
                <a:lnTo>
                  <a:pt x="51850" y="15313"/>
                </a:lnTo>
                <a:lnTo>
                  <a:pt x="51850" y="0"/>
                </a:lnTo>
                <a:lnTo>
                  <a:pt x="0" y="0"/>
                </a:lnTo>
                <a:lnTo>
                  <a:pt x="0" y="15313"/>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36" name="object 102"/>
          <p:cNvSpPr/>
          <p:nvPr/>
        </p:nvSpPr>
        <p:spPr>
          <a:xfrm>
            <a:off x="8103240" y="31719240"/>
            <a:ext cx="111240" cy="33480"/>
          </a:xfrm>
          <a:custGeom>
            <a:avLst/>
            <a:gdLst>
              <a:gd name="textAreaLeft" fmla="*/ 0 w 111240"/>
              <a:gd name="textAreaRight" fmla="*/ 111600 w 111240"/>
              <a:gd name="textAreaTop" fmla="*/ 0 h 33480"/>
              <a:gd name="textAreaBottom" fmla="*/ 33840 h 33480"/>
            </a:gdLst>
            <a:ahLst/>
            <a:cxnLst/>
            <a:rect l="textAreaLeft" t="textAreaTop" r="textAreaRight" b="textAreaBottom"/>
            <a:pathLst>
              <a:path w="52070" h="15875">
                <a:moveTo>
                  <a:pt x="0" y="15313"/>
                </a:moveTo>
                <a:lnTo>
                  <a:pt x="51844" y="15313"/>
                </a:lnTo>
                <a:lnTo>
                  <a:pt x="51844" y="0"/>
                </a:lnTo>
                <a:lnTo>
                  <a:pt x="0" y="0"/>
                </a:lnTo>
                <a:lnTo>
                  <a:pt x="0" y="15313"/>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37" name="object 103"/>
          <p:cNvSpPr/>
          <p:nvPr/>
        </p:nvSpPr>
        <p:spPr>
          <a:xfrm>
            <a:off x="8326080" y="31719240"/>
            <a:ext cx="111240" cy="33480"/>
          </a:xfrm>
          <a:custGeom>
            <a:avLst/>
            <a:gdLst>
              <a:gd name="textAreaLeft" fmla="*/ 0 w 111240"/>
              <a:gd name="textAreaRight" fmla="*/ 111600 w 111240"/>
              <a:gd name="textAreaTop" fmla="*/ 0 h 33480"/>
              <a:gd name="textAreaBottom" fmla="*/ 33840 h 33480"/>
            </a:gdLst>
            <a:ahLst/>
            <a:cxnLst/>
            <a:rect l="textAreaLeft" t="textAreaTop" r="textAreaRight" b="textAreaBottom"/>
            <a:pathLst>
              <a:path w="52070" h="15875">
                <a:moveTo>
                  <a:pt x="0" y="15313"/>
                </a:moveTo>
                <a:lnTo>
                  <a:pt x="51850" y="15313"/>
                </a:lnTo>
                <a:lnTo>
                  <a:pt x="51850" y="0"/>
                </a:lnTo>
                <a:lnTo>
                  <a:pt x="0" y="0"/>
                </a:lnTo>
                <a:lnTo>
                  <a:pt x="0" y="15313"/>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38" name="object 104"/>
          <p:cNvSpPr/>
          <p:nvPr/>
        </p:nvSpPr>
        <p:spPr>
          <a:xfrm>
            <a:off x="8548920" y="31719240"/>
            <a:ext cx="111240" cy="33480"/>
          </a:xfrm>
          <a:custGeom>
            <a:avLst/>
            <a:gdLst>
              <a:gd name="textAreaLeft" fmla="*/ 0 w 111240"/>
              <a:gd name="textAreaRight" fmla="*/ 111600 w 111240"/>
              <a:gd name="textAreaTop" fmla="*/ 0 h 33480"/>
              <a:gd name="textAreaBottom" fmla="*/ 33840 h 33480"/>
            </a:gdLst>
            <a:ahLst/>
            <a:cxnLst/>
            <a:rect l="textAreaLeft" t="textAreaTop" r="textAreaRight" b="textAreaBottom"/>
            <a:pathLst>
              <a:path w="52070" h="15875">
                <a:moveTo>
                  <a:pt x="0" y="15313"/>
                </a:moveTo>
                <a:lnTo>
                  <a:pt x="51850" y="15313"/>
                </a:lnTo>
                <a:lnTo>
                  <a:pt x="51850" y="0"/>
                </a:lnTo>
                <a:lnTo>
                  <a:pt x="0" y="0"/>
                </a:lnTo>
                <a:lnTo>
                  <a:pt x="0" y="15313"/>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39" name="object 105"/>
          <p:cNvSpPr/>
          <p:nvPr/>
        </p:nvSpPr>
        <p:spPr>
          <a:xfrm>
            <a:off x="8771760" y="31719240"/>
            <a:ext cx="111240" cy="33480"/>
          </a:xfrm>
          <a:custGeom>
            <a:avLst/>
            <a:gdLst>
              <a:gd name="textAreaLeft" fmla="*/ 0 w 111240"/>
              <a:gd name="textAreaRight" fmla="*/ 111600 w 111240"/>
              <a:gd name="textAreaTop" fmla="*/ 0 h 33480"/>
              <a:gd name="textAreaBottom" fmla="*/ 33840 h 33480"/>
            </a:gdLst>
            <a:ahLst/>
            <a:cxnLst/>
            <a:rect l="textAreaLeft" t="textAreaTop" r="textAreaRight" b="textAreaBottom"/>
            <a:pathLst>
              <a:path w="52070" h="15875">
                <a:moveTo>
                  <a:pt x="0" y="15313"/>
                </a:moveTo>
                <a:lnTo>
                  <a:pt x="51844" y="15313"/>
                </a:lnTo>
                <a:lnTo>
                  <a:pt x="51844" y="0"/>
                </a:lnTo>
                <a:lnTo>
                  <a:pt x="0" y="0"/>
                </a:lnTo>
                <a:lnTo>
                  <a:pt x="0" y="15313"/>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40" name="object 106"/>
          <p:cNvSpPr/>
          <p:nvPr/>
        </p:nvSpPr>
        <p:spPr>
          <a:xfrm>
            <a:off x="8994240" y="31719240"/>
            <a:ext cx="333360" cy="33480"/>
          </a:xfrm>
          <a:custGeom>
            <a:avLst/>
            <a:gdLst>
              <a:gd name="textAreaLeft" fmla="*/ 0 w 333360"/>
              <a:gd name="textAreaRight" fmla="*/ 333720 w 333360"/>
              <a:gd name="textAreaTop" fmla="*/ 0 h 33480"/>
              <a:gd name="textAreaBottom" fmla="*/ 33840 h 33480"/>
            </a:gdLst>
            <a:ahLst/>
            <a:cxnLst/>
            <a:rect l="textAreaLeft" t="textAreaTop" r="textAreaRight" b="textAreaBottom"/>
            <a:pathLst>
              <a:path w="155575" h="15875">
                <a:moveTo>
                  <a:pt x="0" y="15313"/>
                </a:moveTo>
                <a:lnTo>
                  <a:pt x="155539" y="15313"/>
                </a:lnTo>
                <a:lnTo>
                  <a:pt x="155539" y="0"/>
                </a:lnTo>
                <a:lnTo>
                  <a:pt x="0" y="0"/>
                </a:lnTo>
                <a:lnTo>
                  <a:pt x="0" y="15313"/>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41" name="object 107"/>
          <p:cNvSpPr/>
          <p:nvPr/>
        </p:nvSpPr>
        <p:spPr>
          <a:xfrm>
            <a:off x="9440280" y="31719240"/>
            <a:ext cx="111240" cy="33480"/>
          </a:xfrm>
          <a:custGeom>
            <a:avLst/>
            <a:gdLst>
              <a:gd name="textAreaLeft" fmla="*/ 0 w 111240"/>
              <a:gd name="textAreaRight" fmla="*/ 111600 w 111240"/>
              <a:gd name="textAreaTop" fmla="*/ 0 h 33480"/>
              <a:gd name="textAreaBottom" fmla="*/ 33840 h 33480"/>
            </a:gdLst>
            <a:ahLst/>
            <a:cxnLst/>
            <a:rect l="textAreaLeft" t="textAreaTop" r="textAreaRight" b="textAreaBottom"/>
            <a:pathLst>
              <a:path w="52070" h="15875">
                <a:moveTo>
                  <a:pt x="0" y="15313"/>
                </a:moveTo>
                <a:lnTo>
                  <a:pt x="51850" y="15313"/>
                </a:lnTo>
                <a:lnTo>
                  <a:pt x="51850" y="0"/>
                </a:lnTo>
                <a:lnTo>
                  <a:pt x="0" y="0"/>
                </a:lnTo>
                <a:lnTo>
                  <a:pt x="0" y="15313"/>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42" name="object 108"/>
          <p:cNvSpPr/>
          <p:nvPr/>
        </p:nvSpPr>
        <p:spPr>
          <a:xfrm>
            <a:off x="9663120" y="31719240"/>
            <a:ext cx="111240" cy="33480"/>
          </a:xfrm>
          <a:custGeom>
            <a:avLst/>
            <a:gdLst>
              <a:gd name="textAreaLeft" fmla="*/ 0 w 111240"/>
              <a:gd name="textAreaRight" fmla="*/ 111600 w 111240"/>
              <a:gd name="textAreaTop" fmla="*/ 0 h 33480"/>
              <a:gd name="textAreaBottom" fmla="*/ 33840 h 33480"/>
            </a:gdLst>
            <a:ahLst/>
            <a:cxnLst/>
            <a:rect l="textAreaLeft" t="textAreaTop" r="textAreaRight" b="textAreaBottom"/>
            <a:pathLst>
              <a:path w="52070" h="15875">
                <a:moveTo>
                  <a:pt x="0" y="15313"/>
                </a:moveTo>
                <a:lnTo>
                  <a:pt x="51844" y="15313"/>
                </a:lnTo>
                <a:lnTo>
                  <a:pt x="51844" y="0"/>
                </a:lnTo>
                <a:lnTo>
                  <a:pt x="0" y="0"/>
                </a:lnTo>
                <a:lnTo>
                  <a:pt x="0" y="15313"/>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43" name="object 109"/>
          <p:cNvSpPr/>
          <p:nvPr/>
        </p:nvSpPr>
        <p:spPr>
          <a:xfrm>
            <a:off x="9885960" y="31719240"/>
            <a:ext cx="111240" cy="33480"/>
          </a:xfrm>
          <a:custGeom>
            <a:avLst/>
            <a:gdLst>
              <a:gd name="textAreaLeft" fmla="*/ 0 w 111240"/>
              <a:gd name="textAreaRight" fmla="*/ 111600 w 111240"/>
              <a:gd name="textAreaTop" fmla="*/ 0 h 33480"/>
              <a:gd name="textAreaBottom" fmla="*/ 33840 h 33480"/>
            </a:gdLst>
            <a:ahLst/>
            <a:cxnLst/>
            <a:rect l="textAreaLeft" t="textAreaTop" r="textAreaRight" b="textAreaBottom"/>
            <a:pathLst>
              <a:path w="52070" h="15875">
                <a:moveTo>
                  <a:pt x="0" y="15313"/>
                </a:moveTo>
                <a:lnTo>
                  <a:pt x="51844" y="15313"/>
                </a:lnTo>
                <a:lnTo>
                  <a:pt x="51844" y="0"/>
                </a:lnTo>
                <a:lnTo>
                  <a:pt x="0" y="0"/>
                </a:lnTo>
                <a:lnTo>
                  <a:pt x="0" y="15313"/>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44" name="object 110"/>
          <p:cNvSpPr/>
          <p:nvPr/>
        </p:nvSpPr>
        <p:spPr>
          <a:xfrm>
            <a:off x="10108800" y="31719240"/>
            <a:ext cx="111240" cy="33480"/>
          </a:xfrm>
          <a:custGeom>
            <a:avLst/>
            <a:gdLst>
              <a:gd name="textAreaLeft" fmla="*/ 0 w 111240"/>
              <a:gd name="textAreaRight" fmla="*/ 111600 w 111240"/>
              <a:gd name="textAreaTop" fmla="*/ 0 h 33480"/>
              <a:gd name="textAreaBottom" fmla="*/ 33840 h 33480"/>
            </a:gdLst>
            <a:ahLst/>
            <a:cxnLst/>
            <a:rect l="textAreaLeft" t="textAreaTop" r="textAreaRight" b="textAreaBottom"/>
            <a:pathLst>
              <a:path w="52070" h="15875">
                <a:moveTo>
                  <a:pt x="0" y="15313"/>
                </a:moveTo>
                <a:lnTo>
                  <a:pt x="51844" y="15313"/>
                </a:lnTo>
                <a:lnTo>
                  <a:pt x="51844" y="0"/>
                </a:lnTo>
                <a:lnTo>
                  <a:pt x="0" y="0"/>
                </a:lnTo>
                <a:lnTo>
                  <a:pt x="0" y="15313"/>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45" name="object 111"/>
          <p:cNvSpPr/>
          <p:nvPr/>
        </p:nvSpPr>
        <p:spPr>
          <a:xfrm>
            <a:off x="10332360" y="31719240"/>
            <a:ext cx="111240" cy="33480"/>
          </a:xfrm>
          <a:custGeom>
            <a:avLst/>
            <a:gdLst>
              <a:gd name="textAreaLeft" fmla="*/ 0 w 111240"/>
              <a:gd name="textAreaRight" fmla="*/ 111600 w 111240"/>
              <a:gd name="textAreaTop" fmla="*/ 0 h 33480"/>
              <a:gd name="textAreaBottom" fmla="*/ 33840 h 33480"/>
            </a:gdLst>
            <a:ahLst/>
            <a:cxnLst/>
            <a:rect l="textAreaLeft" t="textAreaTop" r="textAreaRight" b="textAreaBottom"/>
            <a:pathLst>
              <a:path w="52070" h="15875">
                <a:moveTo>
                  <a:pt x="0" y="15313"/>
                </a:moveTo>
                <a:lnTo>
                  <a:pt x="51844" y="15313"/>
                </a:lnTo>
                <a:lnTo>
                  <a:pt x="51844" y="0"/>
                </a:lnTo>
                <a:lnTo>
                  <a:pt x="0" y="0"/>
                </a:lnTo>
                <a:lnTo>
                  <a:pt x="0" y="15313"/>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46" name="object 112"/>
          <p:cNvSpPr/>
          <p:nvPr/>
        </p:nvSpPr>
        <p:spPr>
          <a:xfrm>
            <a:off x="10555200" y="31719240"/>
            <a:ext cx="111240" cy="33480"/>
          </a:xfrm>
          <a:custGeom>
            <a:avLst/>
            <a:gdLst>
              <a:gd name="textAreaLeft" fmla="*/ 0 w 111240"/>
              <a:gd name="textAreaRight" fmla="*/ 111600 w 111240"/>
              <a:gd name="textAreaTop" fmla="*/ 0 h 33480"/>
              <a:gd name="textAreaBottom" fmla="*/ 33840 h 33480"/>
            </a:gdLst>
            <a:ahLst/>
            <a:cxnLst/>
            <a:rect l="textAreaLeft" t="textAreaTop" r="textAreaRight" b="textAreaBottom"/>
            <a:pathLst>
              <a:path w="52070" h="15875">
                <a:moveTo>
                  <a:pt x="0" y="15313"/>
                </a:moveTo>
                <a:lnTo>
                  <a:pt x="51844" y="15313"/>
                </a:lnTo>
                <a:lnTo>
                  <a:pt x="51844" y="0"/>
                </a:lnTo>
                <a:lnTo>
                  <a:pt x="0" y="0"/>
                </a:lnTo>
                <a:lnTo>
                  <a:pt x="0" y="15313"/>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47" name="object 113"/>
          <p:cNvSpPr/>
          <p:nvPr/>
        </p:nvSpPr>
        <p:spPr>
          <a:xfrm>
            <a:off x="10777680" y="31719240"/>
            <a:ext cx="333360" cy="33480"/>
          </a:xfrm>
          <a:custGeom>
            <a:avLst/>
            <a:gdLst>
              <a:gd name="textAreaLeft" fmla="*/ 0 w 333360"/>
              <a:gd name="textAreaRight" fmla="*/ 333720 w 333360"/>
              <a:gd name="textAreaTop" fmla="*/ 0 h 33480"/>
              <a:gd name="textAreaBottom" fmla="*/ 33840 h 33480"/>
            </a:gdLst>
            <a:ahLst/>
            <a:cxnLst/>
            <a:rect l="textAreaLeft" t="textAreaTop" r="textAreaRight" b="textAreaBottom"/>
            <a:pathLst>
              <a:path w="155575" h="15875">
                <a:moveTo>
                  <a:pt x="0" y="15313"/>
                </a:moveTo>
                <a:lnTo>
                  <a:pt x="155545" y="15313"/>
                </a:lnTo>
                <a:lnTo>
                  <a:pt x="155545" y="0"/>
                </a:lnTo>
                <a:lnTo>
                  <a:pt x="0" y="0"/>
                </a:lnTo>
                <a:lnTo>
                  <a:pt x="0" y="15313"/>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48" name="object 114"/>
          <p:cNvSpPr/>
          <p:nvPr/>
        </p:nvSpPr>
        <p:spPr>
          <a:xfrm>
            <a:off x="11223720" y="31719240"/>
            <a:ext cx="111240" cy="33480"/>
          </a:xfrm>
          <a:custGeom>
            <a:avLst/>
            <a:gdLst>
              <a:gd name="textAreaLeft" fmla="*/ 0 w 111240"/>
              <a:gd name="textAreaRight" fmla="*/ 111600 w 111240"/>
              <a:gd name="textAreaTop" fmla="*/ 0 h 33480"/>
              <a:gd name="textAreaBottom" fmla="*/ 33840 h 33480"/>
            </a:gdLst>
            <a:ahLst/>
            <a:cxnLst/>
            <a:rect l="textAreaLeft" t="textAreaTop" r="textAreaRight" b="textAreaBottom"/>
            <a:pathLst>
              <a:path w="52070" h="15875">
                <a:moveTo>
                  <a:pt x="0" y="15313"/>
                </a:moveTo>
                <a:lnTo>
                  <a:pt x="51844" y="15313"/>
                </a:lnTo>
                <a:lnTo>
                  <a:pt x="51844" y="0"/>
                </a:lnTo>
                <a:lnTo>
                  <a:pt x="0" y="0"/>
                </a:lnTo>
                <a:lnTo>
                  <a:pt x="0" y="15313"/>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49" name="object 115"/>
          <p:cNvSpPr/>
          <p:nvPr/>
        </p:nvSpPr>
        <p:spPr>
          <a:xfrm>
            <a:off x="11446560" y="31719240"/>
            <a:ext cx="111240" cy="33480"/>
          </a:xfrm>
          <a:custGeom>
            <a:avLst/>
            <a:gdLst>
              <a:gd name="textAreaLeft" fmla="*/ 0 w 111240"/>
              <a:gd name="textAreaRight" fmla="*/ 111600 w 111240"/>
              <a:gd name="textAreaTop" fmla="*/ 0 h 33480"/>
              <a:gd name="textAreaBottom" fmla="*/ 33840 h 33480"/>
            </a:gdLst>
            <a:ahLst/>
            <a:cxnLst/>
            <a:rect l="textAreaLeft" t="textAreaTop" r="textAreaRight" b="textAreaBottom"/>
            <a:pathLst>
              <a:path w="52070" h="15875">
                <a:moveTo>
                  <a:pt x="0" y="15313"/>
                </a:moveTo>
                <a:lnTo>
                  <a:pt x="51844" y="15313"/>
                </a:lnTo>
                <a:lnTo>
                  <a:pt x="51844" y="0"/>
                </a:lnTo>
                <a:lnTo>
                  <a:pt x="0" y="0"/>
                </a:lnTo>
                <a:lnTo>
                  <a:pt x="0" y="15313"/>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50" name="object 116"/>
          <p:cNvSpPr/>
          <p:nvPr/>
        </p:nvSpPr>
        <p:spPr>
          <a:xfrm>
            <a:off x="11669400" y="31719240"/>
            <a:ext cx="111240" cy="33480"/>
          </a:xfrm>
          <a:custGeom>
            <a:avLst/>
            <a:gdLst>
              <a:gd name="textAreaLeft" fmla="*/ 0 w 111240"/>
              <a:gd name="textAreaRight" fmla="*/ 111600 w 111240"/>
              <a:gd name="textAreaTop" fmla="*/ 0 h 33480"/>
              <a:gd name="textAreaBottom" fmla="*/ 33840 h 33480"/>
            </a:gdLst>
            <a:ahLst/>
            <a:cxnLst/>
            <a:rect l="textAreaLeft" t="textAreaTop" r="textAreaRight" b="textAreaBottom"/>
            <a:pathLst>
              <a:path w="52070" h="15875">
                <a:moveTo>
                  <a:pt x="0" y="15313"/>
                </a:moveTo>
                <a:lnTo>
                  <a:pt x="51850" y="15313"/>
                </a:lnTo>
                <a:lnTo>
                  <a:pt x="51850" y="0"/>
                </a:lnTo>
                <a:lnTo>
                  <a:pt x="0" y="0"/>
                </a:lnTo>
                <a:lnTo>
                  <a:pt x="0" y="15313"/>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51" name="object 117"/>
          <p:cNvSpPr/>
          <p:nvPr/>
        </p:nvSpPr>
        <p:spPr>
          <a:xfrm>
            <a:off x="11892240" y="31719240"/>
            <a:ext cx="111240" cy="33480"/>
          </a:xfrm>
          <a:custGeom>
            <a:avLst/>
            <a:gdLst>
              <a:gd name="textAreaLeft" fmla="*/ 0 w 111240"/>
              <a:gd name="textAreaRight" fmla="*/ 111600 w 111240"/>
              <a:gd name="textAreaTop" fmla="*/ 0 h 33480"/>
              <a:gd name="textAreaBottom" fmla="*/ 33840 h 33480"/>
            </a:gdLst>
            <a:ahLst/>
            <a:cxnLst/>
            <a:rect l="textAreaLeft" t="textAreaTop" r="textAreaRight" b="textAreaBottom"/>
            <a:pathLst>
              <a:path w="52070" h="15875">
                <a:moveTo>
                  <a:pt x="0" y="15313"/>
                </a:moveTo>
                <a:lnTo>
                  <a:pt x="51844" y="15313"/>
                </a:lnTo>
                <a:lnTo>
                  <a:pt x="51844" y="0"/>
                </a:lnTo>
                <a:lnTo>
                  <a:pt x="0" y="0"/>
                </a:lnTo>
                <a:lnTo>
                  <a:pt x="0" y="15313"/>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52" name="object 118"/>
          <p:cNvSpPr/>
          <p:nvPr/>
        </p:nvSpPr>
        <p:spPr>
          <a:xfrm>
            <a:off x="12115080" y="31719240"/>
            <a:ext cx="111240" cy="33480"/>
          </a:xfrm>
          <a:custGeom>
            <a:avLst/>
            <a:gdLst>
              <a:gd name="textAreaLeft" fmla="*/ 0 w 111240"/>
              <a:gd name="textAreaRight" fmla="*/ 111600 w 111240"/>
              <a:gd name="textAreaTop" fmla="*/ 0 h 33480"/>
              <a:gd name="textAreaBottom" fmla="*/ 33840 h 33480"/>
            </a:gdLst>
            <a:ahLst/>
            <a:cxnLst/>
            <a:rect l="textAreaLeft" t="textAreaTop" r="textAreaRight" b="textAreaBottom"/>
            <a:pathLst>
              <a:path w="52070" h="15875">
                <a:moveTo>
                  <a:pt x="0" y="15313"/>
                </a:moveTo>
                <a:lnTo>
                  <a:pt x="51844" y="15313"/>
                </a:lnTo>
                <a:lnTo>
                  <a:pt x="51844" y="0"/>
                </a:lnTo>
                <a:lnTo>
                  <a:pt x="0" y="0"/>
                </a:lnTo>
                <a:lnTo>
                  <a:pt x="0" y="15313"/>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53" name="object 119"/>
          <p:cNvSpPr/>
          <p:nvPr/>
        </p:nvSpPr>
        <p:spPr>
          <a:xfrm>
            <a:off x="12337920" y="31719240"/>
            <a:ext cx="111240" cy="33480"/>
          </a:xfrm>
          <a:custGeom>
            <a:avLst/>
            <a:gdLst>
              <a:gd name="textAreaLeft" fmla="*/ 0 w 111240"/>
              <a:gd name="textAreaRight" fmla="*/ 111600 w 111240"/>
              <a:gd name="textAreaTop" fmla="*/ 0 h 33480"/>
              <a:gd name="textAreaBottom" fmla="*/ 33840 h 33480"/>
            </a:gdLst>
            <a:ahLst/>
            <a:cxnLst/>
            <a:rect l="textAreaLeft" t="textAreaTop" r="textAreaRight" b="textAreaBottom"/>
            <a:pathLst>
              <a:path w="52070" h="15875">
                <a:moveTo>
                  <a:pt x="0" y="15313"/>
                </a:moveTo>
                <a:lnTo>
                  <a:pt x="51844" y="15313"/>
                </a:lnTo>
                <a:lnTo>
                  <a:pt x="51844" y="0"/>
                </a:lnTo>
                <a:lnTo>
                  <a:pt x="0" y="0"/>
                </a:lnTo>
                <a:lnTo>
                  <a:pt x="0" y="15313"/>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54" name="object 120"/>
          <p:cNvSpPr/>
          <p:nvPr/>
        </p:nvSpPr>
        <p:spPr>
          <a:xfrm>
            <a:off x="12560400" y="31719240"/>
            <a:ext cx="111240" cy="33480"/>
          </a:xfrm>
          <a:custGeom>
            <a:avLst/>
            <a:gdLst>
              <a:gd name="textAreaLeft" fmla="*/ 0 w 111240"/>
              <a:gd name="textAreaRight" fmla="*/ 111600 w 111240"/>
              <a:gd name="textAreaTop" fmla="*/ 0 h 33480"/>
              <a:gd name="textAreaBottom" fmla="*/ 33840 h 33480"/>
            </a:gdLst>
            <a:ahLst/>
            <a:cxnLst/>
            <a:rect l="textAreaLeft" t="textAreaTop" r="textAreaRight" b="textAreaBottom"/>
            <a:pathLst>
              <a:path w="52070" h="15875">
                <a:moveTo>
                  <a:pt x="0" y="15313"/>
                </a:moveTo>
                <a:lnTo>
                  <a:pt x="51856" y="15313"/>
                </a:lnTo>
                <a:lnTo>
                  <a:pt x="51856" y="0"/>
                </a:lnTo>
                <a:lnTo>
                  <a:pt x="0" y="0"/>
                </a:lnTo>
                <a:lnTo>
                  <a:pt x="0" y="15313"/>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55" name="object 121"/>
          <p:cNvSpPr/>
          <p:nvPr/>
        </p:nvSpPr>
        <p:spPr>
          <a:xfrm>
            <a:off x="12783240" y="31719240"/>
            <a:ext cx="111240" cy="33480"/>
          </a:xfrm>
          <a:custGeom>
            <a:avLst/>
            <a:gdLst>
              <a:gd name="textAreaLeft" fmla="*/ 0 w 111240"/>
              <a:gd name="textAreaRight" fmla="*/ 111600 w 111240"/>
              <a:gd name="textAreaTop" fmla="*/ 0 h 33480"/>
              <a:gd name="textAreaBottom" fmla="*/ 33840 h 33480"/>
            </a:gdLst>
            <a:ahLst/>
            <a:cxnLst/>
            <a:rect l="textAreaLeft" t="textAreaTop" r="textAreaRight" b="textAreaBottom"/>
            <a:pathLst>
              <a:path w="52070" h="15875">
                <a:moveTo>
                  <a:pt x="0" y="15313"/>
                </a:moveTo>
                <a:lnTo>
                  <a:pt x="51850" y="15313"/>
                </a:lnTo>
                <a:lnTo>
                  <a:pt x="51850" y="0"/>
                </a:lnTo>
                <a:lnTo>
                  <a:pt x="0" y="0"/>
                </a:lnTo>
                <a:lnTo>
                  <a:pt x="0" y="15313"/>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56" name="object 122"/>
          <p:cNvSpPr/>
          <p:nvPr/>
        </p:nvSpPr>
        <p:spPr>
          <a:xfrm>
            <a:off x="13006080" y="31719240"/>
            <a:ext cx="111240" cy="33480"/>
          </a:xfrm>
          <a:custGeom>
            <a:avLst/>
            <a:gdLst>
              <a:gd name="textAreaLeft" fmla="*/ 0 w 111240"/>
              <a:gd name="textAreaRight" fmla="*/ 111600 w 111240"/>
              <a:gd name="textAreaTop" fmla="*/ 0 h 33480"/>
              <a:gd name="textAreaBottom" fmla="*/ 33840 h 33480"/>
            </a:gdLst>
            <a:ahLst/>
            <a:cxnLst/>
            <a:rect l="textAreaLeft" t="textAreaTop" r="textAreaRight" b="textAreaBottom"/>
            <a:pathLst>
              <a:path w="52070" h="15875">
                <a:moveTo>
                  <a:pt x="0" y="15313"/>
                </a:moveTo>
                <a:lnTo>
                  <a:pt x="51850" y="15313"/>
                </a:lnTo>
                <a:lnTo>
                  <a:pt x="51850" y="0"/>
                </a:lnTo>
                <a:lnTo>
                  <a:pt x="0" y="0"/>
                </a:lnTo>
                <a:lnTo>
                  <a:pt x="0" y="15313"/>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57" name="object 123"/>
          <p:cNvSpPr/>
          <p:nvPr/>
        </p:nvSpPr>
        <p:spPr>
          <a:xfrm>
            <a:off x="13228920" y="31719240"/>
            <a:ext cx="333720" cy="33480"/>
          </a:xfrm>
          <a:custGeom>
            <a:avLst/>
            <a:gdLst>
              <a:gd name="textAreaLeft" fmla="*/ 0 w 333720"/>
              <a:gd name="textAreaRight" fmla="*/ 334080 w 333720"/>
              <a:gd name="textAreaTop" fmla="*/ 0 h 33480"/>
              <a:gd name="textAreaBottom" fmla="*/ 33840 h 33480"/>
            </a:gdLst>
            <a:ahLst/>
            <a:cxnLst/>
            <a:rect l="textAreaLeft" t="textAreaTop" r="textAreaRight" b="textAreaBottom"/>
            <a:pathLst>
              <a:path w="155575" h="15875">
                <a:moveTo>
                  <a:pt x="0" y="15313"/>
                </a:moveTo>
                <a:lnTo>
                  <a:pt x="155545" y="15313"/>
                </a:lnTo>
                <a:lnTo>
                  <a:pt x="155545" y="0"/>
                </a:lnTo>
                <a:lnTo>
                  <a:pt x="0" y="0"/>
                </a:lnTo>
                <a:lnTo>
                  <a:pt x="0" y="15313"/>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58" name="object 124"/>
          <p:cNvSpPr/>
          <p:nvPr/>
        </p:nvSpPr>
        <p:spPr>
          <a:xfrm>
            <a:off x="13674600" y="31719240"/>
            <a:ext cx="111240" cy="33480"/>
          </a:xfrm>
          <a:custGeom>
            <a:avLst/>
            <a:gdLst>
              <a:gd name="textAreaLeft" fmla="*/ 0 w 111240"/>
              <a:gd name="textAreaRight" fmla="*/ 111600 w 111240"/>
              <a:gd name="textAreaTop" fmla="*/ 0 h 33480"/>
              <a:gd name="textAreaBottom" fmla="*/ 33840 h 33480"/>
            </a:gdLst>
            <a:ahLst/>
            <a:cxnLst/>
            <a:rect l="textAreaLeft" t="textAreaTop" r="textAreaRight" b="textAreaBottom"/>
            <a:pathLst>
              <a:path w="52070" h="15875">
                <a:moveTo>
                  <a:pt x="0" y="15313"/>
                </a:moveTo>
                <a:lnTo>
                  <a:pt x="51844" y="15313"/>
                </a:lnTo>
                <a:lnTo>
                  <a:pt x="51844" y="0"/>
                </a:lnTo>
                <a:lnTo>
                  <a:pt x="0" y="0"/>
                </a:lnTo>
                <a:lnTo>
                  <a:pt x="0" y="15313"/>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59" name="object 125"/>
          <p:cNvSpPr/>
          <p:nvPr/>
        </p:nvSpPr>
        <p:spPr>
          <a:xfrm>
            <a:off x="13897440" y="31719240"/>
            <a:ext cx="111240" cy="33480"/>
          </a:xfrm>
          <a:custGeom>
            <a:avLst/>
            <a:gdLst>
              <a:gd name="textAreaLeft" fmla="*/ 0 w 111240"/>
              <a:gd name="textAreaRight" fmla="*/ 111600 w 111240"/>
              <a:gd name="textAreaTop" fmla="*/ 0 h 33480"/>
              <a:gd name="textAreaBottom" fmla="*/ 33840 h 33480"/>
            </a:gdLst>
            <a:ahLst/>
            <a:cxnLst/>
            <a:rect l="textAreaLeft" t="textAreaTop" r="textAreaRight" b="textAreaBottom"/>
            <a:pathLst>
              <a:path w="52070" h="15875">
                <a:moveTo>
                  <a:pt x="0" y="15313"/>
                </a:moveTo>
                <a:lnTo>
                  <a:pt x="51844" y="15313"/>
                </a:lnTo>
                <a:lnTo>
                  <a:pt x="51844" y="0"/>
                </a:lnTo>
                <a:lnTo>
                  <a:pt x="0" y="0"/>
                </a:lnTo>
                <a:lnTo>
                  <a:pt x="0" y="15313"/>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60" name="object 126"/>
          <p:cNvSpPr/>
          <p:nvPr/>
        </p:nvSpPr>
        <p:spPr>
          <a:xfrm>
            <a:off x="14120280" y="31719240"/>
            <a:ext cx="111240" cy="33480"/>
          </a:xfrm>
          <a:custGeom>
            <a:avLst/>
            <a:gdLst>
              <a:gd name="textAreaLeft" fmla="*/ 0 w 111240"/>
              <a:gd name="textAreaRight" fmla="*/ 111600 w 111240"/>
              <a:gd name="textAreaTop" fmla="*/ 0 h 33480"/>
              <a:gd name="textAreaBottom" fmla="*/ 33840 h 33480"/>
            </a:gdLst>
            <a:ahLst/>
            <a:cxnLst/>
            <a:rect l="textAreaLeft" t="textAreaTop" r="textAreaRight" b="textAreaBottom"/>
            <a:pathLst>
              <a:path w="52070" h="15875">
                <a:moveTo>
                  <a:pt x="0" y="15313"/>
                </a:moveTo>
                <a:lnTo>
                  <a:pt x="51850" y="15313"/>
                </a:lnTo>
                <a:lnTo>
                  <a:pt x="51850" y="0"/>
                </a:lnTo>
                <a:lnTo>
                  <a:pt x="0" y="0"/>
                </a:lnTo>
                <a:lnTo>
                  <a:pt x="0" y="15313"/>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61" name="object 127"/>
          <p:cNvSpPr/>
          <p:nvPr/>
        </p:nvSpPr>
        <p:spPr>
          <a:xfrm>
            <a:off x="14343120" y="31719240"/>
            <a:ext cx="111240" cy="33480"/>
          </a:xfrm>
          <a:custGeom>
            <a:avLst/>
            <a:gdLst>
              <a:gd name="textAreaLeft" fmla="*/ 0 w 111240"/>
              <a:gd name="textAreaRight" fmla="*/ 111600 w 111240"/>
              <a:gd name="textAreaTop" fmla="*/ 0 h 33480"/>
              <a:gd name="textAreaBottom" fmla="*/ 33840 h 33480"/>
            </a:gdLst>
            <a:ahLst/>
            <a:cxnLst/>
            <a:rect l="textAreaLeft" t="textAreaTop" r="textAreaRight" b="textAreaBottom"/>
            <a:pathLst>
              <a:path w="52070" h="15875">
                <a:moveTo>
                  <a:pt x="0" y="15313"/>
                </a:moveTo>
                <a:lnTo>
                  <a:pt x="51844" y="15313"/>
                </a:lnTo>
                <a:lnTo>
                  <a:pt x="51844" y="0"/>
                </a:lnTo>
                <a:lnTo>
                  <a:pt x="0" y="0"/>
                </a:lnTo>
                <a:lnTo>
                  <a:pt x="0" y="15313"/>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62" name="object 128"/>
          <p:cNvSpPr/>
          <p:nvPr/>
        </p:nvSpPr>
        <p:spPr>
          <a:xfrm>
            <a:off x="14565960" y="31719240"/>
            <a:ext cx="111240" cy="33480"/>
          </a:xfrm>
          <a:custGeom>
            <a:avLst/>
            <a:gdLst>
              <a:gd name="textAreaLeft" fmla="*/ 0 w 111240"/>
              <a:gd name="textAreaRight" fmla="*/ 111600 w 111240"/>
              <a:gd name="textAreaTop" fmla="*/ 0 h 33480"/>
              <a:gd name="textAreaBottom" fmla="*/ 33840 h 33480"/>
            </a:gdLst>
            <a:ahLst/>
            <a:cxnLst/>
            <a:rect l="textAreaLeft" t="textAreaTop" r="textAreaRight" b="textAreaBottom"/>
            <a:pathLst>
              <a:path w="52070" h="15875">
                <a:moveTo>
                  <a:pt x="0" y="15313"/>
                </a:moveTo>
                <a:lnTo>
                  <a:pt x="51844" y="15313"/>
                </a:lnTo>
                <a:lnTo>
                  <a:pt x="51844" y="0"/>
                </a:lnTo>
                <a:lnTo>
                  <a:pt x="0" y="0"/>
                </a:lnTo>
                <a:lnTo>
                  <a:pt x="0" y="15313"/>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63" name="object 129"/>
          <p:cNvSpPr/>
          <p:nvPr/>
        </p:nvSpPr>
        <p:spPr>
          <a:xfrm>
            <a:off x="14788800" y="31719240"/>
            <a:ext cx="111240" cy="33480"/>
          </a:xfrm>
          <a:custGeom>
            <a:avLst/>
            <a:gdLst>
              <a:gd name="textAreaLeft" fmla="*/ 0 w 111240"/>
              <a:gd name="textAreaRight" fmla="*/ 111600 w 111240"/>
              <a:gd name="textAreaTop" fmla="*/ 0 h 33480"/>
              <a:gd name="textAreaBottom" fmla="*/ 33840 h 33480"/>
            </a:gdLst>
            <a:ahLst/>
            <a:cxnLst/>
            <a:rect l="textAreaLeft" t="textAreaTop" r="textAreaRight" b="textAreaBottom"/>
            <a:pathLst>
              <a:path w="52070" h="15875">
                <a:moveTo>
                  <a:pt x="0" y="15313"/>
                </a:moveTo>
                <a:lnTo>
                  <a:pt x="51844" y="15313"/>
                </a:lnTo>
                <a:lnTo>
                  <a:pt x="51844" y="0"/>
                </a:lnTo>
                <a:lnTo>
                  <a:pt x="0" y="0"/>
                </a:lnTo>
                <a:lnTo>
                  <a:pt x="0" y="15313"/>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64" name="object 130"/>
          <p:cNvSpPr/>
          <p:nvPr/>
        </p:nvSpPr>
        <p:spPr>
          <a:xfrm>
            <a:off x="15011640" y="31719240"/>
            <a:ext cx="111240" cy="33480"/>
          </a:xfrm>
          <a:custGeom>
            <a:avLst/>
            <a:gdLst>
              <a:gd name="textAreaLeft" fmla="*/ 0 w 111240"/>
              <a:gd name="textAreaRight" fmla="*/ 111600 w 111240"/>
              <a:gd name="textAreaTop" fmla="*/ 0 h 33480"/>
              <a:gd name="textAreaBottom" fmla="*/ 33840 h 33480"/>
            </a:gdLst>
            <a:ahLst/>
            <a:cxnLst/>
            <a:rect l="textAreaLeft" t="textAreaTop" r="textAreaRight" b="textAreaBottom"/>
            <a:pathLst>
              <a:path w="52070" h="15875">
                <a:moveTo>
                  <a:pt x="0" y="15313"/>
                </a:moveTo>
                <a:lnTo>
                  <a:pt x="51850" y="15313"/>
                </a:lnTo>
                <a:lnTo>
                  <a:pt x="51850" y="0"/>
                </a:lnTo>
                <a:lnTo>
                  <a:pt x="0" y="0"/>
                </a:lnTo>
                <a:lnTo>
                  <a:pt x="0" y="15313"/>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65" name="object 131"/>
          <p:cNvSpPr/>
          <p:nvPr/>
        </p:nvSpPr>
        <p:spPr>
          <a:xfrm>
            <a:off x="15235200" y="31719240"/>
            <a:ext cx="273960" cy="33480"/>
          </a:xfrm>
          <a:custGeom>
            <a:avLst/>
            <a:gdLst>
              <a:gd name="textAreaLeft" fmla="*/ 0 w 273960"/>
              <a:gd name="textAreaRight" fmla="*/ 274320 w 273960"/>
              <a:gd name="textAreaTop" fmla="*/ 0 h 33480"/>
              <a:gd name="textAreaBottom" fmla="*/ 33840 h 33480"/>
            </a:gdLst>
            <a:ahLst/>
            <a:cxnLst/>
            <a:rect l="textAreaLeft" t="textAreaTop" r="textAreaRight" b="textAreaBottom"/>
            <a:pathLst>
              <a:path w="127634" h="15875">
                <a:moveTo>
                  <a:pt x="0" y="15313"/>
                </a:moveTo>
                <a:lnTo>
                  <a:pt x="127111" y="15313"/>
                </a:lnTo>
                <a:lnTo>
                  <a:pt x="127111" y="0"/>
                </a:lnTo>
                <a:lnTo>
                  <a:pt x="0" y="0"/>
                </a:lnTo>
                <a:lnTo>
                  <a:pt x="0" y="15313"/>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66" name="object 132"/>
          <p:cNvSpPr/>
          <p:nvPr/>
        </p:nvSpPr>
        <p:spPr>
          <a:xfrm>
            <a:off x="7768800" y="31363200"/>
            <a:ext cx="111240" cy="33480"/>
          </a:xfrm>
          <a:custGeom>
            <a:avLst/>
            <a:gdLst>
              <a:gd name="textAreaLeft" fmla="*/ 0 w 111240"/>
              <a:gd name="textAreaRight" fmla="*/ 111600 w 111240"/>
              <a:gd name="textAreaTop" fmla="*/ 0 h 33480"/>
              <a:gd name="textAreaBottom" fmla="*/ 33840 h 33480"/>
            </a:gdLst>
            <a:ahLst/>
            <a:cxnLst/>
            <a:rect l="textAreaLeft" t="textAreaTop" r="textAreaRight" b="textAreaBottom"/>
            <a:pathLst>
              <a:path w="52070" h="15875">
                <a:moveTo>
                  <a:pt x="0" y="15313"/>
                </a:moveTo>
                <a:lnTo>
                  <a:pt x="51844" y="15313"/>
                </a:lnTo>
                <a:lnTo>
                  <a:pt x="51844" y="0"/>
                </a:lnTo>
                <a:lnTo>
                  <a:pt x="0" y="0"/>
                </a:lnTo>
                <a:lnTo>
                  <a:pt x="0" y="15313"/>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67" name="object 133"/>
          <p:cNvSpPr/>
          <p:nvPr/>
        </p:nvSpPr>
        <p:spPr>
          <a:xfrm>
            <a:off x="6766200" y="31363200"/>
            <a:ext cx="111240" cy="33480"/>
          </a:xfrm>
          <a:custGeom>
            <a:avLst/>
            <a:gdLst>
              <a:gd name="textAreaLeft" fmla="*/ 0 w 111240"/>
              <a:gd name="textAreaRight" fmla="*/ 111600 w 111240"/>
              <a:gd name="textAreaTop" fmla="*/ 0 h 33480"/>
              <a:gd name="textAreaBottom" fmla="*/ 33840 h 33480"/>
            </a:gdLst>
            <a:ahLst/>
            <a:cxnLst/>
            <a:rect l="textAreaLeft" t="textAreaTop" r="textAreaRight" b="textAreaBottom"/>
            <a:pathLst>
              <a:path w="52069" h="15875">
                <a:moveTo>
                  <a:pt x="0" y="15313"/>
                </a:moveTo>
                <a:lnTo>
                  <a:pt x="51844" y="15313"/>
                </a:lnTo>
                <a:lnTo>
                  <a:pt x="51844" y="0"/>
                </a:lnTo>
                <a:lnTo>
                  <a:pt x="0" y="0"/>
                </a:lnTo>
                <a:lnTo>
                  <a:pt x="0" y="15313"/>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68" name="object 134"/>
          <p:cNvSpPr/>
          <p:nvPr/>
        </p:nvSpPr>
        <p:spPr>
          <a:xfrm>
            <a:off x="6989040" y="31363200"/>
            <a:ext cx="111240" cy="33480"/>
          </a:xfrm>
          <a:custGeom>
            <a:avLst/>
            <a:gdLst>
              <a:gd name="textAreaLeft" fmla="*/ 0 w 111240"/>
              <a:gd name="textAreaRight" fmla="*/ 111600 w 111240"/>
              <a:gd name="textAreaTop" fmla="*/ 0 h 33480"/>
              <a:gd name="textAreaBottom" fmla="*/ 33840 h 33480"/>
            </a:gdLst>
            <a:ahLst/>
            <a:cxnLst/>
            <a:rect l="textAreaLeft" t="textAreaTop" r="textAreaRight" b="textAreaBottom"/>
            <a:pathLst>
              <a:path w="52070" h="15875">
                <a:moveTo>
                  <a:pt x="0" y="15313"/>
                </a:moveTo>
                <a:lnTo>
                  <a:pt x="51856" y="15313"/>
                </a:lnTo>
                <a:lnTo>
                  <a:pt x="51856" y="0"/>
                </a:lnTo>
                <a:lnTo>
                  <a:pt x="0" y="0"/>
                </a:lnTo>
                <a:lnTo>
                  <a:pt x="0" y="15313"/>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69" name="object 135"/>
          <p:cNvSpPr/>
          <p:nvPr/>
        </p:nvSpPr>
        <p:spPr>
          <a:xfrm>
            <a:off x="7211880" y="31363200"/>
            <a:ext cx="111240" cy="33480"/>
          </a:xfrm>
          <a:custGeom>
            <a:avLst/>
            <a:gdLst>
              <a:gd name="textAreaLeft" fmla="*/ 0 w 111240"/>
              <a:gd name="textAreaRight" fmla="*/ 111600 w 111240"/>
              <a:gd name="textAreaTop" fmla="*/ 0 h 33480"/>
              <a:gd name="textAreaBottom" fmla="*/ 33840 h 33480"/>
            </a:gdLst>
            <a:ahLst/>
            <a:cxnLst/>
            <a:rect l="textAreaLeft" t="textAreaTop" r="textAreaRight" b="textAreaBottom"/>
            <a:pathLst>
              <a:path w="52070" h="15875">
                <a:moveTo>
                  <a:pt x="0" y="15313"/>
                </a:moveTo>
                <a:lnTo>
                  <a:pt x="51850" y="15313"/>
                </a:lnTo>
                <a:lnTo>
                  <a:pt x="51850" y="0"/>
                </a:lnTo>
                <a:lnTo>
                  <a:pt x="0" y="0"/>
                </a:lnTo>
                <a:lnTo>
                  <a:pt x="0" y="15313"/>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70" name="object 136"/>
          <p:cNvSpPr/>
          <p:nvPr/>
        </p:nvSpPr>
        <p:spPr>
          <a:xfrm>
            <a:off x="7545960" y="31363200"/>
            <a:ext cx="111240" cy="33480"/>
          </a:xfrm>
          <a:custGeom>
            <a:avLst/>
            <a:gdLst>
              <a:gd name="textAreaLeft" fmla="*/ 0 w 111240"/>
              <a:gd name="textAreaRight" fmla="*/ 111600 w 111240"/>
              <a:gd name="textAreaTop" fmla="*/ 0 h 33480"/>
              <a:gd name="textAreaBottom" fmla="*/ 33840 h 33480"/>
            </a:gdLst>
            <a:ahLst/>
            <a:cxnLst/>
            <a:rect l="textAreaLeft" t="textAreaTop" r="textAreaRight" b="textAreaBottom"/>
            <a:pathLst>
              <a:path w="52070" h="15875">
                <a:moveTo>
                  <a:pt x="0" y="15313"/>
                </a:moveTo>
                <a:lnTo>
                  <a:pt x="51844" y="15313"/>
                </a:lnTo>
                <a:lnTo>
                  <a:pt x="51844" y="0"/>
                </a:lnTo>
                <a:lnTo>
                  <a:pt x="0" y="0"/>
                </a:lnTo>
                <a:lnTo>
                  <a:pt x="0" y="15313"/>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71" name="object 137"/>
          <p:cNvSpPr/>
          <p:nvPr/>
        </p:nvSpPr>
        <p:spPr>
          <a:xfrm>
            <a:off x="7991640" y="31363200"/>
            <a:ext cx="111240" cy="33480"/>
          </a:xfrm>
          <a:custGeom>
            <a:avLst/>
            <a:gdLst>
              <a:gd name="textAreaLeft" fmla="*/ 0 w 111240"/>
              <a:gd name="textAreaRight" fmla="*/ 111600 w 111240"/>
              <a:gd name="textAreaTop" fmla="*/ 0 h 33480"/>
              <a:gd name="textAreaBottom" fmla="*/ 33840 h 33480"/>
            </a:gdLst>
            <a:ahLst/>
            <a:cxnLst/>
            <a:rect l="textAreaLeft" t="textAreaTop" r="textAreaRight" b="textAreaBottom"/>
            <a:pathLst>
              <a:path w="52070" h="15875">
                <a:moveTo>
                  <a:pt x="0" y="15313"/>
                </a:moveTo>
                <a:lnTo>
                  <a:pt x="51844" y="15313"/>
                </a:lnTo>
                <a:lnTo>
                  <a:pt x="51844" y="0"/>
                </a:lnTo>
                <a:lnTo>
                  <a:pt x="0" y="0"/>
                </a:lnTo>
                <a:lnTo>
                  <a:pt x="0" y="15313"/>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72" name="object 138"/>
          <p:cNvSpPr/>
          <p:nvPr/>
        </p:nvSpPr>
        <p:spPr>
          <a:xfrm>
            <a:off x="8214480" y="31363200"/>
            <a:ext cx="111240" cy="33480"/>
          </a:xfrm>
          <a:custGeom>
            <a:avLst/>
            <a:gdLst>
              <a:gd name="textAreaLeft" fmla="*/ 0 w 111240"/>
              <a:gd name="textAreaRight" fmla="*/ 111600 w 111240"/>
              <a:gd name="textAreaTop" fmla="*/ 0 h 33480"/>
              <a:gd name="textAreaBottom" fmla="*/ 33840 h 33480"/>
            </a:gdLst>
            <a:ahLst/>
            <a:cxnLst/>
            <a:rect l="textAreaLeft" t="textAreaTop" r="textAreaRight" b="textAreaBottom"/>
            <a:pathLst>
              <a:path w="52070" h="15875">
                <a:moveTo>
                  <a:pt x="0" y="15313"/>
                </a:moveTo>
                <a:lnTo>
                  <a:pt x="51844" y="15313"/>
                </a:lnTo>
                <a:lnTo>
                  <a:pt x="51844" y="0"/>
                </a:lnTo>
                <a:lnTo>
                  <a:pt x="0" y="0"/>
                </a:lnTo>
                <a:lnTo>
                  <a:pt x="0" y="15313"/>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73" name="object 139"/>
          <p:cNvSpPr/>
          <p:nvPr/>
        </p:nvSpPr>
        <p:spPr>
          <a:xfrm>
            <a:off x="8437320" y="31363200"/>
            <a:ext cx="111240" cy="33480"/>
          </a:xfrm>
          <a:custGeom>
            <a:avLst/>
            <a:gdLst>
              <a:gd name="textAreaLeft" fmla="*/ 0 w 111240"/>
              <a:gd name="textAreaRight" fmla="*/ 111600 w 111240"/>
              <a:gd name="textAreaTop" fmla="*/ 0 h 33480"/>
              <a:gd name="textAreaBottom" fmla="*/ 33840 h 33480"/>
            </a:gdLst>
            <a:ahLst/>
            <a:cxnLst/>
            <a:rect l="textAreaLeft" t="textAreaTop" r="textAreaRight" b="textAreaBottom"/>
            <a:pathLst>
              <a:path w="52070" h="15875">
                <a:moveTo>
                  <a:pt x="0" y="15313"/>
                </a:moveTo>
                <a:lnTo>
                  <a:pt x="51844" y="15313"/>
                </a:lnTo>
                <a:lnTo>
                  <a:pt x="51844" y="0"/>
                </a:lnTo>
                <a:lnTo>
                  <a:pt x="0" y="0"/>
                </a:lnTo>
                <a:lnTo>
                  <a:pt x="0" y="15313"/>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74" name="object 140"/>
          <p:cNvSpPr/>
          <p:nvPr/>
        </p:nvSpPr>
        <p:spPr>
          <a:xfrm>
            <a:off x="8660160" y="31363200"/>
            <a:ext cx="111240" cy="33480"/>
          </a:xfrm>
          <a:custGeom>
            <a:avLst/>
            <a:gdLst>
              <a:gd name="textAreaLeft" fmla="*/ 0 w 111240"/>
              <a:gd name="textAreaRight" fmla="*/ 111600 w 111240"/>
              <a:gd name="textAreaTop" fmla="*/ 0 h 33480"/>
              <a:gd name="textAreaBottom" fmla="*/ 33840 h 33480"/>
            </a:gdLst>
            <a:ahLst/>
            <a:cxnLst/>
            <a:rect l="textAreaLeft" t="textAreaTop" r="textAreaRight" b="textAreaBottom"/>
            <a:pathLst>
              <a:path w="52070" h="15875">
                <a:moveTo>
                  <a:pt x="0" y="15313"/>
                </a:moveTo>
                <a:lnTo>
                  <a:pt x="51844" y="15313"/>
                </a:lnTo>
                <a:lnTo>
                  <a:pt x="51844" y="0"/>
                </a:lnTo>
                <a:lnTo>
                  <a:pt x="0" y="0"/>
                </a:lnTo>
                <a:lnTo>
                  <a:pt x="0" y="15313"/>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75" name="object 141"/>
          <p:cNvSpPr/>
          <p:nvPr/>
        </p:nvSpPr>
        <p:spPr>
          <a:xfrm>
            <a:off x="8883000" y="31363200"/>
            <a:ext cx="111240" cy="33480"/>
          </a:xfrm>
          <a:custGeom>
            <a:avLst/>
            <a:gdLst>
              <a:gd name="textAreaLeft" fmla="*/ 0 w 111240"/>
              <a:gd name="textAreaRight" fmla="*/ 111600 w 111240"/>
              <a:gd name="textAreaTop" fmla="*/ 0 h 33480"/>
              <a:gd name="textAreaBottom" fmla="*/ 33840 h 33480"/>
            </a:gdLst>
            <a:ahLst/>
            <a:cxnLst/>
            <a:rect l="textAreaLeft" t="textAreaTop" r="textAreaRight" b="textAreaBottom"/>
            <a:pathLst>
              <a:path w="52070" h="15875">
                <a:moveTo>
                  <a:pt x="0" y="15313"/>
                </a:moveTo>
                <a:lnTo>
                  <a:pt x="51850" y="15313"/>
                </a:lnTo>
                <a:lnTo>
                  <a:pt x="51850" y="0"/>
                </a:lnTo>
                <a:lnTo>
                  <a:pt x="0" y="0"/>
                </a:lnTo>
                <a:lnTo>
                  <a:pt x="0" y="15313"/>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76" name="object 142"/>
          <p:cNvSpPr/>
          <p:nvPr/>
        </p:nvSpPr>
        <p:spPr>
          <a:xfrm>
            <a:off x="9105840" y="31363200"/>
            <a:ext cx="111240" cy="33480"/>
          </a:xfrm>
          <a:custGeom>
            <a:avLst/>
            <a:gdLst>
              <a:gd name="textAreaLeft" fmla="*/ 0 w 111240"/>
              <a:gd name="textAreaRight" fmla="*/ 111600 w 111240"/>
              <a:gd name="textAreaTop" fmla="*/ 0 h 33480"/>
              <a:gd name="textAreaBottom" fmla="*/ 33840 h 33480"/>
            </a:gdLst>
            <a:ahLst/>
            <a:cxnLst/>
            <a:rect l="textAreaLeft" t="textAreaTop" r="textAreaRight" b="textAreaBottom"/>
            <a:pathLst>
              <a:path w="52070" h="15875">
                <a:moveTo>
                  <a:pt x="0" y="15313"/>
                </a:moveTo>
                <a:lnTo>
                  <a:pt x="51844" y="15313"/>
                </a:lnTo>
                <a:lnTo>
                  <a:pt x="51844" y="0"/>
                </a:lnTo>
                <a:lnTo>
                  <a:pt x="0" y="0"/>
                </a:lnTo>
                <a:lnTo>
                  <a:pt x="0" y="15313"/>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77" name="object 143"/>
          <p:cNvSpPr/>
          <p:nvPr/>
        </p:nvSpPr>
        <p:spPr>
          <a:xfrm>
            <a:off x="9328680" y="31363200"/>
            <a:ext cx="111240" cy="33480"/>
          </a:xfrm>
          <a:custGeom>
            <a:avLst/>
            <a:gdLst>
              <a:gd name="textAreaLeft" fmla="*/ 0 w 111240"/>
              <a:gd name="textAreaRight" fmla="*/ 111600 w 111240"/>
              <a:gd name="textAreaTop" fmla="*/ 0 h 33480"/>
              <a:gd name="textAreaBottom" fmla="*/ 33840 h 33480"/>
            </a:gdLst>
            <a:ahLst/>
            <a:cxnLst/>
            <a:rect l="textAreaLeft" t="textAreaTop" r="textAreaRight" b="textAreaBottom"/>
            <a:pathLst>
              <a:path w="52070" h="15875">
                <a:moveTo>
                  <a:pt x="0" y="15313"/>
                </a:moveTo>
                <a:lnTo>
                  <a:pt x="51856" y="15313"/>
                </a:lnTo>
                <a:lnTo>
                  <a:pt x="51856" y="0"/>
                </a:lnTo>
                <a:lnTo>
                  <a:pt x="0" y="0"/>
                </a:lnTo>
                <a:lnTo>
                  <a:pt x="0" y="15313"/>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78" name="object 144"/>
          <p:cNvSpPr/>
          <p:nvPr/>
        </p:nvSpPr>
        <p:spPr>
          <a:xfrm>
            <a:off x="9551520" y="31363200"/>
            <a:ext cx="111240" cy="33480"/>
          </a:xfrm>
          <a:custGeom>
            <a:avLst/>
            <a:gdLst>
              <a:gd name="textAreaLeft" fmla="*/ 0 w 111240"/>
              <a:gd name="textAreaRight" fmla="*/ 111600 w 111240"/>
              <a:gd name="textAreaTop" fmla="*/ 0 h 33480"/>
              <a:gd name="textAreaBottom" fmla="*/ 33840 h 33480"/>
            </a:gdLst>
            <a:ahLst/>
            <a:cxnLst/>
            <a:rect l="textAreaLeft" t="textAreaTop" r="textAreaRight" b="textAreaBottom"/>
            <a:pathLst>
              <a:path w="52070" h="15875">
                <a:moveTo>
                  <a:pt x="0" y="15313"/>
                </a:moveTo>
                <a:lnTo>
                  <a:pt x="51844" y="15313"/>
                </a:lnTo>
                <a:lnTo>
                  <a:pt x="51844" y="0"/>
                </a:lnTo>
                <a:lnTo>
                  <a:pt x="0" y="0"/>
                </a:lnTo>
                <a:lnTo>
                  <a:pt x="0" y="15313"/>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79" name="object 145"/>
          <p:cNvSpPr/>
          <p:nvPr/>
        </p:nvSpPr>
        <p:spPr>
          <a:xfrm>
            <a:off x="9774360" y="31363200"/>
            <a:ext cx="111240" cy="33480"/>
          </a:xfrm>
          <a:custGeom>
            <a:avLst/>
            <a:gdLst>
              <a:gd name="textAreaLeft" fmla="*/ 0 w 111240"/>
              <a:gd name="textAreaRight" fmla="*/ 111600 w 111240"/>
              <a:gd name="textAreaTop" fmla="*/ 0 h 33480"/>
              <a:gd name="textAreaBottom" fmla="*/ 33840 h 33480"/>
            </a:gdLst>
            <a:ahLst/>
            <a:cxnLst/>
            <a:rect l="textAreaLeft" t="textAreaTop" r="textAreaRight" b="textAreaBottom"/>
            <a:pathLst>
              <a:path w="52070" h="15875">
                <a:moveTo>
                  <a:pt x="0" y="15313"/>
                </a:moveTo>
                <a:lnTo>
                  <a:pt x="51844" y="15313"/>
                </a:lnTo>
                <a:lnTo>
                  <a:pt x="51844" y="0"/>
                </a:lnTo>
                <a:lnTo>
                  <a:pt x="0" y="0"/>
                </a:lnTo>
                <a:lnTo>
                  <a:pt x="0" y="15313"/>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80" name="object 146"/>
          <p:cNvSpPr/>
          <p:nvPr/>
        </p:nvSpPr>
        <p:spPr>
          <a:xfrm>
            <a:off x="9997200" y="31363200"/>
            <a:ext cx="111240" cy="33480"/>
          </a:xfrm>
          <a:custGeom>
            <a:avLst/>
            <a:gdLst>
              <a:gd name="textAreaLeft" fmla="*/ 0 w 111240"/>
              <a:gd name="textAreaRight" fmla="*/ 111600 w 111240"/>
              <a:gd name="textAreaTop" fmla="*/ 0 h 33480"/>
              <a:gd name="textAreaBottom" fmla="*/ 33840 h 33480"/>
            </a:gdLst>
            <a:ahLst/>
            <a:cxnLst/>
            <a:rect l="textAreaLeft" t="textAreaTop" r="textAreaRight" b="textAreaBottom"/>
            <a:pathLst>
              <a:path w="52070" h="15875">
                <a:moveTo>
                  <a:pt x="0" y="15313"/>
                </a:moveTo>
                <a:lnTo>
                  <a:pt x="51844" y="15313"/>
                </a:lnTo>
                <a:lnTo>
                  <a:pt x="51844" y="0"/>
                </a:lnTo>
                <a:lnTo>
                  <a:pt x="0" y="0"/>
                </a:lnTo>
                <a:lnTo>
                  <a:pt x="0" y="15313"/>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81" name="object 147"/>
          <p:cNvSpPr/>
          <p:nvPr/>
        </p:nvSpPr>
        <p:spPr>
          <a:xfrm>
            <a:off x="10220760" y="31363200"/>
            <a:ext cx="111240" cy="33480"/>
          </a:xfrm>
          <a:custGeom>
            <a:avLst/>
            <a:gdLst>
              <a:gd name="textAreaLeft" fmla="*/ 0 w 111240"/>
              <a:gd name="textAreaRight" fmla="*/ 111600 w 111240"/>
              <a:gd name="textAreaTop" fmla="*/ 0 h 33480"/>
              <a:gd name="textAreaBottom" fmla="*/ 33840 h 33480"/>
            </a:gdLst>
            <a:ahLst/>
            <a:cxnLst/>
            <a:rect l="textAreaLeft" t="textAreaTop" r="textAreaRight" b="textAreaBottom"/>
            <a:pathLst>
              <a:path w="52070" h="15875">
                <a:moveTo>
                  <a:pt x="0" y="15313"/>
                </a:moveTo>
                <a:lnTo>
                  <a:pt x="51850" y="15313"/>
                </a:lnTo>
                <a:lnTo>
                  <a:pt x="51850" y="0"/>
                </a:lnTo>
                <a:lnTo>
                  <a:pt x="0" y="0"/>
                </a:lnTo>
                <a:lnTo>
                  <a:pt x="0" y="15313"/>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82" name="object 148"/>
          <p:cNvSpPr/>
          <p:nvPr/>
        </p:nvSpPr>
        <p:spPr>
          <a:xfrm>
            <a:off x="10443600" y="31363200"/>
            <a:ext cx="111240" cy="33480"/>
          </a:xfrm>
          <a:custGeom>
            <a:avLst/>
            <a:gdLst>
              <a:gd name="textAreaLeft" fmla="*/ 0 w 111240"/>
              <a:gd name="textAreaRight" fmla="*/ 111600 w 111240"/>
              <a:gd name="textAreaTop" fmla="*/ 0 h 33480"/>
              <a:gd name="textAreaBottom" fmla="*/ 33840 h 33480"/>
            </a:gdLst>
            <a:ahLst/>
            <a:cxnLst/>
            <a:rect l="textAreaLeft" t="textAreaTop" r="textAreaRight" b="textAreaBottom"/>
            <a:pathLst>
              <a:path w="52070" h="15875">
                <a:moveTo>
                  <a:pt x="0" y="15313"/>
                </a:moveTo>
                <a:lnTo>
                  <a:pt x="51850" y="15313"/>
                </a:lnTo>
                <a:lnTo>
                  <a:pt x="51850" y="0"/>
                </a:lnTo>
                <a:lnTo>
                  <a:pt x="0" y="0"/>
                </a:lnTo>
                <a:lnTo>
                  <a:pt x="0" y="15313"/>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83" name="object 149"/>
          <p:cNvSpPr/>
          <p:nvPr/>
        </p:nvSpPr>
        <p:spPr>
          <a:xfrm>
            <a:off x="10666440" y="31363200"/>
            <a:ext cx="111240" cy="33480"/>
          </a:xfrm>
          <a:custGeom>
            <a:avLst/>
            <a:gdLst>
              <a:gd name="textAreaLeft" fmla="*/ 0 w 111240"/>
              <a:gd name="textAreaRight" fmla="*/ 111600 w 111240"/>
              <a:gd name="textAreaTop" fmla="*/ 0 h 33480"/>
              <a:gd name="textAreaBottom" fmla="*/ 33840 h 33480"/>
            </a:gdLst>
            <a:ahLst/>
            <a:cxnLst/>
            <a:rect l="textAreaLeft" t="textAreaTop" r="textAreaRight" b="textAreaBottom"/>
            <a:pathLst>
              <a:path w="52070" h="15875">
                <a:moveTo>
                  <a:pt x="0" y="15313"/>
                </a:moveTo>
                <a:lnTo>
                  <a:pt x="51850" y="15313"/>
                </a:lnTo>
                <a:lnTo>
                  <a:pt x="51850" y="0"/>
                </a:lnTo>
                <a:lnTo>
                  <a:pt x="0" y="0"/>
                </a:lnTo>
                <a:lnTo>
                  <a:pt x="0" y="15313"/>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84" name="object 150"/>
          <p:cNvSpPr/>
          <p:nvPr/>
        </p:nvSpPr>
        <p:spPr>
          <a:xfrm>
            <a:off x="10889280" y="31363200"/>
            <a:ext cx="222840" cy="33480"/>
          </a:xfrm>
          <a:custGeom>
            <a:avLst/>
            <a:gdLst>
              <a:gd name="textAreaLeft" fmla="*/ 0 w 222840"/>
              <a:gd name="textAreaRight" fmla="*/ 223200 w 222840"/>
              <a:gd name="textAreaTop" fmla="*/ 0 h 33480"/>
              <a:gd name="textAreaBottom" fmla="*/ 33840 h 33480"/>
            </a:gdLst>
            <a:ahLst/>
            <a:cxnLst/>
            <a:rect l="textAreaLeft" t="textAreaTop" r="textAreaRight" b="textAreaBottom"/>
            <a:pathLst>
              <a:path w="104139" h="15875">
                <a:moveTo>
                  <a:pt x="0" y="15313"/>
                </a:moveTo>
                <a:lnTo>
                  <a:pt x="103701" y="15313"/>
                </a:lnTo>
                <a:lnTo>
                  <a:pt x="103701" y="0"/>
                </a:lnTo>
                <a:lnTo>
                  <a:pt x="0" y="0"/>
                </a:lnTo>
                <a:lnTo>
                  <a:pt x="0" y="15313"/>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85" name="object 151"/>
          <p:cNvSpPr/>
          <p:nvPr/>
        </p:nvSpPr>
        <p:spPr>
          <a:xfrm>
            <a:off x="11223720" y="31363200"/>
            <a:ext cx="111240" cy="33480"/>
          </a:xfrm>
          <a:custGeom>
            <a:avLst/>
            <a:gdLst>
              <a:gd name="textAreaLeft" fmla="*/ 0 w 111240"/>
              <a:gd name="textAreaRight" fmla="*/ 111600 w 111240"/>
              <a:gd name="textAreaTop" fmla="*/ 0 h 33480"/>
              <a:gd name="textAreaBottom" fmla="*/ 33840 h 33480"/>
            </a:gdLst>
            <a:ahLst/>
            <a:cxnLst/>
            <a:rect l="textAreaLeft" t="textAreaTop" r="textAreaRight" b="textAreaBottom"/>
            <a:pathLst>
              <a:path w="52070" h="15875">
                <a:moveTo>
                  <a:pt x="0" y="15313"/>
                </a:moveTo>
                <a:lnTo>
                  <a:pt x="51844" y="15313"/>
                </a:lnTo>
                <a:lnTo>
                  <a:pt x="51844" y="0"/>
                </a:lnTo>
                <a:lnTo>
                  <a:pt x="0" y="0"/>
                </a:lnTo>
                <a:lnTo>
                  <a:pt x="0" y="15313"/>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86" name="object 152"/>
          <p:cNvSpPr/>
          <p:nvPr/>
        </p:nvSpPr>
        <p:spPr>
          <a:xfrm>
            <a:off x="11446560" y="31363200"/>
            <a:ext cx="111240" cy="33480"/>
          </a:xfrm>
          <a:custGeom>
            <a:avLst/>
            <a:gdLst>
              <a:gd name="textAreaLeft" fmla="*/ 0 w 111240"/>
              <a:gd name="textAreaRight" fmla="*/ 111600 w 111240"/>
              <a:gd name="textAreaTop" fmla="*/ 0 h 33480"/>
              <a:gd name="textAreaBottom" fmla="*/ 33840 h 33480"/>
            </a:gdLst>
            <a:ahLst/>
            <a:cxnLst/>
            <a:rect l="textAreaLeft" t="textAreaTop" r="textAreaRight" b="textAreaBottom"/>
            <a:pathLst>
              <a:path w="52070" h="15875">
                <a:moveTo>
                  <a:pt x="0" y="15313"/>
                </a:moveTo>
                <a:lnTo>
                  <a:pt x="51844" y="15313"/>
                </a:lnTo>
                <a:lnTo>
                  <a:pt x="51844" y="0"/>
                </a:lnTo>
                <a:lnTo>
                  <a:pt x="0" y="0"/>
                </a:lnTo>
                <a:lnTo>
                  <a:pt x="0" y="15313"/>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87" name="object 153"/>
          <p:cNvSpPr/>
          <p:nvPr/>
        </p:nvSpPr>
        <p:spPr>
          <a:xfrm>
            <a:off x="11669400" y="31363200"/>
            <a:ext cx="111240" cy="33480"/>
          </a:xfrm>
          <a:custGeom>
            <a:avLst/>
            <a:gdLst>
              <a:gd name="textAreaLeft" fmla="*/ 0 w 111240"/>
              <a:gd name="textAreaRight" fmla="*/ 111600 w 111240"/>
              <a:gd name="textAreaTop" fmla="*/ 0 h 33480"/>
              <a:gd name="textAreaBottom" fmla="*/ 33840 h 33480"/>
            </a:gdLst>
            <a:ahLst/>
            <a:cxnLst/>
            <a:rect l="textAreaLeft" t="textAreaTop" r="textAreaRight" b="textAreaBottom"/>
            <a:pathLst>
              <a:path w="52070" h="15875">
                <a:moveTo>
                  <a:pt x="0" y="15313"/>
                </a:moveTo>
                <a:lnTo>
                  <a:pt x="51850" y="15313"/>
                </a:lnTo>
                <a:lnTo>
                  <a:pt x="51850" y="0"/>
                </a:lnTo>
                <a:lnTo>
                  <a:pt x="0" y="0"/>
                </a:lnTo>
                <a:lnTo>
                  <a:pt x="0" y="15313"/>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88" name="object 154"/>
          <p:cNvSpPr/>
          <p:nvPr/>
        </p:nvSpPr>
        <p:spPr>
          <a:xfrm>
            <a:off x="11892240" y="31363200"/>
            <a:ext cx="111240" cy="33480"/>
          </a:xfrm>
          <a:custGeom>
            <a:avLst/>
            <a:gdLst>
              <a:gd name="textAreaLeft" fmla="*/ 0 w 111240"/>
              <a:gd name="textAreaRight" fmla="*/ 111600 w 111240"/>
              <a:gd name="textAreaTop" fmla="*/ 0 h 33480"/>
              <a:gd name="textAreaBottom" fmla="*/ 33840 h 33480"/>
            </a:gdLst>
            <a:ahLst/>
            <a:cxnLst/>
            <a:rect l="textAreaLeft" t="textAreaTop" r="textAreaRight" b="textAreaBottom"/>
            <a:pathLst>
              <a:path w="52070" h="15875">
                <a:moveTo>
                  <a:pt x="0" y="15313"/>
                </a:moveTo>
                <a:lnTo>
                  <a:pt x="51844" y="15313"/>
                </a:lnTo>
                <a:lnTo>
                  <a:pt x="51844" y="0"/>
                </a:lnTo>
                <a:lnTo>
                  <a:pt x="0" y="0"/>
                </a:lnTo>
                <a:lnTo>
                  <a:pt x="0" y="15313"/>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89" name="object 155"/>
          <p:cNvSpPr/>
          <p:nvPr/>
        </p:nvSpPr>
        <p:spPr>
          <a:xfrm>
            <a:off x="12115080" y="31363200"/>
            <a:ext cx="111240" cy="33480"/>
          </a:xfrm>
          <a:custGeom>
            <a:avLst/>
            <a:gdLst>
              <a:gd name="textAreaLeft" fmla="*/ 0 w 111240"/>
              <a:gd name="textAreaRight" fmla="*/ 111600 w 111240"/>
              <a:gd name="textAreaTop" fmla="*/ 0 h 33480"/>
              <a:gd name="textAreaBottom" fmla="*/ 33840 h 33480"/>
            </a:gdLst>
            <a:ahLst/>
            <a:cxnLst/>
            <a:rect l="textAreaLeft" t="textAreaTop" r="textAreaRight" b="textAreaBottom"/>
            <a:pathLst>
              <a:path w="52070" h="15875">
                <a:moveTo>
                  <a:pt x="0" y="15313"/>
                </a:moveTo>
                <a:lnTo>
                  <a:pt x="51844" y="15313"/>
                </a:lnTo>
                <a:lnTo>
                  <a:pt x="51844" y="0"/>
                </a:lnTo>
                <a:lnTo>
                  <a:pt x="0" y="0"/>
                </a:lnTo>
                <a:lnTo>
                  <a:pt x="0" y="15313"/>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90" name="object 156"/>
          <p:cNvSpPr/>
          <p:nvPr/>
        </p:nvSpPr>
        <p:spPr>
          <a:xfrm>
            <a:off x="12337920" y="31363200"/>
            <a:ext cx="111240" cy="33480"/>
          </a:xfrm>
          <a:custGeom>
            <a:avLst/>
            <a:gdLst>
              <a:gd name="textAreaLeft" fmla="*/ 0 w 111240"/>
              <a:gd name="textAreaRight" fmla="*/ 111600 w 111240"/>
              <a:gd name="textAreaTop" fmla="*/ 0 h 33480"/>
              <a:gd name="textAreaBottom" fmla="*/ 33840 h 33480"/>
            </a:gdLst>
            <a:ahLst/>
            <a:cxnLst/>
            <a:rect l="textAreaLeft" t="textAreaTop" r="textAreaRight" b="textAreaBottom"/>
            <a:pathLst>
              <a:path w="52070" h="15875">
                <a:moveTo>
                  <a:pt x="0" y="15313"/>
                </a:moveTo>
                <a:lnTo>
                  <a:pt x="51844" y="15313"/>
                </a:lnTo>
                <a:lnTo>
                  <a:pt x="51844" y="0"/>
                </a:lnTo>
                <a:lnTo>
                  <a:pt x="0" y="0"/>
                </a:lnTo>
                <a:lnTo>
                  <a:pt x="0" y="15313"/>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91" name="object 157"/>
          <p:cNvSpPr/>
          <p:nvPr/>
        </p:nvSpPr>
        <p:spPr>
          <a:xfrm>
            <a:off x="12560400" y="31363200"/>
            <a:ext cx="111240" cy="33480"/>
          </a:xfrm>
          <a:custGeom>
            <a:avLst/>
            <a:gdLst>
              <a:gd name="textAreaLeft" fmla="*/ 0 w 111240"/>
              <a:gd name="textAreaRight" fmla="*/ 111600 w 111240"/>
              <a:gd name="textAreaTop" fmla="*/ 0 h 33480"/>
              <a:gd name="textAreaBottom" fmla="*/ 33840 h 33480"/>
            </a:gdLst>
            <a:ahLst/>
            <a:cxnLst/>
            <a:rect l="textAreaLeft" t="textAreaTop" r="textAreaRight" b="textAreaBottom"/>
            <a:pathLst>
              <a:path w="52070" h="15875">
                <a:moveTo>
                  <a:pt x="0" y="15313"/>
                </a:moveTo>
                <a:lnTo>
                  <a:pt x="51856" y="15313"/>
                </a:lnTo>
                <a:lnTo>
                  <a:pt x="51856" y="0"/>
                </a:lnTo>
                <a:lnTo>
                  <a:pt x="0" y="0"/>
                </a:lnTo>
                <a:lnTo>
                  <a:pt x="0" y="15313"/>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92" name="object 158"/>
          <p:cNvSpPr/>
          <p:nvPr/>
        </p:nvSpPr>
        <p:spPr>
          <a:xfrm>
            <a:off x="12783240" y="31363200"/>
            <a:ext cx="111240" cy="33480"/>
          </a:xfrm>
          <a:custGeom>
            <a:avLst/>
            <a:gdLst>
              <a:gd name="textAreaLeft" fmla="*/ 0 w 111240"/>
              <a:gd name="textAreaRight" fmla="*/ 111600 w 111240"/>
              <a:gd name="textAreaTop" fmla="*/ 0 h 33480"/>
              <a:gd name="textAreaBottom" fmla="*/ 33840 h 33480"/>
            </a:gdLst>
            <a:ahLst/>
            <a:cxnLst/>
            <a:rect l="textAreaLeft" t="textAreaTop" r="textAreaRight" b="textAreaBottom"/>
            <a:pathLst>
              <a:path w="52070" h="15875">
                <a:moveTo>
                  <a:pt x="0" y="15313"/>
                </a:moveTo>
                <a:lnTo>
                  <a:pt x="51850" y="15313"/>
                </a:lnTo>
                <a:lnTo>
                  <a:pt x="51850" y="0"/>
                </a:lnTo>
                <a:lnTo>
                  <a:pt x="0" y="0"/>
                </a:lnTo>
                <a:lnTo>
                  <a:pt x="0" y="15313"/>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93" name="object 159"/>
          <p:cNvSpPr/>
          <p:nvPr/>
        </p:nvSpPr>
        <p:spPr>
          <a:xfrm>
            <a:off x="13006080" y="31363200"/>
            <a:ext cx="111240" cy="33480"/>
          </a:xfrm>
          <a:custGeom>
            <a:avLst/>
            <a:gdLst>
              <a:gd name="textAreaLeft" fmla="*/ 0 w 111240"/>
              <a:gd name="textAreaRight" fmla="*/ 111600 w 111240"/>
              <a:gd name="textAreaTop" fmla="*/ 0 h 33480"/>
              <a:gd name="textAreaBottom" fmla="*/ 33840 h 33480"/>
            </a:gdLst>
            <a:ahLst/>
            <a:cxnLst/>
            <a:rect l="textAreaLeft" t="textAreaTop" r="textAreaRight" b="textAreaBottom"/>
            <a:pathLst>
              <a:path w="52070" h="15875">
                <a:moveTo>
                  <a:pt x="0" y="15313"/>
                </a:moveTo>
                <a:lnTo>
                  <a:pt x="51850" y="15313"/>
                </a:lnTo>
                <a:lnTo>
                  <a:pt x="51850" y="0"/>
                </a:lnTo>
                <a:lnTo>
                  <a:pt x="0" y="0"/>
                </a:lnTo>
                <a:lnTo>
                  <a:pt x="0" y="15313"/>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94" name="object 160"/>
          <p:cNvSpPr/>
          <p:nvPr/>
        </p:nvSpPr>
        <p:spPr>
          <a:xfrm>
            <a:off x="13228920" y="31363200"/>
            <a:ext cx="111240" cy="33480"/>
          </a:xfrm>
          <a:custGeom>
            <a:avLst/>
            <a:gdLst>
              <a:gd name="textAreaLeft" fmla="*/ 0 w 111240"/>
              <a:gd name="textAreaRight" fmla="*/ 111600 w 111240"/>
              <a:gd name="textAreaTop" fmla="*/ 0 h 33480"/>
              <a:gd name="textAreaBottom" fmla="*/ 33840 h 33480"/>
            </a:gdLst>
            <a:ahLst/>
            <a:cxnLst/>
            <a:rect l="textAreaLeft" t="textAreaTop" r="textAreaRight" b="textAreaBottom"/>
            <a:pathLst>
              <a:path w="52070" h="15875">
                <a:moveTo>
                  <a:pt x="0" y="15313"/>
                </a:moveTo>
                <a:lnTo>
                  <a:pt x="51850" y="15313"/>
                </a:lnTo>
                <a:lnTo>
                  <a:pt x="51850" y="0"/>
                </a:lnTo>
                <a:lnTo>
                  <a:pt x="0" y="0"/>
                </a:lnTo>
                <a:lnTo>
                  <a:pt x="0" y="15313"/>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95" name="object 161"/>
          <p:cNvSpPr/>
          <p:nvPr/>
        </p:nvSpPr>
        <p:spPr>
          <a:xfrm>
            <a:off x="13451760" y="31363200"/>
            <a:ext cx="111240" cy="33480"/>
          </a:xfrm>
          <a:custGeom>
            <a:avLst/>
            <a:gdLst>
              <a:gd name="textAreaLeft" fmla="*/ 0 w 111240"/>
              <a:gd name="textAreaRight" fmla="*/ 111600 w 111240"/>
              <a:gd name="textAreaTop" fmla="*/ 0 h 33480"/>
              <a:gd name="textAreaBottom" fmla="*/ 33840 h 33480"/>
            </a:gdLst>
            <a:ahLst/>
            <a:cxnLst/>
            <a:rect l="textAreaLeft" t="textAreaTop" r="textAreaRight" b="textAreaBottom"/>
            <a:pathLst>
              <a:path w="52070" h="15875">
                <a:moveTo>
                  <a:pt x="0" y="15313"/>
                </a:moveTo>
                <a:lnTo>
                  <a:pt x="51844" y="15313"/>
                </a:lnTo>
                <a:lnTo>
                  <a:pt x="51844" y="0"/>
                </a:lnTo>
                <a:lnTo>
                  <a:pt x="0" y="0"/>
                </a:lnTo>
                <a:lnTo>
                  <a:pt x="0" y="15313"/>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96" name="object 162"/>
          <p:cNvSpPr/>
          <p:nvPr/>
        </p:nvSpPr>
        <p:spPr>
          <a:xfrm>
            <a:off x="13674600" y="31363200"/>
            <a:ext cx="111240" cy="33480"/>
          </a:xfrm>
          <a:custGeom>
            <a:avLst/>
            <a:gdLst>
              <a:gd name="textAreaLeft" fmla="*/ 0 w 111240"/>
              <a:gd name="textAreaRight" fmla="*/ 111600 w 111240"/>
              <a:gd name="textAreaTop" fmla="*/ 0 h 33480"/>
              <a:gd name="textAreaBottom" fmla="*/ 33840 h 33480"/>
            </a:gdLst>
            <a:ahLst/>
            <a:cxnLst/>
            <a:rect l="textAreaLeft" t="textAreaTop" r="textAreaRight" b="textAreaBottom"/>
            <a:pathLst>
              <a:path w="52070" h="15875">
                <a:moveTo>
                  <a:pt x="0" y="15313"/>
                </a:moveTo>
                <a:lnTo>
                  <a:pt x="51844" y="15313"/>
                </a:lnTo>
                <a:lnTo>
                  <a:pt x="51844" y="0"/>
                </a:lnTo>
                <a:lnTo>
                  <a:pt x="0" y="0"/>
                </a:lnTo>
                <a:lnTo>
                  <a:pt x="0" y="15313"/>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97" name="object 163"/>
          <p:cNvSpPr/>
          <p:nvPr/>
        </p:nvSpPr>
        <p:spPr>
          <a:xfrm>
            <a:off x="13897440" y="31363200"/>
            <a:ext cx="111240" cy="33480"/>
          </a:xfrm>
          <a:custGeom>
            <a:avLst/>
            <a:gdLst>
              <a:gd name="textAreaLeft" fmla="*/ 0 w 111240"/>
              <a:gd name="textAreaRight" fmla="*/ 111600 w 111240"/>
              <a:gd name="textAreaTop" fmla="*/ 0 h 33480"/>
              <a:gd name="textAreaBottom" fmla="*/ 33840 h 33480"/>
            </a:gdLst>
            <a:ahLst/>
            <a:cxnLst/>
            <a:rect l="textAreaLeft" t="textAreaTop" r="textAreaRight" b="textAreaBottom"/>
            <a:pathLst>
              <a:path w="52070" h="15875">
                <a:moveTo>
                  <a:pt x="0" y="15313"/>
                </a:moveTo>
                <a:lnTo>
                  <a:pt x="51844" y="15313"/>
                </a:lnTo>
                <a:lnTo>
                  <a:pt x="51844" y="0"/>
                </a:lnTo>
                <a:lnTo>
                  <a:pt x="0" y="0"/>
                </a:lnTo>
                <a:lnTo>
                  <a:pt x="0" y="15313"/>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98" name="object 164"/>
          <p:cNvSpPr/>
          <p:nvPr/>
        </p:nvSpPr>
        <p:spPr>
          <a:xfrm>
            <a:off x="14120280" y="31363200"/>
            <a:ext cx="111240" cy="33480"/>
          </a:xfrm>
          <a:custGeom>
            <a:avLst/>
            <a:gdLst>
              <a:gd name="textAreaLeft" fmla="*/ 0 w 111240"/>
              <a:gd name="textAreaRight" fmla="*/ 111600 w 111240"/>
              <a:gd name="textAreaTop" fmla="*/ 0 h 33480"/>
              <a:gd name="textAreaBottom" fmla="*/ 33840 h 33480"/>
            </a:gdLst>
            <a:ahLst/>
            <a:cxnLst/>
            <a:rect l="textAreaLeft" t="textAreaTop" r="textAreaRight" b="textAreaBottom"/>
            <a:pathLst>
              <a:path w="52070" h="15875">
                <a:moveTo>
                  <a:pt x="0" y="15313"/>
                </a:moveTo>
                <a:lnTo>
                  <a:pt x="51850" y="15313"/>
                </a:lnTo>
                <a:lnTo>
                  <a:pt x="51850" y="0"/>
                </a:lnTo>
                <a:lnTo>
                  <a:pt x="0" y="0"/>
                </a:lnTo>
                <a:lnTo>
                  <a:pt x="0" y="15313"/>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99" name="object 165"/>
          <p:cNvSpPr/>
          <p:nvPr/>
        </p:nvSpPr>
        <p:spPr>
          <a:xfrm>
            <a:off x="14343120" y="31363200"/>
            <a:ext cx="111240" cy="33480"/>
          </a:xfrm>
          <a:custGeom>
            <a:avLst/>
            <a:gdLst>
              <a:gd name="textAreaLeft" fmla="*/ 0 w 111240"/>
              <a:gd name="textAreaRight" fmla="*/ 111600 w 111240"/>
              <a:gd name="textAreaTop" fmla="*/ 0 h 33480"/>
              <a:gd name="textAreaBottom" fmla="*/ 33840 h 33480"/>
            </a:gdLst>
            <a:ahLst/>
            <a:cxnLst/>
            <a:rect l="textAreaLeft" t="textAreaTop" r="textAreaRight" b="textAreaBottom"/>
            <a:pathLst>
              <a:path w="52070" h="15875">
                <a:moveTo>
                  <a:pt x="0" y="15313"/>
                </a:moveTo>
                <a:lnTo>
                  <a:pt x="51844" y="15313"/>
                </a:lnTo>
                <a:lnTo>
                  <a:pt x="51844" y="0"/>
                </a:lnTo>
                <a:lnTo>
                  <a:pt x="0" y="0"/>
                </a:lnTo>
                <a:lnTo>
                  <a:pt x="0" y="15313"/>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00" name="object 166"/>
          <p:cNvSpPr/>
          <p:nvPr/>
        </p:nvSpPr>
        <p:spPr>
          <a:xfrm>
            <a:off x="14565960" y="31363200"/>
            <a:ext cx="111240" cy="33480"/>
          </a:xfrm>
          <a:custGeom>
            <a:avLst/>
            <a:gdLst>
              <a:gd name="textAreaLeft" fmla="*/ 0 w 111240"/>
              <a:gd name="textAreaRight" fmla="*/ 111600 w 111240"/>
              <a:gd name="textAreaTop" fmla="*/ 0 h 33480"/>
              <a:gd name="textAreaBottom" fmla="*/ 33840 h 33480"/>
            </a:gdLst>
            <a:ahLst/>
            <a:cxnLst/>
            <a:rect l="textAreaLeft" t="textAreaTop" r="textAreaRight" b="textAreaBottom"/>
            <a:pathLst>
              <a:path w="52070" h="15875">
                <a:moveTo>
                  <a:pt x="0" y="15313"/>
                </a:moveTo>
                <a:lnTo>
                  <a:pt x="51844" y="15313"/>
                </a:lnTo>
                <a:lnTo>
                  <a:pt x="51844" y="0"/>
                </a:lnTo>
                <a:lnTo>
                  <a:pt x="0" y="0"/>
                </a:lnTo>
                <a:lnTo>
                  <a:pt x="0" y="15313"/>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01" name="object 167"/>
          <p:cNvSpPr/>
          <p:nvPr/>
        </p:nvSpPr>
        <p:spPr>
          <a:xfrm>
            <a:off x="14788800" y="31363200"/>
            <a:ext cx="111240" cy="33480"/>
          </a:xfrm>
          <a:custGeom>
            <a:avLst/>
            <a:gdLst>
              <a:gd name="textAreaLeft" fmla="*/ 0 w 111240"/>
              <a:gd name="textAreaRight" fmla="*/ 111600 w 111240"/>
              <a:gd name="textAreaTop" fmla="*/ 0 h 33480"/>
              <a:gd name="textAreaBottom" fmla="*/ 33840 h 33480"/>
            </a:gdLst>
            <a:ahLst/>
            <a:cxnLst/>
            <a:rect l="textAreaLeft" t="textAreaTop" r="textAreaRight" b="textAreaBottom"/>
            <a:pathLst>
              <a:path w="52070" h="15875">
                <a:moveTo>
                  <a:pt x="0" y="15313"/>
                </a:moveTo>
                <a:lnTo>
                  <a:pt x="51844" y="15313"/>
                </a:lnTo>
                <a:lnTo>
                  <a:pt x="51844" y="0"/>
                </a:lnTo>
                <a:lnTo>
                  <a:pt x="0" y="0"/>
                </a:lnTo>
                <a:lnTo>
                  <a:pt x="0" y="15313"/>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02" name="object 168"/>
          <p:cNvSpPr/>
          <p:nvPr/>
        </p:nvSpPr>
        <p:spPr>
          <a:xfrm>
            <a:off x="15011640" y="31363200"/>
            <a:ext cx="111240" cy="33480"/>
          </a:xfrm>
          <a:custGeom>
            <a:avLst/>
            <a:gdLst>
              <a:gd name="textAreaLeft" fmla="*/ 0 w 111240"/>
              <a:gd name="textAreaRight" fmla="*/ 111600 w 111240"/>
              <a:gd name="textAreaTop" fmla="*/ 0 h 33480"/>
              <a:gd name="textAreaBottom" fmla="*/ 33840 h 33480"/>
            </a:gdLst>
            <a:ahLst/>
            <a:cxnLst/>
            <a:rect l="textAreaLeft" t="textAreaTop" r="textAreaRight" b="textAreaBottom"/>
            <a:pathLst>
              <a:path w="52070" h="15875">
                <a:moveTo>
                  <a:pt x="0" y="15313"/>
                </a:moveTo>
                <a:lnTo>
                  <a:pt x="51850" y="15313"/>
                </a:lnTo>
                <a:lnTo>
                  <a:pt x="51850" y="0"/>
                </a:lnTo>
                <a:lnTo>
                  <a:pt x="0" y="0"/>
                </a:lnTo>
                <a:lnTo>
                  <a:pt x="0" y="15313"/>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03" name="object 169"/>
          <p:cNvSpPr/>
          <p:nvPr/>
        </p:nvSpPr>
        <p:spPr>
          <a:xfrm>
            <a:off x="15235200" y="31363200"/>
            <a:ext cx="111240" cy="33480"/>
          </a:xfrm>
          <a:custGeom>
            <a:avLst/>
            <a:gdLst>
              <a:gd name="textAreaLeft" fmla="*/ 0 w 111240"/>
              <a:gd name="textAreaRight" fmla="*/ 111600 w 111240"/>
              <a:gd name="textAreaTop" fmla="*/ 0 h 33480"/>
              <a:gd name="textAreaBottom" fmla="*/ 33840 h 33480"/>
            </a:gdLst>
            <a:ahLst/>
            <a:cxnLst/>
            <a:rect l="textAreaLeft" t="textAreaTop" r="textAreaRight" b="textAreaBottom"/>
            <a:pathLst>
              <a:path w="52070" h="15875">
                <a:moveTo>
                  <a:pt x="0" y="15313"/>
                </a:moveTo>
                <a:lnTo>
                  <a:pt x="51844" y="15313"/>
                </a:lnTo>
                <a:lnTo>
                  <a:pt x="51844" y="0"/>
                </a:lnTo>
                <a:lnTo>
                  <a:pt x="0" y="0"/>
                </a:lnTo>
                <a:lnTo>
                  <a:pt x="0" y="15313"/>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04" name="object 170"/>
          <p:cNvSpPr/>
          <p:nvPr/>
        </p:nvSpPr>
        <p:spPr>
          <a:xfrm>
            <a:off x="15458040" y="31363200"/>
            <a:ext cx="49680" cy="33480"/>
          </a:xfrm>
          <a:custGeom>
            <a:avLst/>
            <a:gdLst>
              <a:gd name="textAreaLeft" fmla="*/ 0 w 49680"/>
              <a:gd name="textAreaRight" fmla="*/ 50040 w 49680"/>
              <a:gd name="textAreaTop" fmla="*/ 0 h 33480"/>
              <a:gd name="textAreaBottom" fmla="*/ 33840 h 33480"/>
            </a:gdLst>
            <a:ahLst/>
            <a:cxnLst/>
            <a:rect l="textAreaLeft" t="textAreaTop" r="textAreaRight" b="textAreaBottom"/>
            <a:pathLst>
              <a:path w="23495" h="15875">
                <a:moveTo>
                  <a:pt x="0" y="15313"/>
                </a:moveTo>
                <a:lnTo>
                  <a:pt x="23416" y="15313"/>
                </a:lnTo>
                <a:lnTo>
                  <a:pt x="23416" y="0"/>
                </a:lnTo>
                <a:lnTo>
                  <a:pt x="0" y="0"/>
                </a:lnTo>
                <a:lnTo>
                  <a:pt x="0" y="15313"/>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05" name="object 171"/>
          <p:cNvSpPr/>
          <p:nvPr/>
        </p:nvSpPr>
        <p:spPr>
          <a:xfrm>
            <a:off x="6877440" y="31007520"/>
            <a:ext cx="111240" cy="33480"/>
          </a:xfrm>
          <a:custGeom>
            <a:avLst/>
            <a:gdLst>
              <a:gd name="textAreaLeft" fmla="*/ 0 w 111240"/>
              <a:gd name="textAreaRight" fmla="*/ 111600 w 111240"/>
              <a:gd name="textAreaTop" fmla="*/ 0 h 33480"/>
              <a:gd name="textAreaBottom" fmla="*/ 33840 h 33480"/>
            </a:gdLst>
            <a:ahLst/>
            <a:cxnLst/>
            <a:rect l="textAreaLeft" t="textAreaTop" r="textAreaRight" b="textAreaBottom"/>
            <a:pathLst>
              <a:path w="52070" h="15875">
                <a:moveTo>
                  <a:pt x="0" y="15313"/>
                </a:moveTo>
                <a:lnTo>
                  <a:pt x="51850" y="15313"/>
                </a:lnTo>
                <a:lnTo>
                  <a:pt x="51850" y="0"/>
                </a:lnTo>
                <a:lnTo>
                  <a:pt x="0" y="0"/>
                </a:lnTo>
                <a:lnTo>
                  <a:pt x="0" y="15313"/>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06" name="object 172"/>
          <p:cNvSpPr/>
          <p:nvPr/>
        </p:nvSpPr>
        <p:spPr>
          <a:xfrm>
            <a:off x="7100280" y="31007520"/>
            <a:ext cx="111240" cy="33480"/>
          </a:xfrm>
          <a:custGeom>
            <a:avLst/>
            <a:gdLst>
              <a:gd name="textAreaLeft" fmla="*/ 0 w 111240"/>
              <a:gd name="textAreaRight" fmla="*/ 111600 w 111240"/>
              <a:gd name="textAreaTop" fmla="*/ 0 h 33480"/>
              <a:gd name="textAreaBottom" fmla="*/ 33840 h 33480"/>
            </a:gdLst>
            <a:ahLst/>
            <a:cxnLst/>
            <a:rect l="textAreaLeft" t="textAreaTop" r="textAreaRight" b="textAreaBottom"/>
            <a:pathLst>
              <a:path w="52070" h="15875">
                <a:moveTo>
                  <a:pt x="0" y="15313"/>
                </a:moveTo>
                <a:lnTo>
                  <a:pt x="51844" y="15313"/>
                </a:lnTo>
                <a:lnTo>
                  <a:pt x="51844" y="0"/>
                </a:lnTo>
                <a:lnTo>
                  <a:pt x="0" y="0"/>
                </a:lnTo>
                <a:lnTo>
                  <a:pt x="0" y="15313"/>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07" name="object 173"/>
          <p:cNvSpPr/>
          <p:nvPr/>
        </p:nvSpPr>
        <p:spPr>
          <a:xfrm>
            <a:off x="7323120" y="31007520"/>
            <a:ext cx="111240" cy="33480"/>
          </a:xfrm>
          <a:custGeom>
            <a:avLst/>
            <a:gdLst>
              <a:gd name="textAreaLeft" fmla="*/ 0 w 111240"/>
              <a:gd name="textAreaRight" fmla="*/ 111600 w 111240"/>
              <a:gd name="textAreaTop" fmla="*/ 0 h 33480"/>
              <a:gd name="textAreaBottom" fmla="*/ 33840 h 33480"/>
            </a:gdLst>
            <a:ahLst/>
            <a:cxnLst/>
            <a:rect l="textAreaLeft" t="textAreaTop" r="textAreaRight" b="textAreaBottom"/>
            <a:pathLst>
              <a:path w="52070" h="15875">
                <a:moveTo>
                  <a:pt x="0" y="15313"/>
                </a:moveTo>
                <a:lnTo>
                  <a:pt x="51844" y="15313"/>
                </a:lnTo>
                <a:lnTo>
                  <a:pt x="51844" y="0"/>
                </a:lnTo>
                <a:lnTo>
                  <a:pt x="0" y="0"/>
                </a:lnTo>
                <a:lnTo>
                  <a:pt x="0" y="15313"/>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08" name="object 174"/>
          <p:cNvSpPr/>
          <p:nvPr/>
        </p:nvSpPr>
        <p:spPr>
          <a:xfrm>
            <a:off x="7545960" y="31007520"/>
            <a:ext cx="111240" cy="33480"/>
          </a:xfrm>
          <a:custGeom>
            <a:avLst/>
            <a:gdLst>
              <a:gd name="textAreaLeft" fmla="*/ 0 w 111240"/>
              <a:gd name="textAreaRight" fmla="*/ 111600 w 111240"/>
              <a:gd name="textAreaTop" fmla="*/ 0 h 33480"/>
              <a:gd name="textAreaBottom" fmla="*/ 33840 h 33480"/>
            </a:gdLst>
            <a:ahLst/>
            <a:cxnLst/>
            <a:rect l="textAreaLeft" t="textAreaTop" r="textAreaRight" b="textAreaBottom"/>
            <a:pathLst>
              <a:path w="52070" h="15875">
                <a:moveTo>
                  <a:pt x="0" y="15313"/>
                </a:moveTo>
                <a:lnTo>
                  <a:pt x="51844" y="15313"/>
                </a:lnTo>
                <a:lnTo>
                  <a:pt x="51844" y="0"/>
                </a:lnTo>
                <a:lnTo>
                  <a:pt x="0" y="0"/>
                </a:lnTo>
                <a:lnTo>
                  <a:pt x="0" y="15313"/>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09" name="object 175"/>
          <p:cNvSpPr/>
          <p:nvPr/>
        </p:nvSpPr>
        <p:spPr>
          <a:xfrm>
            <a:off x="7768800" y="31007520"/>
            <a:ext cx="111240" cy="33480"/>
          </a:xfrm>
          <a:custGeom>
            <a:avLst/>
            <a:gdLst>
              <a:gd name="textAreaLeft" fmla="*/ 0 w 111240"/>
              <a:gd name="textAreaRight" fmla="*/ 111600 w 111240"/>
              <a:gd name="textAreaTop" fmla="*/ 0 h 33480"/>
              <a:gd name="textAreaBottom" fmla="*/ 33840 h 33480"/>
            </a:gdLst>
            <a:ahLst/>
            <a:cxnLst/>
            <a:rect l="textAreaLeft" t="textAreaTop" r="textAreaRight" b="textAreaBottom"/>
            <a:pathLst>
              <a:path w="52070" h="15875">
                <a:moveTo>
                  <a:pt x="0" y="15313"/>
                </a:moveTo>
                <a:lnTo>
                  <a:pt x="51844" y="15313"/>
                </a:lnTo>
                <a:lnTo>
                  <a:pt x="51844" y="0"/>
                </a:lnTo>
                <a:lnTo>
                  <a:pt x="0" y="0"/>
                </a:lnTo>
                <a:lnTo>
                  <a:pt x="0" y="15313"/>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10" name="object 176"/>
          <p:cNvSpPr/>
          <p:nvPr/>
        </p:nvSpPr>
        <p:spPr>
          <a:xfrm>
            <a:off x="7991640" y="31007520"/>
            <a:ext cx="111240" cy="33480"/>
          </a:xfrm>
          <a:custGeom>
            <a:avLst/>
            <a:gdLst>
              <a:gd name="textAreaLeft" fmla="*/ 0 w 111240"/>
              <a:gd name="textAreaRight" fmla="*/ 111600 w 111240"/>
              <a:gd name="textAreaTop" fmla="*/ 0 h 33480"/>
              <a:gd name="textAreaBottom" fmla="*/ 33840 h 33480"/>
            </a:gdLst>
            <a:ahLst/>
            <a:cxnLst/>
            <a:rect l="textAreaLeft" t="textAreaTop" r="textAreaRight" b="textAreaBottom"/>
            <a:pathLst>
              <a:path w="52070" h="15875">
                <a:moveTo>
                  <a:pt x="0" y="15313"/>
                </a:moveTo>
                <a:lnTo>
                  <a:pt x="51844" y="15313"/>
                </a:lnTo>
                <a:lnTo>
                  <a:pt x="51844" y="0"/>
                </a:lnTo>
                <a:lnTo>
                  <a:pt x="0" y="0"/>
                </a:lnTo>
                <a:lnTo>
                  <a:pt x="0" y="15313"/>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11" name="object 177"/>
          <p:cNvSpPr/>
          <p:nvPr/>
        </p:nvSpPr>
        <p:spPr>
          <a:xfrm>
            <a:off x="8214480" y="31007520"/>
            <a:ext cx="111240" cy="33480"/>
          </a:xfrm>
          <a:custGeom>
            <a:avLst/>
            <a:gdLst>
              <a:gd name="textAreaLeft" fmla="*/ 0 w 111240"/>
              <a:gd name="textAreaRight" fmla="*/ 111600 w 111240"/>
              <a:gd name="textAreaTop" fmla="*/ 0 h 33480"/>
              <a:gd name="textAreaBottom" fmla="*/ 33840 h 33480"/>
            </a:gdLst>
            <a:ahLst/>
            <a:cxnLst/>
            <a:rect l="textAreaLeft" t="textAreaTop" r="textAreaRight" b="textAreaBottom"/>
            <a:pathLst>
              <a:path w="52070" h="15875">
                <a:moveTo>
                  <a:pt x="0" y="15313"/>
                </a:moveTo>
                <a:lnTo>
                  <a:pt x="51844" y="15313"/>
                </a:lnTo>
                <a:lnTo>
                  <a:pt x="51844" y="0"/>
                </a:lnTo>
                <a:lnTo>
                  <a:pt x="0" y="0"/>
                </a:lnTo>
                <a:lnTo>
                  <a:pt x="0" y="15313"/>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12" name="object 178"/>
          <p:cNvSpPr/>
          <p:nvPr/>
        </p:nvSpPr>
        <p:spPr>
          <a:xfrm>
            <a:off x="8437320" y="31007520"/>
            <a:ext cx="111240" cy="33480"/>
          </a:xfrm>
          <a:custGeom>
            <a:avLst/>
            <a:gdLst>
              <a:gd name="textAreaLeft" fmla="*/ 0 w 111240"/>
              <a:gd name="textAreaRight" fmla="*/ 111600 w 111240"/>
              <a:gd name="textAreaTop" fmla="*/ 0 h 33480"/>
              <a:gd name="textAreaBottom" fmla="*/ 33840 h 33480"/>
            </a:gdLst>
            <a:ahLst/>
            <a:cxnLst/>
            <a:rect l="textAreaLeft" t="textAreaTop" r="textAreaRight" b="textAreaBottom"/>
            <a:pathLst>
              <a:path w="52070" h="15875">
                <a:moveTo>
                  <a:pt x="0" y="15313"/>
                </a:moveTo>
                <a:lnTo>
                  <a:pt x="51844" y="15313"/>
                </a:lnTo>
                <a:lnTo>
                  <a:pt x="51844" y="0"/>
                </a:lnTo>
                <a:lnTo>
                  <a:pt x="0" y="0"/>
                </a:lnTo>
                <a:lnTo>
                  <a:pt x="0" y="15313"/>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13" name="object 179"/>
          <p:cNvSpPr/>
          <p:nvPr/>
        </p:nvSpPr>
        <p:spPr>
          <a:xfrm>
            <a:off x="8660160" y="31007520"/>
            <a:ext cx="111240" cy="33480"/>
          </a:xfrm>
          <a:custGeom>
            <a:avLst/>
            <a:gdLst>
              <a:gd name="textAreaLeft" fmla="*/ 0 w 111240"/>
              <a:gd name="textAreaRight" fmla="*/ 111600 w 111240"/>
              <a:gd name="textAreaTop" fmla="*/ 0 h 33480"/>
              <a:gd name="textAreaBottom" fmla="*/ 33840 h 33480"/>
            </a:gdLst>
            <a:ahLst/>
            <a:cxnLst/>
            <a:rect l="textAreaLeft" t="textAreaTop" r="textAreaRight" b="textAreaBottom"/>
            <a:pathLst>
              <a:path w="52070" h="15875">
                <a:moveTo>
                  <a:pt x="0" y="15313"/>
                </a:moveTo>
                <a:lnTo>
                  <a:pt x="51844" y="15313"/>
                </a:lnTo>
                <a:lnTo>
                  <a:pt x="51844" y="0"/>
                </a:lnTo>
                <a:lnTo>
                  <a:pt x="0" y="0"/>
                </a:lnTo>
                <a:lnTo>
                  <a:pt x="0" y="15313"/>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14" name="object 180"/>
          <p:cNvSpPr/>
          <p:nvPr/>
        </p:nvSpPr>
        <p:spPr>
          <a:xfrm>
            <a:off x="8883000" y="31007520"/>
            <a:ext cx="333360" cy="33480"/>
          </a:xfrm>
          <a:custGeom>
            <a:avLst/>
            <a:gdLst>
              <a:gd name="textAreaLeft" fmla="*/ 0 w 333360"/>
              <a:gd name="textAreaRight" fmla="*/ 333720 w 333360"/>
              <a:gd name="textAreaTop" fmla="*/ 0 h 33480"/>
              <a:gd name="textAreaBottom" fmla="*/ 33840 h 33480"/>
            </a:gdLst>
            <a:ahLst/>
            <a:cxnLst/>
            <a:rect l="textAreaLeft" t="textAreaTop" r="textAreaRight" b="textAreaBottom"/>
            <a:pathLst>
              <a:path w="155575" h="15875">
                <a:moveTo>
                  <a:pt x="0" y="15313"/>
                </a:moveTo>
                <a:lnTo>
                  <a:pt x="155545" y="15313"/>
                </a:lnTo>
                <a:lnTo>
                  <a:pt x="155545" y="0"/>
                </a:lnTo>
                <a:lnTo>
                  <a:pt x="0" y="0"/>
                </a:lnTo>
                <a:lnTo>
                  <a:pt x="0" y="15313"/>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15" name="object 181"/>
          <p:cNvSpPr/>
          <p:nvPr/>
        </p:nvSpPr>
        <p:spPr>
          <a:xfrm>
            <a:off x="9328680" y="31007520"/>
            <a:ext cx="111240" cy="33480"/>
          </a:xfrm>
          <a:custGeom>
            <a:avLst/>
            <a:gdLst>
              <a:gd name="textAreaLeft" fmla="*/ 0 w 111240"/>
              <a:gd name="textAreaRight" fmla="*/ 111600 w 111240"/>
              <a:gd name="textAreaTop" fmla="*/ 0 h 33480"/>
              <a:gd name="textAreaBottom" fmla="*/ 33840 h 33480"/>
            </a:gdLst>
            <a:ahLst/>
            <a:cxnLst/>
            <a:rect l="textAreaLeft" t="textAreaTop" r="textAreaRight" b="textAreaBottom"/>
            <a:pathLst>
              <a:path w="52070" h="15875">
                <a:moveTo>
                  <a:pt x="0" y="15313"/>
                </a:moveTo>
                <a:lnTo>
                  <a:pt x="51856" y="15313"/>
                </a:lnTo>
                <a:lnTo>
                  <a:pt x="51856" y="0"/>
                </a:lnTo>
                <a:lnTo>
                  <a:pt x="0" y="0"/>
                </a:lnTo>
                <a:lnTo>
                  <a:pt x="0" y="15313"/>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16" name="object 182"/>
          <p:cNvSpPr/>
          <p:nvPr/>
        </p:nvSpPr>
        <p:spPr>
          <a:xfrm>
            <a:off x="9551520" y="31007520"/>
            <a:ext cx="111240" cy="33480"/>
          </a:xfrm>
          <a:custGeom>
            <a:avLst/>
            <a:gdLst>
              <a:gd name="textAreaLeft" fmla="*/ 0 w 111240"/>
              <a:gd name="textAreaRight" fmla="*/ 111600 w 111240"/>
              <a:gd name="textAreaTop" fmla="*/ 0 h 33480"/>
              <a:gd name="textAreaBottom" fmla="*/ 33840 h 33480"/>
            </a:gdLst>
            <a:ahLst/>
            <a:cxnLst/>
            <a:rect l="textAreaLeft" t="textAreaTop" r="textAreaRight" b="textAreaBottom"/>
            <a:pathLst>
              <a:path w="52070" h="15875">
                <a:moveTo>
                  <a:pt x="0" y="15313"/>
                </a:moveTo>
                <a:lnTo>
                  <a:pt x="51844" y="15313"/>
                </a:lnTo>
                <a:lnTo>
                  <a:pt x="51844" y="0"/>
                </a:lnTo>
                <a:lnTo>
                  <a:pt x="0" y="0"/>
                </a:lnTo>
                <a:lnTo>
                  <a:pt x="0" y="15313"/>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17" name="object 183"/>
          <p:cNvSpPr/>
          <p:nvPr/>
        </p:nvSpPr>
        <p:spPr>
          <a:xfrm>
            <a:off x="9774360" y="31007520"/>
            <a:ext cx="111240" cy="33480"/>
          </a:xfrm>
          <a:custGeom>
            <a:avLst/>
            <a:gdLst>
              <a:gd name="textAreaLeft" fmla="*/ 0 w 111240"/>
              <a:gd name="textAreaRight" fmla="*/ 111600 w 111240"/>
              <a:gd name="textAreaTop" fmla="*/ 0 h 33480"/>
              <a:gd name="textAreaBottom" fmla="*/ 33840 h 33480"/>
            </a:gdLst>
            <a:ahLst/>
            <a:cxnLst/>
            <a:rect l="textAreaLeft" t="textAreaTop" r="textAreaRight" b="textAreaBottom"/>
            <a:pathLst>
              <a:path w="52070" h="15875">
                <a:moveTo>
                  <a:pt x="0" y="15313"/>
                </a:moveTo>
                <a:lnTo>
                  <a:pt x="51844" y="15313"/>
                </a:lnTo>
                <a:lnTo>
                  <a:pt x="51844" y="0"/>
                </a:lnTo>
                <a:lnTo>
                  <a:pt x="0" y="0"/>
                </a:lnTo>
                <a:lnTo>
                  <a:pt x="0" y="15313"/>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18" name="object 184"/>
          <p:cNvSpPr/>
          <p:nvPr/>
        </p:nvSpPr>
        <p:spPr>
          <a:xfrm>
            <a:off x="9997200" y="31007520"/>
            <a:ext cx="111240" cy="33480"/>
          </a:xfrm>
          <a:custGeom>
            <a:avLst/>
            <a:gdLst>
              <a:gd name="textAreaLeft" fmla="*/ 0 w 111240"/>
              <a:gd name="textAreaRight" fmla="*/ 111600 w 111240"/>
              <a:gd name="textAreaTop" fmla="*/ 0 h 33480"/>
              <a:gd name="textAreaBottom" fmla="*/ 33840 h 33480"/>
            </a:gdLst>
            <a:ahLst/>
            <a:cxnLst/>
            <a:rect l="textAreaLeft" t="textAreaTop" r="textAreaRight" b="textAreaBottom"/>
            <a:pathLst>
              <a:path w="52070" h="15875">
                <a:moveTo>
                  <a:pt x="0" y="15313"/>
                </a:moveTo>
                <a:lnTo>
                  <a:pt x="51844" y="15313"/>
                </a:lnTo>
                <a:lnTo>
                  <a:pt x="51844" y="0"/>
                </a:lnTo>
                <a:lnTo>
                  <a:pt x="0" y="0"/>
                </a:lnTo>
                <a:lnTo>
                  <a:pt x="0" y="15313"/>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19" name="object 185"/>
          <p:cNvSpPr/>
          <p:nvPr/>
        </p:nvSpPr>
        <p:spPr>
          <a:xfrm>
            <a:off x="10220760" y="31007520"/>
            <a:ext cx="111240" cy="33480"/>
          </a:xfrm>
          <a:custGeom>
            <a:avLst/>
            <a:gdLst>
              <a:gd name="textAreaLeft" fmla="*/ 0 w 111240"/>
              <a:gd name="textAreaRight" fmla="*/ 111600 w 111240"/>
              <a:gd name="textAreaTop" fmla="*/ 0 h 33480"/>
              <a:gd name="textAreaBottom" fmla="*/ 33840 h 33480"/>
            </a:gdLst>
            <a:ahLst/>
            <a:cxnLst/>
            <a:rect l="textAreaLeft" t="textAreaTop" r="textAreaRight" b="textAreaBottom"/>
            <a:pathLst>
              <a:path w="52070" h="15875">
                <a:moveTo>
                  <a:pt x="0" y="15313"/>
                </a:moveTo>
                <a:lnTo>
                  <a:pt x="51850" y="15313"/>
                </a:lnTo>
                <a:lnTo>
                  <a:pt x="51850" y="0"/>
                </a:lnTo>
                <a:lnTo>
                  <a:pt x="0" y="0"/>
                </a:lnTo>
                <a:lnTo>
                  <a:pt x="0" y="15313"/>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20" name="object 186"/>
          <p:cNvSpPr/>
          <p:nvPr/>
        </p:nvSpPr>
        <p:spPr>
          <a:xfrm>
            <a:off x="10443600" y="31007520"/>
            <a:ext cx="333360" cy="33480"/>
          </a:xfrm>
          <a:custGeom>
            <a:avLst/>
            <a:gdLst>
              <a:gd name="textAreaLeft" fmla="*/ 0 w 333360"/>
              <a:gd name="textAreaRight" fmla="*/ 333720 w 333360"/>
              <a:gd name="textAreaTop" fmla="*/ 0 h 33480"/>
              <a:gd name="textAreaBottom" fmla="*/ 33840 h 33480"/>
            </a:gdLst>
            <a:ahLst/>
            <a:cxnLst/>
            <a:rect l="textAreaLeft" t="textAreaTop" r="textAreaRight" b="textAreaBottom"/>
            <a:pathLst>
              <a:path w="155575" h="15875">
                <a:moveTo>
                  <a:pt x="0" y="15313"/>
                </a:moveTo>
                <a:lnTo>
                  <a:pt x="155545" y="15313"/>
                </a:lnTo>
                <a:lnTo>
                  <a:pt x="155545" y="0"/>
                </a:lnTo>
                <a:lnTo>
                  <a:pt x="0" y="0"/>
                </a:lnTo>
                <a:lnTo>
                  <a:pt x="0" y="15313"/>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21" name="object 187"/>
          <p:cNvSpPr/>
          <p:nvPr/>
        </p:nvSpPr>
        <p:spPr>
          <a:xfrm>
            <a:off x="10889280" y="31007520"/>
            <a:ext cx="111240" cy="33480"/>
          </a:xfrm>
          <a:custGeom>
            <a:avLst/>
            <a:gdLst>
              <a:gd name="textAreaLeft" fmla="*/ 0 w 111240"/>
              <a:gd name="textAreaRight" fmla="*/ 111600 w 111240"/>
              <a:gd name="textAreaTop" fmla="*/ 0 h 33480"/>
              <a:gd name="textAreaBottom" fmla="*/ 33840 h 33480"/>
            </a:gdLst>
            <a:ahLst/>
            <a:cxnLst/>
            <a:rect l="textAreaLeft" t="textAreaTop" r="textAreaRight" b="textAreaBottom"/>
            <a:pathLst>
              <a:path w="52070" h="15875">
                <a:moveTo>
                  <a:pt x="0" y="15313"/>
                </a:moveTo>
                <a:lnTo>
                  <a:pt x="51850" y="15313"/>
                </a:lnTo>
                <a:lnTo>
                  <a:pt x="51850" y="0"/>
                </a:lnTo>
                <a:lnTo>
                  <a:pt x="0" y="0"/>
                </a:lnTo>
                <a:lnTo>
                  <a:pt x="0" y="15313"/>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22" name="object 188"/>
          <p:cNvSpPr/>
          <p:nvPr/>
        </p:nvSpPr>
        <p:spPr>
          <a:xfrm>
            <a:off x="11112120" y="31007520"/>
            <a:ext cx="111240" cy="33480"/>
          </a:xfrm>
          <a:custGeom>
            <a:avLst/>
            <a:gdLst>
              <a:gd name="textAreaLeft" fmla="*/ 0 w 111240"/>
              <a:gd name="textAreaRight" fmla="*/ 111600 w 111240"/>
              <a:gd name="textAreaTop" fmla="*/ 0 h 33480"/>
              <a:gd name="textAreaBottom" fmla="*/ 33840 h 33480"/>
            </a:gdLst>
            <a:ahLst/>
            <a:cxnLst/>
            <a:rect l="textAreaLeft" t="textAreaTop" r="textAreaRight" b="textAreaBottom"/>
            <a:pathLst>
              <a:path w="52070" h="15875">
                <a:moveTo>
                  <a:pt x="0" y="15313"/>
                </a:moveTo>
                <a:lnTo>
                  <a:pt x="51844" y="15313"/>
                </a:lnTo>
                <a:lnTo>
                  <a:pt x="51844" y="0"/>
                </a:lnTo>
                <a:lnTo>
                  <a:pt x="0" y="0"/>
                </a:lnTo>
                <a:lnTo>
                  <a:pt x="0" y="15313"/>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23" name="object 189"/>
          <p:cNvSpPr/>
          <p:nvPr/>
        </p:nvSpPr>
        <p:spPr>
          <a:xfrm>
            <a:off x="11334960" y="31007520"/>
            <a:ext cx="111240" cy="33480"/>
          </a:xfrm>
          <a:custGeom>
            <a:avLst/>
            <a:gdLst>
              <a:gd name="textAreaLeft" fmla="*/ 0 w 111240"/>
              <a:gd name="textAreaRight" fmla="*/ 111600 w 111240"/>
              <a:gd name="textAreaTop" fmla="*/ 0 h 33480"/>
              <a:gd name="textAreaBottom" fmla="*/ 33840 h 33480"/>
            </a:gdLst>
            <a:ahLst/>
            <a:cxnLst/>
            <a:rect l="textAreaLeft" t="textAreaTop" r="textAreaRight" b="textAreaBottom"/>
            <a:pathLst>
              <a:path w="52070" h="15875">
                <a:moveTo>
                  <a:pt x="0" y="15313"/>
                </a:moveTo>
                <a:lnTo>
                  <a:pt x="51844" y="15313"/>
                </a:lnTo>
                <a:lnTo>
                  <a:pt x="51844" y="0"/>
                </a:lnTo>
                <a:lnTo>
                  <a:pt x="0" y="0"/>
                </a:lnTo>
                <a:lnTo>
                  <a:pt x="0" y="15313"/>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24" name="object 190"/>
          <p:cNvSpPr/>
          <p:nvPr/>
        </p:nvSpPr>
        <p:spPr>
          <a:xfrm>
            <a:off x="11557800" y="31007520"/>
            <a:ext cx="111240" cy="33480"/>
          </a:xfrm>
          <a:custGeom>
            <a:avLst/>
            <a:gdLst>
              <a:gd name="textAreaLeft" fmla="*/ 0 w 111240"/>
              <a:gd name="textAreaRight" fmla="*/ 111600 w 111240"/>
              <a:gd name="textAreaTop" fmla="*/ 0 h 33480"/>
              <a:gd name="textAreaBottom" fmla="*/ 33840 h 33480"/>
            </a:gdLst>
            <a:ahLst/>
            <a:cxnLst/>
            <a:rect l="textAreaLeft" t="textAreaTop" r="textAreaRight" b="textAreaBottom"/>
            <a:pathLst>
              <a:path w="52070" h="15875">
                <a:moveTo>
                  <a:pt x="0" y="15313"/>
                </a:moveTo>
                <a:lnTo>
                  <a:pt x="51844" y="15313"/>
                </a:lnTo>
                <a:lnTo>
                  <a:pt x="51844" y="0"/>
                </a:lnTo>
                <a:lnTo>
                  <a:pt x="0" y="0"/>
                </a:lnTo>
                <a:lnTo>
                  <a:pt x="0" y="15313"/>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25" name="object 191"/>
          <p:cNvSpPr/>
          <p:nvPr/>
        </p:nvSpPr>
        <p:spPr>
          <a:xfrm>
            <a:off x="11780640" y="31007520"/>
            <a:ext cx="111240" cy="33480"/>
          </a:xfrm>
          <a:custGeom>
            <a:avLst/>
            <a:gdLst>
              <a:gd name="textAreaLeft" fmla="*/ 0 w 111240"/>
              <a:gd name="textAreaRight" fmla="*/ 111600 w 111240"/>
              <a:gd name="textAreaTop" fmla="*/ 0 h 33480"/>
              <a:gd name="textAreaBottom" fmla="*/ 33840 h 33480"/>
            </a:gdLst>
            <a:ahLst/>
            <a:cxnLst/>
            <a:rect l="textAreaLeft" t="textAreaTop" r="textAreaRight" b="textAreaBottom"/>
            <a:pathLst>
              <a:path w="52070" h="15875">
                <a:moveTo>
                  <a:pt x="0" y="15313"/>
                </a:moveTo>
                <a:lnTo>
                  <a:pt x="51844" y="15313"/>
                </a:lnTo>
                <a:lnTo>
                  <a:pt x="51844" y="0"/>
                </a:lnTo>
                <a:lnTo>
                  <a:pt x="0" y="0"/>
                </a:lnTo>
                <a:lnTo>
                  <a:pt x="0" y="15313"/>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26" name="object 192"/>
          <p:cNvSpPr/>
          <p:nvPr/>
        </p:nvSpPr>
        <p:spPr>
          <a:xfrm>
            <a:off x="12003480" y="31007520"/>
            <a:ext cx="111240" cy="33480"/>
          </a:xfrm>
          <a:custGeom>
            <a:avLst/>
            <a:gdLst>
              <a:gd name="textAreaLeft" fmla="*/ 0 w 111240"/>
              <a:gd name="textAreaRight" fmla="*/ 111600 w 111240"/>
              <a:gd name="textAreaTop" fmla="*/ 0 h 33480"/>
              <a:gd name="textAreaBottom" fmla="*/ 33840 h 33480"/>
            </a:gdLst>
            <a:ahLst/>
            <a:cxnLst/>
            <a:rect l="textAreaLeft" t="textAreaTop" r="textAreaRight" b="textAreaBottom"/>
            <a:pathLst>
              <a:path w="52070" h="15875">
                <a:moveTo>
                  <a:pt x="0" y="15313"/>
                </a:moveTo>
                <a:lnTo>
                  <a:pt x="51844" y="15313"/>
                </a:lnTo>
                <a:lnTo>
                  <a:pt x="51844" y="0"/>
                </a:lnTo>
                <a:lnTo>
                  <a:pt x="0" y="0"/>
                </a:lnTo>
                <a:lnTo>
                  <a:pt x="0" y="15313"/>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27" name="object 193"/>
          <p:cNvSpPr/>
          <p:nvPr/>
        </p:nvSpPr>
        <p:spPr>
          <a:xfrm>
            <a:off x="12226320" y="31007520"/>
            <a:ext cx="111240" cy="33480"/>
          </a:xfrm>
          <a:custGeom>
            <a:avLst/>
            <a:gdLst>
              <a:gd name="textAreaLeft" fmla="*/ 0 w 111240"/>
              <a:gd name="textAreaRight" fmla="*/ 111600 w 111240"/>
              <a:gd name="textAreaTop" fmla="*/ 0 h 33480"/>
              <a:gd name="textAreaBottom" fmla="*/ 33840 h 33480"/>
            </a:gdLst>
            <a:ahLst/>
            <a:cxnLst/>
            <a:rect l="textAreaLeft" t="textAreaTop" r="textAreaRight" b="textAreaBottom"/>
            <a:pathLst>
              <a:path w="52070" h="15875">
                <a:moveTo>
                  <a:pt x="0" y="15313"/>
                </a:moveTo>
                <a:lnTo>
                  <a:pt x="51844" y="15313"/>
                </a:lnTo>
                <a:lnTo>
                  <a:pt x="51844" y="0"/>
                </a:lnTo>
                <a:lnTo>
                  <a:pt x="0" y="0"/>
                </a:lnTo>
                <a:lnTo>
                  <a:pt x="0" y="15313"/>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28" name="object 194"/>
          <p:cNvSpPr/>
          <p:nvPr/>
        </p:nvSpPr>
        <p:spPr>
          <a:xfrm>
            <a:off x="12449160" y="31007520"/>
            <a:ext cx="111240" cy="33480"/>
          </a:xfrm>
          <a:custGeom>
            <a:avLst/>
            <a:gdLst>
              <a:gd name="textAreaLeft" fmla="*/ 0 w 111240"/>
              <a:gd name="textAreaRight" fmla="*/ 111600 w 111240"/>
              <a:gd name="textAreaTop" fmla="*/ 0 h 33480"/>
              <a:gd name="textAreaBottom" fmla="*/ 33840 h 33480"/>
            </a:gdLst>
            <a:ahLst/>
            <a:cxnLst/>
            <a:rect l="textAreaLeft" t="textAreaTop" r="textAreaRight" b="textAreaBottom"/>
            <a:pathLst>
              <a:path w="52070" h="15875">
                <a:moveTo>
                  <a:pt x="0" y="15313"/>
                </a:moveTo>
                <a:lnTo>
                  <a:pt x="51850" y="15313"/>
                </a:lnTo>
                <a:lnTo>
                  <a:pt x="51850" y="0"/>
                </a:lnTo>
                <a:lnTo>
                  <a:pt x="0" y="0"/>
                </a:lnTo>
                <a:lnTo>
                  <a:pt x="0" y="15313"/>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29" name="object 195"/>
          <p:cNvSpPr/>
          <p:nvPr/>
        </p:nvSpPr>
        <p:spPr>
          <a:xfrm>
            <a:off x="12672000" y="31007520"/>
            <a:ext cx="111240" cy="33480"/>
          </a:xfrm>
          <a:custGeom>
            <a:avLst/>
            <a:gdLst>
              <a:gd name="textAreaLeft" fmla="*/ 0 w 111240"/>
              <a:gd name="textAreaRight" fmla="*/ 111600 w 111240"/>
              <a:gd name="textAreaTop" fmla="*/ 0 h 33480"/>
              <a:gd name="textAreaBottom" fmla="*/ 33840 h 33480"/>
            </a:gdLst>
            <a:ahLst/>
            <a:cxnLst/>
            <a:rect l="textAreaLeft" t="textAreaTop" r="textAreaRight" b="textAreaBottom"/>
            <a:pathLst>
              <a:path w="52070" h="15875">
                <a:moveTo>
                  <a:pt x="0" y="15313"/>
                </a:moveTo>
                <a:lnTo>
                  <a:pt x="51844" y="15313"/>
                </a:lnTo>
                <a:lnTo>
                  <a:pt x="51844" y="0"/>
                </a:lnTo>
                <a:lnTo>
                  <a:pt x="0" y="0"/>
                </a:lnTo>
                <a:lnTo>
                  <a:pt x="0" y="15313"/>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30" name="object 196"/>
          <p:cNvSpPr/>
          <p:nvPr/>
        </p:nvSpPr>
        <p:spPr>
          <a:xfrm>
            <a:off x="12894840" y="31007520"/>
            <a:ext cx="111240" cy="33480"/>
          </a:xfrm>
          <a:custGeom>
            <a:avLst/>
            <a:gdLst>
              <a:gd name="textAreaLeft" fmla="*/ 0 w 111240"/>
              <a:gd name="textAreaRight" fmla="*/ 111600 w 111240"/>
              <a:gd name="textAreaTop" fmla="*/ 0 h 33480"/>
              <a:gd name="textAreaBottom" fmla="*/ 33840 h 33480"/>
            </a:gdLst>
            <a:ahLst/>
            <a:cxnLst/>
            <a:rect l="textAreaLeft" t="textAreaTop" r="textAreaRight" b="textAreaBottom"/>
            <a:pathLst>
              <a:path w="52070" h="15875">
                <a:moveTo>
                  <a:pt x="0" y="15313"/>
                </a:moveTo>
                <a:lnTo>
                  <a:pt x="51844" y="15313"/>
                </a:lnTo>
                <a:lnTo>
                  <a:pt x="51844" y="0"/>
                </a:lnTo>
                <a:lnTo>
                  <a:pt x="0" y="0"/>
                </a:lnTo>
                <a:lnTo>
                  <a:pt x="0" y="15313"/>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31" name="object 197"/>
          <p:cNvSpPr/>
          <p:nvPr/>
        </p:nvSpPr>
        <p:spPr>
          <a:xfrm>
            <a:off x="13117680" y="31007520"/>
            <a:ext cx="111240" cy="33480"/>
          </a:xfrm>
          <a:custGeom>
            <a:avLst/>
            <a:gdLst>
              <a:gd name="textAreaLeft" fmla="*/ 0 w 111240"/>
              <a:gd name="textAreaRight" fmla="*/ 111600 w 111240"/>
              <a:gd name="textAreaTop" fmla="*/ 0 h 33480"/>
              <a:gd name="textAreaBottom" fmla="*/ 33840 h 33480"/>
            </a:gdLst>
            <a:ahLst/>
            <a:cxnLst/>
            <a:rect l="textAreaLeft" t="textAreaTop" r="textAreaRight" b="textAreaBottom"/>
            <a:pathLst>
              <a:path w="52070" h="15875">
                <a:moveTo>
                  <a:pt x="0" y="15313"/>
                </a:moveTo>
                <a:lnTo>
                  <a:pt x="51844" y="15313"/>
                </a:lnTo>
                <a:lnTo>
                  <a:pt x="51844" y="0"/>
                </a:lnTo>
                <a:lnTo>
                  <a:pt x="0" y="0"/>
                </a:lnTo>
                <a:lnTo>
                  <a:pt x="0" y="15313"/>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32" name="object 198"/>
          <p:cNvSpPr/>
          <p:nvPr/>
        </p:nvSpPr>
        <p:spPr>
          <a:xfrm>
            <a:off x="13340520" y="31007520"/>
            <a:ext cx="111240" cy="33480"/>
          </a:xfrm>
          <a:custGeom>
            <a:avLst/>
            <a:gdLst>
              <a:gd name="textAreaLeft" fmla="*/ 0 w 111240"/>
              <a:gd name="textAreaRight" fmla="*/ 111600 w 111240"/>
              <a:gd name="textAreaTop" fmla="*/ 0 h 33480"/>
              <a:gd name="textAreaBottom" fmla="*/ 33840 h 33480"/>
            </a:gdLst>
            <a:ahLst/>
            <a:cxnLst/>
            <a:rect l="textAreaLeft" t="textAreaTop" r="textAreaRight" b="textAreaBottom"/>
            <a:pathLst>
              <a:path w="52070" h="15875">
                <a:moveTo>
                  <a:pt x="0" y="15313"/>
                </a:moveTo>
                <a:lnTo>
                  <a:pt x="51844" y="15313"/>
                </a:lnTo>
                <a:lnTo>
                  <a:pt x="51844" y="0"/>
                </a:lnTo>
                <a:lnTo>
                  <a:pt x="0" y="0"/>
                </a:lnTo>
                <a:lnTo>
                  <a:pt x="0" y="15313"/>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33" name="object 199"/>
          <p:cNvSpPr/>
          <p:nvPr/>
        </p:nvSpPr>
        <p:spPr>
          <a:xfrm>
            <a:off x="13563360" y="31007520"/>
            <a:ext cx="111240" cy="33480"/>
          </a:xfrm>
          <a:custGeom>
            <a:avLst/>
            <a:gdLst>
              <a:gd name="textAreaLeft" fmla="*/ 0 w 111240"/>
              <a:gd name="textAreaRight" fmla="*/ 111600 w 111240"/>
              <a:gd name="textAreaTop" fmla="*/ 0 h 33480"/>
              <a:gd name="textAreaBottom" fmla="*/ 33840 h 33480"/>
            </a:gdLst>
            <a:ahLst/>
            <a:cxnLst/>
            <a:rect l="textAreaLeft" t="textAreaTop" r="textAreaRight" b="textAreaBottom"/>
            <a:pathLst>
              <a:path w="52070" h="15875">
                <a:moveTo>
                  <a:pt x="0" y="15313"/>
                </a:moveTo>
                <a:lnTo>
                  <a:pt x="51844" y="15313"/>
                </a:lnTo>
                <a:lnTo>
                  <a:pt x="51844" y="0"/>
                </a:lnTo>
                <a:lnTo>
                  <a:pt x="0" y="0"/>
                </a:lnTo>
                <a:lnTo>
                  <a:pt x="0" y="15313"/>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34" name="object 200"/>
          <p:cNvSpPr/>
          <p:nvPr/>
        </p:nvSpPr>
        <p:spPr>
          <a:xfrm>
            <a:off x="13786200" y="31007520"/>
            <a:ext cx="111240" cy="33480"/>
          </a:xfrm>
          <a:custGeom>
            <a:avLst/>
            <a:gdLst>
              <a:gd name="textAreaLeft" fmla="*/ 0 w 111240"/>
              <a:gd name="textAreaRight" fmla="*/ 111600 w 111240"/>
              <a:gd name="textAreaTop" fmla="*/ 0 h 33480"/>
              <a:gd name="textAreaBottom" fmla="*/ 33840 h 33480"/>
            </a:gdLst>
            <a:ahLst/>
            <a:cxnLst/>
            <a:rect l="textAreaLeft" t="textAreaTop" r="textAreaRight" b="textAreaBottom"/>
            <a:pathLst>
              <a:path w="52070" h="15875">
                <a:moveTo>
                  <a:pt x="0" y="15313"/>
                </a:moveTo>
                <a:lnTo>
                  <a:pt x="51850" y="15313"/>
                </a:lnTo>
                <a:lnTo>
                  <a:pt x="51850" y="0"/>
                </a:lnTo>
                <a:lnTo>
                  <a:pt x="0" y="0"/>
                </a:lnTo>
                <a:lnTo>
                  <a:pt x="0" y="15313"/>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35" name="object 201"/>
          <p:cNvSpPr/>
          <p:nvPr/>
        </p:nvSpPr>
        <p:spPr>
          <a:xfrm>
            <a:off x="14009040" y="31007520"/>
            <a:ext cx="111240" cy="33480"/>
          </a:xfrm>
          <a:custGeom>
            <a:avLst/>
            <a:gdLst>
              <a:gd name="textAreaLeft" fmla="*/ 0 w 111240"/>
              <a:gd name="textAreaRight" fmla="*/ 111600 w 111240"/>
              <a:gd name="textAreaTop" fmla="*/ 0 h 33480"/>
              <a:gd name="textAreaBottom" fmla="*/ 33840 h 33480"/>
            </a:gdLst>
            <a:ahLst/>
            <a:cxnLst/>
            <a:rect l="textAreaLeft" t="textAreaTop" r="textAreaRight" b="textAreaBottom"/>
            <a:pathLst>
              <a:path w="52070" h="15875">
                <a:moveTo>
                  <a:pt x="0" y="15313"/>
                </a:moveTo>
                <a:lnTo>
                  <a:pt x="51850" y="15313"/>
                </a:lnTo>
                <a:lnTo>
                  <a:pt x="51850" y="0"/>
                </a:lnTo>
                <a:lnTo>
                  <a:pt x="0" y="0"/>
                </a:lnTo>
                <a:lnTo>
                  <a:pt x="0" y="15313"/>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36" name="object 202"/>
          <p:cNvSpPr/>
          <p:nvPr/>
        </p:nvSpPr>
        <p:spPr>
          <a:xfrm>
            <a:off x="14231880" y="31007520"/>
            <a:ext cx="111240" cy="33480"/>
          </a:xfrm>
          <a:custGeom>
            <a:avLst/>
            <a:gdLst>
              <a:gd name="textAreaLeft" fmla="*/ 0 w 111240"/>
              <a:gd name="textAreaRight" fmla="*/ 111600 w 111240"/>
              <a:gd name="textAreaTop" fmla="*/ 0 h 33480"/>
              <a:gd name="textAreaBottom" fmla="*/ 33840 h 33480"/>
            </a:gdLst>
            <a:ahLst/>
            <a:cxnLst/>
            <a:rect l="textAreaLeft" t="textAreaTop" r="textAreaRight" b="textAreaBottom"/>
            <a:pathLst>
              <a:path w="52070" h="15875">
                <a:moveTo>
                  <a:pt x="0" y="15313"/>
                </a:moveTo>
                <a:lnTo>
                  <a:pt x="51838" y="15313"/>
                </a:lnTo>
                <a:lnTo>
                  <a:pt x="51838" y="0"/>
                </a:lnTo>
                <a:lnTo>
                  <a:pt x="0" y="0"/>
                </a:lnTo>
                <a:lnTo>
                  <a:pt x="0" y="15313"/>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37" name="object 203"/>
          <p:cNvSpPr/>
          <p:nvPr/>
        </p:nvSpPr>
        <p:spPr>
          <a:xfrm>
            <a:off x="14454720" y="31007520"/>
            <a:ext cx="111240" cy="33480"/>
          </a:xfrm>
          <a:custGeom>
            <a:avLst/>
            <a:gdLst>
              <a:gd name="textAreaLeft" fmla="*/ 0 w 111240"/>
              <a:gd name="textAreaRight" fmla="*/ 111600 w 111240"/>
              <a:gd name="textAreaTop" fmla="*/ 0 h 33480"/>
              <a:gd name="textAreaBottom" fmla="*/ 33840 h 33480"/>
            </a:gdLst>
            <a:ahLst/>
            <a:cxnLst/>
            <a:rect l="textAreaLeft" t="textAreaTop" r="textAreaRight" b="textAreaBottom"/>
            <a:pathLst>
              <a:path w="52070" h="15875">
                <a:moveTo>
                  <a:pt x="0" y="15313"/>
                </a:moveTo>
                <a:lnTo>
                  <a:pt x="51850" y="15313"/>
                </a:lnTo>
                <a:lnTo>
                  <a:pt x="51850" y="0"/>
                </a:lnTo>
                <a:lnTo>
                  <a:pt x="0" y="0"/>
                </a:lnTo>
                <a:lnTo>
                  <a:pt x="0" y="15313"/>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38" name="object 204"/>
          <p:cNvSpPr/>
          <p:nvPr/>
        </p:nvSpPr>
        <p:spPr>
          <a:xfrm>
            <a:off x="14677560" y="31007520"/>
            <a:ext cx="556920" cy="33480"/>
          </a:xfrm>
          <a:custGeom>
            <a:avLst/>
            <a:gdLst>
              <a:gd name="textAreaLeft" fmla="*/ 0 w 556920"/>
              <a:gd name="textAreaRight" fmla="*/ 557280 w 556920"/>
              <a:gd name="textAreaTop" fmla="*/ 0 h 33480"/>
              <a:gd name="textAreaBottom" fmla="*/ 33840 h 33480"/>
            </a:gdLst>
            <a:ahLst/>
            <a:cxnLst/>
            <a:rect l="textAreaLeft" t="textAreaTop" r="textAreaRight" b="textAreaBottom"/>
            <a:pathLst>
              <a:path w="259715" h="15875">
                <a:moveTo>
                  <a:pt x="0" y="15313"/>
                </a:moveTo>
                <a:lnTo>
                  <a:pt x="259246" y="15313"/>
                </a:lnTo>
                <a:lnTo>
                  <a:pt x="259246" y="0"/>
                </a:lnTo>
                <a:lnTo>
                  <a:pt x="0" y="0"/>
                </a:lnTo>
                <a:lnTo>
                  <a:pt x="0" y="15313"/>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39" name="object 205"/>
          <p:cNvSpPr/>
          <p:nvPr/>
        </p:nvSpPr>
        <p:spPr>
          <a:xfrm>
            <a:off x="15346800" y="31007520"/>
            <a:ext cx="111240" cy="33480"/>
          </a:xfrm>
          <a:custGeom>
            <a:avLst/>
            <a:gdLst>
              <a:gd name="textAreaLeft" fmla="*/ 0 w 111240"/>
              <a:gd name="textAreaRight" fmla="*/ 111600 w 111240"/>
              <a:gd name="textAreaTop" fmla="*/ 0 h 33480"/>
              <a:gd name="textAreaBottom" fmla="*/ 33840 h 33480"/>
            </a:gdLst>
            <a:ahLst/>
            <a:cxnLst/>
            <a:rect l="textAreaLeft" t="textAreaTop" r="textAreaRight" b="textAreaBottom"/>
            <a:pathLst>
              <a:path w="52070" h="15875">
                <a:moveTo>
                  <a:pt x="0" y="15313"/>
                </a:moveTo>
                <a:lnTo>
                  <a:pt x="51844" y="15313"/>
                </a:lnTo>
                <a:lnTo>
                  <a:pt x="51844" y="0"/>
                </a:lnTo>
                <a:lnTo>
                  <a:pt x="0" y="0"/>
                </a:lnTo>
                <a:lnTo>
                  <a:pt x="0" y="15313"/>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40" name="object 206"/>
          <p:cNvSpPr/>
          <p:nvPr/>
        </p:nvSpPr>
        <p:spPr>
          <a:xfrm>
            <a:off x="6877440" y="30652560"/>
            <a:ext cx="111240" cy="33480"/>
          </a:xfrm>
          <a:custGeom>
            <a:avLst/>
            <a:gdLst>
              <a:gd name="textAreaLeft" fmla="*/ 0 w 111240"/>
              <a:gd name="textAreaRight" fmla="*/ 111600 w 111240"/>
              <a:gd name="textAreaTop" fmla="*/ 0 h 33480"/>
              <a:gd name="textAreaBottom" fmla="*/ 33840 h 33480"/>
            </a:gdLst>
            <a:ahLst/>
            <a:cxnLst/>
            <a:rect l="textAreaLeft" t="textAreaTop" r="textAreaRight" b="textAreaBottom"/>
            <a:pathLst>
              <a:path w="52070" h="15875">
                <a:moveTo>
                  <a:pt x="0" y="15313"/>
                </a:moveTo>
                <a:lnTo>
                  <a:pt x="51850" y="15313"/>
                </a:lnTo>
                <a:lnTo>
                  <a:pt x="51850" y="0"/>
                </a:lnTo>
                <a:lnTo>
                  <a:pt x="0" y="0"/>
                </a:lnTo>
                <a:lnTo>
                  <a:pt x="0" y="15313"/>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41" name="object 207"/>
          <p:cNvSpPr/>
          <p:nvPr/>
        </p:nvSpPr>
        <p:spPr>
          <a:xfrm>
            <a:off x="7100280" y="30652560"/>
            <a:ext cx="111240" cy="33480"/>
          </a:xfrm>
          <a:custGeom>
            <a:avLst/>
            <a:gdLst>
              <a:gd name="textAreaLeft" fmla="*/ 0 w 111240"/>
              <a:gd name="textAreaRight" fmla="*/ 111600 w 111240"/>
              <a:gd name="textAreaTop" fmla="*/ 0 h 33480"/>
              <a:gd name="textAreaBottom" fmla="*/ 33840 h 33480"/>
            </a:gdLst>
            <a:ahLst/>
            <a:cxnLst/>
            <a:rect l="textAreaLeft" t="textAreaTop" r="textAreaRight" b="textAreaBottom"/>
            <a:pathLst>
              <a:path w="52070" h="15875">
                <a:moveTo>
                  <a:pt x="0" y="15313"/>
                </a:moveTo>
                <a:lnTo>
                  <a:pt x="51844" y="15313"/>
                </a:lnTo>
                <a:lnTo>
                  <a:pt x="51844" y="0"/>
                </a:lnTo>
                <a:lnTo>
                  <a:pt x="0" y="0"/>
                </a:lnTo>
                <a:lnTo>
                  <a:pt x="0" y="15313"/>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42" name="object 208"/>
          <p:cNvSpPr/>
          <p:nvPr/>
        </p:nvSpPr>
        <p:spPr>
          <a:xfrm>
            <a:off x="7323120" y="30652560"/>
            <a:ext cx="111240" cy="33480"/>
          </a:xfrm>
          <a:custGeom>
            <a:avLst/>
            <a:gdLst>
              <a:gd name="textAreaLeft" fmla="*/ 0 w 111240"/>
              <a:gd name="textAreaRight" fmla="*/ 111600 w 111240"/>
              <a:gd name="textAreaTop" fmla="*/ 0 h 33480"/>
              <a:gd name="textAreaBottom" fmla="*/ 33840 h 33480"/>
            </a:gdLst>
            <a:ahLst/>
            <a:cxnLst/>
            <a:rect l="textAreaLeft" t="textAreaTop" r="textAreaRight" b="textAreaBottom"/>
            <a:pathLst>
              <a:path w="52070" h="15875">
                <a:moveTo>
                  <a:pt x="0" y="15313"/>
                </a:moveTo>
                <a:lnTo>
                  <a:pt x="51844" y="15313"/>
                </a:lnTo>
                <a:lnTo>
                  <a:pt x="51844" y="0"/>
                </a:lnTo>
                <a:lnTo>
                  <a:pt x="0" y="0"/>
                </a:lnTo>
                <a:lnTo>
                  <a:pt x="0" y="15313"/>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43" name="object 209"/>
          <p:cNvSpPr/>
          <p:nvPr/>
        </p:nvSpPr>
        <p:spPr>
          <a:xfrm>
            <a:off x="7545960" y="30652560"/>
            <a:ext cx="111240" cy="33480"/>
          </a:xfrm>
          <a:custGeom>
            <a:avLst/>
            <a:gdLst>
              <a:gd name="textAreaLeft" fmla="*/ 0 w 111240"/>
              <a:gd name="textAreaRight" fmla="*/ 111600 w 111240"/>
              <a:gd name="textAreaTop" fmla="*/ 0 h 33480"/>
              <a:gd name="textAreaBottom" fmla="*/ 33840 h 33480"/>
            </a:gdLst>
            <a:ahLst/>
            <a:cxnLst/>
            <a:rect l="textAreaLeft" t="textAreaTop" r="textAreaRight" b="textAreaBottom"/>
            <a:pathLst>
              <a:path w="52070" h="15875">
                <a:moveTo>
                  <a:pt x="0" y="15313"/>
                </a:moveTo>
                <a:lnTo>
                  <a:pt x="51844" y="15313"/>
                </a:lnTo>
                <a:lnTo>
                  <a:pt x="51844" y="0"/>
                </a:lnTo>
                <a:lnTo>
                  <a:pt x="0" y="0"/>
                </a:lnTo>
                <a:lnTo>
                  <a:pt x="0" y="15313"/>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44" name="object 210"/>
          <p:cNvSpPr/>
          <p:nvPr/>
        </p:nvSpPr>
        <p:spPr>
          <a:xfrm>
            <a:off x="7768800" y="30652560"/>
            <a:ext cx="111240" cy="33480"/>
          </a:xfrm>
          <a:custGeom>
            <a:avLst/>
            <a:gdLst>
              <a:gd name="textAreaLeft" fmla="*/ 0 w 111240"/>
              <a:gd name="textAreaRight" fmla="*/ 111600 w 111240"/>
              <a:gd name="textAreaTop" fmla="*/ 0 h 33480"/>
              <a:gd name="textAreaBottom" fmla="*/ 33840 h 33480"/>
            </a:gdLst>
            <a:ahLst/>
            <a:cxnLst/>
            <a:rect l="textAreaLeft" t="textAreaTop" r="textAreaRight" b="textAreaBottom"/>
            <a:pathLst>
              <a:path w="52070" h="15875">
                <a:moveTo>
                  <a:pt x="0" y="15313"/>
                </a:moveTo>
                <a:lnTo>
                  <a:pt x="51844" y="15313"/>
                </a:lnTo>
                <a:lnTo>
                  <a:pt x="51844" y="0"/>
                </a:lnTo>
                <a:lnTo>
                  <a:pt x="0" y="0"/>
                </a:lnTo>
                <a:lnTo>
                  <a:pt x="0" y="15313"/>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45" name="object 211"/>
          <p:cNvSpPr/>
          <p:nvPr/>
        </p:nvSpPr>
        <p:spPr>
          <a:xfrm>
            <a:off x="7991640" y="30652560"/>
            <a:ext cx="111240" cy="33480"/>
          </a:xfrm>
          <a:custGeom>
            <a:avLst/>
            <a:gdLst>
              <a:gd name="textAreaLeft" fmla="*/ 0 w 111240"/>
              <a:gd name="textAreaRight" fmla="*/ 111600 w 111240"/>
              <a:gd name="textAreaTop" fmla="*/ 0 h 33480"/>
              <a:gd name="textAreaBottom" fmla="*/ 33840 h 33480"/>
            </a:gdLst>
            <a:ahLst/>
            <a:cxnLst/>
            <a:rect l="textAreaLeft" t="textAreaTop" r="textAreaRight" b="textAreaBottom"/>
            <a:pathLst>
              <a:path w="52070" h="15875">
                <a:moveTo>
                  <a:pt x="0" y="15313"/>
                </a:moveTo>
                <a:lnTo>
                  <a:pt x="51844" y="15313"/>
                </a:lnTo>
                <a:lnTo>
                  <a:pt x="51844" y="0"/>
                </a:lnTo>
                <a:lnTo>
                  <a:pt x="0" y="0"/>
                </a:lnTo>
                <a:lnTo>
                  <a:pt x="0" y="15313"/>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46" name="object 212"/>
          <p:cNvSpPr/>
          <p:nvPr/>
        </p:nvSpPr>
        <p:spPr>
          <a:xfrm>
            <a:off x="8214480" y="30652560"/>
            <a:ext cx="111240" cy="33480"/>
          </a:xfrm>
          <a:custGeom>
            <a:avLst/>
            <a:gdLst>
              <a:gd name="textAreaLeft" fmla="*/ 0 w 111240"/>
              <a:gd name="textAreaRight" fmla="*/ 111600 w 111240"/>
              <a:gd name="textAreaTop" fmla="*/ 0 h 33480"/>
              <a:gd name="textAreaBottom" fmla="*/ 33840 h 33480"/>
            </a:gdLst>
            <a:ahLst/>
            <a:cxnLst/>
            <a:rect l="textAreaLeft" t="textAreaTop" r="textAreaRight" b="textAreaBottom"/>
            <a:pathLst>
              <a:path w="52070" h="15875">
                <a:moveTo>
                  <a:pt x="0" y="15313"/>
                </a:moveTo>
                <a:lnTo>
                  <a:pt x="51844" y="15313"/>
                </a:lnTo>
                <a:lnTo>
                  <a:pt x="51844" y="0"/>
                </a:lnTo>
                <a:lnTo>
                  <a:pt x="0" y="0"/>
                </a:lnTo>
                <a:lnTo>
                  <a:pt x="0" y="15313"/>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47" name="object 213"/>
          <p:cNvSpPr/>
          <p:nvPr/>
        </p:nvSpPr>
        <p:spPr>
          <a:xfrm>
            <a:off x="8437320" y="30652560"/>
            <a:ext cx="111240" cy="33480"/>
          </a:xfrm>
          <a:custGeom>
            <a:avLst/>
            <a:gdLst>
              <a:gd name="textAreaLeft" fmla="*/ 0 w 111240"/>
              <a:gd name="textAreaRight" fmla="*/ 111600 w 111240"/>
              <a:gd name="textAreaTop" fmla="*/ 0 h 33480"/>
              <a:gd name="textAreaBottom" fmla="*/ 33840 h 33480"/>
            </a:gdLst>
            <a:ahLst/>
            <a:cxnLst/>
            <a:rect l="textAreaLeft" t="textAreaTop" r="textAreaRight" b="textAreaBottom"/>
            <a:pathLst>
              <a:path w="52070" h="15875">
                <a:moveTo>
                  <a:pt x="0" y="15313"/>
                </a:moveTo>
                <a:lnTo>
                  <a:pt x="51844" y="15313"/>
                </a:lnTo>
                <a:lnTo>
                  <a:pt x="51844" y="0"/>
                </a:lnTo>
                <a:lnTo>
                  <a:pt x="0" y="0"/>
                </a:lnTo>
                <a:lnTo>
                  <a:pt x="0" y="15313"/>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48" name="object 214"/>
          <p:cNvSpPr/>
          <p:nvPr/>
        </p:nvSpPr>
        <p:spPr>
          <a:xfrm>
            <a:off x="8660160" y="30652560"/>
            <a:ext cx="556920" cy="33480"/>
          </a:xfrm>
          <a:custGeom>
            <a:avLst/>
            <a:gdLst>
              <a:gd name="textAreaLeft" fmla="*/ 0 w 556920"/>
              <a:gd name="textAreaRight" fmla="*/ 557280 w 556920"/>
              <a:gd name="textAreaTop" fmla="*/ 0 h 33480"/>
              <a:gd name="textAreaBottom" fmla="*/ 33840 h 33480"/>
            </a:gdLst>
            <a:ahLst/>
            <a:cxnLst/>
            <a:rect l="textAreaLeft" t="textAreaTop" r="textAreaRight" b="textAreaBottom"/>
            <a:pathLst>
              <a:path w="259714" h="15875">
                <a:moveTo>
                  <a:pt x="0" y="15313"/>
                </a:moveTo>
                <a:lnTo>
                  <a:pt x="259240" y="15313"/>
                </a:lnTo>
                <a:lnTo>
                  <a:pt x="259240" y="0"/>
                </a:lnTo>
                <a:lnTo>
                  <a:pt x="0" y="0"/>
                </a:lnTo>
                <a:lnTo>
                  <a:pt x="0" y="15313"/>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49" name="object 215"/>
          <p:cNvSpPr/>
          <p:nvPr/>
        </p:nvSpPr>
        <p:spPr>
          <a:xfrm>
            <a:off x="9328680" y="30652560"/>
            <a:ext cx="111240" cy="33480"/>
          </a:xfrm>
          <a:custGeom>
            <a:avLst/>
            <a:gdLst>
              <a:gd name="textAreaLeft" fmla="*/ 0 w 111240"/>
              <a:gd name="textAreaRight" fmla="*/ 111600 w 111240"/>
              <a:gd name="textAreaTop" fmla="*/ 0 h 33480"/>
              <a:gd name="textAreaBottom" fmla="*/ 33840 h 33480"/>
            </a:gdLst>
            <a:ahLst/>
            <a:cxnLst/>
            <a:rect l="textAreaLeft" t="textAreaTop" r="textAreaRight" b="textAreaBottom"/>
            <a:pathLst>
              <a:path w="52070" h="15875">
                <a:moveTo>
                  <a:pt x="0" y="15313"/>
                </a:moveTo>
                <a:lnTo>
                  <a:pt x="51856" y="15313"/>
                </a:lnTo>
                <a:lnTo>
                  <a:pt x="51856" y="0"/>
                </a:lnTo>
                <a:lnTo>
                  <a:pt x="0" y="0"/>
                </a:lnTo>
                <a:lnTo>
                  <a:pt x="0" y="15313"/>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50" name="object 216"/>
          <p:cNvSpPr/>
          <p:nvPr/>
        </p:nvSpPr>
        <p:spPr>
          <a:xfrm>
            <a:off x="9551520" y="30652560"/>
            <a:ext cx="111240" cy="33480"/>
          </a:xfrm>
          <a:custGeom>
            <a:avLst/>
            <a:gdLst>
              <a:gd name="textAreaLeft" fmla="*/ 0 w 111240"/>
              <a:gd name="textAreaRight" fmla="*/ 111600 w 111240"/>
              <a:gd name="textAreaTop" fmla="*/ 0 h 33480"/>
              <a:gd name="textAreaBottom" fmla="*/ 33840 h 33480"/>
            </a:gdLst>
            <a:ahLst/>
            <a:cxnLst/>
            <a:rect l="textAreaLeft" t="textAreaTop" r="textAreaRight" b="textAreaBottom"/>
            <a:pathLst>
              <a:path w="52070" h="15875">
                <a:moveTo>
                  <a:pt x="0" y="15313"/>
                </a:moveTo>
                <a:lnTo>
                  <a:pt x="51844" y="15313"/>
                </a:lnTo>
                <a:lnTo>
                  <a:pt x="51844" y="0"/>
                </a:lnTo>
                <a:lnTo>
                  <a:pt x="0" y="0"/>
                </a:lnTo>
                <a:lnTo>
                  <a:pt x="0" y="15313"/>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51" name="object 217"/>
          <p:cNvSpPr/>
          <p:nvPr/>
        </p:nvSpPr>
        <p:spPr>
          <a:xfrm>
            <a:off x="9774360" y="30652560"/>
            <a:ext cx="111240" cy="33480"/>
          </a:xfrm>
          <a:custGeom>
            <a:avLst/>
            <a:gdLst>
              <a:gd name="textAreaLeft" fmla="*/ 0 w 111240"/>
              <a:gd name="textAreaRight" fmla="*/ 111600 w 111240"/>
              <a:gd name="textAreaTop" fmla="*/ 0 h 33480"/>
              <a:gd name="textAreaBottom" fmla="*/ 33840 h 33480"/>
            </a:gdLst>
            <a:ahLst/>
            <a:cxnLst/>
            <a:rect l="textAreaLeft" t="textAreaTop" r="textAreaRight" b="textAreaBottom"/>
            <a:pathLst>
              <a:path w="52070" h="15875">
                <a:moveTo>
                  <a:pt x="0" y="15313"/>
                </a:moveTo>
                <a:lnTo>
                  <a:pt x="51844" y="15313"/>
                </a:lnTo>
                <a:lnTo>
                  <a:pt x="51844" y="0"/>
                </a:lnTo>
                <a:lnTo>
                  <a:pt x="0" y="0"/>
                </a:lnTo>
                <a:lnTo>
                  <a:pt x="0" y="15313"/>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52" name="object 218"/>
          <p:cNvSpPr/>
          <p:nvPr/>
        </p:nvSpPr>
        <p:spPr>
          <a:xfrm>
            <a:off x="9997200" y="30652560"/>
            <a:ext cx="333360" cy="33480"/>
          </a:xfrm>
          <a:custGeom>
            <a:avLst/>
            <a:gdLst>
              <a:gd name="textAreaLeft" fmla="*/ 0 w 333360"/>
              <a:gd name="textAreaRight" fmla="*/ 333720 w 333360"/>
              <a:gd name="textAreaTop" fmla="*/ 0 h 33480"/>
              <a:gd name="textAreaBottom" fmla="*/ 33840 h 33480"/>
            </a:gdLst>
            <a:ahLst/>
            <a:cxnLst/>
            <a:rect l="textAreaLeft" t="textAreaTop" r="textAreaRight" b="textAreaBottom"/>
            <a:pathLst>
              <a:path w="155575" h="15875">
                <a:moveTo>
                  <a:pt x="0" y="15313"/>
                </a:moveTo>
                <a:lnTo>
                  <a:pt x="155545" y="15313"/>
                </a:lnTo>
                <a:lnTo>
                  <a:pt x="155545" y="0"/>
                </a:lnTo>
                <a:lnTo>
                  <a:pt x="0" y="0"/>
                </a:lnTo>
                <a:lnTo>
                  <a:pt x="0" y="15313"/>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53" name="object 219"/>
          <p:cNvSpPr/>
          <p:nvPr/>
        </p:nvSpPr>
        <p:spPr>
          <a:xfrm>
            <a:off x="10443600" y="30652560"/>
            <a:ext cx="333360" cy="33480"/>
          </a:xfrm>
          <a:custGeom>
            <a:avLst/>
            <a:gdLst>
              <a:gd name="textAreaLeft" fmla="*/ 0 w 333360"/>
              <a:gd name="textAreaRight" fmla="*/ 333720 w 333360"/>
              <a:gd name="textAreaTop" fmla="*/ 0 h 33480"/>
              <a:gd name="textAreaBottom" fmla="*/ 33840 h 33480"/>
            </a:gdLst>
            <a:ahLst/>
            <a:cxnLst/>
            <a:rect l="textAreaLeft" t="textAreaTop" r="textAreaRight" b="textAreaBottom"/>
            <a:pathLst>
              <a:path w="155575" h="15875">
                <a:moveTo>
                  <a:pt x="0" y="15313"/>
                </a:moveTo>
                <a:lnTo>
                  <a:pt x="155545" y="15313"/>
                </a:lnTo>
                <a:lnTo>
                  <a:pt x="155545" y="0"/>
                </a:lnTo>
                <a:lnTo>
                  <a:pt x="0" y="0"/>
                </a:lnTo>
                <a:lnTo>
                  <a:pt x="0" y="15313"/>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54" name="object 220"/>
          <p:cNvSpPr/>
          <p:nvPr/>
        </p:nvSpPr>
        <p:spPr>
          <a:xfrm>
            <a:off x="10889280" y="30652560"/>
            <a:ext cx="111240" cy="33480"/>
          </a:xfrm>
          <a:custGeom>
            <a:avLst/>
            <a:gdLst>
              <a:gd name="textAreaLeft" fmla="*/ 0 w 111240"/>
              <a:gd name="textAreaRight" fmla="*/ 111600 w 111240"/>
              <a:gd name="textAreaTop" fmla="*/ 0 h 33480"/>
              <a:gd name="textAreaBottom" fmla="*/ 33840 h 33480"/>
            </a:gdLst>
            <a:ahLst/>
            <a:cxnLst/>
            <a:rect l="textAreaLeft" t="textAreaTop" r="textAreaRight" b="textAreaBottom"/>
            <a:pathLst>
              <a:path w="52070" h="15875">
                <a:moveTo>
                  <a:pt x="0" y="15313"/>
                </a:moveTo>
                <a:lnTo>
                  <a:pt x="51850" y="15313"/>
                </a:lnTo>
                <a:lnTo>
                  <a:pt x="51850" y="0"/>
                </a:lnTo>
                <a:lnTo>
                  <a:pt x="0" y="0"/>
                </a:lnTo>
                <a:lnTo>
                  <a:pt x="0" y="15313"/>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55" name="object 221"/>
          <p:cNvSpPr/>
          <p:nvPr/>
        </p:nvSpPr>
        <p:spPr>
          <a:xfrm>
            <a:off x="11112120" y="30652560"/>
            <a:ext cx="111240" cy="33480"/>
          </a:xfrm>
          <a:custGeom>
            <a:avLst/>
            <a:gdLst>
              <a:gd name="textAreaLeft" fmla="*/ 0 w 111240"/>
              <a:gd name="textAreaRight" fmla="*/ 111600 w 111240"/>
              <a:gd name="textAreaTop" fmla="*/ 0 h 33480"/>
              <a:gd name="textAreaBottom" fmla="*/ 33840 h 33480"/>
            </a:gdLst>
            <a:ahLst/>
            <a:cxnLst/>
            <a:rect l="textAreaLeft" t="textAreaTop" r="textAreaRight" b="textAreaBottom"/>
            <a:pathLst>
              <a:path w="52070" h="15875">
                <a:moveTo>
                  <a:pt x="0" y="15313"/>
                </a:moveTo>
                <a:lnTo>
                  <a:pt x="51844" y="15313"/>
                </a:lnTo>
                <a:lnTo>
                  <a:pt x="51844" y="0"/>
                </a:lnTo>
                <a:lnTo>
                  <a:pt x="0" y="0"/>
                </a:lnTo>
                <a:lnTo>
                  <a:pt x="0" y="15313"/>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56" name="object 222"/>
          <p:cNvSpPr/>
          <p:nvPr/>
        </p:nvSpPr>
        <p:spPr>
          <a:xfrm>
            <a:off x="11334960" y="30652560"/>
            <a:ext cx="111240" cy="33480"/>
          </a:xfrm>
          <a:custGeom>
            <a:avLst/>
            <a:gdLst>
              <a:gd name="textAreaLeft" fmla="*/ 0 w 111240"/>
              <a:gd name="textAreaRight" fmla="*/ 111600 w 111240"/>
              <a:gd name="textAreaTop" fmla="*/ 0 h 33480"/>
              <a:gd name="textAreaBottom" fmla="*/ 33840 h 33480"/>
            </a:gdLst>
            <a:ahLst/>
            <a:cxnLst/>
            <a:rect l="textAreaLeft" t="textAreaTop" r="textAreaRight" b="textAreaBottom"/>
            <a:pathLst>
              <a:path w="52070" h="15875">
                <a:moveTo>
                  <a:pt x="0" y="15313"/>
                </a:moveTo>
                <a:lnTo>
                  <a:pt x="51844" y="15313"/>
                </a:lnTo>
                <a:lnTo>
                  <a:pt x="51844" y="0"/>
                </a:lnTo>
                <a:lnTo>
                  <a:pt x="0" y="0"/>
                </a:lnTo>
                <a:lnTo>
                  <a:pt x="0" y="15313"/>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57" name="object 223"/>
          <p:cNvSpPr/>
          <p:nvPr/>
        </p:nvSpPr>
        <p:spPr>
          <a:xfrm>
            <a:off x="11557800" y="30652560"/>
            <a:ext cx="111240" cy="33480"/>
          </a:xfrm>
          <a:custGeom>
            <a:avLst/>
            <a:gdLst>
              <a:gd name="textAreaLeft" fmla="*/ 0 w 111240"/>
              <a:gd name="textAreaRight" fmla="*/ 111600 w 111240"/>
              <a:gd name="textAreaTop" fmla="*/ 0 h 33480"/>
              <a:gd name="textAreaBottom" fmla="*/ 33840 h 33480"/>
            </a:gdLst>
            <a:ahLst/>
            <a:cxnLst/>
            <a:rect l="textAreaLeft" t="textAreaTop" r="textAreaRight" b="textAreaBottom"/>
            <a:pathLst>
              <a:path w="52070" h="15875">
                <a:moveTo>
                  <a:pt x="0" y="15313"/>
                </a:moveTo>
                <a:lnTo>
                  <a:pt x="51844" y="15313"/>
                </a:lnTo>
                <a:lnTo>
                  <a:pt x="51844" y="0"/>
                </a:lnTo>
                <a:lnTo>
                  <a:pt x="0" y="0"/>
                </a:lnTo>
                <a:lnTo>
                  <a:pt x="0" y="15313"/>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58" name="object 224"/>
          <p:cNvSpPr/>
          <p:nvPr/>
        </p:nvSpPr>
        <p:spPr>
          <a:xfrm>
            <a:off x="11780640" y="30652560"/>
            <a:ext cx="111240" cy="33480"/>
          </a:xfrm>
          <a:custGeom>
            <a:avLst/>
            <a:gdLst>
              <a:gd name="textAreaLeft" fmla="*/ 0 w 111240"/>
              <a:gd name="textAreaRight" fmla="*/ 111600 w 111240"/>
              <a:gd name="textAreaTop" fmla="*/ 0 h 33480"/>
              <a:gd name="textAreaBottom" fmla="*/ 33840 h 33480"/>
            </a:gdLst>
            <a:ahLst/>
            <a:cxnLst/>
            <a:rect l="textAreaLeft" t="textAreaTop" r="textAreaRight" b="textAreaBottom"/>
            <a:pathLst>
              <a:path w="52070" h="15875">
                <a:moveTo>
                  <a:pt x="0" y="15313"/>
                </a:moveTo>
                <a:lnTo>
                  <a:pt x="51844" y="15313"/>
                </a:lnTo>
                <a:lnTo>
                  <a:pt x="51844" y="0"/>
                </a:lnTo>
                <a:lnTo>
                  <a:pt x="0" y="0"/>
                </a:lnTo>
                <a:lnTo>
                  <a:pt x="0" y="15313"/>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59" name="object 225"/>
          <p:cNvSpPr/>
          <p:nvPr/>
        </p:nvSpPr>
        <p:spPr>
          <a:xfrm>
            <a:off x="12003480" y="30652560"/>
            <a:ext cx="111240" cy="33480"/>
          </a:xfrm>
          <a:custGeom>
            <a:avLst/>
            <a:gdLst>
              <a:gd name="textAreaLeft" fmla="*/ 0 w 111240"/>
              <a:gd name="textAreaRight" fmla="*/ 111600 w 111240"/>
              <a:gd name="textAreaTop" fmla="*/ 0 h 33480"/>
              <a:gd name="textAreaBottom" fmla="*/ 33840 h 33480"/>
            </a:gdLst>
            <a:ahLst/>
            <a:cxnLst/>
            <a:rect l="textAreaLeft" t="textAreaTop" r="textAreaRight" b="textAreaBottom"/>
            <a:pathLst>
              <a:path w="52070" h="15875">
                <a:moveTo>
                  <a:pt x="0" y="15313"/>
                </a:moveTo>
                <a:lnTo>
                  <a:pt x="51844" y="15313"/>
                </a:lnTo>
                <a:lnTo>
                  <a:pt x="51844" y="0"/>
                </a:lnTo>
                <a:lnTo>
                  <a:pt x="0" y="0"/>
                </a:lnTo>
                <a:lnTo>
                  <a:pt x="0" y="15313"/>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60" name="object 226"/>
          <p:cNvSpPr/>
          <p:nvPr/>
        </p:nvSpPr>
        <p:spPr>
          <a:xfrm>
            <a:off x="12226320" y="30652560"/>
            <a:ext cx="111240" cy="33480"/>
          </a:xfrm>
          <a:custGeom>
            <a:avLst/>
            <a:gdLst>
              <a:gd name="textAreaLeft" fmla="*/ 0 w 111240"/>
              <a:gd name="textAreaRight" fmla="*/ 111600 w 111240"/>
              <a:gd name="textAreaTop" fmla="*/ 0 h 33480"/>
              <a:gd name="textAreaBottom" fmla="*/ 33840 h 33480"/>
            </a:gdLst>
            <a:ahLst/>
            <a:cxnLst/>
            <a:rect l="textAreaLeft" t="textAreaTop" r="textAreaRight" b="textAreaBottom"/>
            <a:pathLst>
              <a:path w="52070" h="15875">
                <a:moveTo>
                  <a:pt x="0" y="15313"/>
                </a:moveTo>
                <a:lnTo>
                  <a:pt x="51844" y="15313"/>
                </a:lnTo>
                <a:lnTo>
                  <a:pt x="51844" y="0"/>
                </a:lnTo>
                <a:lnTo>
                  <a:pt x="0" y="0"/>
                </a:lnTo>
                <a:lnTo>
                  <a:pt x="0" y="15313"/>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61" name="object 227"/>
          <p:cNvSpPr/>
          <p:nvPr/>
        </p:nvSpPr>
        <p:spPr>
          <a:xfrm>
            <a:off x="12449160" y="30652560"/>
            <a:ext cx="111240" cy="33480"/>
          </a:xfrm>
          <a:custGeom>
            <a:avLst/>
            <a:gdLst>
              <a:gd name="textAreaLeft" fmla="*/ 0 w 111240"/>
              <a:gd name="textAreaRight" fmla="*/ 111600 w 111240"/>
              <a:gd name="textAreaTop" fmla="*/ 0 h 33480"/>
              <a:gd name="textAreaBottom" fmla="*/ 33840 h 33480"/>
            </a:gdLst>
            <a:ahLst/>
            <a:cxnLst/>
            <a:rect l="textAreaLeft" t="textAreaTop" r="textAreaRight" b="textAreaBottom"/>
            <a:pathLst>
              <a:path w="52070" h="15875">
                <a:moveTo>
                  <a:pt x="0" y="15313"/>
                </a:moveTo>
                <a:lnTo>
                  <a:pt x="51850" y="15313"/>
                </a:lnTo>
                <a:lnTo>
                  <a:pt x="51850" y="0"/>
                </a:lnTo>
                <a:lnTo>
                  <a:pt x="0" y="0"/>
                </a:lnTo>
                <a:lnTo>
                  <a:pt x="0" y="15313"/>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62" name="object 228"/>
          <p:cNvSpPr/>
          <p:nvPr/>
        </p:nvSpPr>
        <p:spPr>
          <a:xfrm>
            <a:off x="12672000" y="30652560"/>
            <a:ext cx="111240" cy="33480"/>
          </a:xfrm>
          <a:custGeom>
            <a:avLst/>
            <a:gdLst>
              <a:gd name="textAreaLeft" fmla="*/ 0 w 111240"/>
              <a:gd name="textAreaRight" fmla="*/ 111600 w 111240"/>
              <a:gd name="textAreaTop" fmla="*/ 0 h 33480"/>
              <a:gd name="textAreaBottom" fmla="*/ 33840 h 33480"/>
            </a:gdLst>
            <a:ahLst/>
            <a:cxnLst/>
            <a:rect l="textAreaLeft" t="textAreaTop" r="textAreaRight" b="textAreaBottom"/>
            <a:pathLst>
              <a:path w="52070" h="15875">
                <a:moveTo>
                  <a:pt x="0" y="15313"/>
                </a:moveTo>
                <a:lnTo>
                  <a:pt x="51844" y="15313"/>
                </a:lnTo>
                <a:lnTo>
                  <a:pt x="51844" y="0"/>
                </a:lnTo>
                <a:lnTo>
                  <a:pt x="0" y="0"/>
                </a:lnTo>
                <a:lnTo>
                  <a:pt x="0" y="15313"/>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63" name="object 229"/>
          <p:cNvSpPr/>
          <p:nvPr/>
        </p:nvSpPr>
        <p:spPr>
          <a:xfrm>
            <a:off x="12894840" y="30652560"/>
            <a:ext cx="111240" cy="33480"/>
          </a:xfrm>
          <a:custGeom>
            <a:avLst/>
            <a:gdLst>
              <a:gd name="textAreaLeft" fmla="*/ 0 w 111240"/>
              <a:gd name="textAreaRight" fmla="*/ 111600 w 111240"/>
              <a:gd name="textAreaTop" fmla="*/ 0 h 33480"/>
              <a:gd name="textAreaBottom" fmla="*/ 33840 h 33480"/>
            </a:gdLst>
            <a:ahLst/>
            <a:cxnLst/>
            <a:rect l="textAreaLeft" t="textAreaTop" r="textAreaRight" b="textAreaBottom"/>
            <a:pathLst>
              <a:path w="52070" h="15875">
                <a:moveTo>
                  <a:pt x="0" y="15313"/>
                </a:moveTo>
                <a:lnTo>
                  <a:pt x="51844" y="15313"/>
                </a:lnTo>
                <a:lnTo>
                  <a:pt x="51844" y="0"/>
                </a:lnTo>
                <a:lnTo>
                  <a:pt x="0" y="0"/>
                </a:lnTo>
                <a:lnTo>
                  <a:pt x="0" y="15313"/>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64" name="object 230"/>
          <p:cNvSpPr/>
          <p:nvPr/>
        </p:nvSpPr>
        <p:spPr>
          <a:xfrm>
            <a:off x="13117680" y="30652560"/>
            <a:ext cx="111240" cy="33480"/>
          </a:xfrm>
          <a:custGeom>
            <a:avLst/>
            <a:gdLst>
              <a:gd name="textAreaLeft" fmla="*/ 0 w 111240"/>
              <a:gd name="textAreaRight" fmla="*/ 111600 w 111240"/>
              <a:gd name="textAreaTop" fmla="*/ 0 h 33480"/>
              <a:gd name="textAreaBottom" fmla="*/ 33840 h 33480"/>
            </a:gdLst>
            <a:ahLst/>
            <a:cxnLst/>
            <a:rect l="textAreaLeft" t="textAreaTop" r="textAreaRight" b="textAreaBottom"/>
            <a:pathLst>
              <a:path w="52070" h="15875">
                <a:moveTo>
                  <a:pt x="0" y="15313"/>
                </a:moveTo>
                <a:lnTo>
                  <a:pt x="51844" y="15313"/>
                </a:lnTo>
                <a:lnTo>
                  <a:pt x="51844" y="0"/>
                </a:lnTo>
                <a:lnTo>
                  <a:pt x="0" y="0"/>
                </a:lnTo>
                <a:lnTo>
                  <a:pt x="0" y="15313"/>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65" name="object 231"/>
          <p:cNvSpPr/>
          <p:nvPr/>
        </p:nvSpPr>
        <p:spPr>
          <a:xfrm>
            <a:off x="13340520" y="30652560"/>
            <a:ext cx="333360" cy="33480"/>
          </a:xfrm>
          <a:custGeom>
            <a:avLst/>
            <a:gdLst>
              <a:gd name="textAreaLeft" fmla="*/ 0 w 333360"/>
              <a:gd name="textAreaRight" fmla="*/ 333720 w 333360"/>
              <a:gd name="textAreaTop" fmla="*/ 0 h 33480"/>
              <a:gd name="textAreaBottom" fmla="*/ 33840 h 33480"/>
            </a:gdLst>
            <a:ahLst/>
            <a:cxnLst/>
            <a:rect l="textAreaLeft" t="textAreaTop" r="textAreaRight" b="textAreaBottom"/>
            <a:pathLst>
              <a:path w="155575" h="15875">
                <a:moveTo>
                  <a:pt x="0" y="15313"/>
                </a:moveTo>
                <a:lnTo>
                  <a:pt x="155539" y="15313"/>
                </a:lnTo>
                <a:lnTo>
                  <a:pt x="155539" y="0"/>
                </a:lnTo>
                <a:lnTo>
                  <a:pt x="0" y="0"/>
                </a:lnTo>
                <a:lnTo>
                  <a:pt x="0" y="15313"/>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66" name="object 232"/>
          <p:cNvSpPr/>
          <p:nvPr/>
        </p:nvSpPr>
        <p:spPr>
          <a:xfrm>
            <a:off x="13786200" y="30652560"/>
            <a:ext cx="111240" cy="33480"/>
          </a:xfrm>
          <a:custGeom>
            <a:avLst/>
            <a:gdLst>
              <a:gd name="textAreaLeft" fmla="*/ 0 w 111240"/>
              <a:gd name="textAreaRight" fmla="*/ 111600 w 111240"/>
              <a:gd name="textAreaTop" fmla="*/ 0 h 33480"/>
              <a:gd name="textAreaBottom" fmla="*/ 33840 h 33480"/>
            </a:gdLst>
            <a:ahLst/>
            <a:cxnLst/>
            <a:rect l="textAreaLeft" t="textAreaTop" r="textAreaRight" b="textAreaBottom"/>
            <a:pathLst>
              <a:path w="52070" h="15875">
                <a:moveTo>
                  <a:pt x="0" y="15313"/>
                </a:moveTo>
                <a:lnTo>
                  <a:pt x="51850" y="15313"/>
                </a:lnTo>
                <a:lnTo>
                  <a:pt x="51850" y="0"/>
                </a:lnTo>
                <a:lnTo>
                  <a:pt x="0" y="0"/>
                </a:lnTo>
                <a:lnTo>
                  <a:pt x="0" y="15313"/>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67" name="object 233"/>
          <p:cNvSpPr/>
          <p:nvPr/>
        </p:nvSpPr>
        <p:spPr>
          <a:xfrm>
            <a:off x="14009040" y="30652560"/>
            <a:ext cx="111240" cy="33480"/>
          </a:xfrm>
          <a:custGeom>
            <a:avLst/>
            <a:gdLst>
              <a:gd name="textAreaLeft" fmla="*/ 0 w 111240"/>
              <a:gd name="textAreaRight" fmla="*/ 111600 w 111240"/>
              <a:gd name="textAreaTop" fmla="*/ 0 h 33480"/>
              <a:gd name="textAreaBottom" fmla="*/ 33840 h 33480"/>
            </a:gdLst>
            <a:ahLst/>
            <a:cxnLst/>
            <a:rect l="textAreaLeft" t="textAreaTop" r="textAreaRight" b="textAreaBottom"/>
            <a:pathLst>
              <a:path w="52070" h="15875">
                <a:moveTo>
                  <a:pt x="0" y="15313"/>
                </a:moveTo>
                <a:lnTo>
                  <a:pt x="51850" y="15313"/>
                </a:lnTo>
                <a:lnTo>
                  <a:pt x="51850" y="0"/>
                </a:lnTo>
                <a:lnTo>
                  <a:pt x="0" y="0"/>
                </a:lnTo>
                <a:lnTo>
                  <a:pt x="0" y="15313"/>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68" name="object 234"/>
          <p:cNvSpPr/>
          <p:nvPr/>
        </p:nvSpPr>
        <p:spPr>
          <a:xfrm>
            <a:off x="14231880" y="30652560"/>
            <a:ext cx="111240" cy="33480"/>
          </a:xfrm>
          <a:custGeom>
            <a:avLst/>
            <a:gdLst>
              <a:gd name="textAreaLeft" fmla="*/ 0 w 111240"/>
              <a:gd name="textAreaRight" fmla="*/ 111600 w 111240"/>
              <a:gd name="textAreaTop" fmla="*/ 0 h 33480"/>
              <a:gd name="textAreaBottom" fmla="*/ 33840 h 33480"/>
            </a:gdLst>
            <a:ahLst/>
            <a:cxnLst/>
            <a:rect l="textAreaLeft" t="textAreaTop" r="textAreaRight" b="textAreaBottom"/>
            <a:pathLst>
              <a:path w="52070" h="15875">
                <a:moveTo>
                  <a:pt x="0" y="15313"/>
                </a:moveTo>
                <a:lnTo>
                  <a:pt x="51838" y="15313"/>
                </a:lnTo>
                <a:lnTo>
                  <a:pt x="51838" y="0"/>
                </a:lnTo>
                <a:lnTo>
                  <a:pt x="0" y="0"/>
                </a:lnTo>
                <a:lnTo>
                  <a:pt x="0" y="15313"/>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69" name="object 235"/>
          <p:cNvSpPr/>
          <p:nvPr/>
        </p:nvSpPr>
        <p:spPr>
          <a:xfrm>
            <a:off x="14454720" y="30652560"/>
            <a:ext cx="779760" cy="33480"/>
          </a:xfrm>
          <a:custGeom>
            <a:avLst/>
            <a:gdLst>
              <a:gd name="textAreaLeft" fmla="*/ 0 w 779760"/>
              <a:gd name="textAreaRight" fmla="*/ 780120 w 779760"/>
              <a:gd name="textAreaTop" fmla="*/ 0 h 33480"/>
              <a:gd name="textAreaBottom" fmla="*/ 33840 h 33480"/>
            </a:gdLst>
            <a:ahLst/>
            <a:cxnLst/>
            <a:rect l="textAreaLeft" t="textAreaTop" r="textAreaRight" b="textAreaBottom"/>
            <a:pathLst>
              <a:path w="363220" h="15875">
                <a:moveTo>
                  <a:pt x="0" y="15313"/>
                </a:moveTo>
                <a:lnTo>
                  <a:pt x="362942" y="15313"/>
                </a:lnTo>
                <a:lnTo>
                  <a:pt x="362942" y="0"/>
                </a:lnTo>
                <a:lnTo>
                  <a:pt x="0" y="0"/>
                </a:lnTo>
                <a:lnTo>
                  <a:pt x="0" y="15313"/>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70" name="object 236"/>
          <p:cNvSpPr/>
          <p:nvPr/>
        </p:nvSpPr>
        <p:spPr>
          <a:xfrm>
            <a:off x="15346800" y="30652560"/>
            <a:ext cx="111240" cy="33480"/>
          </a:xfrm>
          <a:custGeom>
            <a:avLst/>
            <a:gdLst>
              <a:gd name="textAreaLeft" fmla="*/ 0 w 111240"/>
              <a:gd name="textAreaRight" fmla="*/ 111600 w 111240"/>
              <a:gd name="textAreaTop" fmla="*/ 0 h 33480"/>
              <a:gd name="textAreaBottom" fmla="*/ 33840 h 33480"/>
            </a:gdLst>
            <a:ahLst/>
            <a:cxnLst/>
            <a:rect l="textAreaLeft" t="textAreaTop" r="textAreaRight" b="textAreaBottom"/>
            <a:pathLst>
              <a:path w="52070" h="15875">
                <a:moveTo>
                  <a:pt x="0" y="15313"/>
                </a:moveTo>
                <a:lnTo>
                  <a:pt x="51844" y="15313"/>
                </a:lnTo>
                <a:lnTo>
                  <a:pt x="51844" y="0"/>
                </a:lnTo>
                <a:lnTo>
                  <a:pt x="0" y="0"/>
                </a:lnTo>
                <a:lnTo>
                  <a:pt x="0" y="15313"/>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71" name="object 237"/>
          <p:cNvSpPr/>
          <p:nvPr/>
        </p:nvSpPr>
        <p:spPr>
          <a:xfrm>
            <a:off x="6877440" y="30296520"/>
            <a:ext cx="111240" cy="33480"/>
          </a:xfrm>
          <a:custGeom>
            <a:avLst/>
            <a:gdLst>
              <a:gd name="textAreaLeft" fmla="*/ 0 w 111240"/>
              <a:gd name="textAreaRight" fmla="*/ 111600 w 111240"/>
              <a:gd name="textAreaTop" fmla="*/ 0 h 33480"/>
              <a:gd name="textAreaBottom" fmla="*/ 33840 h 33480"/>
            </a:gdLst>
            <a:ahLst/>
            <a:cxnLst/>
            <a:rect l="textAreaLeft" t="textAreaTop" r="textAreaRight" b="textAreaBottom"/>
            <a:pathLst>
              <a:path w="52070" h="15875">
                <a:moveTo>
                  <a:pt x="0" y="15313"/>
                </a:moveTo>
                <a:lnTo>
                  <a:pt x="51850" y="15313"/>
                </a:lnTo>
                <a:lnTo>
                  <a:pt x="51850" y="0"/>
                </a:lnTo>
                <a:lnTo>
                  <a:pt x="0" y="0"/>
                </a:lnTo>
                <a:lnTo>
                  <a:pt x="0" y="15313"/>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72" name="object 238"/>
          <p:cNvSpPr/>
          <p:nvPr/>
        </p:nvSpPr>
        <p:spPr>
          <a:xfrm>
            <a:off x="7100280" y="30296520"/>
            <a:ext cx="333360" cy="33480"/>
          </a:xfrm>
          <a:custGeom>
            <a:avLst/>
            <a:gdLst>
              <a:gd name="textAreaLeft" fmla="*/ 0 w 333360"/>
              <a:gd name="textAreaRight" fmla="*/ 333720 w 333360"/>
              <a:gd name="textAreaTop" fmla="*/ 0 h 33480"/>
              <a:gd name="textAreaBottom" fmla="*/ 33840 h 33480"/>
            </a:gdLst>
            <a:ahLst/>
            <a:cxnLst/>
            <a:rect l="textAreaLeft" t="textAreaTop" r="textAreaRight" b="textAreaBottom"/>
            <a:pathLst>
              <a:path w="155575" h="15875">
                <a:moveTo>
                  <a:pt x="0" y="15313"/>
                </a:moveTo>
                <a:lnTo>
                  <a:pt x="155539" y="15313"/>
                </a:lnTo>
                <a:lnTo>
                  <a:pt x="155539" y="0"/>
                </a:lnTo>
                <a:lnTo>
                  <a:pt x="0" y="0"/>
                </a:lnTo>
                <a:lnTo>
                  <a:pt x="0" y="15313"/>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73" name="object 239"/>
          <p:cNvSpPr/>
          <p:nvPr/>
        </p:nvSpPr>
        <p:spPr>
          <a:xfrm>
            <a:off x="7545960" y="30296520"/>
            <a:ext cx="111240" cy="33480"/>
          </a:xfrm>
          <a:custGeom>
            <a:avLst/>
            <a:gdLst>
              <a:gd name="textAreaLeft" fmla="*/ 0 w 111240"/>
              <a:gd name="textAreaRight" fmla="*/ 111600 w 111240"/>
              <a:gd name="textAreaTop" fmla="*/ 0 h 33480"/>
              <a:gd name="textAreaBottom" fmla="*/ 33840 h 33480"/>
            </a:gdLst>
            <a:ahLst/>
            <a:cxnLst/>
            <a:rect l="textAreaLeft" t="textAreaTop" r="textAreaRight" b="textAreaBottom"/>
            <a:pathLst>
              <a:path w="52070" h="15875">
                <a:moveTo>
                  <a:pt x="0" y="15313"/>
                </a:moveTo>
                <a:lnTo>
                  <a:pt x="51844" y="15313"/>
                </a:lnTo>
                <a:lnTo>
                  <a:pt x="51844" y="0"/>
                </a:lnTo>
                <a:lnTo>
                  <a:pt x="0" y="0"/>
                </a:lnTo>
                <a:lnTo>
                  <a:pt x="0" y="15313"/>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74" name="object 240"/>
          <p:cNvSpPr/>
          <p:nvPr/>
        </p:nvSpPr>
        <p:spPr>
          <a:xfrm>
            <a:off x="7768800" y="30296520"/>
            <a:ext cx="111240" cy="33480"/>
          </a:xfrm>
          <a:custGeom>
            <a:avLst/>
            <a:gdLst>
              <a:gd name="textAreaLeft" fmla="*/ 0 w 111240"/>
              <a:gd name="textAreaRight" fmla="*/ 111600 w 111240"/>
              <a:gd name="textAreaTop" fmla="*/ 0 h 33480"/>
              <a:gd name="textAreaBottom" fmla="*/ 33840 h 33480"/>
            </a:gdLst>
            <a:ahLst/>
            <a:cxnLst/>
            <a:rect l="textAreaLeft" t="textAreaTop" r="textAreaRight" b="textAreaBottom"/>
            <a:pathLst>
              <a:path w="52070" h="15875">
                <a:moveTo>
                  <a:pt x="0" y="15313"/>
                </a:moveTo>
                <a:lnTo>
                  <a:pt x="51844" y="15313"/>
                </a:lnTo>
                <a:lnTo>
                  <a:pt x="51844" y="0"/>
                </a:lnTo>
                <a:lnTo>
                  <a:pt x="0" y="0"/>
                </a:lnTo>
                <a:lnTo>
                  <a:pt x="0" y="15313"/>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75" name="object 241"/>
          <p:cNvSpPr/>
          <p:nvPr/>
        </p:nvSpPr>
        <p:spPr>
          <a:xfrm>
            <a:off x="7991640" y="30296520"/>
            <a:ext cx="111240" cy="33480"/>
          </a:xfrm>
          <a:custGeom>
            <a:avLst/>
            <a:gdLst>
              <a:gd name="textAreaLeft" fmla="*/ 0 w 111240"/>
              <a:gd name="textAreaRight" fmla="*/ 111600 w 111240"/>
              <a:gd name="textAreaTop" fmla="*/ 0 h 33480"/>
              <a:gd name="textAreaBottom" fmla="*/ 33840 h 33480"/>
            </a:gdLst>
            <a:ahLst/>
            <a:cxnLst/>
            <a:rect l="textAreaLeft" t="textAreaTop" r="textAreaRight" b="textAreaBottom"/>
            <a:pathLst>
              <a:path w="52070" h="15875">
                <a:moveTo>
                  <a:pt x="0" y="15313"/>
                </a:moveTo>
                <a:lnTo>
                  <a:pt x="51844" y="15313"/>
                </a:lnTo>
                <a:lnTo>
                  <a:pt x="51844" y="0"/>
                </a:lnTo>
                <a:lnTo>
                  <a:pt x="0" y="0"/>
                </a:lnTo>
                <a:lnTo>
                  <a:pt x="0" y="15313"/>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76" name="object 242"/>
          <p:cNvSpPr/>
          <p:nvPr/>
        </p:nvSpPr>
        <p:spPr>
          <a:xfrm>
            <a:off x="8214480" y="30296520"/>
            <a:ext cx="333360" cy="33480"/>
          </a:xfrm>
          <a:custGeom>
            <a:avLst/>
            <a:gdLst>
              <a:gd name="textAreaLeft" fmla="*/ 0 w 333360"/>
              <a:gd name="textAreaRight" fmla="*/ 333720 w 333360"/>
              <a:gd name="textAreaTop" fmla="*/ 0 h 33480"/>
              <a:gd name="textAreaBottom" fmla="*/ 33840 h 33480"/>
            </a:gdLst>
            <a:ahLst/>
            <a:cxnLst/>
            <a:rect l="textAreaLeft" t="textAreaTop" r="textAreaRight" b="textAreaBottom"/>
            <a:pathLst>
              <a:path w="155575" h="15875">
                <a:moveTo>
                  <a:pt x="0" y="15313"/>
                </a:moveTo>
                <a:lnTo>
                  <a:pt x="155539" y="15313"/>
                </a:lnTo>
                <a:lnTo>
                  <a:pt x="155539" y="0"/>
                </a:lnTo>
                <a:lnTo>
                  <a:pt x="0" y="0"/>
                </a:lnTo>
                <a:lnTo>
                  <a:pt x="0" y="15313"/>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77" name="object 243"/>
          <p:cNvSpPr/>
          <p:nvPr/>
        </p:nvSpPr>
        <p:spPr>
          <a:xfrm>
            <a:off x="8660160" y="30296520"/>
            <a:ext cx="556920" cy="33480"/>
          </a:xfrm>
          <a:custGeom>
            <a:avLst/>
            <a:gdLst>
              <a:gd name="textAreaLeft" fmla="*/ 0 w 556920"/>
              <a:gd name="textAreaRight" fmla="*/ 557280 w 556920"/>
              <a:gd name="textAreaTop" fmla="*/ 0 h 33480"/>
              <a:gd name="textAreaBottom" fmla="*/ 33840 h 33480"/>
            </a:gdLst>
            <a:ahLst/>
            <a:cxnLst/>
            <a:rect l="textAreaLeft" t="textAreaTop" r="textAreaRight" b="textAreaBottom"/>
            <a:pathLst>
              <a:path w="259714" h="15875">
                <a:moveTo>
                  <a:pt x="0" y="15313"/>
                </a:moveTo>
                <a:lnTo>
                  <a:pt x="259240" y="15313"/>
                </a:lnTo>
                <a:lnTo>
                  <a:pt x="259240" y="0"/>
                </a:lnTo>
                <a:lnTo>
                  <a:pt x="0" y="0"/>
                </a:lnTo>
                <a:lnTo>
                  <a:pt x="0" y="15313"/>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78" name="object 244"/>
          <p:cNvSpPr/>
          <p:nvPr/>
        </p:nvSpPr>
        <p:spPr>
          <a:xfrm>
            <a:off x="9328680" y="30296520"/>
            <a:ext cx="111240" cy="33480"/>
          </a:xfrm>
          <a:custGeom>
            <a:avLst/>
            <a:gdLst>
              <a:gd name="textAreaLeft" fmla="*/ 0 w 111240"/>
              <a:gd name="textAreaRight" fmla="*/ 111600 w 111240"/>
              <a:gd name="textAreaTop" fmla="*/ 0 h 33480"/>
              <a:gd name="textAreaBottom" fmla="*/ 33840 h 33480"/>
            </a:gdLst>
            <a:ahLst/>
            <a:cxnLst/>
            <a:rect l="textAreaLeft" t="textAreaTop" r="textAreaRight" b="textAreaBottom"/>
            <a:pathLst>
              <a:path w="52070" h="15875">
                <a:moveTo>
                  <a:pt x="0" y="15313"/>
                </a:moveTo>
                <a:lnTo>
                  <a:pt x="51856" y="15313"/>
                </a:lnTo>
                <a:lnTo>
                  <a:pt x="51856" y="0"/>
                </a:lnTo>
                <a:lnTo>
                  <a:pt x="0" y="0"/>
                </a:lnTo>
                <a:lnTo>
                  <a:pt x="0" y="15313"/>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79" name="object 245"/>
          <p:cNvSpPr/>
          <p:nvPr/>
        </p:nvSpPr>
        <p:spPr>
          <a:xfrm>
            <a:off x="9551520" y="30296520"/>
            <a:ext cx="111240" cy="33480"/>
          </a:xfrm>
          <a:custGeom>
            <a:avLst/>
            <a:gdLst>
              <a:gd name="textAreaLeft" fmla="*/ 0 w 111240"/>
              <a:gd name="textAreaRight" fmla="*/ 111600 w 111240"/>
              <a:gd name="textAreaTop" fmla="*/ 0 h 33480"/>
              <a:gd name="textAreaBottom" fmla="*/ 33840 h 33480"/>
            </a:gdLst>
            <a:ahLst/>
            <a:cxnLst/>
            <a:rect l="textAreaLeft" t="textAreaTop" r="textAreaRight" b="textAreaBottom"/>
            <a:pathLst>
              <a:path w="52070" h="15875">
                <a:moveTo>
                  <a:pt x="0" y="15313"/>
                </a:moveTo>
                <a:lnTo>
                  <a:pt x="51844" y="15313"/>
                </a:lnTo>
                <a:lnTo>
                  <a:pt x="51844" y="0"/>
                </a:lnTo>
                <a:lnTo>
                  <a:pt x="0" y="0"/>
                </a:lnTo>
                <a:lnTo>
                  <a:pt x="0" y="15313"/>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80" name="object 246"/>
          <p:cNvSpPr/>
          <p:nvPr/>
        </p:nvSpPr>
        <p:spPr>
          <a:xfrm>
            <a:off x="9774360" y="30296520"/>
            <a:ext cx="111240" cy="33480"/>
          </a:xfrm>
          <a:custGeom>
            <a:avLst/>
            <a:gdLst>
              <a:gd name="textAreaLeft" fmla="*/ 0 w 111240"/>
              <a:gd name="textAreaRight" fmla="*/ 111600 w 111240"/>
              <a:gd name="textAreaTop" fmla="*/ 0 h 33480"/>
              <a:gd name="textAreaBottom" fmla="*/ 33840 h 33480"/>
            </a:gdLst>
            <a:ahLst/>
            <a:cxnLst/>
            <a:rect l="textAreaLeft" t="textAreaTop" r="textAreaRight" b="textAreaBottom"/>
            <a:pathLst>
              <a:path w="52070" h="15875">
                <a:moveTo>
                  <a:pt x="0" y="15313"/>
                </a:moveTo>
                <a:lnTo>
                  <a:pt x="51844" y="15313"/>
                </a:lnTo>
                <a:lnTo>
                  <a:pt x="51844" y="0"/>
                </a:lnTo>
                <a:lnTo>
                  <a:pt x="0" y="0"/>
                </a:lnTo>
                <a:lnTo>
                  <a:pt x="0" y="15313"/>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81" name="object 247"/>
          <p:cNvSpPr/>
          <p:nvPr/>
        </p:nvSpPr>
        <p:spPr>
          <a:xfrm>
            <a:off x="9997200" y="30296520"/>
            <a:ext cx="780120" cy="33480"/>
          </a:xfrm>
          <a:custGeom>
            <a:avLst/>
            <a:gdLst>
              <a:gd name="textAreaLeft" fmla="*/ 0 w 780120"/>
              <a:gd name="textAreaRight" fmla="*/ 780480 w 780120"/>
              <a:gd name="textAreaTop" fmla="*/ 0 h 33480"/>
              <a:gd name="textAreaBottom" fmla="*/ 33840 h 33480"/>
            </a:gdLst>
            <a:ahLst/>
            <a:cxnLst/>
            <a:rect l="textAreaLeft" t="textAreaTop" r="textAreaRight" b="textAreaBottom"/>
            <a:pathLst>
              <a:path w="363220" h="15875">
                <a:moveTo>
                  <a:pt x="0" y="15313"/>
                </a:moveTo>
                <a:lnTo>
                  <a:pt x="362936" y="15313"/>
                </a:lnTo>
                <a:lnTo>
                  <a:pt x="362936" y="0"/>
                </a:lnTo>
                <a:lnTo>
                  <a:pt x="0" y="0"/>
                </a:lnTo>
                <a:lnTo>
                  <a:pt x="0" y="15313"/>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82" name="object 248"/>
          <p:cNvSpPr/>
          <p:nvPr/>
        </p:nvSpPr>
        <p:spPr>
          <a:xfrm>
            <a:off x="10889280" y="30296520"/>
            <a:ext cx="111240" cy="33480"/>
          </a:xfrm>
          <a:custGeom>
            <a:avLst/>
            <a:gdLst>
              <a:gd name="textAreaLeft" fmla="*/ 0 w 111240"/>
              <a:gd name="textAreaRight" fmla="*/ 111600 w 111240"/>
              <a:gd name="textAreaTop" fmla="*/ 0 h 33480"/>
              <a:gd name="textAreaBottom" fmla="*/ 33840 h 33480"/>
            </a:gdLst>
            <a:ahLst/>
            <a:cxnLst/>
            <a:rect l="textAreaLeft" t="textAreaTop" r="textAreaRight" b="textAreaBottom"/>
            <a:pathLst>
              <a:path w="52070" h="15875">
                <a:moveTo>
                  <a:pt x="0" y="15313"/>
                </a:moveTo>
                <a:lnTo>
                  <a:pt x="51850" y="15313"/>
                </a:lnTo>
                <a:lnTo>
                  <a:pt x="51850" y="0"/>
                </a:lnTo>
                <a:lnTo>
                  <a:pt x="0" y="0"/>
                </a:lnTo>
                <a:lnTo>
                  <a:pt x="0" y="15313"/>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83" name="object 249"/>
          <p:cNvSpPr/>
          <p:nvPr/>
        </p:nvSpPr>
        <p:spPr>
          <a:xfrm>
            <a:off x="11112120" y="30296520"/>
            <a:ext cx="111240" cy="33480"/>
          </a:xfrm>
          <a:custGeom>
            <a:avLst/>
            <a:gdLst>
              <a:gd name="textAreaLeft" fmla="*/ 0 w 111240"/>
              <a:gd name="textAreaRight" fmla="*/ 111600 w 111240"/>
              <a:gd name="textAreaTop" fmla="*/ 0 h 33480"/>
              <a:gd name="textAreaBottom" fmla="*/ 33840 h 33480"/>
            </a:gdLst>
            <a:ahLst/>
            <a:cxnLst/>
            <a:rect l="textAreaLeft" t="textAreaTop" r="textAreaRight" b="textAreaBottom"/>
            <a:pathLst>
              <a:path w="52070" h="15875">
                <a:moveTo>
                  <a:pt x="0" y="15313"/>
                </a:moveTo>
                <a:lnTo>
                  <a:pt x="51844" y="15313"/>
                </a:lnTo>
                <a:lnTo>
                  <a:pt x="51844" y="0"/>
                </a:lnTo>
                <a:lnTo>
                  <a:pt x="0" y="0"/>
                </a:lnTo>
                <a:lnTo>
                  <a:pt x="0" y="15313"/>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84" name="object 250"/>
          <p:cNvSpPr/>
          <p:nvPr/>
        </p:nvSpPr>
        <p:spPr>
          <a:xfrm>
            <a:off x="11334960" y="30296520"/>
            <a:ext cx="333360" cy="33480"/>
          </a:xfrm>
          <a:custGeom>
            <a:avLst/>
            <a:gdLst>
              <a:gd name="textAreaLeft" fmla="*/ 0 w 333360"/>
              <a:gd name="textAreaRight" fmla="*/ 333720 w 333360"/>
              <a:gd name="textAreaTop" fmla="*/ 0 h 33480"/>
              <a:gd name="textAreaBottom" fmla="*/ 33840 h 33480"/>
            </a:gdLst>
            <a:ahLst/>
            <a:cxnLst/>
            <a:rect l="textAreaLeft" t="textAreaTop" r="textAreaRight" b="textAreaBottom"/>
            <a:pathLst>
              <a:path w="155575" h="15875">
                <a:moveTo>
                  <a:pt x="0" y="15313"/>
                </a:moveTo>
                <a:lnTo>
                  <a:pt x="155539" y="15313"/>
                </a:lnTo>
                <a:lnTo>
                  <a:pt x="155539" y="0"/>
                </a:lnTo>
                <a:lnTo>
                  <a:pt x="0" y="0"/>
                </a:lnTo>
                <a:lnTo>
                  <a:pt x="0" y="15313"/>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85" name="object 251"/>
          <p:cNvSpPr/>
          <p:nvPr/>
        </p:nvSpPr>
        <p:spPr>
          <a:xfrm>
            <a:off x="11780640" y="30296520"/>
            <a:ext cx="111240" cy="33480"/>
          </a:xfrm>
          <a:custGeom>
            <a:avLst/>
            <a:gdLst>
              <a:gd name="textAreaLeft" fmla="*/ 0 w 111240"/>
              <a:gd name="textAreaRight" fmla="*/ 111600 w 111240"/>
              <a:gd name="textAreaTop" fmla="*/ 0 h 33480"/>
              <a:gd name="textAreaBottom" fmla="*/ 33840 h 33480"/>
            </a:gdLst>
            <a:ahLst/>
            <a:cxnLst/>
            <a:rect l="textAreaLeft" t="textAreaTop" r="textAreaRight" b="textAreaBottom"/>
            <a:pathLst>
              <a:path w="52070" h="15875">
                <a:moveTo>
                  <a:pt x="0" y="15313"/>
                </a:moveTo>
                <a:lnTo>
                  <a:pt x="51844" y="15313"/>
                </a:lnTo>
                <a:lnTo>
                  <a:pt x="51844" y="0"/>
                </a:lnTo>
                <a:lnTo>
                  <a:pt x="0" y="0"/>
                </a:lnTo>
                <a:lnTo>
                  <a:pt x="0" y="15313"/>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86" name="object 252"/>
          <p:cNvSpPr/>
          <p:nvPr/>
        </p:nvSpPr>
        <p:spPr>
          <a:xfrm>
            <a:off x="12003480" y="30296520"/>
            <a:ext cx="111240" cy="33480"/>
          </a:xfrm>
          <a:custGeom>
            <a:avLst/>
            <a:gdLst>
              <a:gd name="textAreaLeft" fmla="*/ 0 w 111240"/>
              <a:gd name="textAreaRight" fmla="*/ 111600 w 111240"/>
              <a:gd name="textAreaTop" fmla="*/ 0 h 33480"/>
              <a:gd name="textAreaBottom" fmla="*/ 33840 h 33480"/>
            </a:gdLst>
            <a:ahLst/>
            <a:cxnLst/>
            <a:rect l="textAreaLeft" t="textAreaTop" r="textAreaRight" b="textAreaBottom"/>
            <a:pathLst>
              <a:path w="52070" h="15875">
                <a:moveTo>
                  <a:pt x="0" y="15313"/>
                </a:moveTo>
                <a:lnTo>
                  <a:pt x="51844" y="15313"/>
                </a:lnTo>
                <a:lnTo>
                  <a:pt x="51844" y="0"/>
                </a:lnTo>
                <a:lnTo>
                  <a:pt x="0" y="0"/>
                </a:lnTo>
                <a:lnTo>
                  <a:pt x="0" y="15313"/>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87" name="object 253"/>
          <p:cNvSpPr/>
          <p:nvPr/>
        </p:nvSpPr>
        <p:spPr>
          <a:xfrm>
            <a:off x="12226320" y="30296520"/>
            <a:ext cx="111240" cy="33480"/>
          </a:xfrm>
          <a:custGeom>
            <a:avLst/>
            <a:gdLst>
              <a:gd name="textAreaLeft" fmla="*/ 0 w 111240"/>
              <a:gd name="textAreaRight" fmla="*/ 111600 w 111240"/>
              <a:gd name="textAreaTop" fmla="*/ 0 h 33480"/>
              <a:gd name="textAreaBottom" fmla="*/ 33840 h 33480"/>
            </a:gdLst>
            <a:ahLst/>
            <a:cxnLst/>
            <a:rect l="textAreaLeft" t="textAreaTop" r="textAreaRight" b="textAreaBottom"/>
            <a:pathLst>
              <a:path w="52070" h="15875">
                <a:moveTo>
                  <a:pt x="0" y="15313"/>
                </a:moveTo>
                <a:lnTo>
                  <a:pt x="51844" y="15313"/>
                </a:lnTo>
                <a:lnTo>
                  <a:pt x="51844" y="0"/>
                </a:lnTo>
                <a:lnTo>
                  <a:pt x="0" y="0"/>
                </a:lnTo>
                <a:lnTo>
                  <a:pt x="0" y="15313"/>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88" name="object 254"/>
          <p:cNvSpPr/>
          <p:nvPr/>
        </p:nvSpPr>
        <p:spPr>
          <a:xfrm>
            <a:off x="12449160" y="30296520"/>
            <a:ext cx="111240" cy="33480"/>
          </a:xfrm>
          <a:custGeom>
            <a:avLst/>
            <a:gdLst>
              <a:gd name="textAreaLeft" fmla="*/ 0 w 111240"/>
              <a:gd name="textAreaRight" fmla="*/ 111600 w 111240"/>
              <a:gd name="textAreaTop" fmla="*/ 0 h 33480"/>
              <a:gd name="textAreaBottom" fmla="*/ 33840 h 33480"/>
            </a:gdLst>
            <a:ahLst/>
            <a:cxnLst/>
            <a:rect l="textAreaLeft" t="textAreaTop" r="textAreaRight" b="textAreaBottom"/>
            <a:pathLst>
              <a:path w="52070" h="15875">
                <a:moveTo>
                  <a:pt x="0" y="15313"/>
                </a:moveTo>
                <a:lnTo>
                  <a:pt x="51850" y="15313"/>
                </a:lnTo>
                <a:lnTo>
                  <a:pt x="51850" y="0"/>
                </a:lnTo>
                <a:lnTo>
                  <a:pt x="0" y="0"/>
                </a:lnTo>
                <a:lnTo>
                  <a:pt x="0" y="15313"/>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89" name="object 255"/>
          <p:cNvSpPr/>
          <p:nvPr/>
        </p:nvSpPr>
        <p:spPr>
          <a:xfrm>
            <a:off x="12672000" y="30296520"/>
            <a:ext cx="333360" cy="33480"/>
          </a:xfrm>
          <a:custGeom>
            <a:avLst/>
            <a:gdLst>
              <a:gd name="textAreaLeft" fmla="*/ 0 w 333360"/>
              <a:gd name="textAreaRight" fmla="*/ 333720 w 333360"/>
              <a:gd name="textAreaTop" fmla="*/ 0 h 33480"/>
              <a:gd name="textAreaBottom" fmla="*/ 33840 h 33480"/>
            </a:gdLst>
            <a:ahLst/>
            <a:cxnLst/>
            <a:rect l="textAreaLeft" t="textAreaTop" r="textAreaRight" b="textAreaBottom"/>
            <a:pathLst>
              <a:path w="155575" h="15875">
                <a:moveTo>
                  <a:pt x="0" y="15313"/>
                </a:moveTo>
                <a:lnTo>
                  <a:pt x="155539" y="15313"/>
                </a:lnTo>
                <a:lnTo>
                  <a:pt x="155539" y="0"/>
                </a:lnTo>
                <a:lnTo>
                  <a:pt x="0" y="0"/>
                </a:lnTo>
                <a:lnTo>
                  <a:pt x="0" y="15313"/>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90" name="object 256"/>
          <p:cNvSpPr/>
          <p:nvPr/>
        </p:nvSpPr>
        <p:spPr>
          <a:xfrm>
            <a:off x="13117680" y="30296520"/>
            <a:ext cx="111240" cy="33480"/>
          </a:xfrm>
          <a:custGeom>
            <a:avLst/>
            <a:gdLst>
              <a:gd name="textAreaLeft" fmla="*/ 0 w 111240"/>
              <a:gd name="textAreaRight" fmla="*/ 111600 w 111240"/>
              <a:gd name="textAreaTop" fmla="*/ 0 h 33480"/>
              <a:gd name="textAreaBottom" fmla="*/ 33840 h 33480"/>
            </a:gdLst>
            <a:ahLst/>
            <a:cxnLst/>
            <a:rect l="textAreaLeft" t="textAreaTop" r="textAreaRight" b="textAreaBottom"/>
            <a:pathLst>
              <a:path w="52070" h="15875">
                <a:moveTo>
                  <a:pt x="0" y="15313"/>
                </a:moveTo>
                <a:lnTo>
                  <a:pt x="51844" y="15313"/>
                </a:lnTo>
                <a:lnTo>
                  <a:pt x="51844" y="0"/>
                </a:lnTo>
                <a:lnTo>
                  <a:pt x="0" y="0"/>
                </a:lnTo>
                <a:lnTo>
                  <a:pt x="0" y="15313"/>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91" name="object 257"/>
          <p:cNvSpPr/>
          <p:nvPr/>
        </p:nvSpPr>
        <p:spPr>
          <a:xfrm>
            <a:off x="13340520" y="30296520"/>
            <a:ext cx="333360" cy="33480"/>
          </a:xfrm>
          <a:custGeom>
            <a:avLst/>
            <a:gdLst>
              <a:gd name="textAreaLeft" fmla="*/ 0 w 333360"/>
              <a:gd name="textAreaRight" fmla="*/ 333720 w 333360"/>
              <a:gd name="textAreaTop" fmla="*/ 0 h 33480"/>
              <a:gd name="textAreaBottom" fmla="*/ 33840 h 33480"/>
            </a:gdLst>
            <a:ahLst/>
            <a:cxnLst/>
            <a:rect l="textAreaLeft" t="textAreaTop" r="textAreaRight" b="textAreaBottom"/>
            <a:pathLst>
              <a:path w="155575" h="15875">
                <a:moveTo>
                  <a:pt x="0" y="15313"/>
                </a:moveTo>
                <a:lnTo>
                  <a:pt x="155539" y="15313"/>
                </a:lnTo>
                <a:lnTo>
                  <a:pt x="155539" y="0"/>
                </a:lnTo>
                <a:lnTo>
                  <a:pt x="0" y="0"/>
                </a:lnTo>
                <a:lnTo>
                  <a:pt x="0" y="15313"/>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92" name="object 258"/>
          <p:cNvSpPr/>
          <p:nvPr/>
        </p:nvSpPr>
        <p:spPr>
          <a:xfrm>
            <a:off x="13786200" y="30296520"/>
            <a:ext cx="111240" cy="33480"/>
          </a:xfrm>
          <a:custGeom>
            <a:avLst/>
            <a:gdLst>
              <a:gd name="textAreaLeft" fmla="*/ 0 w 111240"/>
              <a:gd name="textAreaRight" fmla="*/ 111600 w 111240"/>
              <a:gd name="textAreaTop" fmla="*/ 0 h 33480"/>
              <a:gd name="textAreaBottom" fmla="*/ 33840 h 33480"/>
            </a:gdLst>
            <a:ahLst/>
            <a:cxnLst/>
            <a:rect l="textAreaLeft" t="textAreaTop" r="textAreaRight" b="textAreaBottom"/>
            <a:pathLst>
              <a:path w="52070" h="15875">
                <a:moveTo>
                  <a:pt x="0" y="15313"/>
                </a:moveTo>
                <a:lnTo>
                  <a:pt x="51850" y="15313"/>
                </a:lnTo>
                <a:lnTo>
                  <a:pt x="51850" y="0"/>
                </a:lnTo>
                <a:lnTo>
                  <a:pt x="0" y="0"/>
                </a:lnTo>
                <a:lnTo>
                  <a:pt x="0" y="15313"/>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93" name="object 259"/>
          <p:cNvSpPr/>
          <p:nvPr/>
        </p:nvSpPr>
        <p:spPr>
          <a:xfrm>
            <a:off x="14009040" y="30296520"/>
            <a:ext cx="111240" cy="33480"/>
          </a:xfrm>
          <a:custGeom>
            <a:avLst/>
            <a:gdLst>
              <a:gd name="textAreaLeft" fmla="*/ 0 w 111240"/>
              <a:gd name="textAreaRight" fmla="*/ 111600 w 111240"/>
              <a:gd name="textAreaTop" fmla="*/ 0 h 33480"/>
              <a:gd name="textAreaBottom" fmla="*/ 33840 h 33480"/>
            </a:gdLst>
            <a:ahLst/>
            <a:cxnLst/>
            <a:rect l="textAreaLeft" t="textAreaTop" r="textAreaRight" b="textAreaBottom"/>
            <a:pathLst>
              <a:path w="52070" h="15875">
                <a:moveTo>
                  <a:pt x="0" y="15313"/>
                </a:moveTo>
                <a:lnTo>
                  <a:pt x="51850" y="15313"/>
                </a:lnTo>
                <a:lnTo>
                  <a:pt x="51850" y="0"/>
                </a:lnTo>
                <a:lnTo>
                  <a:pt x="0" y="0"/>
                </a:lnTo>
                <a:lnTo>
                  <a:pt x="0" y="15313"/>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94" name="object 260"/>
          <p:cNvSpPr/>
          <p:nvPr/>
        </p:nvSpPr>
        <p:spPr>
          <a:xfrm>
            <a:off x="14231880" y="30296520"/>
            <a:ext cx="111240" cy="33480"/>
          </a:xfrm>
          <a:custGeom>
            <a:avLst/>
            <a:gdLst>
              <a:gd name="textAreaLeft" fmla="*/ 0 w 111240"/>
              <a:gd name="textAreaRight" fmla="*/ 111600 w 111240"/>
              <a:gd name="textAreaTop" fmla="*/ 0 h 33480"/>
              <a:gd name="textAreaBottom" fmla="*/ 33840 h 33480"/>
            </a:gdLst>
            <a:ahLst/>
            <a:cxnLst/>
            <a:rect l="textAreaLeft" t="textAreaTop" r="textAreaRight" b="textAreaBottom"/>
            <a:pathLst>
              <a:path w="52070" h="15875">
                <a:moveTo>
                  <a:pt x="0" y="15313"/>
                </a:moveTo>
                <a:lnTo>
                  <a:pt x="51838" y="15313"/>
                </a:lnTo>
                <a:lnTo>
                  <a:pt x="51838" y="0"/>
                </a:lnTo>
                <a:lnTo>
                  <a:pt x="0" y="0"/>
                </a:lnTo>
                <a:lnTo>
                  <a:pt x="0" y="15313"/>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95" name="object 261"/>
          <p:cNvSpPr/>
          <p:nvPr/>
        </p:nvSpPr>
        <p:spPr>
          <a:xfrm>
            <a:off x="14454720" y="30296520"/>
            <a:ext cx="1001880" cy="33480"/>
          </a:xfrm>
          <a:custGeom>
            <a:avLst/>
            <a:gdLst>
              <a:gd name="textAreaLeft" fmla="*/ 0 w 1001880"/>
              <a:gd name="textAreaRight" fmla="*/ 1002240 w 1001880"/>
              <a:gd name="textAreaTop" fmla="*/ 0 h 33480"/>
              <a:gd name="textAreaBottom" fmla="*/ 33840 h 33480"/>
            </a:gdLst>
            <a:ahLst/>
            <a:cxnLst/>
            <a:rect l="textAreaLeft" t="textAreaTop" r="textAreaRight" b="textAreaBottom"/>
            <a:pathLst>
              <a:path w="466725" h="15875">
                <a:moveTo>
                  <a:pt x="0" y="15313"/>
                </a:moveTo>
                <a:lnTo>
                  <a:pt x="466631" y="15313"/>
                </a:lnTo>
                <a:lnTo>
                  <a:pt x="466631" y="0"/>
                </a:lnTo>
                <a:lnTo>
                  <a:pt x="0" y="0"/>
                </a:lnTo>
                <a:lnTo>
                  <a:pt x="0" y="15313"/>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96" name="object 262"/>
          <p:cNvSpPr/>
          <p:nvPr/>
        </p:nvSpPr>
        <p:spPr>
          <a:xfrm>
            <a:off x="6877440" y="29941560"/>
            <a:ext cx="111240" cy="33480"/>
          </a:xfrm>
          <a:custGeom>
            <a:avLst/>
            <a:gdLst>
              <a:gd name="textAreaLeft" fmla="*/ 0 w 111240"/>
              <a:gd name="textAreaRight" fmla="*/ 111600 w 111240"/>
              <a:gd name="textAreaTop" fmla="*/ 0 h 33480"/>
              <a:gd name="textAreaBottom" fmla="*/ 33840 h 33480"/>
            </a:gdLst>
            <a:ahLst/>
            <a:cxnLst/>
            <a:rect l="textAreaLeft" t="textAreaTop" r="textAreaRight" b="textAreaBottom"/>
            <a:pathLst>
              <a:path w="52070" h="15875">
                <a:moveTo>
                  <a:pt x="0" y="15313"/>
                </a:moveTo>
                <a:lnTo>
                  <a:pt x="51850" y="15313"/>
                </a:lnTo>
                <a:lnTo>
                  <a:pt x="51850" y="0"/>
                </a:lnTo>
                <a:lnTo>
                  <a:pt x="0" y="0"/>
                </a:lnTo>
                <a:lnTo>
                  <a:pt x="0" y="15313"/>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97" name="object 263"/>
          <p:cNvSpPr/>
          <p:nvPr/>
        </p:nvSpPr>
        <p:spPr>
          <a:xfrm>
            <a:off x="7100280" y="29941560"/>
            <a:ext cx="333360" cy="33480"/>
          </a:xfrm>
          <a:custGeom>
            <a:avLst/>
            <a:gdLst>
              <a:gd name="textAreaLeft" fmla="*/ 0 w 333360"/>
              <a:gd name="textAreaRight" fmla="*/ 333720 w 333360"/>
              <a:gd name="textAreaTop" fmla="*/ 0 h 33480"/>
              <a:gd name="textAreaBottom" fmla="*/ 33840 h 33480"/>
            </a:gdLst>
            <a:ahLst/>
            <a:cxnLst/>
            <a:rect l="textAreaLeft" t="textAreaTop" r="textAreaRight" b="textAreaBottom"/>
            <a:pathLst>
              <a:path w="155575" h="15875">
                <a:moveTo>
                  <a:pt x="0" y="15313"/>
                </a:moveTo>
                <a:lnTo>
                  <a:pt x="155539" y="15313"/>
                </a:lnTo>
                <a:lnTo>
                  <a:pt x="155539" y="0"/>
                </a:lnTo>
                <a:lnTo>
                  <a:pt x="0" y="0"/>
                </a:lnTo>
                <a:lnTo>
                  <a:pt x="0" y="15313"/>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98" name="object 264"/>
          <p:cNvSpPr/>
          <p:nvPr/>
        </p:nvSpPr>
        <p:spPr>
          <a:xfrm>
            <a:off x="7545960" y="29941560"/>
            <a:ext cx="333360" cy="33480"/>
          </a:xfrm>
          <a:custGeom>
            <a:avLst/>
            <a:gdLst>
              <a:gd name="textAreaLeft" fmla="*/ 0 w 333360"/>
              <a:gd name="textAreaRight" fmla="*/ 333720 w 333360"/>
              <a:gd name="textAreaTop" fmla="*/ 0 h 33480"/>
              <a:gd name="textAreaBottom" fmla="*/ 33840 h 33480"/>
            </a:gdLst>
            <a:ahLst/>
            <a:cxnLst/>
            <a:rect l="textAreaLeft" t="textAreaTop" r="textAreaRight" b="textAreaBottom"/>
            <a:pathLst>
              <a:path w="155575" h="15875">
                <a:moveTo>
                  <a:pt x="0" y="15313"/>
                </a:moveTo>
                <a:lnTo>
                  <a:pt x="155539" y="15313"/>
                </a:lnTo>
                <a:lnTo>
                  <a:pt x="155539" y="0"/>
                </a:lnTo>
                <a:lnTo>
                  <a:pt x="0" y="0"/>
                </a:lnTo>
                <a:lnTo>
                  <a:pt x="0" y="15313"/>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99" name="object 265"/>
          <p:cNvSpPr/>
          <p:nvPr/>
        </p:nvSpPr>
        <p:spPr>
          <a:xfrm>
            <a:off x="7991640" y="29941560"/>
            <a:ext cx="556920" cy="33480"/>
          </a:xfrm>
          <a:custGeom>
            <a:avLst/>
            <a:gdLst>
              <a:gd name="textAreaLeft" fmla="*/ 0 w 556920"/>
              <a:gd name="textAreaRight" fmla="*/ 557280 w 556920"/>
              <a:gd name="textAreaTop" fmla="*/ 0 h 33480"/>
              <a:gd name="textAreaBottom" fmla="*/ 33840 h 33480"/>
            </a:gdLst>
            <a:ahLst/>
            <a:cxnLst/>
            <a:rect l="textAreaLeft" t="textAreaTop" r="textAreaRight" b="textAreaBottom"/>
            <a:pathLst>
              <a:path w="259714" h="15875">
                <a:moveTo>
                  <a:pt x="0" y="15313"/>
                </a:moveTo>
                <a:lnTo>
                  <a:pt x="259235" y="15313"/>
                </a:lnTo>
                <a:lnTo>
                  <a:pt x="259235" y="0"/>
                </a:lnTo>
                <a:lnTo>
                  <a:pt x="0" y="0"/>
                </a:lnTo>
                <a:lnTo>
                  <a:pt x="0" y="15313"/>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00" name="object 266"/>
          <p:cNvSpPr/>
          <p:nvPr/>
        </p:nvSpPr>
        <p:spPr>
          <a:xfrm>
            <a:off x="8660160" y="29941560"/>
            <a:ext cx="779760" cy="33480"/>
          </a:xfrm>
          <a:custGeom>
            <a:avLst/>
            <a:gdLst>
              <a:gd name="textAreaLeft" fmla="*/ 0 w 779760"/>
              <a:gd name="textAreaRight" fmla="*/ 780120 w 779760"/>
              <a:gd name="textAreaTop" fmla="*/ 0 h 33480"/>
              <a:gd name="textAreaBottom" fmla="*/ 33840 h 33480"/>
            </a:gdLst>
            <a:ahLst/>
            <a:cxnLst/>
            <a:rect l="textAreaLeft" t="textAreaTop" r="textAreaRight" b="textAreaBottom"/>
            <a:pathLst>
              <a:path w="363220" h="15875">
                <a:moveTo>
                  <a:pt x="0" y="15313"/>
                </a:moveTo>
                <a:lnTo>
                  <a:pt x="362942" y="15313"/>
                </a:lnTo>
                <a:lnTo>
                  <a:pt x="362942" y="0"/>
                </a:lnTo>
                <a:lnTo>
                  <a:pt x="0" y="0"/>
                </a:lnTo>
                <a:lnTo>
                  <a:pt x="0" y="15313"/>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01" name="object 267"/>
          <p:cNvSpPr/>
          <p:nvPr/>
        </p:nvSpPr>
        <p:spPr>
          <a:xfrm>
            <a:off x="9551520" y="29941560"/>
            <a:ext cx="111240" cy="33480"/>
          </a:xfrm>
          <a:custGeom>
            <a:avLst/>
            <a:gdLst>
              <a:gd name="textAreaLeft" fmla="*/ 0 w 111240"/>
              <a:gd name="textAreaRight" fmla="*/ 111600 w 111240"/>
              <a:gd name="textAreaTop" fmla="*/ 0 h 33480"/>
              <a:gd name="textAreaBottom" fmla="*/ 33840 h 33480"/>
            </a:gdLst>
            <a:ahLst/>
            <a:cxnLst/>
            <a:rect l="textAreaLeft" t="textAreaTop" r="textAreaRight" b="textAreaBottom"/>
            <a:pathLst>
              <a:path w="52070" h="15875">
                <a:moveTo>
                  <a:pt x="0" y="15313"/>
                </a:moveTo>
                <a:lnTo>
                  <a:pt x="51844" y="15313"/>
                </a:lnTo>
                <a:lnTo>
                  <a:pt x="51844" y="0"/>
                </a:lnTo>
                <a:lnTo>
                  <a:pt x="0" y="0"/>
                </a:lnTo>
                <a:lnTo>
                  <a:pt x="0" y="15313"/>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02" name="object 268"/>
          <p:cNvSpPr/>
          <p:nvPr/>
        </p:nvSpPr>
        <p:spPr>
          <a:xfrm>
            <a:off x="9774360" y="29941560"/>
            <a:ext cx="1226520" cy="33480"/>
          </a:xfrm>
          <a:custGeom>
            <a:avLst/>
            <a:gdLst>
              <a:gd name="textAreaLeft" fmla="*/ 0 w 1226520"/>
              <a:gd name="textAreaRight" fmla="*/ 1226880 w 1226520"/>
              <a:gd name="textAreaTop" fmla="*/ 0 h 33480"/>
              <a:gd name="textAreaBottom" fmla="*/ 33840 h 33480"/>
            </a:gdLst>
            <a:ahLst/>
            <a:cxnLst/>
            <a:rect l="textAreaLeft" t="textAreaTop" r="textAreaRight" b="textAreaBottom"/>
            <a:pathLst>
              <a:path w="570864" h="15875">
                <a:moveTo>
                  <a:pt x="0" y="15313"/>
                </a:moveTo>
                <a:lnTo>
                  <a:pt x="570326" y="15313"/>
                </a:lnTo>
                <a:lnTo>
                  <a:pt x="570326" y="0"/>
                </a:lnTo>
                <a:lnTo>
                  <a:pt x="0" y="0"/>
                </a:lnTo>
                <a:lnTo>
                  <a:pt x="0" y="15313"/>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03" name="object 269"/>
          <p:cNvSpPr/>
          <p:nvPr/>
        </p:nvSpPr>
        <p:spPr>
          <a:xfrm>
            <a:off x="11112120" y="29941560"/>
            <a:ext cx="556920" cy="33480"/>
          </a:xfrm>
          <a:custGeom>
            <a:avLst/>
            <a:gdLst>
              <a:gd name="textAreaLeft" fmla="*/ 0 w 556920"/>
              <a:gd name="textAreaRight" fmla="*/ 557280 w 556920"/>
              <a:gd name="textAreaTop" fmla="*/ 0 h 33480"/>
              <a:gd name="textAreaBottom" fmla="*/ 33840 h 33480"/>
            </a:gdLst>
            <a:ahLst/>
            <a:cxnLst/>
            <a:rect l="textAreaLeft" t="textAreaTop" r="textAreaRight" b="textAreaBottom"/>
            <a:pathLst>
              <a:path w="259714" h="15875">
                <a:moveTo>
                  <a:pt x="0" y="15313"/>
                </a:moveTo>
                <a:lnTo>
                  <a:pt x="259235" y="15313"/>
                </a:lnTo>
                <a:lnTo>
                  <a:pt x="259235" y="0"/>
                </a:lnTo>
                <a:lnTo>
                  <a:pt x="0" y="0"/>
                </a:lnTo>
                <a:lnTo>
                  <a:pt x="0" y="15313"/>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04" name="object 270"/>
          <p:cNvSpPr/>
          <p:nvPr/>
        </p:nvSpPr>
        <p:spPr>
          <a:xfrm>
            <a:off x="11780640" y="29941560"/>
            <a:ext cx="111240" cy="33480"/>
          </a:xfrm>
          <a:custGeom>
            <a:avLst/>
            <a:gdLst>
              <a:gd name="textAreaLeft" fmla="*/ 0 w 111240"/>
              <a:gd name="textAreaRight" fmla="*/ 111600 w 111240"/>
              <a:gd name="textAreaTop" fmla="*/ 0 h 33480"/>
              <a:gd name="textAreaBottom" fmla="*/ 33840 h 33480"/>
            </a:gdLst>
            <a:ahLst/>
            <a:cxnLst/>
            <a:rect l="textAreaLeft" t="textAreaTop" r="textAreaRight" b="textAreaBottom"/>
            <a:pathLst>
              <a:path w="52070" h="15875">
                <a:moveTo>
                  <a:pt x="0" y="15313"/>
                </a:moveTo>
                <a:lnTo>
                  <a:pt x="51844" y="15313"/>
                </a:lnTo>
                <a:lnTo>
                  <a:pt x="51844" y="0"/>
                </a:lnTo>
                <a:lnTo>
                  <a:pt x="0" y="0"/>
                </a:lnTo>
                <a:lnTo>
                  <a:pt x="0" y="15313"/>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05" name="object 271"/>
          <p:cNvSpPr/>
          <p:nvPr/>
        </p:nvSpPr>
        <p:spPr>
          <a:xfrm>
            <a:off x="12003480" y="29941560"/>
            <a:ext cx="333360" cy="33480"/>
          </a:xfrm>
          <a:custGeom>
            <a:avLst/>
            <a:gdLst>
              <a:gd name="textAreaLeft" fmla="*/ 0 w 333360"/>
              <a:gd name="textAreaRight" fmla="*/ 333720 w 333360"/>
              <a:gd name="textAreaTop" fmla="*/ 0 h 33480"/>
              <a:gd name="textAreaBottom" fmla="*/ 33840 h 33480"/>
            </a:gdLst>
            <a:ahLst/>
            <a:cxnLst/>
            <a:rect l="textAreaLeft" t="textAreaTop" r="textAreaRight" b="textAreaBottom"/>
            <a:pathLst>
              <a:path w="155575" h="15875">
                <a:moveTo>
                  <a:pt x="0" y="15313"/>
                </a:moveTo>
                <a:lnTo>
                  <a:pt x="155539" y="15313"/>
                </a:lnTo>
                <a:lnTo>
                  <a:pt x="155539" y="0"/>
                </a:lnTo>
                <a:lnTo>
                  <a:pt x="0" y="0"/>
                </a:lnTo>
                <a:lnTo>
                  <a:pt x="0" y="15313"/>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06" name="object 272"/>
          <p:cNvSpPr/>
          <p:nvPr/>
        </p:nvSpPr>
        <p:spPr>
          <a:xfrm>
            <a:off x="12449160" y="29941560"/>
            <a:ext cx="111240" cy="33480"/>
          </a:xfrm>
          <a:custGeom>
            <a:avLst/>
            <a:gdLst>
              <a:gd name="textAreaLeft" fmla="*/ 0 w 111240"/>
              <a:gd name="textAreaRight" fmla="*/ 111600 w 111240"/>
              <a:gd name="textAreaTop" fmla="*/ 0 h 33480"/>
              <a:gd name="textAreaBottom" fmla="*/ 33840 h 33480"/>
            </a:gdLst>
            <a:ahLst/>
            <a:cxnLst/>
            <a:rect l="textAreaLeft" t="textAreaTop" r="textAreaRight" b="textAreaBottom"/>
            <a:pathLst>
              <a:path w="52070" h="15875">
                <a:moveTo>
                  <a:pt x="0" y="15313"/>
                </a:moveTo>
                <a:lnTo>
                  <a:pt x="51850" y="15313"/>
                </a:lnTo>
                <a:lnTo>
                  <a:pt x="51850" y="0"/>
                </a:lnTo>
                <a:lnTo>
                  <a:pt x="0" y="0"/>
                </a:lnTo>
                <a:lnTo>
                  <a:pt x="0" y="15313"/>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07" name="object 273"/>
          <p:cNvSpPr/>
          <p:nvPr/>
        </p:nvSpPr>
        <p:spPr>
          <a:xfrm>
            <a:off x="12672000" y="29941560"/>
            <a:ext cx="1001880" cy="33480"/>
          </a:xfrm>
          <a:custGeom>
            <a:avLst/>
            <a:gdLst>
              <a:gd name="textAreaLeft" fmla="*/ 0 w 1001880"/>
              <a:gd name="textAreaRight" fmla="*/ 1002240 w 1001880"/>
              <a:gd name="textAreaTop" fmla="*/ 0 h 33480"/>
              <a:gd name="textAreaBottom" fmla="*/ 33840 h 33480"/>
            </a:gdLst>
            <a:ahLst/>
            <a:cxnLst/>
            <a:rect l="textAreaLeft" t="textAreaTop" r="textAreaRight" b="textAreaBottom"/>
            <a:pathLst>
              <a:path w="466725" h="15875">
                <a:moveTo>
                  <a:pt x="0" y="15313"/>
                </a:moveTo>
                <a:lnTo>
                  <a:pt x="466625" y="15313"/>
                </a:lnTo>
                <a:lnTo>
                  <a:pt x="466625" y="0"/>
                </a:lnTo>
                <a:lnTo>
                  <a:pt x="0" y="0"/>
                </a:lnTo>
                <a:lnTo>
                  <a:pt x="0" y="15313"/>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08" name="object 274"/>
          <p:cNvSpPr/>
          <p:nvPr/>
        </p:nvSpPr>
        <p:spPr>
          <a:xfrm>
            <a:off x="13786200" y="29941560"/>
            <a:ext cx="111240" cy="33480"/>
          </a:xfrm>
          <a:custGeom>
            <a:avLst/>
            <a:gdLst>
              <a:gd name="textAreaLeft" fmla="*/ 0 w 111240"/>
              <a:gd name="textAreaRight" fmla="*/ 111600 w 111240"/>
              <a:gd name="textAreaTop" fmla="*/ 0 h 33480"/>
              <a:gd name="textAreaBottom" fmla="*/ 33840 h 33480"/>
            </a:gdLst>
            <a:ahLst/>
            <a:cxnLst/>
            <a:rect l="textAreaLeft" t="textAreaTop" r="textAreaRight" b="textAreaBottom"/>
            <a:pathLst>
              <a:path w="52070" h="15875">
                <a:moveTo>
                  <a:pt x="0" y="15313"/>
                </a:moveTo>
                <a:lnTo>
                  <a:pt x="51850" y="15313"/>
                </a:lnTo>
                <a:lnTo>
                  <a:pt x="51850" y="0"/>
                </a:lnTo>
                <a:lnTo>
                  <a:pt x="0" y="0"/>
                </a:lnTo>
                <a:lnTo>
                  <a:pt x="0" y="15313"/>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09" name="object 275"/>
          <p:cNvSpPr/>
          <p:nvPr/>
        </p:nvSpPr>
        <p:spPr>
          <a:xfrm>
            <a:off x="14009040" y="29941560"/>
            <a:ext cx="111240" cy="33480"/>
          </a:xfrm>
          <a:custGeom>
            <a:avLst/>
            <a:gdLst>
              <a:gd name="textAreaLeft" fmla="*/ 0 w 111240"/>
              <a:gd name="textAreaRight" fmla="*/ 111600 w 111240"/>
              <a:gd name="textAreaTop" fmla="*/ 0 h 33480"/>
              <a:gd name="textAreaBottom" fmla="*/ 33840 h 33480"/>
            </a:gdLst>
            <a:ahLst/>
            <a:cxnLst/>
            <a:rect l="textAreaLeft" t="textAreaTop" r="textAreaRight" b="textAreaBottom"/>
            <a:pathLst>
              <a:path w="52070" h="15875">
                <a:moveTo>
                  <a:pt x="0" y="15313"/>
                </a:moveTo>
                <a:lnTo>
                  <a:pt x="51850" y="15313"/>
                </a:lnTo>
                <a:lnTo>
                  <a:pt x="51850" y="0"/>
                </a:lnTo>
                <a:lnTo>
                  <a:pt x="0" y="0"/>
                </a:lnTo>
                <a:lnTo>
                  <a:pt x="0" y="15313"/>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10" name="object 276"/>
          <p:cNvSpPr/>
          <p:nvPr/>
        </p:nvSpPr>
        <p:spPr>
          <a:xfrm>
            <a:off x="14231880" y="29941560"/>
            <a:ext cx="1226520" cy="33480"/>
          </a:xfrm>
          <a:custGeom>
            <a:avLst/>
            <a:gdLst>
              <a:gd name="textAreaLeft" fmla="*/ 0 w 1226520"/>
              <a:gd name="textAreaRight" fmla="*/ 1226880 w 1226520"/>
              <a:gd name="textAreaTop" fmla="*/ 0 h 33480"/>
              <a:gd name="textAreaBottom" fmla="*/ 33840 h 33480"/>
            </a:gdLst>
            <a:ahLst/>
            <a:cxnLst/>
            <a:rect l="textAreaLeft" t="textAreaTop" r="textAreaRight" b="textAreaBottom"/>
            <a:pathLst>
              <a:path w="570865" h="15875">
                <a:moveTo>
                  <a:pt x="0" y="15313"/>
                </a:moveTo>
                <a:lnTo>
                  <a:pt x="570320" y="15313"/>
                </a:lnTo>
                <a:lnTo>
                  <a:pt x="570320" y="0"/>
                </a:lnTo>
                <a:lnTo>
                  <a:pt x="0" y="0"/>
                </a:lnTo>
                <a:lnTo>
                  <a:pt x="0" y="15313"/>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11" name="object 277"/>
          <p:cNvSpPr/>
          <p:nvPr/>
        </p:nvSpPr>
        <p:spPr>
          <a:xfrm>
            <a:off x="6877440" y="29585880"/>
            <a:ext cx="111240" cy="33480"/>
          </a:xfrm>
          <a:custGeom>
            <a:avLst/>
            <a:gdLst>
              <a:gd name="textAreaLeft" fmla="*/ 0 w 111240"/>
              <a:gd name="textAreaRight" fmla="*/ 111600 w 111240"/>
              <a:gd name="textAreaTop" fmla="*/ 0 h 33480"/>
              <a:gd name="textAreaBottom" fmla="*/ 33840 h 33480"/>
            </a:gdLst>
            <a:ahLst/>
            <a:cxnLst/>
            <a:rect l="textAreaLeft" t="textAreaTop" r="textAreaRight" b="textAreaBottom"/>
            <a:pathLst>
              <a:path w="52070" h="15875">
                <a:moveTo>
                  <a:pt x="0" y="15313"/>
                </a:moveTo>
                <a:lnTo>
                  <a:pt x="51850" y="15313"/>
                </a:lnTo>
                <a:lnTo>
                  <a:pt x="51850" y="0"/>
                </a:lnTo>
                <a:lnTo>
                  <a:pt x="0" y="0"/>
                </a:lnTo>
                <a:lnTo>
                  <a:pt x="0" y="15313"/>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12" name="object 278"/>
          <p:cNvSpPr/>
          <p:nvPr/>
        </p:nvSpPr>
        <p:spPr>
          <a:xfrm>
            <a:off x="7100280" y="29585880"/>
            <a:ext cx="779760" cy="33480"/>
          </a:xfrm>
          <a:custGeom>
            <a:avLst/>
            <a:gdLst>
              <a:gd name="textAreaLeft" fmla="*/ 0 w 779760"/>
              <a:gd name="textAreaRight" fmla="*/ 780120 w 779760"/>
              <a:gd name="textAreaTop" fmla="*/ 0 h 33480"/>
              <a:gd name="textAreaBottom" fmla="*/ 33840 h 33480"/>
            </a:gdLst>
            <a:ahLst/>
            <a:cxnLst/>
            <a:rect l="textAreaLeft" t="textAreaTop" r="textAreaRight" b="textAreaBottom"/>
            <a:pathLst>
              <a:path w="363220" h="15875">
                <a:moveTo>
                  <a:pt x="0" y="15313"/>
                </a:moveTo>
                <a:lnTo>
                  <a:pt x="362930" y="15313"/>
                </a:lnTo>
                <a:lnTo>
                  <a:pt x="362930" y="0"/>
                </a:lnTo>
                <a:lnTo>
                  <a:pt x="0" y="0"/>
                </a:lnTo>
                <a:lnTo>
                  <a:pt x="0" y="15313"/>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13" name="object 279"/>
          <p:cNvSpPr/>
          <p:nvPr/>
        </p:nvSpPr>
        <p:spPr>
          <a:xfrm>
            <a:off x="7991640" y="29585880"/>
            <a:ext cx="1671120" cy="33480"/>
          </a:xfrm>
          <a:custGeom>
            <a:avLst/>
            <a:gdLst>
              <a:gd name="textAreaLeft" fmla="*/ 0 w 1671120"/>
              <a:gd name="textAreaRight" fmla="*/ 1671480 w 1671120"/>
              <a:gd name="textAreaTop" fmla="*/ 0 h 33480"/>
              <a:gd name="textAreaBottom" fmla="*/ 33840 h 33480"/>
            </a:gdLst>
            <a:ahLst/>
            <a:cxnLst/>
            <a:rect l="textAreaLeft" t="textAreaTop" r="textAreaRight" b="textAreaBottom"/>
            <a:pathLst>
              <a:path w="777875" h="15875">
                <a:moveTo>
                  <a:pt x="0" y="15313"/>
                </a:moveTo>
                <a:lnTo>
                  <a:pt x="777716" y="15313"/>
                </a:lnTo>
                <a:lnTo>
                  <a:pt x="777716" y="0"/>
                </a:lnTo>
                <a:lnTo>
                  <a:pt x="0" y="0"/>
                </a:lnTo>
                <a:lnTo>
                  <a:pt x="0" y="15313"/>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14" name="object 280"/>
          <p:cNvSpPr/>
          <p:nvPr/>
        </p:nvSpPr>
        <p:spPr>
          <a:xfrm>
            <a:off x="9774360" y="29585880"/>
            <a:ext cx="2117880" cy="33480"/>
          </a:xfrm>
          <a:custGeom>
            <a:avLst/>
            <a:gdLst>
              <a:gd name="textAreaLeft" fmla="*/ 0 w 2117880"/>
              <a:gd name="textAreaRight" fmla="*/ 2118240 w 2117880"/>
              <a:gd name="textAreaTop" fmla="*/ 0 h 33480"/>
              <a:gd name="textAreaBottom" fmla="*/ 33840 h 33480"/>
            </a:gdLst>
            <a:ahLst/>
            <a:cxnLst/>
            <a:rect l="textAreaLeft" t="textAreaTop" r="textAreaRight" b="textAreaBottom"/>
            <a:pathLst>
              <a:path w="985520" h="15875">
                <a:moveTo>
                  <a:pt x="0" y="15313"/>
                </a:moveTo>
                <a:lnTo>
                  <a:pt x="985107" y="15313"/>
                </a:lnTo>
                <a:lnTo>
                  <a:pt x="985107" y="0"/>
                </a:lnTo>
                <a:lnTo>
                  <a:pt x="0" y="0"/>
                </a:lnTo>
                <a:lnTo>
                  <a:pt x="0" y="15313"/>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15" name="object 281"/>
          <p:cNvSpPr/>
          <p:nvPr/>
        </p:nvSpPr>
        <p:spPr>
          <a:xfrm>
            <a:off x="12003480" y="29585880"/>
            <a:ext cx="333360" cy="33480"/>
          </a:xfrm>
          <a:custGeom>
            <a:avLst/>
            <a:gdLst>
              <a:gd name="textAreaLeft" fmla="*/ 0 w 333360"/>
              <a:gd name="textAreaRight" fmla="*/ 333720 w 333360"/>
              <a:gd name="textAreaTop" fmla="*/ 0 h 33480"/>
              <a:gd name="textAreaBottom" fmla="*/ 33840 h 33480"/>
            </a:gdLst>
            <a:ahLst/>
            <a:cxnLst/>
            <a:rect l="textAreaLeft" t="textAreaTop" r="textAreaRight" b="textAreaBottom"/>
            <a:pathLst>
              <a:path w="155575" h="15875">
                <a:moveTo>
                  <a:pt x="0" y="15313"/>
                </a:moveTo>
                <a:lnTo>
                  <a:pt x="155539" y="15313"/>
                </a:lnTo>
                <a:lnTo>
                  <a:pt x="155539" y="0"/>
                </a:lnTo>
                <a:lnTo>
                  <a:pt x="0" y="0"/>
                </a:lnTo>
                <a:lnTo>
                  <a:pt x="0" y="15313"/>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16" name="object 282"/>
          <p:cNvSpPr/>
          <p:nvPr/>
        </p:nvSpPr>
        <p:spPr>
          <a:xfrm>
            <a:off x="12449160" y="29585880"/>
            <a:ext cx="111240" cy="33480"/>
          </a:xfrm>
          <a:custGeom>
            <a:avLst/>
            <a:gdLst>
              <a:gd name="textAreaLeft" fmla="*/ 0 w 111240"/>
              <a:gd name="textAreaRight" fmla="*/ 111600 w 111240"/>
              <a:gd name="textAreaTop" fmla="*/ 0 h 33480"/>
              <a:gd name="textAreaBottom" fmla="*/ 33840 h 33480"/>
            </a:gdLst>
            <a:ahLst/>
            <a:cxnLst/>
            <a:rect l="textAreaLeft" t="textAreaTop" r="textAreaRight" b="textAreaBottom"/>
            <a:pathLst>
              <a:path w="52070" h="15875">
                <a:moveTo>
                  <a:pt x="0" y="15313"/>
                </a:moveTo>
                <a:lnTo>
                  <a:pt x="51850" y="15313"/>
                </a:lnTo>
                <a:lnTo>
                  <a:pt x="51850" y="0"/>
                </a:lnTo>
                <a:lnTo>
                  <a:pt x="0" y="0"/>
                </a:lnTo>
                <a:lnTo>
                  <a:pt x="0" y="15313"/>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17" name="object 283"/>
          <p:cNvSpPr/>
          <p:nvPr/>
        </p:nvSpPr>
        <p:spPr>
          <a:xfrm>
            <a:off x="12672000" y="29585880"/>
            <a:ext cx="1226520" cy="33480"/>
          </a:xfrm>
          <a:custGeom>
            <a:avLst/>
            <a:gdLst>
              <a:gd name="textAreaLeft" fmla="*/ 0 w 1226520"/>
              <a:gd name="textAreaRight" fmla="*/ 1226880 w 1226520"/>
              <a:gd name="textAreaTop" fmla="*/ 0 h 33480"/>
              <a:gd name="textAreaBottom" fmla="*/ 33840 h 33480"/>
            </a:gdLst>
            <a:ahLst/>
            <a:cxnLst/>
            <a:rect l="textAreaLeft" t="textAreaTop" r="textAreaRight" b="textAreaBottom"/>
            <a:pathLst>
              <a:path w="570864" h="15875">
                <a:moveTo>
                  <a:pt x="0" y="15313"/>
                </a:moveTo>
                <a:lnTo>
                  <a:pt x="570326" y="15313"/>
                </a:lnTo>
                <a:lnTo>
                  <a:pt x="570326" y="0"/>
                </a:lnTo>
                <a:lnTo>
                  <a:pt x="0" y="0"/>
                </a:lnTo>
                <a:lnTo>
                  <a:pt x="0" y="15313"/>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18" name="object 284"/>
          <p:cNvSpPr/>
          <p:nvPr/>
        </p:nvSpPr>
        <p:spPr>
          <a:xfrm>
            <a:off x="14009040" y="29585880"/>
            <a:ext cx="111240" cy="33480"/>
          </a:xfrm>
          <a:custGeom>
            <a:avLst/>
            <a:gdLst>
              <a:gd name="textAreaLeft" fmla="*/ 0 w 111240"/>
              <a:gd name="textAreaRight" fmla="*/ 111600 w 111240"/>
              <a:gd name="textAreaTop" fmla="*/ 0 h 33480"/>
              <a:gd name="textAreaBottom" fmla="*/ 33840 h 33480"/>
            </a:gdLst>
            <a:ahLst/>
            <a:cxnLst/>
            <a:rect l="textAreaLeft" t="textAreaTop" r="textAreaRight" b="textAreaBottom"/>
            <a:pathLst>
              <a:path w="52070" h="15875">
                <a:moveTo>
                  <a:pt x="0" y="15313"/>
                </a:moveTo>
                <a:lnTo>
                  <a:pt x="51850" y="15313"/>
                </a:lnTo>
                <a:lnTo>
                  <a:pt x="51850" y="0"/>
                </a:lnTo>
                <a:lnTo>
                  <a:pt x="0" y="0"/>
                </a:lnTo>
                <a:lnTo>
                  <a:pt x="0" y="15313"/>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19" name="object 285"/>
          <p:cNvSpPr/>
          <p:nvPr/>
        </p:nvSpPr>
        <p:spPr>
          <a:xfrm>
            <a:off x="14231880" y="29585880"/>
            <a:ext cx="1276560" cy="33480"/>
          </a:xfrm>
          <a:custGeom>
            <a:avLst/>
            <a:gdLst>
              <a:gd name="textAreaLeft" fmla="*/ 0 w 1276560"/>
              <a:gd name="textAreaRight" fmla="*/ 1276920 w 1276560"/>
              <a:gd name="textAreaTop" fmla="*/ 0 h 33480"/>
              <a:gd name="textAreaBottom" fmla="*/ 33840 h 33480"/>
            </a:gdLst>
            <a:ahLst/>
            <a:cxnLst/>
            <a:rect l="textAreaLeft" t="textAreaTop" r="textAreaRight" b="textAreaBottom"/>
            <a:pathLst>
              <a:path w="594359" h="15875">
                <a:moveTo>
                  <a:pt x="0" y="15313"/>
                </a:moveTo>
                <a:lnTo>
                  <a:pt x="593742" y="15313"/>
                </a:lnTo>
                <a:lnTo>
                  <a:pt x="593742" y="0"/>
                </a:lnTo>
                <a:lnTo>
                  <a:pt x="0" y="0"/>
                </a:lnTo>
                <a:lnTo>
                  <a:pt x="0" y="15313"/>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20" name="object 286"/>
          <p:cNvSpPr/>
          <p:nvPr/>
        </p:nvSpPr>
        <p:spPr>
          <a:xfrm>
            <a:off x="6877440" y="29230560"/>
            <a:ext cx="5014440" cy="33480"/>
          </a:xfrm>
          <a:custGeom>
            <a:avLst/>
            <a:gdLst>
              <a:gd name="textAreaLeft" fmla="*/ 0 w 5014440"/>
              <a:gd name="textAreaRight" fmla="*/ 5014800 w 5014440"/>
              <a:gd name="textAreaTop" fmla="*/ 0 h 33480"/>
              <a:gd name="textAreaBottom" fmla="*/ 33840 h 33480"/>
            </a:gdLst>
            <a:ahLst/>
            <a:cxnLst/>
            <a:rect l="textAreaLeft" t="textAreaTop" r="textAreaRight" b="textAreaBottom"/>
            <a:pathLst>
              <a:path w="2333625" h="15875">
                <a:moveTo>
                  <a:pt x="0" y="15313"/>
                </a:moveTo>
                <a:lnTo>
                  <a:pt x="2333156" y="15313"/>
                </a:lnTo>
                <a:lnTo>
                  <a:pt x="2333156" y="0"/>
                </a:lnTo>
                <a:lnTo>
                  <a:pt x="0" y="0"/>
                </a:lnTo>
                <a:lnTo>
                  <a:pt x="0" y="15313"/>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21" name="object 287"/>
          <p:cNvSpPr/>
          <p:nvPr/>
        </p:nvSpPr>
        <p:spPr>
          <a:xfrm>
            <a:off x="12003480" y="29230560"/>
            <a:ext cx="556920" cy="33480"/>
          </a:xfrm>
          <a:custGeom>
            <a:avLst/>
            <a:gdLst>
              <a:gd name="textAreaLeft" fmla="*/ 0 w 556920"/>
              <a:gd name="textAreaRight" fmla="*/ 557280 w 556920"/>
              <a:gd name="textAreaTop" fmla="*/ 0 h 33480"/>
              <a:gd name="textAreaBottom" fmla="*/ 33840 h 33480"/>
            </a:gdLst>
            <a:ahLst/>
            <a:cxnLst/>
            <a:rect l="textAreaLeft" t="textAreaTop" r="textAreaRight" b="textAreaBottom"/>
            <a:pathLst>
              <a:path w="259714" h="15875">
                <a:moveTo>
                  <a:pt x="0" y="15313"/>
                </a:moveTo>
                <a:lnTo>
                  <a:pt x="259240" y="15313"/>
                </a:lnTo>
                <a:lnTo>
                  <a:pt x="259240" y="0"/>
                </a:lnTo>
                <a:lnTo>
                  <a:pt x="0" y="0"/>
                </a:lnTo>
                <a:lnTo>
                  <a:pt x="0" y="15313"/>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22" name="object 288"/>
          <p:cNvSpPr/>
          <p:nvPr/>
        </p:nvSpPr>
        <p:spPr>
          <a:xfrm>
            <a:off x="12672000" y="29230560"/>
            <a:ext cx="1226520" cy="33480"/>
          </a:xfrm>
          <a:custGeom>
            <a:avLst/>
            <a:gdLst>
              <a:gd name="textAreaLeft" fmla="*/ 0 w 1226520"/>
              <a:gd name="textAreaRight" fmla="*/ 1226880 w 1226520"/>
              <a:gd name="textAreaTop" fmla="*/ 0 h 33480"/>
              <a:gd name="textAreaBottom" fmla="*/ 33840 h 33480"/>
            </a:gdLst>
            <a:ahLst/>
            <a:cxnLst/>
            <a:rect l="textAreaLeft" t="textAreaTop" r="textAreaRight" b="textAreaBottom"/>
            <a:pathLst>
              <a:path w="570864" h="15875">
                <a:moveTo>
                  <a:pt x="0" y="15313"/>
                </a:moveTo>
                <a:lnTo>
                  <a:pt x="570326" y="15313"/>
                </a:lnTo>
                <a:lnTo>
                  <a:pt x="570326" y="0"/>
                </a:lnTo>
                <a:lnTo>
                  <a:pt x="0" y="0"/>
                </a:lnTo>
                <a:lnTo>
                  <a:pt x="0" y="15313"/>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23" name="object 289"/>
          <p:cNvSpPr/>
          <p:nvPr/>
        </p:nvSpPr>
        <p:spPr>
          <a:xfrm>
            <a:off x="14009040" y="29230560"/>
            <a:ext cx="1499400" cy="33480"/>
          </a:xfrm>
          <a:custGeom>
            <a:avLst/>
            <a:gdLst>
              <a:gd name="textAreaLeft" fmla="*/ 0 w 1499400"/>
              <a:gd name="textAreaRight" fmla="*/ 1499760 w 1499400"/>
              <a:gd name="textAreaTop" fmla="*/ 0 h 33480"/>
              <a:gd name="textAreaBottom" fmla="*/ 33840 h 33480"/>
            </a:gdLst>
            <a:ahLst/>
            <a:cxnLst/>
            <a:rect l="textAreaLeft" t="textAreaTop" r="textAreaRight" b="textAreaBottom"/>
            <a:pathLst>
              <a:path w="697865" h="15875">
                <a:moveTo>
                  <a:pt x="0" y="15313"/>
                </a:moveTo>
                <a:lnTo>
                  <a:pt x="697443" y="15313"/>
                </a:lnTo>
                <a:lnTo>
                  <a:pt x="697443" y="0"/>
                </a:lnTo>
                <a:lnTo>
                  <a:pt x="0" y="0"/>
                </a:lnTo>
                <a:lnTo>
                  <a:pt x="0" y="15313"/>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24" name="object 290"/>
          <p:cNvSpPr/>
          <p:nvPr/>
        </p:nvSpPr>
        <p:spPr>
          <a:xfrm>
            <a:off x="6766200" y="29168640"/>
            <a:ext cx="111240" cy="2029680"/>
          </a:xfrm>
          <a:custGeom>
            <a:avLst/>
            <a:gdLst>
              <a:gd name="textAreaLeft" fmla="*/ 0 w 111240"/>
              <a:gd name="textAreaRight" fmla="*/ 111600 w 111240"/>
              <a:gd name="textAreaTop" fmla="*/ 0 h 2029680"/>
              <a:gd name="textAreaBottom" fmla="*/ 2030040 h 2029680"/>
            </a:gdLst>
            <a:ahLst/>
            <a:cxnLst/>
            <a:rect l="textAreaLeft" t="textAreaTop" r="textAreaRight" b="textAreaBottom"/>
            <a:pathLst>
              <a:path w="52069" h="944880">
                <a:moveTo>
                  <a:pt x="51850" y="0"/>
                </a:moveTo>
                <a:lnTo>
                  <a:pt x="0" y="0"/>
                </a:lnTo>
                <a:lnTo>
                  <a:pt x="0" y="944858"/>
                </a:lnTo>
                <a:lnTo>
                  <a:pt x="51850" y="944858"/>
                </a:lnTo>
                <a:lnTo>
                  <a:pt x="51850"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325" name="object 291"/>
          <p:cNvSpPr/>
          <p:nvPr/>
        </p:nvSpPr>
        <p:spPr>
          <a:xfrm>
            <a:off x="6989040" y="29542320"/>
            <a:ext cx="111240" cy="1657080"/>
          </a:xfrm>
          <a:custGeom>
            <a:avLst/>
            <a:gdLst>
              <a:gd name="textAreaLeft" fmla="*/ 0 w 111240"/>
              <a:gd name="textAreaRight" fmla="*/ 111600 w 111240"/>
              <a:gd name="textAreaTop" fmla="*/ 0 h 1657080"/>
              <a:gd name="textAreaBottom" fmla="*/ 1657440 h 1657080"/>
            </a:gdLst>
            <a:ahLst/>
            <a:cxnLst/>
            <a:rect l="textAreaLeft" t="textAreaTop" r="textAreaRight" b="textAreaBottom"/>
            <a:pathLst>
              <a:path w="52070" h="771525">
                <a:moveTo>
                  <a:pt x="51850" y="0"/>
                </a:moveTo>
                <a:lnTo>
                  <a:pt x="0" y="0"/>
                </a:lnTo>
                <a:lnTo>
                  <a:pt x="0" y="771008"/>
                </a:lnTo>
                <a:lnTo>
                  <a:pt x="51850" y="771008"/>
                </a:lnTo>
                <a:lnTo>
                  <a:pt x="51850"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326" name="object 292"/>
          <p:cNvSpPr/>
          <p:nvPr/>
        </p:nvSpPr>
        <p:spPr>
          <a:xfrm>
            <a:off x="7211880" y="30346920"/>
            <a:ext cx="111240" cy="851760"/>
          </a:xfrm>
          <a:custGeom>
            <a:avLst/>
            <a:gdLst>
              <a:gd name="textAreaLeft" fmla="*/ 0 w 111240"/>
              <a:gd name="textAreaRight" fmla="*/ 111600 w 111240"/>
              <a:gd name="textAreaTop" fmla="*/ 0 h 851760"/>
              <a:gd name="textAreaBottom" fmla="*/ 852120 h 851760"/>
            </a:gdLst>
            <a:ahLst/>
            <a:cxnLst/>
            <a:rect l="textAreaLeft" t="textAreaTop" r="textAreaRight" b="textAreaBottom"/>
            <a:pathLst>
              <a:path w="52070" h="396875">
                <a:moveTo>
                  <a:pt x="51850" y="0"/>
                </a:moveTo>
                <a:lnTo>
                  <a:pt x="0" y="0"/>
                </a:lnTo>
                <a:lnTo>
                  <a:pt x="0" y="396553"/>
                </a:lnTo>
                <a:lnTo>
                  <a:pt x="51850" y="396553"/>
                </a:lnTo>
                <a:lnTo>
                  <a:pt x="51850"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27" name="object 293"/>
          <p:cNvSpPr/>
          <p:nvPr/>
        </p:nvSpPr>
        <p:spPr>
          <a:xfrm>
            <a:off x="7434720" y="29651400"/>
            <a:ext cx="111600" cy="1744560"/>
          </a:xfrm>
          <a:custGeom>
            <a:avLst/>
            <a:gdLst>
              <a:gd name="textAreaLeft" fmla="*/ 0 w 111600"/>
              <a:gd name="textAreaRight" fmla="*/ 111960 w 111600"/>
              <a:gd name="textAreaTop" fmla="*/ 0 h 1744560"/>
              <a:gd name="textAreaBottom" fmla="*/ 1744920 h 1744560"/>
            </a:gdLst>
            <a:ahLst/>
            <a:cxnLst/>
            <a:rect l="textAreaLeft" t="textAreaTop" r="textAreaRight" b="textAreaBottom"/>
            <a:pathLst>
              <a:path w="52070" h="812165">
                <a:moveTo>
                  <a:pt x="51850" y="0"/>
                </a:moveTo>
                <a:lnTo>
                  <a:pt x="0" y="0"/>
                </a:lnTo>
                <a:lnTo>
                  <a:pt x="0" y="811878"/>
                </a:lnTo>
                <a:lnTo>
                  <a:pt x="51850" y="811878"/>
                </a:lnTo>
                <a:lnTo>
                  <a:pt x="51850"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328" name="object 294"/>
          <p:cNvSpPr/>
          <p:nvPr/>
        </p:nvSpPr>
        <p:spPr>
          <a:xfrm>
            <a:off x="7657560" y="29991240"/>
            <a:ext cx="111240" cy="1406520"/>
          </a:xfrm>
          <a:custGeom>
            <a:avLst/>
            <a:gdLst>
              <a:gd name="textAreaLeft" fmla="*/ 0 w 111240"/>
              <a:gd name="textAreaRight" fmla="*/ 111600 w 111240"/>
              <a:gd name="textAreaTop" fmla="*/ 0 h 1406520"/>
              <a:gd name="textAreaBottom" fmla="*/ 1406880 h 1406520"/>
            </a:gdLst>
            <a:ahLst/>
            <a:cxnLst/>
            <a:rect l="textAreaLeft" t="textAreaTop" r="textAreaRight" b="textAreaBottom"/>
            <a:pathLst>
              <a:path w="52070" h="654684">
                <a:moveTo>
                  <a:pt x="51850" y="0"/>
                </a:moveTo>
                <a:lnTo>
                  <a:pt x="0" y="0"/>
                </a:lnTo>
                <a:lnTo>
                  <a:pt x="0" y="654098"/>
                </a:lnTo>
                <a:lnTo>
                  <a:pt x="51850" y="654098"/>
                </a:lnTo>
                <a:lnTo>
                  <a:pt x="51850"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329" name="object 295"/>
          <p:cNvSpPr/>
          <p:nvPr/>
        </p:nvSpPr>
        <p:spPr>
          <a:xfrm>
            <a:off x="7880400" y="29263320"/>
            <a:ext cx="111240" cy="2133360"/>
          </a:xfrm>
          <a:custGeom>
            <a:avLst/>
            <a:gdLst>
              <a:gd name="textAreaLeft" fmla="*/ 0 w 111240"/>
              <a:gd name="textAreaRight" fmla="*/ 111600 w 111240"/>
              <a:gd name="textAreaTop" fmla="*/ 0 h 2133360"/>
              <a:gd name="textAreaBottom" fmla="*/ 2133720 h 2133360"/>
            </a:gdLst>
            <a:ahLst/>
            <a:cxnLst/>
            <a:rect l="textAreaLeft" t="textAreaTop" r="textAreaRight" b="textAreaBottom"/>
            <a:pathLst>
              <a:path w="52070" h="993140">
                <a:moveTo>
                  <a:pt x="51850" y="0"/>
                </a:moveTo>
                <a:lnTo>
                  <a:pt x="0" y="0"/>
                </a:lnTo>
                <a:lnTo>
                  <a:pt x="0" y="992619"/>
                </a:lnTo>
                <a:lnTo>
                  <a:pt x="51850" y="992619"/>
                </a:lnTo>
                <a:lnTo>
                  <a:pt x="51850"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330" name="object 296"/>
          <p:cNvSpPr/>
          <p:nvPr/>
        </p:nvSpPr>
        <p:spPr>
          <a:xfrm>
            <a:off x="8103240" y="30103200"/>
            <a:ext cx="111240" cy="1292760"/>
          </a:xfrm>
          <a:custGeom>
            <a:avLst/>
            <a:gdLst>
              <a:gd name="textAreaLeft" fmla="*/ 0 w 111240"/>
              <a:gd name="textAreaRight" fmla="*/ 111600 w 111240"/>
              <a:gd name="textAreaTop" fmla="*/ 0 h 1292760"/>
              <a:gd name="textAreaBottom" fmla="*/ 1293120 h 1292760"/>
            </a:gdLst>
            <a:ahLst/>
            <a:cxnLst/>
            <a:rect l="textAreaLeft" t="textAreaTop" r="textAreaRight" b="textAreaBottom"/>
            <a:pathLst>
              <a:path w="52070" h="601980">
                <a:moveTo>
                  <a:pt x="51850" y="0"/>
                </a:moveTo>
                <a:lnTo>
                  <a:pt x="0" y="0"/>
                </a:lnTo>
                <a:lnTo>
                  <a:pt x="0" y="601845"/>
                </a:lnTo>
                <a:lnTo>
                  <a:pt x="51850" y="601845"/>
                </a:lnTo>
                <a:lnTo>
                  <a:pt x="51850"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31" name="object 297"/>
          <p:cNvSpPr/>
          <p:nvPr/>
        </p:nvSpPr>
        <p:spPr>
          <a:xfrm>
            <a:off x="8326080" y="30494520"/>
            <a:ext cx="111240" cy="901440"/>
          </a:xfrm>
          <a:custGeom>
            <a:avLst/>
            <a:gdLst>
              <a:gd name="textAreaLeft" fmla="*/ 0 w 111240"/>
              <a:gd name="textAreaRight" fmla="*/ 111600 w 111240"/>
              <a:gd name="textAreaTop" fmla="*/ 0 h 901440"/>
              <a:gd name="textAreaBottom" fmla="*/ 901800 h 901440"/>
            </a:gdLst>
            <a:ahLst/>
            <a:cxnLst/>
            <a:rect l="textAreaLeft" t="textAreaTop" r="textAreaRight" b="textAreaBottom"/>
            <a:pathLst>
              <a:path w="52070" h="419734">
                <a:moveTo>
                  <a:pt x="51850" y="0"/>
                </a:moveTo>
                <a:lnTo>
                  <a:pt x="0" y="0"/>
                </a:lnTo>
                <a:lnTo>
                  <a:pt x="0" y="419579"/>
                </a:lnTo>
                <a:lnTo>
                  <a:pt x="51850" y="419579"/>
                </a:lnTo>
                <a:lnTo>
                  <a:pt x="51850"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332" name="object 298"/>
          <p:cNvSpPr/>
          <p:nvPr/>
        </p:nvSpPr>
        <p:spPr>
          <a:xfrm>
            <a:off x="8548560" y="29651400"/>
            <a:ext cx="111600" cy="1744560"/>
          </a:xfrm>
          <a:custGeom>
            <a:avLst/>
            <a:gdLst>
              <a:gd name="textAreaLeft" fmla="*/ 0 w 111600"/>
              <a:gd name="textAreaRight" fmla="*/ 111960 w 111600"/>
              <a:gd name="textAreaTop" fmla="*/ 0 h 1744560"/>
              <a:gd name="textAreaBottom" fmla="*/ 1744920 h 1744560"/>
            </a:gdLst>
            <a:ahLst/>
            <a:cxnLst/>
            <a:rect l="textAreaLeft" t="textAreaTop" r="textAreaRight" b="textAreaBottom"/>
            <a:pathLst>
              <a:path w="52070" h="812165">
                <a:moveTo>
                  <a:pt x="51850" y="0"/>
                </a:moveTo>
                <a:lnTo>
                  <a:pt x="0" y="0"/>
                </a:lnTo>
                <a:lnTo>
                  <a:pt x="0" y="811872"/>
                </a:lnTo>
                <a:lnTo>
                  <a:pt x="51850" y="811872"/>
                </a:lnTo>
                <a:lnTo>
                  <a:pt x="51850"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333" name="object 299"/>
          <p:cNvSpPr/>
          <p:nvPr/>
        </p:nvSpPr>
        <p:spPr>
          <a:xfrm>
            <a:off x="8771760" y="30861360"/>
            <a:ext cx="111240" cy="533880"/>
          </a:xfrm>
          <a:custGeom>
            <a:avLst/>
            <a:gdLst>
              <a:gd name="textAreaLeft" fmla="*/ 0 w 111240"/>
              <a:gd name="textAreaRight" fmla="*/ 111600 w 111240"/>
              <a:gd name="textAreaTop" fmla="*/ 0 h 533880"/>
              <a:gd name="textAreaBottom" fmla="*/ 534240 h 533880"/>
            </a:gdLst>
            <a:ahLst/>
            <a:cxnLst/>
            <a:rect l="textAreaLeft" t="textAreaTop" r="textAreaRight" b="textAreaBottom"/>
            <a:pathLst>
              <a:path w="52070" h="248919">
                <a:moveTo>
                  <a:pt x="51850" y="0"/>
                </a:moveTo>
                <a:lnTo>
                  <a:pt x="0" y="0"/>
                </a:lnTo>
                <a:lnTo>
                  <a:pt x="0" y="248903"/>
                </a:lnTo>
                <a:lnTo>
                  <a:pt x="51850" y="248903"/>
                </a:lnTo>
                <a:lnTo>
                  <a:pt x="51850"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34" name="object 300"/>
          <p:cNvSpPr/>
          <p:nvPr/>
        </p:nvSpPr>
        <p:spPr>
          <a:xfrm>
            <a:off x="8994600" y="31057200"/>
            <a:ext cx="111240" cy="338760"/>
          </a:xfrm>
          <a:custGeom>
            <a:avLst/>
            <a:gdLst>
              <a:gd name="textAreaLeft" fmla="*/ 0 w 111240"/>
              <a:gd name="textAreaRight" fmla="*/ 111600 w 111240"/>
              <a:gd name="textAreaTop" fmla="*/ 0 h 338760"/>
              <a:gd name="textAreaBottom" fmla="*/ 339120 h 338760"/>
            </a:gdLst>
            <a:ahLst/>
            <a:cxnLst/>
            <a:rect l="textAreaLeft" t="textAreaTop" r="textAreaRight" b="textAreaBottom"/>
            <a:pathLst>
              <a:path w="52070" h="158115">
                <a:moveTo>
                  <a:pt x="51850" y="0"/>
                </a:moveTo>
                <a:lnTo>
                  <a:pt x="0" y="0"/>
                </a:lnTo>
                <a:lnTo>
                  <a:pt x="0" y="157779"/>
                </a:lnTo>
                <a:lnTo>
                  <a:pt x="51850" y="157779"/>
                </a:lnTo>
                <a:lnTo>
                  <a:pt x="51850"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35" name="object 301"/>
          <p:cNvSpPr/>
          <p:nvPr/>
        </p:nvSpPr>
        <p:spPr>
          <a:xfrm>
            <a:off x="9217440" y="30265560"/>
            <a:ext cx="111240" cy="1130400"/>
          </a:xfrm>
          <a:custGeom>
            <a:avLst/>
            <a:gdLst>
              <a:gd name="textAreaLeft" fmla="*/ 0 w 111240"/>
              <a:gd name="textAreaRight" fmla="*/ 111600 w 111240"/>
              <a:gd name="textAreaTop" fmla="*/ 0 h 1130400"/>
              <a:gd name="textAreaBottom" fmla="*/ 1130760 h 1130400"/>
            </a:gdLst>
            <a:ahLst/>
            <a:cxnLst/>
            <a:rect l="textAreaLeft" t="textAreaTop" r="textAreaRight" b="textAreaBottom"/>
            <a:pathLst>
              <a:path w="52070" h="526415">
                <a:moveTo>
                  <a:pt x="51844" y="0"/>
                </a:moveTo>
                <a:lnTo>
                  <a:pt x="0" y="0"/>
                </a:lnTo>
                <a:lnTo>
                  <a:pt x="0" y="525987"/>
                </a:lnTo>
                <a:lnTo>
                  <a:pt x="51844" y="525987"/>
                </a:lnTo>
                <a:lnTo>
                  <a:pt x="51844"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336" name="object 302"/>
          <p:cNvSpPr/>
          <p:nvPr/>
        </p:nvSpPr>
        <p:spPr>
          <a:xfrm>
            <a:off x="9440280" y="29739600"/>
            <a:ext cx="111240" cy="1657080"/>
          </a:xfrm>
          <a:custGeom>
            <a:avLst/>
            <a:gdLst>
              <a:gd name="textAreaLeft" fmla="*/ 0 w 111240"/>
              <a:gd name="textAreaRight" fmla="*/ 111600 w 111240"/>
              <a:gd name="textAreaTop" fmla="*/ 0 h 1657080"/>
              <a:gd name="textAreaBottom" fmla="*/ 1657440 h 1657080"/>
            </a:gdLst>
            <a:ahLst/>
            <a:cxnLst/>
            <a:rect l="textAreaLeft" t="textAreaTop" r="textAreaRight" b="textAreaBottom"/>
            <a:pathLst>
              <a:path w="52070" h="771525">
                <a:moveTo>
                  <a:pt x="51844" y="0"/>
                </a:moveTo>
                <a:lnTo>
                  <a:pt x="0" y="0"/>
                </a:lnTo>
                <a:lnTo>
                  <a:pt x="0" y="771008"/>
                </a:lnTo>
                <a:lnTo>
                  <a:pt x="51844" y="771008"/>
                </a:lnTo>
                <a:lnTo>
                  <a:pt x="51844"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37" name="object 303"/>
          <p:cNvSpPr/>
          <p:nvPr/>
        </p:nvSpPr>
        <p:spPr>
          <a:xfrm>
            <a:off x="9663120" y="29263320"/>
            <a:ext cx="111240" cy="2133360"/>
          </a:xfrm>
          <a:custGeom>
            <a:avLst/>
            <a:gdLst>
              <a:gd name="textAreaLeft" fmla="*/ 0 w 111240"/>
              <a:gd name="textAreaRight" fmla="*/ 111600 w 111240"/>
              <a:gd name="textAreaTop" fmla="*/ 0 h 2133360"/>
              <a:gd name="textAreaBottom" fmla="*/ 2133720 h 2133360"/>
            </a:gdLst>
            <a:ahLst/>
            <a:cxnLst/>
            <a:rect l="textAreaLeft" t="textAreaTop" r="textAreaRight" b="textAreaBottom"/>
            <a:pathLst>
              <a:path w="52070" h="993140">
                <a:moveTo>
                  <a:pt x="51850" y="0"/>
                </a:moveTo>
                <a:lnTo>
                  <a:pt x="0" y="0"/>
                </a:lnTo>
                <a:lnTo>
                  <a:pt x="0" y="992619"/>
                </a:lnTo>
                <a:lnTo>
                  <a:pt x="51850" y="992619"/>
                </a:lnTo>
                <a:lnTo>
                  <a:pt x="51850"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338" name="object 304"/>
          <p:cNvSpPr/>
          <p:nvPr/>
        </p:nvSpPr>
        <p:spPr>
          <a:xfrm>
            <a:off x="9885600" y="30076200"/>
            <a:ext cx="111600" cy="1319760"/>
          </a:xfrm>
          <a:custGeom>
            <a:avLst/>
            <a:gdLst>
              <a:gd name="textAreaLeft" fmla="*/ 0 w 111600"/>
              <a:gd name="textAreaRight" fmla="*/ 111960 w 111600"/>
              <a:gd name="textAreaTop" fmla="*/ 0 h 1319760"/>
              <a:gd name="textAreaBottom" fmla="*/ 1320120 h 1319760"/>
            </a:gdLst>
            <a:ahLst/>
            <a:cxnLst/>
            <a:rect l="textAreaLeft" t="textAreaTop" r="textAreaRight" b="textAreaBottom"/>
            <a:pathLst>
              <a:path w="52070" h="614680">
                <a:moveTo>
                  <a:pt x="51850" y="0"/>
                </a:moveTo>
                <a:lnTo>
                  <a:pt x="0" y="0"/>
                </a:lnTo>
                <a:lnTo>
                  <a:pt x="0" y="614174"/>
                </a:lnTo>
                <a:lnTo>
                  <a:pt x="51850" y="614174"/>
                </a:lnTo>
                <a:lnTo>
                  <a:pt x="51850"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39" name="object 305"/>
          <p:cNvSpPr/>
          <p:nvPr/>
        </p:nvSpPr>
        <p:spPr>
          <a:xfrm>
            <a:off x="10108800" y="30907800"/>
            <a:ext cx="111240" cy="487440"/>
          </a:xfrm>
          <a:custGeom>
            <a:avLst/>
            <a:gdLst>
              <a:gd name="textAreaLeft" fmla="*/ 0 w 111240"/>
              <a:gd name="textAreaRight" fmla="*/ 111600 w 111240"/>
              <a:gd name="textAreaTop" fmla="*/ 0 h 487440"/>
              <a:gd name="textAreaBottom" fmla="*/ 487800 h 487440"/>
            </a:gdLst>
            <a:ahLst/>
            <a:cxnLst/>
            <a:rect l="textAreaLeft" t="textAreaTop" r="textAreaRight" b="textAreaBottom"/>
            <a:pathLst>
              <a:path w="52070" h="227330">
                <a:moveTo>
                  <a:pt x="51850" y="0"/>
                </a:moveTo>
                <a:lnTo>
                  <a:pt x="0" y="0"/>
                </a:lnTo>
                <a:lnTo>
                  <a:pt x="0" y="227219"/>
                </a:lnTo>
                <a:lnTo>
                  <a:pt x="51850" y="227219"/>
                </a:lnTo>
                <a:lnTo>
                  <a:pt x="51850"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340" name="object 306"/>
          <p:cNvSpPr/>
          <p:nvPr/>
        </p:nvSpPr>
        <p:spPr>
          <a:xfrm>
            <a:off x="10332360" y="30494520"/>
            <a:ext cx="111240" cy="901440"/>
          </a:xfrm>
          <a:custGeom>
            <a:avLst/>
            <a:gdLst>
              <a:gd name="textAreaLeft" fmla="*/ 0 w 111240"/>
              <a:gd name="textAreaRight" fmla="*/ 111600 w 111240"/>
              <a:gd name="textAreaTop" fmla="*/ 0 h 901440"/>
              <a:gd name="textAreaBottom" fmla="*/ 901800 h 901440"/>
            </a:gdLst>
            <a:ahLst/>
            <a:cxnLst/>
            <a:rect l="textAreaLeft" t="textAreaTop" r="textAreaRight" b="textAreaBottom"/>
            <a:pathLst>
              <a:path w="52070" h="419734">
                <a:moveTo>
                  <a:pt x="51844" y="0"/>
                </a:moveTo>
                <a:lnTo>
                  <a:pt x="0" y="0"/>
                </a:lnTo>
                <a:lnTo>
                  <a:pt x="0" y="419579"/>
                </a:lnTo>
                <a:lnTo>
                  <a:pt x="51844" y="419579"/>
                </a:lnTo>
                <a:lnTo>
                  <a:pt x="51844"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41" name="object 307"/>
          <p:cNvSpPr/>
          <p:nvPr/>
        </p:nvSpPr>
        <p:spPr>
          <a:xfrm>
            <a:off x="10554840" y="31118760"/>
            <a:ext cx="111600" cy="277920"/>
          </a:xfrm>
          <a:custGeom>
            <a:avLst/>
            <a:gdLst>
              <a:gd name="textAreaLeft" fmla="*/ 0 w 111600"/>
              <a:gd name="textAreaRight" fmla="*/ 111960 w 111600"/>
              <a:gd name="textAreaTop" fmla="*/ 0 h 277920"/>
              <a:gd name="textAreaBottom" fmla="*/ 278280 h 277920"/>
            </a:gdLst>
            <a:ahLst/>
            <a:cxnLst/>
            <a:rect l="textAreaLeft" t="textAreaTop" r="textAreaRight" b="textAreaBottom"/>
            <a:pathLst>
              <a:path w="52070" h="129540">
                <a:moveTo>
                  <a:pt x="51844" y="0"/>
                </a:moveTo>
                <a:lnTo>
                  <a:pt x="0" y="0"/>
                </a:lnTo>
                <a:lnTo>
                  <a:pt x="0" y="128926"/>
                </a:lnTo>
                <a:lnTo>
                  <a:pt x="51844" y="128926"/>
                </a:lnTo>
                <a:lnTo>
                  <a:pt x="51844"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42" name="object 308"/>
          <p:cNvSpPr/>
          <p:nvPr/>
        </p:nvSpPr>
        <p:spPr>
          <a:xfrm>
            <a:off x="10778040" y="30007440"/>
            <a:ext cx="111240" cy="1389240"/>
          </a:xfrm>
          <a:custGeom>
            <a:avLst/>
            <a:gdLst>
              <a:gd name="textAreaLeft" fmla="*/ 0 w 111240"/>
              <a:gd name="textAreaRight" fmla="*/ 111600 w 111240"/>
              <a:gd name="textAreaTop" fmla="*/ 0 h 1389240"/>
              <a:gd name="textAreaBottom" fmla="*/ 1389600 h 1389240"/>
            </a:gdLst>
            <a:ahLst/>
            <a:cxnLst/>
            <a:rect l="textAreaLeft" t="textAreaTop" r="textAreaRight" b="textAreaBottom"/>
            <a:pathLst>
              <a:path w="52070" h="647065">
                <a:moveTo>
                  <a:pt x="51844" y="0"/>
                </a:moveTo>
                <a:lnTo>
                  <a:pt x="0" y="0"/>
                </a:lnTo>
                <a:lnTo>
                  <a:pt x="0" y="646438"/>
                </a:lnTo>
                <a:lnTo>
                  <a:pt x="51844" y="646438"/>
                </a:lnTo>
                <a:lnTo>
                  <a:pt x="51844"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343" name="object 309"/>
          <p:cNvSpPr/>
          <p:nvPr/>
        </p:nvSpPr>
        <p:spPr>
          <a:xfrm>
            <a:off x="11000880" y="29629800"/>
            <a:ext cx="111240" cy="1733760"/>
          </a:xfrm>
          <a:custGeom>
            <a:avLst/>
            <a:gdLst>
              <a:gd name="textAreaLeft" fmla="*/ 0 w 111240"/>
              <a:gd name="textAreaRight" fmla="*/ 111600 w 111240"/>
              <a:gd name="textAreaTop" fmla="*/ 0 h 1733760"/>
              <a:gd name="textAreaBottom" fmla="*/ 1734120 h 1733760"/>
            </a:gdLst>
            <a:ahLst/>
            <a:cxnLst/>
            <a:rect l="textAreaLeft" t="textAreaTop" r="textAreaRight" b="textAreaBottom"/>
            <a:pathLst>
              <a:path w="52070" h="807084">
                <a:moveTo>
                  <a:pt x="51850" y="0"/>
                </a:moveTo>
                <a:lnTo>
                  <a:pt x="0" y="0"/>
                </a:lnTo>
                <a:lnTo>
                  <a:pt x="0" y="806742"/>
                </a:lnTo>
                <a:lnTo>
                  <a:pt x="51850" y="806742"/>
                </a:lnTo>
                <a:lnTo>
                  <a:pt x="51850"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44" name="object 310"/>
          <p:cNvSpPr/>
          <p:nvPr/>
        </p:nvSpPr>
        <p:spPr>
          <a:xfrm>
            <a:off x="11223360" y="30195360"/>
            <a:ext cx="111600" cy="1167480"/>
          </a:xfrm>
          <a:custGeom>
            <a:avLst/>
            <a:gdLst>
              <a:gd name="textAreaLeft" fmla="*/ 0 w 111600"/>
              <a:gd name="textAreaRight" fmla="*/ 111960 w 111600"/>
              <a:gd name="textAreaTop" fmla="*/ 0 h 1167480"/>
              <a:gd name="textAreaBottom" fmla="*/ 1167840 h 1167480"/>
            </a:gdLst>
            <a:ahLst/>
            <a:cxnLst/>
            <a:rect l="textAreaLeft" t="textAreaTop" r="textAreaRight" b="textAreaBottom"/>
            <a:pathLst>
              <a:path w="52070" h="543559">
                <a:moveTo>
                  <a:pt x="51850" y="0"/>
                </a:moveTo>
                <a:lnTo>
                  <a:pt x="0" y="0"/>
                </a:lnTo>
                <a:lnTo>
                  <a:pt x="0" y="543417"/>
                </a:lnTo>
                <a:lnTo>
                  <a:pt x="51850" y="543417"/>
                </a:lnTo>
                <a:lnTo>
                  <a:pt x="51850"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45" name="object 311"/>
          <p:cNvSpPr/>
          <p:nvPr/>
        </p:nvSpPr>
        <p:spPr>
          <a:xfrm>
            <a:off x="11446200" y="30478320"/>
            <a:ext cx="111600" cy="884880"/>
          </a:xfrm>
          <a:custGeom>
            <a:avLst/>
            <a:gdLst>
              <a:gd name="textAreaLeft" fmla="*/ 0 w 111600"/>
              <a:gd name="textAreaRight" fmla="*/ 111960 w 111600"/>
              <a:gd name="textAreaTop" fmla="*/ 0 h 884880"/>
              <a:gd name="textAreaBottom" fmla="*/ 885240 h 884880"/>
            </a:gdLst>
            <a:ahLst/>
            <a:cxnLst/>
            <a:rect l="textAreaLeft" t="textAreaTop" r="textAreaRight" b="textAreaBottom"/>
            <a:pathLst>
              <a:path w="52070" h="412115">
                <a:moveTo>
                  <a:pt x="51850" y="0"/>
                </a:moveTo>
                <a:lnTo>
                  <a:pt x="0" y="0"/>
                </a:lnTo>
                <a:lnTo>
                  <a:pt x="0" y="411866"/>
                </a:lnTo>
                <a:lnTo>
                  <a:pt x="51850" y="411866"/>
                </a:lnTo>
                <a:lnTo>
                  <a:pt x="51850"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46" name="object 312"/>
          <p:cNvSpPr/>
          <p:nvPr/>
        </p:nvSpPr>
        <p:spPr>
          <a:xfrm>
            <a:off x="11669040" y="29816280"/>
            <a:ext cx="111600" cy="1546560"/>
          </a:xfrm>
          <a:custGeom>
            <a:avLst/>
            <a:gdLst>
              <a:gd name="textAreaLeft" fmla="*/ 0 w 111600"/>
              <a:gd name="textAreaRight" fmla="*/ 111960 w 111600"/>
              <a:gd name="textAreaTop" fmla="*/ 0 h 1546560"/>
              <a:gd name="textAreaBottom" fmla="*/ 1546920 h 1546560"/>
            </a:gdLst>
            <a:ahLst/>
            <a:cxnLst/>
            <a:rect l="textAreaLeft" t="textAreaTop" r="textAreaRight" b="textAreaBottom"/>
            <a:pathLst>
              <a:path w="52070" h="720090">
                <a:moveTo>
                  <a:pt x="51850" y="0"/>
                </a:moveTo>
                <a:lnTo>
                  <a:pt x="0" y="0"/>
                </a:lnTo>
                <a:lnTo>
                  <a:pt x="0" y="719956"/>
                </a:lnTo>
                <a:lnTo>
                  <a:pt x="51850" y="719956"/>
                </a:lnTo>
                <a:lnTo>
                  <a:pt x="51850"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47" name="object 313"/>
          <p:cNvSpPr/>
          <p:nvPr/>
        </p:nvSpPr>
        <p:spPr>
          <a:xfrm>
            <a:off x="11892240" y="29230560"/>
            <a:ext cx="111240" cy="2133360"/>
          </a:xfrm>
          <a:custGeom>
            <a:avLst/>
            <a:gdLst>
              <a:gd name="textAreaLeft" fmla="*/ 0 w 111240"/>
              <a:gd name="textAreaRight" fmla="*/ 111600 w 111240"/>
              <a:gd name="textAreaTop" fmla="*/ 0 h 2133360"/>
              <a:gd name="textAreaBottom" fmla="*/ 2133720 h 2133360"/>
            </a:gdLst>
            <a:ahLst/>
            <a:cxnLst/>
            <a:rect l="textAreaLeft" t="textAreaTop" r="textAreaRight" b="textAreaBottom"/>
            <a:pathLst>
              <a:path w="52070" h="993140">
                <a:moveTo>
                  <a:pt x="51850" y="0"/>
                </a:moveTo>
                <a:lnTo>
                  <a:pt x="0" y="0"/>
                </a:lnTo>
                <a:lnTo>
                  <a:pt x="0" y="992619"/>
                </a:lnTo>
                <a:lnTo>
                  <a:pt x="51850" y="992619"/>
                </a:lnTo>
                <a:lnTo>
                  <a:pt x="51850"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348" name="object 314"/>
          <p:cNvSpPr/>
          <p:nvPr/>
        </p:nvSpPr>
        <p:spPr>
          <a:xfrm>
            <a:off x="12115080" y="30103200"/>
            <a:ext cx="111240" cy="1260360"/>
          </a:xfrm>
          <a:custGeom>
            <a:avLst/>
            <a:gdLst>
              <a:gd name="textAreaLeft" fmla="*/ 0 w 111240"/>
              <a:gd name="textAreaRight" fmla="*/ 111600 w 111240"/>
              <a:gd name="textAreaTop" fmla="*/ 0 h 1260360"/>
              <a:gd name="textAreaBottom" fmla="*/ 1260720 h 1260360"/>
            </a:gdLst>
            <a:ahLst/>
            <a:cxnLst/>
            <a:rect l="textAreaLeft" t="textAreaTop" r="textAreaRight" b="textAreaBottom"/>
            <a:pathLst>
              <a:path w="52070" h="586740">
                <a:moveTo>
                  <a:pt x="51850" y="0"/>
                </a:moveTo>
                <a:lnTo>
                  <a:pt x="0" y="0"/>
                </a:lnTo>
                <a:lnTo>
                  <a:pt x="0" y="586520"/>
                </a:lnTo>
                <a:lnTo>
                  <a:pt x="51850" y="586520"/>
                </a:lnTo>
                <a:lnTo>
                  <a:pt x="51850"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49" name="object 315"/>
          <p:cNvSpPr/>
          <p:nvPr/>
        </p:nvSpPr>
        <p:spPr>
          <a:xfrm>
            <a:off x="12337920" y="29443320"/>
            <a:ext cx="111240" cy="1920960"/>
          </a:xfrm>
          <a:custGeom>
            <a:avLst/>
            <a:gdLst>
              <a:gd name="textAreaLeft" fmla="*/ 0 w 111240"/>
              <a:gd name="textAreaRight" fmla="*/ 111600 w 111240"/>
              <a:gd name="textAreaTop" fmla="*/ 0 h 1920960"/>
              <a:gd name="textAreaBottom" fmla="*/ 1921320 h 1920960"/>
            </a:gdLst>
            <a:ahLst/>
            <a:cxnLst/>
            <a:rect l="textAreaLeft" t="textAreaTop" r="textAreaRight" b="textAreaBottom"/>
            <a:pathLst>
              <a:path w="52070" h="894080">
                <a:moveTo>
                  <a:pt x="51850" y="0"/>
                </a:moveTo>
                <a:lnTo>
                  <a:pt x="0" y="0"/>
                </a:lnTo>
                <a:lnTo>
                  <a:pt x="0" y="893510"/>
                </a:lnTo>
                <a:lnTo>
                  <a:pt x="51850" y="893510"/>
                </a:lnTo>
                <a:lnTo>
                  <a:pt x="51850"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50" name="object 316"/>
          <p:cNvSpPr/>
          <p:nvPr/>
        </p:nvSpPr>
        <p:spPr>
          <a:xfrm>
            <a:off x="12560400" y="29230560"/>
            <a:ext cx="111240" cy="2133360"/>
          </a:xfrm>
          <a:custGeom>
            <a:avLst/>
            <a:gdLst>
              <a:gd name="textAreaLeft" fmla="*/ 0 w 111240"/>
              <a:gd name="textAreaRight" fmla="*/ 111600 w 111240"/>
              <a:gd name="textAreaTop" fmla="*/ 0 h 2133360"/>
              <a:gd name="textAreaBottom" fmla="*/ 2133720 h 2133360"/>
            </a:gdLst>
            <a:ahLst/>
            <a:cxnLst/>
            <a:rect l="textAreaLeft" t="textAreaTop" r="textAreaRight" b="textAreaBottom"/>
            <a:pathLst>
              <a:path w="52070" h="993140">
                <a:moveTo>
                  <a:pt x="51850" y="0"/>
                </a:moveTo>
                <a:lnTo>
                  <a:pt x="0" y="0"/>
                </a:lnTo>
                <a:lnTo>
                  <a:pt x="0" y="992619"/>
                </a:lnTo>
                <a:lnTo>
                  <a:pt x="51850" y="992619"/>
                </a:lnTo>
                <a:lnTo>
                  <a:pt x="51850"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51" name="object 317"/>
          <p:cNvSpPr/>
          <p:nvPr/>
        </p:nvSpPr>
        <p:spPr>
          <a:xfrm>
            <a:off x="12783240" y="30646440"/>
            <a:ext cx="111240" cy="717120"/>
          </a:xfrm>
          <a:custGeom>
            <a:avLst/>
            <a:gdLst>
              <a:gd name="textAreaLeft" fmla="*/ 0 w 111240"/>
              <a:gd name="textAreaRight" fmla="*/ 111600 w 111240"/>
              <a:gd name="textAreaTop" fmla="*/ 0 h 717120"/>
              <a:gd name="textAreaBottom" fmla="*/ 717480 h 717120"/>
            </a:gdLst>
            <a:ahLst/>
            <a:cxnLst/>
            <a:rect l="textAreaLeft" t="textAreaTop" r="textAreaRight" b="textAreaBottom"/>
            <a:pathLst>
              <a:path w="52070" h="334009">
                <a:moveTo>
                  <a:pt x="51850" y="0"/>
                </a:moveTo>
                <a:lnTo>
                  <a:pt x="0" y="0"/>
                </a:lnTo>
                <a:lnTo>
                  <a:pt x="0" y="333857"/>
                </a:lnTo>
                <a:lnTo>
                  <a:pt x="51850" y="333857"/>
                </a:lnTo>
                <a:lnTo>
                  <a:pt x="51850"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52" name="object 318"/>
          <p:cNvSpPr/>
          <p:nvPr/>
        </p:nvSpPr>
        <p:spPr>
          <a:xfrm>
            <a:off x="13006080" y="29973960"/>
            <a:ext cx="111240" cy="1388520"/>
          </a:xfrm>
          <a:custGeom>
            <a:avLst/>
            <a:gdLst>
              <a:gd name="textAreaLeft" fmla="*/ 0 w 111240"/>
              <a:gd name="textAreaRight" fmla="*/ 111600 w 111240"/>
              <a:gd name="textAreaTop" fmla="*/ 0 h 1388520"/>
              <a:gd name="textAreaBottom" fmla="*/ 1388880 h 1388520"/>
            </a:gdLst>
            <a:ahLst/>
            <a:cxnLst/>
            <a:rect l="textAreaLeft" t="textAreaTop" r="textAreaRight" b="textAreaBottom"/>
            <a:pathLst>
              <a:path w="52070" h="646430">
                <a:moveTo>
                  <a:pt x="51850" y="0"/>
                </a:moveTo>
                <a:lnTo>
                  <a:pt x="0" y="0"/>
                </a:lnTo>
                <a:lnTo>
                  <a:pt x="0" y="646432"/>
                </a:lnTo>
                <a:lnTo>
                  <a:pt x="51850" y="646432"/>
                </a:lnTo>
                <a:lnTo>
                  <a:pt x="51850"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53" name="object 319"/>
          <p:cNvSpPr/>
          <p:nvPr/>
        </p:nvSpPr>
        <p:spPr>
          <a:xfrm>
            <a:off x="13228920" y="30296520"/>
            <a:ext cx="111240" cy="1065960"/>
          </a:xfrm>
          <a:custGeom>
            <a:avLst/>
            <a:gdLst>
              <a:gd name="textAreaLeft" fmla="*/ 0 w 111240"/>
              <a:gd name="textAreaRight" fmla="*/ 111600 w 111240"/>
              <a:gd name="textAreaTop" fmla="*/ 0 h 1065960"/>
              <a:gd name="textAreaBottom" fmla="*/ 1066320 h 1065960"/>
            </a:gdLst>
            <a:ahLst/>
            <a:cxnLst/>
            <a:rect l="textAreaLeft" t="textAreaTop" r="textAreaRight" b="textAreaBottom"/>
            <a:pathLst>
              <a:path w="52070" h="496569">
                <a:moveTo>
                  <a:pt x="51850" y="0"/>
                </a:moveTo>
                <a:lnTo>
                  <a:pt x="0" y="0"/>
                </a:lnTo>
                <a:lnTo>
                  <a:pt x="0" y="496306"/>
                </a:lnTo>
                <a:lnTo>
                  <a:pt x="51850" y="496306"/>
                </a:lnTo>
                <a:lnTo>
                  <a:pt x="51850"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354" name="object 320"/>
          <p:cNvSpPr/>
          <p:nvPr/>
        </p:nvSpPr>
        <p:spPr>
          <a:xfrm>
            <a:off x="13451760" y="30746880"/>
            <a:ext cx="111240" cy="615600"/>
          </a:xfrm>
          <a:custGeom>
            <a:avLst/>
            <a:gdLst>
              <a:gd name="textAreaLeft" fmla="*/ 0 w 111240"/>
              <a:gd name="textAreaRight" fmla="*/ 111600 w 111240"/>
              <a:gd name="textAreaTop" fmla="*/ 0 h 615600"/>
              <a:gd name="textAreaBottom" fmla="*/ 615960 h 615600"/>
            </a:gdLst>
            <a:ahLst/>
            <a:cxnLst/>
            <a:rect l="textAreaLeft" t="textAreaTop" r="textAreaRight" b="textAreaBottom"/>
            <a:pathLst>
              <a:path w="52070" h="287019">
                <a:moveTo>
                  <a:pt x="51850" y="0"/>
                </a:moveTo>
                <a:lnTo>
                  <a:pt x="0" y="0"/>
                </a:lnTo>
                <a:lnTo>
                  <a:pt x="0" y="287024"/>
                </a:lnTo>
                <a:lnTo>
                  <a:pt x="51850" y="287024"/>
                </a:lnTo>
                <a:lnTo>
                  <a:pt x="51850"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355" name="object 321"/>
          <p:cNvSpPr/>
          <p:nvPr/>
        </p:nvSpPr>
        <p:spPr>
          <a:xfrm>
            <a:off x="13674600" y="29706480"/>
            <a:ext cx="111240" cy="1657080"/>
          </a:xfrm>
          <a:custGeom>
            <a:avLst/>
            <a:gdLst>
              <a:gd name="textAreaLeft" fmla="*/ 0 w 111240"/>
              <a:gd name="textAreaRight" fmla="*/ 111600 w 111240"/>
              <a:gd name="textAreaTop" fmla="*/ 0 h 1657080"/>
              <a:gd name="textAreaBottom" fmla="*/ 1657440 h 1657080"/>
            </a:gdLst>
            <a:ahLst/>
            <a:cxnLst/>
            <a:rect l="textAreaLeft" t="textAreaTop" r="textAreaRight" b="textAreaBottom"/>
            <a:pathLst>
              <a:path w="52070" h="771525">
                <a:moveTo>
                  <a:pt x="51850" y="0"/>
                </a:moveTo>
                <a:lnTo>
                  <a:pt x="0" y="0"/>
                </a:lnTo>
                <a:lnTo>
                  <a:pt x="0" y="771008"/>
                </a:lnTo>
                <a:lnTo>
                  <a:pt x="51850" y="771008"/>
                </a:lnTo>
                <a:lnTo>
                  <a:pt x="51850"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356" name="object 322"/>
          <p:cNvSpPr/>
          <p:nvPr/>
        </p:nvSpPr>
        <p:spPr>
          <a:xfrm>
            <a:off x="13897440" y="29230560"/>
            <a:ext cx="111240" cy="2133360"/>
          </a:xfrm>
          <a:custGeom>
            <a:avLst/>
            <a:gdLst>
              <a:gd name="textAreaLeft" fmla="*/ 0 w 111240"/>
              <a:gd name="textAreaRight" fmla="*/ 111600 w 111240"/>
              <a:gd name="textAreaTop" fmla="*/ 0 h 2133360"/>
              <a:gd name="textAreaBottom" fmla="*/ 2133720 h 2133360"/>
            </a:gdLst>
            <a:ahLst/>
            <a:cxnLst/>
            <a:rect l="textAreaLeft" t="textAreaTop" r="textAreaRight" b="textAreaBottom"/>
            <a:pathLst>
              <a:path w="52070" h="993140">
                <a:moveTo>
                  <a:pt x="51844" y="0"/>
                </a:moveTo>
                <a:lnTo>
                  <a:pt x="0" y="0"/>
                </a:lnTo>
                <a:lnTo>
                  <a:pt x="0" y="992619"/>
                </a:lnTo>
                <a:lnTo>
                  <a:pt x="51844" y="992619"/>
                </a:lnTo>
                <a:lnTo>
                  <a:pt x="51844"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57" name="object 323"/>
          <p:cNvSpPr/>
          <p:nvPr/>
        </p:nvSpPr>
        <p:spPr>
          <a:xfrm>
            <a:off x="14120280" y="29494440"/>
            <a:ext cx="111600" cy="1869120"/>
          </a:xfrm>
          <a:custGeom>
            <a:avLst/>
            <a:gdLst>
              <a:gd name="textAreaLeft" fmla="*/ 0 w 111600"/>
              <a:gd name="textAreaRight" fmla="*/ 111960 w 111600"/>
              <a:gd name="textAreaTop" fmla="*/ 0 h 1869120"/>
              <a:gd name="textAreaBottom" fmla="*/ 1869480 h 1869120"/>
            </a:gdLst>
            <a:ahLst/>
            <a:cxnLst/>
            <a:rect l="textAreaLeft" t="textAreaTop" r="textAreaRight" b="textAreaBottom"/>
            <a:pathLst>
              <a:path w="52070" h="869950">
                <a:moveTo>
                  <a:pt x="51850" y="0"/>
                </a:moveTo>
                <a:lnTo>
                  <a:pt x="0" y="0"/>
                </a:lnTo>
                <a:lnTo>
                  <a:pt x="0" y="869833"/>
                </a:lnTo>
                <a:lnTo>
                  <a:pt x="51850" y="869833"/>
                </a:lnTo>
                <a:lnTo>
                  <a:pt x="51850"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358" name="object 324"/>
          <p:cNvSpPr/>
          <p:nvPr/>
        </p:nvSpPr>
        <p:spPr>
          <a:xfrm>
            <a:off x="14343120" y="30010320"/>
            <a:ext cx="111240" cy="1353240"/>
          </a:xfrm>
          <a:custGeom>
            <a:avLst/>
            <a:gdLst>
              <a:gd name="textAreaLeft" fmla="*/ 0 w 111240"/>
              <a:gd name="textAreaRight" fmla="*/ 111600 w 111240"/>
              <a:gd name="textAreaTop" fmla="*/ 0 h 1353240"/>
              <a:gd name="textAreaBottom" fmla="*/ 1353600 h 1353240"/>
            </a:gdLst>
            <a:ahLst/>
            <a:cxnLst/>
            <a:rect l="textAreaLeft" t="textAreaTop" r="textAreaRight" b="textAreaBottom"/>
            <a:pathLst>
              <a:path w="52070" h="629919">
                <a:moveTo>
                  <a:pt x="51850" y="0"/>
                </a:moveTo>
                <a:lnTo>
                  <a:pt x="0" y="0"/>
                </a:lnTo>
                <a:lnTo>
                  <a:pt x="0" y="629487"/>
                </a:lnTo>
                <a:lnTo>
                  <a:pt x="51850" y="629487"/>
                </a:lnTo>
                <a:lnTo>
                  <a:pt x="51850"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359" name="object 325"/>
          <p:cNvSpPr/>
          <p:nvPr/>
        </p:nvSpPr>
        <p:spPr>
          <a:xfrm>
            <a:off x="14565960" y="30716640"/>
            <a:ext cx="111240" cy="645840"/>
          </a:xfrm>
          <a:custGeom>
            <a:avLst/>
            <a:gdLst>
              <a:gd name="textAreaLeft" fmla="*/ 0 w 111240"/>
              <a:gd name="textAreaRight" fmla="*/ 111600 w 111240"/>
              <a:gd name="textAreaTop" fmla="*/ 0 h 645840"/>
              <a:gd name="textAreaBottom" fmla="*/ 646200 h 645840"/>
            </a:gdLst>
            <a:ahLst/>
            <a:cxnLst/>
            <a:rect l="textAreaLeft" t="textAreaTop" r="textAreaRight" b="textAreaBottom"/>
            <a:pathLst>
              <a:path w="52070" h="300990">
                <a:moveTo>
                  <a:pt x="51844" y="0"/>
                </a:moveTo>
                <a:lnTo>
                  <a:pt x="0" y="0"/>
                </a:lnTo>
                <a:lnTo>
                  <a:pt x="0" y="300919"/>
                </a:lnTo>
                <a:lnTo>
                  <a:pt x="51844" y="300919"/>
                </a:lnTo>
                <a:lnTo>
                  <a:pt x="51844"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60" name="object 326"/>
          <p:cNvSpPr/>
          <p:nvPr/>
        </p:nvSpPr>
        <p:spPr>
          <a:xfrm>
            <a:off x="14788800" y="31022280"/>
            <a:ext cx="111240" cy="342000"/>
          </a:xfrm>
          <a:custGeom>
            <a:avLst/>
            <a:gdLst>
              <a:gd name="textAreaLeft" fmla="*/ 0 w 111240"/>
              <a:gd name="textAreaRight" fmla="*/ 111600 w 111240"/>
              <a:gd name="textAreaTop" fmla="*/ 0 h 342000"/>
              <a:gd name="textAreaBottom" fmla="*/ 342360 h 342000"/>
            </a:gdLst>
            <a:ahLst/>
            <a:cxnLst/>
            <a:rect l="textAreaLeft" t="textAreaTop" r="textAreaRight" b="textAreaBottom"/>
            <a:pathLst>
              <a:path w="52070" h="159384">
                <a:moveTo>
                  <a:pt x="51844" y="0"/>
                </a:moveTo>
                <a:lnTo>
                  <a:pt x="0" y="0"/>
                </a:lnTo>
                <a:lnTo>
                  <a:pt x="0" y="158825"/>
                </a:lnTo>
                <a:lnTo>
                  <a:pt x="51844" y="158825"/>
                </a:lnTo>
                <a:lnTo>
                  <a:pt x="51844"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361" name="object 327"/>
          <p:cNvSpPr/>
          <p:nvPr/>
        </p:nvSpPr>
        <p:spPr>
          <a:xfrm>
            <a:off x="15011640" y="31194000"/>
            <a:ext cx="111240" cy="169560"/>
          </a:xfrm>
          <a:custGeom>
            <a:avLst/>
            <a:gdLst>
              <a:gd name="textAreaLeft" fmla="*/ 0 w 111240"/>
              <a:gd name="textAreaRight" fmla="*/ 111600 w 111240"/>
              <a:gd name="textAreaTop" fmla="*/ 0 h 169560"/>
              <a:gd name="textAreaBottom" fmla="*/ 169920 h 169560"/>
            </a:gdLst>
            <a:ahLst/>
            <a:cxnLst/>
            <a:rect l="textAreaLeft" t="textAreaTop" r="textAreaRight" b="textAreaBottom"/>
            <a:pathLst>
              <a:path w="52070" h="79375">
                <a:moveTo>
                  <a:pt x="51844" y="0"/>
                </a:moveTo>
                <a:lnTo>
                  <a:pt x="0" y="0"/>
                </a:lnTo>
                <a:lnTo>
                  <a:pt x="0" y="78883"/>
                </a:lnTo>
                <a:lnTo>
                  <a:pt x="51844" y="78883"/>
                </a:lnTo>
                <a:lnTo>
                  <a:pt x="51844"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362" name="object 328"/>
          <p:cNvSpPr/>
          <p:nvPr/>
        </p:nvSpPr>
        <p:spPr>
          <a:xfrm>
            <a:off x="15235200" y="30636360"/>
            <a:ext cx="111240" cy="727920"/>
          </a:xfrm>
          <a:custGeom>
            <a:avLst/>
            <a:gdLst>
              <a:gd name="textAreaLeft" fmla="*/ 0 w 111240"/>
              <a:gd name="textAreaRight" fmla="*/ 111600 w 111240"/>
              <a:gd name="textAreaTop" fmla="*/ 0 h 727920"/>
              <a:gd name="textAreaBottom" fmla="*/ 728280 h 727920"/>
            </a:gdLst>
            <a:ahLst/>
            <a:cxnLst/>
            <a:rect l="textAreaLeft" t="textAreaTop" r="textAreaRight" b="textAreaBottom"/>
            <a:pathLst>
              <a:path w="52070" h="339090">
                <a:moveTo>
                  <a:pt x="51844" y="0"/>
                </a:moveTo>
                <a:lnTo>
                  <a:pt x="0" y="0"/>
                </a:lnTo>
                <a:lnTo>
                  <a:pt x="0" y="338532"/>
                </a:lnTo>
                <a:lnTo>
                  <a:pt x="51844" y="338532"/>
                </a:lnTo>
                <a:lnTo>
                  <a:pt x="51844"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grpSp>
        <p:nvGrpSpPr>
          <p:cNvPr id="363" name="object 329"/>
          <p:cNvGrpSpPr/>
          <p:nvPr/>
        </p:nvGrpSpPr>
        <p:grpSpPr>
          <a:xfrm>
            <a:off x="15346800" y="29941560"/>
            <a:ext cx="222840" cy="1711800"/>
            <a:chOff x="15346800" y="29941560"/>
            <a:chExt cx="222840" cy="1711800"/>
          </a:xfrm>
        </p:grpSpPr>
        <p:sp>
          <p:nvSpPr>
            <p:cNvPr id="364" name="object 330"/>
            <p:cNvSpPr/>
            <p:nvPr/>
          </p:nvSpPr>
          <p:spPr>
            <a:xfrm>
              <a:off x="15458040" y="29941560"/>
              <a:ext cx="111600" cy="1422720"/>
            </a:xfrm>
            <a:custGeom>
              <a:avLst/>
              <a:gdLst>
                <a:gd name="textAreaLeft" fmla="*/ 0 w 111600"/>
                <a:gd name="textAreaRight" fmla="*/ 111960 w 111600"/>
                <a:gd name="textAreaTop" fmla="*/ 0 h 1422720"/>
                <a:gd name="textAreaBottom" fmla="*/ 1423080 h 1422720"/>
              </a:gdLst>
              <a:ahLst/>
              <a:cxnLst/>
              <a:rect l="textAreaLeft" t="textAreaTop" r="textAreaRight" b="textAreaBottom"/>
              <a:pathLst>
                <a:path w="52070" h="662305">
                  <a:moveTo>
                    <a:pt x="51850" y="0"/>
                  </a:moveTo>
                  <a:lnTo>
                    <a:pt x="0" y="0"/>
                  </a:lnTo>
                  <a:lnTo>
                    <a:pt x="0" y="661751"/>
                  </a:lnTo>
                  <a:lnTo>
                    <a:pt x="51850" y="661751"/>
                  </a:lnTo>
                  <a:lnTo>
                    <a:pt x="51850"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365" name="object 331"/>
            <p:cNvSpPr/>
            <p:nvPr/>
          </p:nvSpPr>
          <p:spPr>
            <a:xfrm>
              <a:off x="15346800" y="31363560"/>
              <a:ext cx="111240" cy="289800"/>
            </a:xfrm>
            <a:custGeom>
              <a:avLst/>
              <a:gdLst>
                <a:gd name="textAreaLeft" fmla="*/ 0 w 111240"/>
                <a:gd name="textAreaRight" fmla="*/ 111600 w 111240"/>
                <a:gd name="textAreaTop" fmla="*/ 0 h 289800"/>
                <a:gd name="textAreaBottom" fmla="*/ 290160 h 289800"/>
              </a:gdLst>
              <a:ahLst/>
              <a:cxnLst/>
              <a:rect l="textAreaLeft" t="textAreaTop" r="textAreaRight" b="textAreaBottom"/>
              <a:pathLst>
                <a:path w="52070" h="135255">
                  <a:moveTo>
                    <a:pt x="51850" y="0"/>
                  </a:moveTo>
                  <a:lnTo>
                    <a:pt x="0" y="0"/>
                  </a:lnTo>
                  <a:lnTo>
                    <a:pt x="0" y="135161"/>
                  </a:lnTo>
                  <a:lnTo>
                    <a:pt x="51850" y="135161"/>
                  </a:lnTo>
                  <a:lnTo>
                    <a:pt x="51850"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grpSp>
      <p:sp>
        <p:nvSpPr>
          <p:cNvPr id="366" name="object 332"/>
          <p:cNvSpPr/>
          <p:nvPr/>
        </p:nvSpPr>
        <p:spPr>
          <a:xfrm>
            <a:off x="15123240" y="31363560"/>
            <a:ext cx="111240" cy="954720"/>
          </a:xfrm>
          <a:custGeom>
            <a:avLst/>
            <a:gdLst>
              <a:gd name="textAreaLeft" fmla="*/ 0 w 111240"/>
              <a:gd name="textAreaRight" fmla="*/ 111600 w 111240"/>
              <a:gd name="textAreaTop" fmla="*/ 0 h 954720"/>
              <a:gd name="textAreaBottom" fmla="*/ 955080 h 954720"/>
            </a:gdLst>
            <a:ahLst/>
            <a:cxnLst/>
            <a:rect l="textAreaLeft" t="textAreaTop" r="textAreaRight" b="textAreaBottom"/>
            <a:pathLst>
              <a:path w="52070" h="444500">
                <a:moveTo>
                  <a:pt x="51850" y="0"/>
                </a:moveTo>
                <a:lnTo>
                  <a:pt x="0" y="0"/>
                </a:lnTo>
                <a:lnTo>
                  <a:pt x="0" y="443888"/>
                </a:lnTo>
                <a:lnTo>
                  <a:pt x="51850" y="443888"/>
                </a:lnTo>
                <a:lnTo>
                  <a:pt x="51850"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367" name="object 333"/>
          <p:cNvSpPr/>
          <p:nvPr/>
        </p:nvSpPr>
        <p:spPr>
          <a:xfrm>
            <a:off x="14900400" y="31363200"/>
            <a:ext cx="111240" cy="1744560"/>
          </a:xfrm>
          <a:custGeom>
            <a:avLst/>
            <a:gdLst>
              <a:gd name="textAreaLeft" fmla="*/ 0 w 111240"/>
              <a:gd name="textAreaRight" fmla="*/ 111600 w 111240"/>
              <a:gd name="textAreaTop" fmla="*/ 0 h 1744560"/>
              <a:gd name="textAreaBottom" fmla="*/ 1744920 h 1744560"/>
            </a:gdLst>
            <a:ahLst/>
            <a:cxnLst/>
            <a:rect l="textAreaLeft" t="textAreaTop" r="textAreaRight" b="textAreaBottom"/>
            <a:pathLst>
              <a:path w="52070" h="812165">
                <a:moveTo>
                  <a:pt x="51850" y="0"/>
                </a:moveTo>
                <a:lnTo>
                  <a:pt x="0" y="0"/>
                </a:lnTo>
                <a:lnTo>
                  <a:pt x="0" y="811878"/>
                </a:lnTo>
                <a:lnTo>
                  <a:pt x="51850" y="811878"/>
                </a:lnTo>
                <a:lnTo>
                  <a:pt x="51850"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368" name="object 334"/>
          <p:cNvSpPr/>
          <p:nvPr/>
        </p:nvSpPr>
        <p:spPr>
          <a:xfrm>
            <a:off x="14677560" y="31363200"/>
            <a:ext cx="111240" cy="924480"/>
          </a:xfrm>
          <a:custGeom>
            <a:avLst/>
            <a:gdLst>
              <a:gd name="textAreaLeft" fmla="*/ 0 w 111240"/>
              <a:gd name="textAreaRight" fmla="*/ 111600 w 111240"/>
              <a:gd name="textAreaTop" fmla="*/ 0 h 924480"/>
              <a:gd name="textAreaBottom" fmla="*/ 924840 h 924480"/>
            </a:gdLst>
            <a:ahLst/>
            <a:cxnLst/>
            <a:rect l="textAreaLeft" t="textAreaTop" r="textAreaRight" b="textAreaBottom"/>
            <a:pathLst>
              <a:path w="52070" h="430530">
                <a:moveTo>
                  <a:pt x="51850" y="0"/>
                </a:moveTo>
                <a:lnTo>
                  <a:pt x="0" y="0"/>
                </a:lnTo>
                <a:lnTo>
                  <a:pt x="0" y="429946"/>
                </a:lnTo>
                <a:lnTo>
                  <a:pt x="51850" y="429946"/>
                </a:lnTo>
                <a:lnTo>
                  <a:pt x="51850"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369" name="object 335"/>
          <p:cNvSpPr/>
          <p:nvPr/>
        </p:nvSpPr>
        <p:spPr>
          <a:xfrm>
            <a:off x="14454720" y="31363200"/>
            <a:ext cx="111240" cy="1455120"/>
          </a:xfrm>
          <a:custGeom>
            <a:avLst/>
            <a:gdLst>
              <a:gd name="textAreaLeft" fmla="*/ 0 w 111240"/>
              <a:gd name="textAreaRight" fmla="*/ 111600 w 111240"/>
              <a:gd name="textAreaTop" fmla="*/ 0 h 1455120"/>
              <a:gd name="textAreaBottom" fmla="*/ 1455480 h 1455120"/>
            </a:gdLst>
            <a:ahLst/>
            <a:cxnLst/>
            <a:rect l="textAreaLeft" t="textAreaTop" r="textAreaRight" b="textAreaBottom"/>
            <a:pathLst>
              <a:path w="52070" h="677544">
                <a:moveTo>
                  <a:pt x="51850" y="0"/>
                </a:moveTo>
                <a:lnTo>
                  <a:pt x="0" y="0"/>
                </a:lnTo>
                <a:lnTo>
                  <a:pt x="0" y="677059"/>
                </a:lnTo>
                <a:lnTo>
                  <a:pt x="51850" y="677059"/>
                </a:lnTo>
                <a:lnTo>
                  <a:pt x="51850"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70" name="object 336"/>
          <p:cNvSpPr/>
          <p:nvPr/>
        </p:nvSpPr>
        <p:spPr>
          <a:xfrm>
            <a:off x="14231880" y="31363560"/>
            <a:ext cx="111240" cy="2133360"/>
          </a:xfrm>
          <a:custGeom>
            <a:avLst/>
            <a:gdLst>
              <a:gd name="textAreaLeft" fmla="*/ 0 w 111240"/>
              <a:gd name="textAreaRight" fmla="*/ 111600 w 111240"/>
              <a:gd name="textAreaTop" fmla="*/ 0 h 2133360"/>
              <a:gd name="textAreaBottom" fmla="*/ 2133720 h 2133360"/>
            </a:gdLst>
            <a:ahLst/>
            <a:cxnLst/>
            <a:rect l="textAreaLeft" t="textAreaTop" r="textAreaRight" b="textAreaBottom"/>
            <a:pathLst>
              <a:path w="52070" h="993140">
                <a:moveTo>
                  <a:pt x="51844" y="0"/>
                </a:moveTo>
                <a:lnTo>
                  <a:pt x="0" y="0"/>
                </a:lnTo>
                <a:lnTo>
                  <a:pt x="0" y="992619"/>
                </a:lnTo>
                <a:lnTo>
                  <a:pt x="51844" y="992619"/>
                </a:lnTo>
                <a:lnTo>
                  <a:pt x="51844"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371" name="object 337"/>
          <p:cNvSpPr/>
          <p:nvPr/>
        </p:nvSpPr>
        <p:spPr>
          <a:xfrm>
            <a:off x="14009040" y="31363200"/>
            <a:ext cx="111240" cy="1848240"/>
          </a:xfrm>
          <a:custGeom>
            <a:avLst/>
            <a:gdLst>
              <a:gd name="textAreaLeft" fmla="*/ 0 w 111240"/>
              <a:gd name="textAreaRight" fmla="*/ 111600 w 111240"/>
              <a:gd name="textAreaTop" fmla="*/ 0 h 1848240"/>
              <a:gd name="textAreaBottom" fmla="*/ 1848600 h 1848240"/>
            </a:gdLst>
            <a:ahLst/>
            <a:cxnLst/>
            <a:rect l="textAreaLeft" t="textAreaTop" r="textAreaRight" b="textAreaBottom"/>
            <a:pathLst>
              <a:path w="52070" h="860425">
                <a:moveTo>
                  <a:pt x="51850" y="0"/>
                </a:moveTo>
                <a:lnTo>
                  <a:pt x="0" y="0"/>
                </a:lnTo>
                <a:lnTo>
                  <a:pt x="0" y="859898"/>
                </a:lnTo>
                <a:lnTo>
                  <a:pt x="51850" y="859898"/>
                </a:lnTo>
                <a:lnTo>
                  <a:pt x="51850"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372" name="object 338"/>
          <p:cNvSpPr/>
          <p:nvPr/>
        </p:nvSpPr>
        <p:spPr>
          <a:xfrm>
            <a:off x="13786200" y="31363560"/>
            <a:ext cx="111240" cy="1065960"/>
          </a:xfrm>
          <a:custGeom>
            <a:avLst/>
            <a:gdLst>
              <a:gd name="textAreaLeft" fmla="*/ 0 w 111240"/>
              <a:gd name="textAreaRight" fmla="*/ 111600 w 111240"/>
              <a:gd name="textAreaTop" fmla="*/ 0 h 1065960"/>
              <a:gd name="textAreaBottom" fmla="*/ 1066320 h 1065960"/>
            </a:gdLst>
            <a:ahLst/>
            <a:cxnLst/>
            <a:rect l="textAreaLeft" t="textAreaTop" r="textAreaRight" b="textAreaBottom"/>
            <a:pathLst>
              <a:path w="52070" h="496569">
                <a:moveTo>
                  <a:pt x="51850" y="0"/>
                </a:moveTo>
                <a:lnTo>
                  <a:pt x="0" y="0"/>
                </a:lnTo>
                <a:lnTo>
                  <a:pt x="0" y="496318"/>
                </a:lnTo>
                <a:lnTo>
                  <a:pt x="51850" y="496318"/>
                </a:lnTo>
                <a:lnTo>
                  <a:pt x="51850"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73" name="object 339"/>
          <p:cNvSpPr/>
          <p:nvPr/>
        </p:nvSpPr>
        <p:spPr>
          <a:xfrm>
            <a:off x="13563360" y="31363200"/>
            <a:ext cx="111240" cy="744120"/>
          </a:xfrm>
          <a:custGeom>
            <a:avLst/>
            <a:gdLst>
              <a:gd name="textAreaLeft" fmla="*/ 0 w 111240"/>
              <a:gd name="textAreaRight" fmla="*/ 111600 w 111240"/>
              <a:gd name="textAreaTop" fmla="*/ 0 h 744120"/>
              <a:gd name="textAreaBottom" fmla="*/ 744480 h 744120"/>
            </a:gdLst>
            <a:ahLst/>
            <a:cxnLst/>
            <a:rect l="textAreaLeft" t="textAreaTop" r="textAreaRight" b="textAreaBottom"/>
            <a:pathLst>
              <a:path w="52070" h="346709">
                <a:moveTo>
                  <a:pt x="51850" y="0"/>
                </a:moveTo>
                <a:lnTo>
                  <a:pt x="0" y="0"/>
                </a:lnTo>
                <a:lnTo>
                  <a:pt x="0" y="346204"/>
                </a:lnTo>
                <a:lnTo>
                  <a:pt x="51850" y="346204"/>
                </a:lnTo>
                <a:lnTo>
                  <a:pt x="51850"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74" name="object 340"/>
          <p:cNvSpPr/>
          <p:nvPr/>
        </p:nvSpPr>
        <p:spPr>
          <a:xfrm>
            <a:off x="13340520" y="31363200"/>
            <a:ext cx="111600" cy="240480"/>
          </a:xfrm>
          <a:custGeom>
            <a:avLst/>
            <a:gdLst>
              <a:gd name="textAreaLeft" fmla="*/ 0 w 111600"/>
              <a:gd name="textAreaRight" fmla="*/ 111960 w 111600"/>
              <a:gd name="textAreaTop" fmla="*/ 0 h 240480"/>
              <a:gd name="textAreaBottom" fmla="*/ 240840 h 240480"/>
            </a:gdLst>
            <a:ahLst/>
            <a:cxnLst/>
            <a:rect l="textAreaLeft" t="textAreaTop" r="textAreaRight" b="textAreaBottom"/>
            <a:pathLst>
              <a:path w="52070" h="112394">
                <a:moveTo>
                  <a:pt x="51850" y="0"/>
                </a:moveTo>
                <a:lnTo>
                  <a:pt x="0" y="0"/>
                </a:lnTo>
                <a:lnTo>
                  <a:pt x="0" y="111786"/>
                </a:lnTo>
                <a:lnTo>
                  <a:pt x="51850" y="111786"/>
                </a:lnTo>
                <a:lnTo>
                  <a:pt x="51850"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75" name="object 341"/>
          <p:cNvSpPr/>
          <p:nvPr/>
        </p:nvSpPr>
        <p:spPr>
          <a:xfrm>
            <a:off x="13117680" y="31363200"/>
            <a:ext cx="111600" cy="1699560"/>
          </a:xfrm>
          <a:custGeom>
            <a:avLst/>
            <a:gdLst>
              <a:gd name="textAreaLeft" fmla="*/ 0 w 111600"/>
              <a:gd name="textAreaRight" fmla="*/ 111960 w 111600"/>
              <a:gd name="textAreaTop" fmla="*/ 0 h 1699560"/>
              <a:gd name="textAreaBottom" fmla="*/ 1699920 h 1699560"/>
            </a:gdLst>
            <a:ahLst/>
            <a:cxnLst/>
            <a:rect l="textAreaLeft" t="textAreaTop" r="textAreaRight" b="textAreaBottom"/>
            <a:pathLst>
              <a:path w="52070" h="791209">
                <a:moveTo>
                  <a:pt x="51844" y="0"/>
                </a:moveTo>
                <a:lnTo>
                  <a:pt x="0" y="0"/>
                </a:lnTo>
                <a:lnTo>
                  <a:pt x="0" y="790985"/>
                </a:lnTo>
                <a:lnTo>
                  <a:pt x="51844" y="790985"/>
                </a:lnTo>
                <a:lnTo>
                  <a:pt x="51844"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376" name="object 342"/>
          <p:cNvSpPr/>
          <p:nvPr/>
        </p:nvSpPr>
        <p:spPr>
          <a:xfrm>
            <a:off x="12894840" y="31363200"/>
            <a:ext cx="111240" cy="849600"/>
          </a:xfrm>
          <a:custGeom>
            <a:avLst/>
            <a:gdLst>
              <a:gd name="textAreaLeft" fmla="*/ 0 w 111240"/>
              <a:gd name="textAreaRight" fmla="*/ 111600 w 111240"/>
              <a:gd name="textAreaTop" fmla="*/ 0 h 849600"/>
              <a:gd name="textAreaBottom" fmla="*/ 849960 h 849600"/>
            </a:gdLst>
            <a:ahLst/>
            <a:cxnLst/>
            <a:rect l="textAreaLeft" t="textAreaTop" r="textAreaRight" b="textAreaBottom"/>
            <a:pathLst>
              <a:path w="52070" h="395605">
                <a:moveTo>
                  <a:pt x="51844" y="0"/>
                </a:moveTo>
                <a:lnTo>
                  <a:pt x="0" y="0"/>
                </a:lnTo>
                <a:lnTo>
                  <a:pt x="0" y="395489"/>
                </a:lnTo>
                <a:lnTo>
                  <a:pt x="51844" y="395489"/>
                </a:lnTo>
                <a:lnTo>
                  <a:pt x="51844"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77" name="object 343"/>
          <p:cNvSpPr/>
          <p:nvPr/>
        </p:nvSpPr>
        <p:spPr>
          <a:xfrm>
            <a:off x="12672000" y="31363200"/>
            <a:ext cx="111240" cy="1455120"/>
          </a:xfrm>
          <a:custGeom>
            <a:avLst/>
            <a:gdLst>
              <a:gd name="textAreaLeft" fmla="*/ 0 w 111240"/>
              <a:gd name="textAreaRight" fmla="*/ 111600 w 111240"/>
              <a:gd name="textAreaTop" fmla="*/ 0 h 1455120"/>
              <a:gd name="textAreaBottom" fmla="*/ 1455480 h 1455120"/>
            </a:gdLst>
            <a:ahLst/>
            <a:cxnLst/>
            <a:rect l="textAreaLeft" t="textAreaTop" r="textAreaRight" b="textAreaBottom"/>
            <a:pathLst>
              <a:path w="52070" h="677544">
                <a:moveTo>
                  <a:pt x="51844" y="0"/>
                </a:moveTo>
                <a:lnTo>
                  <a:pt x="0" y="0"/>
                </a:lnTo>
                <a:lnTo>
                  <a:pt x="0" y="677059"/>
                </a:lnTo>
                <a:lnTo>
                  <a:pt x="51844" y="677059"/>
                </a:lnTo>
                <a:lnTo>
                  <a:pt x="51844"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78" name="object 344"/>
          <p:cNvSpPr/>
          <p:nvPr/>
        </p:nvSpPr>
        <p:spPr>
          <a:xfrm>
            <a:off x="12449160" y="31363200"/>
            <a:ext cx="111240" cy="579600"/>
          </a:xfrm>
          <a:custGeom>
            <a:avLst/>
            <a:gdLst>
              <a:gd name="textAreaLeft" fmla="*/ 0 w 111240"/>
              <a:gd name="textAreaRight" fmla="*/ 111600 w 111240"/>
              <a:gd name="textAreaTop" fmla="*/ 0 h 579600"/>
              <a:gd name="textAreaBottom" fmla="*/ 579960 h 579600"/>
            </a:gdLst>
            <a:ahLst/>
            <a:cxnLst/>
            <a:rect l="textAreaLeft" t="textAreaTop" r="textAreaRight" b="textAreaBottom"/>
            <a:pathLst>
              <a:path w="52070" h="269875">
                <a:moveTo>
                  <a:pt x="51844" y="0"/>
                </a:moveTo>
                <a:lnTo>
                  <a:pt x="0" y="0"/>
                </a:lnTo>
                <a:lnTo>
                  <a:pt x="0" y="269512"/>
                </a:lnTo>
                <a:lnTo>
                  <a:pt x="51844" y="269512"/>
                </a:lnTo>
                <a:lnTo>
                  <a:pt x="51844"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79" name="object 345"/>
          <p:cNvSpPr/>
          <p:nvPr/>
        </p:nvSpPr>
        <p:spPr>
          <a:xfrm>
            <a:off x="12226320" y="31363560"/>
            <a:ext cx="111240" cy="2133360"/>
          </a:xfrm>
          <a:custGeom>
            <a:avLst/>
            <a:gdLst>
              <a:gd name="textAreaLeft" fmla="*/ 0 w 111240"/>
              <a:gd name="textAreaRight" fmla="*/ 111600 w 111240"/>
              <a:gd name="textAreaTop" fmla="*/ 0 h 2133360"/>
              <a:gd name="textAreaBottom" fmla="*/ 2133720 h 2133360"/>
            </a:gdLst>
            <a:ahLst/>
            <a:cxnLst/>
            <a:rect l="textAreaLeft" t="textAreaTop" r="textAreaRight" b="textAreaBottom"/>
            <a:pathLst>
              <a:path w="52070" h="993140">
                <a:moveTo>
                  <a:pt x="51850" y="0"/>
                </a:moveTo>
                <a:lnTo>
                  <a:pt x="0" y="0"/>
                </a:lnTo>
                <a:lnTo>
                  <a:pt x="0" y="992619"/>
                </a:lnTo>
                <a:lnTo>
                  <a:pt x="51850" y="992619"/>
                </a:lnTo>
                <a:lnTo>
                  <a:pt x="51850"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380" name="object 346"/>
          <p:cNvSpPr/>
          <p:nvPr/>
        </p:nvSpPr>
        <p:spPr>
          <a:xfrm>
            <a:off x="12003480" y="31363200"/>
            <a:ext cx="111240" cy="1591200"/>
          </a:xfrm>
          <a:custGeom>
            <a:avLst/>
            <a:gdLst>
              <a:gd name="textAreaLeft" fmla="*/ 0 w 111240"/>
              <a:gd name="textAreaRight" fmla="*/ 111600 w 111240"/>
              <a:gd name="textAreaTop" fmla="*/ 0 h 1591200"/>
              <a:gd name="textAreaBottom" fmla="*/ 1591560 h 1591200"/>
            </a:gdLst>
            <a:ahLst/>
            <a:cxnLst/>
            <a:rect l="textAreaLeft" t="textAreaTop" r="textAreaRight" b="textAreaBottom"/>
            <a:pathLst>
              <a:path w="52070" h="741044">
                <a:moveTo>
                  <a:pt x="51850" y="0"/>
                </a:moveTo>
                <a:lnTo>
                  <a:pt x="0" y="0"/>
                </a:lnTo>
                <a:lnTo>
                  <a:pt x="0" y="740842"/>
                </a:lnTo>
                <a:lnTo>
                  <a:pt x="51850" y="740842"/>
                </a:lnTo>
                <a:lnTo>
                  <a:pt x="51850"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81" name="object 347"/>
          <p:cNvSpPr/>
          <p:nvPr/>
        </p:nvSpPr>
        <p:spPr>
          <a:xfrm>
            <a:off x="11780640" y="31363200"/>
            <a:ext cx="111240" cy="898200"/>
          </a:xfrm>
          <a:custGeom>
            <a:avLst/>
            <a:gdLst>
              <a:gd name="textAreaLeft" fmla="*/ 0 w 111240"/>
              <a:gd name="textAreaRight" fmla="*/ 111600 w 111240"/>
              <a:gd name="textAreaTop" fmla="*/ 0 h 898200"/>
              <a:gd name="textAreaBottom" fmla="*/ 898560 h 898200"/>
            </a:gdLst>
            <a:ahLst/>
            <a:cxnLst/>
            <a:rect l="textAreaLeft" t="textAreaTop" r="textAreaRight" b="textAreaBottom"/>
            <a:pathLst>
              <a:path w="52070" h="418465">
                <a:moveTo>
                  <a:pt x="51850" y="0"/>
                </a:moveTo>
                <a:lnTo>
                  <a:pt x="0" y="0"/>
                </a:lnTo>
                <a:lnTo>
                  <a:pt x="0" y="418356"/>
                </a:lnTo>
                <a:lnTo>
                  <a:pt x="51850" y="418356"/>
                </a:lnTo>
                <a:lnTo>
                  <a:pt x="51850"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382" name="object 348"/>
          <p:cNvSpPr/>
          <p:nvPr/>
        </p:nvSpPr>
        <p:spPr>
          <a:xfrm>
            <a:off x="11557800" y="31363200"/>
            <a:ext cx="111600" cy="1650240"/>
          </a:xfrm>
          <a:custGeom>
            <a:avLst/>
            <a:gdLst>
              <a:gd name="textAreaLeft" fmla="*/ 0 w 111600"/>
              <a:gd name="textAreaRight" fmla="*/ 111960 w 111600"/>
              <a:gd name="textAreaTop" fmla="*/ 0 h 1650240"/>
              <a:gd name="textAreaBottom" fmla="*/ 1650600 h 1650240"/>
            </a:gdLst>
            <a:ahLst/>
            <a:cxnLst/>
            <a:rect l="textAreaLeft" t="textAreaTop" r="textAreaRight" b="textAreaBottom"/>
            <a:pathLst>
              <a:path w="52070" h="768350">
                <a:moveTo>
                  <a:pt x="51844" y="0"/>
                </a:moveTo>
                <a:lnTo>
                  <a:pt x="0" y="0"/>
                </a:lnTo>
                <a:lnTo>
                  <a:pt x="0" y="768012"/>
                </a:lnTo>
                <a:lnTo>
                  <a:pt x="51844" y="768012"/>
                </a:lnTo>
                <a:lnTo>
                  <a:pt x="51844"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83" name="object 349"/>
          <p:cNvSpPr/>
          <p:nvPr/>
        </p:nvSpPr>
        <p:spPr>
          <a:xfrm>
            <a:off x="11334960" y="31363200"/>
            <a:ext cx="111240" cy="1158120"/>
          </a:xfrm>
          <a:custGeom>
            <a:avLst/>
            <a:gdLst>
              <a:gd name="textAreaLeft" fmla="*/ 0 w 111240"/>
              <a:gd name="textAreaRight" fmla="*/ 111600 w 111240"/>
              <a:gd name="textAreaTop" fmla="*/ 0 h 1158120"/>
              <a:gd name="textAreaBottom" fmla="*/ 1158480 h 1158120"/>
            </a:gdLst>
            <a:ahLst/>
            <a:cxnLst/>
            <a:rect l="textAreaLeft" t="textAreaTop" r="textAreaRight" b="textAreaBottom"/>
            <a:pathLst>
              <a:path w="52070" h="539115">
                <a:moveTo>
                  <a:pt x="51850" y="0"/>
                </a:moveTo>
                <a:lnTo>
                  <a:pt x="0" y="0"/>
                </a:lnTo>
                <a:lnTo>
                  <a:pt x="0" y="539014"/>
                </a:lnTo>
                <a:lnTo>
                  <a:pt x="51850" y="539014"/>
                </a:lnTo>
                <a:lnTo>
                  <a:pt x="51850"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84" name="object 350"/>
          <p:cNvSpPr/>
          <p:nvPr/>
        </p:nvSpPr>
        <p:spPr>
          <a:xfrm>
            <a:off x="11112120" y="31363560"/>
            <a:ext cx="111600" cy="660600"/>
          </a:xfrm>
          <a:custGeom>
            <a:avLst/>
            <a:gdLst>
              <a:gd name="textAreaLeft" fmla="*/ 0 w 111600"/>
              <a:gd name="textAreaRight" fmla="*/ 111960 w 111600"/>
              <a:gd name="textAreaTop" fmla="*/ 0 h 660600"/>
              <a:gd name="textAreaBottom" fmla="*/ 660960 h 660600"/>
            </a:gdLst>
            <a:ahLst/>
            <a:cxnLst/>
            <a:rect l="textAreaLeft" t="textAreaTop" r="textAreaRight" b="textAreaBottom"/>
            <a:pathLst>
              <a:path w="52070" h="307975">
                <a:moveTo>
                  <a:pt x="51850" y="0"/>
                </a:moveTo>
                <a:lnTo>
                  <a:pt x="0" y="0"/>
                </a:lnTo>
                <a:lnTo>
                  <a:pt x="0" y="307899"/>
                </a:lnTo>
                <a:lnTo>
                  <a:pt x="51850" y="307899"/>
                </a:lnTo>
                <a:lnTo>
                  <a:pt x="51850"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85" name="object 351"/>
          <p:cNvSpPr/>
          <p:nvPr/>
        </p:nvSpPr>
        <p:spPr>
          <a:xfrm>
            <a:off x="10889280" y="31396680"/>
            <a:ext cx="111600" cy="290160"/>
          </a:xfrm>
          <a:custGeom>
            <a:avLst/>
            <a:gdLst>
              <a:gd name="textAreaLeft" fmla="*/ 0 w 111600"/>
              <a:gd name="textAreaRight" fmla="*/ 111960 w 111600"/>
              <a:gd name="textAreaTop" fmla="*/ 0 h 290160"/>
              <a:gd name="textAreaBottom" fmla="*/ 290520 h 290160"/>
            </a:gdLst>
            <a:ahLst/>
            <a:cxnLst/>
            <a:rect l="textAreaLeft" t="textAreaTop" r="textAreaRight" b="textAreaBottom"/>
            <a:pathLst>
              <a:path w="52070" h="135255">
                <a:moveTo>
                  <a:pt x="51850" y="0"/>
                </a:moveTo>
                <a:lnTo>
                  <a:pt x="0" y="0"/>
                </a:lnTo>
                <a:lnTo>
                  <a:pt x="0" y="135161"/>
                </a:lnTo>
                <a:lnTo>
                  <a:pt x="51850" y="135161"/>
                </a:lnTo>
                <a:lnTo>
                  <a:pt x="51850"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86" name="object 352"/>
          <p:cNvSpPr/>
          <p:nvPr/>
        </p:nvSpPr>
        <p:spPr>
          <a:xfrm>
            <a:off x="10666440" y="31396680"/>
            <a:ext cx="111240" cy="1317600"/>
          </a:xfrm>
          <a:custGeom>
            <a:avLst/>
            <a:gdLst>
              <a:gd name="textAreaLeft" fmla="*/ 0 w 111240"/>
              <a:gd name="textAreaRight" fmla="*/ 111600 w 111240"/>
              <a:gd name="textAreaTop" fmla="*/ 0 h 1317600"/>
              <a:gd name="textAreaBottom" fmla="*/ 1317960 h 1317600"/>
            </a:gdLst>
            <a:ahLst/>
            <a:cxnLst/>
            <a:rect l="textAreaLeft" t="textAreaTop" r="textAreaRight" b="textAreaBottom"/>
            <a:pathLst>
              <a:path w="52070" h="613409">
                <a:moveTo>
                  <a:pt x="51850" y="0"/>
                </a:moveTo>
                <a:lnTo>
                  <a:pt x="0" y="0"/>
                </a:lnTo>
                <a:lnTo>
                  <a:pt x="0" y="613169"/>
                </a:lnTo>
                <a:lnTo>
                  <a:pt x="51850" y="613169"/>
                </a:lnTo>
                <a:lnTo>
                  <a:pt x="51850"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87" name="object 353"/>
          <p:cNvSpPr/>
          <p:nvPr/>
        </p:nvSpPr>
        <p:spPr>
          <a:xfrm>
            <a:off x="10443600" y="31396680"/>
            <a:ext cx="111240" cy="727920"/>
          </a:xfrm>
          <a:custGeom>
            <a:avLst/>
            <a:gdLst>
              <a:gd name="textAreaLeft" fmla="*/ 0 w 111240"/>
              <a:gd name="textAreaRight" fmla="*/ 111600 w 111240"/>
              <a:gd name="textAreaTop" fmla="*/ 0 h 727920"/>
              <a:gd name="textAreaBottom" fmla="*/ 728280 h 727920"/>
            </a:gdLst>
            <a:ahLst/>
            <a:cxnLst/>
            <a:rect l="textAreaLeft" t="textAreaTop" r="textAreaRight" b="textAreaBottom"/>
            <a:pathLst>
              <a:path w="52070" h="339090">
                <a:moveTo>
                  <a:pt x="51850" y="0"/>
                </a:moveTo>
                <a:lnTo>
                  <a:pt x="0" y="0"/>
                </a:lnTo>
                <a:lnTo>
                  <a:pt x="0" y="338544"/>
                </a:lnTo>
                <a:lnTo>
                  <a:pt x="51850" y="338544"/>
                </a:lnTo>
                <a:lnTo>
                  <a:pt x="51850"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88" name="object 354"/>
          <p:cNvSpPr/>
          <p:nvPr/>
        </p:nvSpPr>
        <p:spPr>
          <a:xfrm>
            <a:off x="10220760" y="31396680"/>
            <a:ext cx="111600" cy="1650240"/>
          </a:xfrm>
          <a:custGeom>
            <a:avLst/>
            <a:gdLst>
              <a:gd name="textAreaLeft" fmla="*/ 0 w 111600"/>
              <a:gd name="textAreaRight" fmla="*/ 111960 w 111600"/>
              <a:gd name="textAreaTop" fmla="*/ 0 h 1650240"/>
              <a:gd name="textAreaBottom" fmla="*/ 1650600 h 1650240"/>
            </a:gdLst>
            <a:ahLst/>
            <a:cxnLst/>
            <a:rect l="textAreaLeft" t="textAreaTop" r="textAreaRight" b="textAreaBottom"/>
            <a:pathLst>
              <a:path w="52070" h="768350">
                <a:moveTo>
                  <a:pt x="51850" y="0"/>
                </a:moveTo>
                <a:lnTo>
                  <a:pt x="0" y="0"/>
                </a:lnTo>
                <a:lnTo>
                  <a:pt x="0" y="768012"/>
                </a:lnTo>
                <a:lnTo>
                  <a:pt x="51850" y="768012"/>
                </a:lnTo>
                <a:lnTo>
                  <a:pt x="51850"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389" name="object 355"/>
          <p:cNvSpPr/>
          <p:nvPr/>
        </p:nvSpPr>
        <p:spPr>
          <a:xfrm>
            <a:off x="9997200" y="31396680"/>
            <a:ext cx="111600" cy="954720"/>
          </a:xfrm>
          <a:custGeom>
            <a:avLst/>
            <a:gdLst>
              <a:gd name="textAreaLeft" fmla="*/ 0 w 111600"/>
              <a:gd name="textAreaRight" fmla="*/ 111960 w 111600"/>
              <a:gd name="textAreaTop" fmla="*/ 0 h 954720"/>
              <a:gd name="textAreaBottom" fmla="*/ 955080 h 954720"/>
            </a:gdLst>
            <a:ahLst/>
            <a:cxnLst/>
            <a:rect l="textAreaLeft" t="textAreaTop" r="textAreaRight" b="textAreaBottom"/>
            <a:pathLst>
              <a:path w="52070" h="444500">
                <a:moveTo>
                  <a:pt x="51850" y="0"/>
                </a:moveTo>
                <a:lnTo>
                  <a:pt x="0" y="0"/>
                </a:lnTo>
                <a:lnTo>
                  <a:pt x="0" y="443888"/>
                </a:lnTo>
                <a:lnTo>
                  <a:pt x="51850" y="443888"/>
                </a:lnTo>
                <a:lnTo>
                  <a:pt x="51850"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390" name="object 356"/>
          <p:cNvSpPr/>
          <p:nvPr/>
        </p:nvSpPr>
        <p:spPr>
          <a:xfrm>
            <a:off x="9774360" y="31396680"/>
            <a:ext cx="111240" cy="1422720"/>
          </a:xfrm>
          <a:custGeom>
            <a:avLst/>
            <a:gdLst>
              <a:gd name="textAreaLeft" fmla="*/ 0 w 111240"/>
              <a:gd name="textAreaRight" fmla="*/ 111600 w 111240"/>
              <a:gd name="textAreaTop" fmla="*/ 0 h 1422720"/>
              <a:gd name="textAreaBottom" fmla="*/ 1423080 h 1422720"/>
            </a:gdLst>
            <a:ahLst/>
            <a:cxnLst/>
            <a:rect l="textAreaLeft" t="textAreaTop" r="textAreaRight" b="textAreaBottom"/>
            <a:pathLst>
              <a:path w="52070" h="662305">
                <a:moveTo>
                  <a:pt x="51850" y="0"/>
                </a:moveTo>
                <a:lnTo>
                  <a:pt x="0" y="0"/>
                </a:lnTo>
                <a:lnTo>
                  <a:pt x="0" y="661746"/>
                </a:lnTo>
                <a:lnTo>
                  <a:pt x="51850" y="661746"/>
                </a:lnTo>
                <a:lnTo>
                  <a:pt x="51850"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91" name="object 357"/>
          <p:cNvSpPr/>
          <p:nvPr/>
        </p:nvSpPr>
        <p:spPr>
          <a:xfrm>
            <a:off x="9551520" y="31396680"/>
            <a:ext cx="111600" cy="1942560"/>
          </a:xfrm>
          <a:custGeom>
            <a:avLst/>
            <a:gdLst>
              <a:gd name="textAreaLeft" fmla="*/ 0 w 111600"/>
              <a:gd name="textAreaRight" fmla="*/ 111960 w 111600"/>
              <a:gd name="textAreaTop" fmla="*/ 0 h 1942560"/>
              <a:gd name="textAreaBottom" fmla="*/ 1942920 h 1942560"/>
            </a:gdLst>
            <a:ahLst/>
            <a:cxnLst/>
            <a:rect l="textAreaLeft" t="textAreaTop" r="textAreaRight" b="textAreaBottom"/>
            <a:pathLst>
              <a:path w="52070" h="904240">
                <a:moveTo>
                  <a:pt x="51850" y="0"/>
                </a:moveTo>
                <a:lnTo>
                  <a:pt x="0" y="0"/>
                </a:lnTo>
                <a:lnTo>
                  <a:pt x="0" y="904160"/>
                </a:lnTo>
                <a:lnTo>
                  <a:pt x="51850" y="904160"/>
                </a:lnTo>
                <a:lnTo>
                  <a:pt x="51850"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392" name="object 358"/>
          <p:cNvSpPr/>
          <p:nvPr/>
        </p:nvSpPr>
        <p:spPr>
          <a:xfrm>
            <a:off x="9328680" y="31396680"/>
            <a:ext cx="111240" cy="1219320"/>
          </a:xfrm>
          <a:custGeom>
            <a:avLst/>
            <a:gdLst>
              <a:gd name="textAreaLeft" fmla="*/ 0 w 111240"/>
              <a:gd name="textAreaRight" fmla="*/ 111600 w 111240"/>
              <a:gd name="textAreaTop" fmla="*/ 0 h 1219320"/>
              <a:gd name="textAreaBottom" fmla="*/ 1219680 h 1219320"/>
            </a:gdLst>
            <a:ahLst/>
            <a:cxnLst/>
            <a:rect l="textAreaLeft" t="textAreaTop" r="textAreaRight" b="textAreaBottom"/>
            <a:pathLst>
              <a:path w="52070" h="567690">
                <a:moveTo>
                  <a:pt x="51850" y="0"/>
                </a:moveTo>
                <a:lnTo>
                  <a:pt x="0" y="0"/>
                </a:lnTo>
                <a:lnTo>
                  <a:pt x="0" y="567235"/>
                </a:lnTo>
                <a:lnTo>
                  <a:pt x="51850" y="567235"/>
                </a:lnTo>
                <a:lnTo>
                  <a:pt x="51850"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93" name="object 359"/>
          <p:cNvSpPr/>
          <p:nvPr/>
        </p:nvSpPr>
        <p:spPr>
          <a:xfrm>
            <a:off x="9105840" y="31396680"/>
            <a:ext cx="111240" cy="194040"/>
          </a:xfrm>
          <a:custGeom>
            <a:avLst/>
            <a:gdLst>
              <a:gd name="textAreaLeft" fmla="*/ 0 w 111240"/>
              <a:gd name="textAreaRight" fmla="*/ 111600 w 111240"/>
              <a:gd name="textAreaTop" fmla="*/ 0 h 194040"/>
              <a:gd name="textAreaBottom" fmla="*/ 194400 h 194040"/>
            </a:gdLst>
            <a:ahLst/>
            <a:cxnLst/>
            <a:rect l="textAreaLeft" t="textAreaTop" r="textAreaRight" b="textAreaBottom"/>
            <a:pathLst>
              <a:path w="52070" h="90805">
                <a:moveTo>
                  <a:pt x="51850" y="0"/>
                </a:moveTo>
                <a:lnTo>
                  <a:pt x="0" y="0"/>
                </a:lnTo>
                <a:lnTo>
                  <a:pt x="0" y="90373"/>
                </a:lnTo>
                <a:lnTo>
                  <a:pt x="51850" y="90373"/>
                </a:lnTo>
                <a:lnTo>
                  <a:pt x="51850"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94" name="object 360"/>
          <p:cNvSpPr/>
          <p:nvPr/>
        </p:nvSpPr>
        <p:spPr>
          <a:xfrm>
            <a:off x="8883000" y="31396680"/>
            <a:ext cx="111240" cy="388440"/>
          </a:xfrm>
          <a:custGeom>
            <a:avLst/>
            <a:gdLst>
              <a:gd name="textAreaLeft" fmla="*/ 0 w 111240"/>
              <a:gd name="textAreaRight" fmla="*/ 111600 w 111240"/>
              <a:gd name="textAreaTop" fmla="*/ 0 h 388440"/>
              <a:gd name="textAreaBottom" fmla="*/ 388800 h 388440"/>
            </a:gdLst>
            <a:ahLst/>
            <a:cxnLst/>
            <a:rect l="textAreaLeft" t="textAreaTop" r="textAreaRight" b="textAreaBottom"/>
            <a:pathLst>
              <a:path w="52070" h="180975">
                <a:moveTo>
                  <a:pt x="51850" y="0"/>
                </a:moveTo>
                <a:lnTo>
                  <a:pt x="0" y="0"/>
                </a:lnTo>
                <a:lnTo>
                  <a:pt x="0" y="180741"/>
                </a:lnTo>
                <a:lnTo>
                  <a:pt x="51850" y="180741"/>
                </a:lnTo>
                <a:lnTo>
                  <a:pt x="51850"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395" name="object 361"/>
          <p:cNvSpPr/>
          <p:nvPr/>
        </p:nvSpPr>
        <p:spPr>
          <a:xfrm>
            <a:off x="8660160" y="31396680"/>
            <a:ext cx="111600" cy="905040"/>
          </a:xfrm>
          <a:custGeom>
            <a:avLst/>
            <a:gdLst>
              <a:gd name="textAreaLeft" fmla="*/ 0 w 111600"/>
              <a:gd name="textAreaRight" fmla="*/ 111960 w 111600"/>
              <a:gd name="textAreaTop" fmla="*/ 0 h 905040"/>
              <a:gd name="textAreaBottom" fmla="*/ 905400 h 905040"/>
            </a:gdLst>
            <a:ahLst/>
            <a:cxnLst/>
            <a:rect l="textAreaLeft" t="textAreaTop" r="textAreaRight" b="textAreaBottom"/>
            <a:pathLst>
              <a:path w="52070" h="421640">
                <a:moveTo>
                  <a:pt x="51850" y="0"/>
                </a:moveTo>
                <a:lnTo>
                  <a:pt x="0" y="0"/>
                </a:lnTo>
                <a:lnTo>
                  <a:pt x="0" y="421240"/>
                </a:lnTo>
                <a:lnTo>
                  <a:pt x="51850" y="421240"/>
                </a:lnTo>
                <a:lnTo>
                  <a:pt x="51850"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396" name="object 362"/>
          <p:cNvSpPr/>
          <p:nvPr/>
        </p:nvSpPr>
        <p:spPr>
          <a:xfrm>
            <a:off x="8437320" y="31396680"/>
            <a:ext cx="111240" cy="2006640"/>
          </a:xfrm>
          <a:custGeom>
            <a:avLst/>
            <a:gdLst>
              <a:gd name="textAreaLeft" fmla="*/ 0 w 111240"/>
              <a:gd name="textAreaRight" fmla="*/ 111600 w 111240"/>
              <a:gd name="textAreaTop" fmla="*/ 0 h 2006640"/>
              <a:gd name="textAreaBottom" fmla="*/ 2007000 h 2006640"/>
            </a:gdLst>
            <a:ahLst/>
            <a:cxnLst/>
            <a:rect l="textAreaLeft" t="textAreaTop" r="textAreaRight" b="textAreaBottom"/>
            <a:pathLst>
              <a:path w="52070" h="934084">
                <a:moveTo>
                  <a:pt x="51844" y="0"/>
                </a:moveTo>
                <a:lnTo>
                  <a:pt x="0" y="0"/>
                </a:lnTo>
                <a:lnTo>
                  <a:pt x="0" y="933741"/>
                </a:lnTo>
                <a:lnTo>
                  <a:pt x="51844" y="933741"/>
                </a:lnTo>
                <a:lnTo>
                  <a:pt x="51844"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397" name="object 363"/>
          <p:cNvSpPr/>
          <p:nvPr/>
        </p:nvSpPr>
        <p:spPr>
          <a:xfrm>
            <a:off x="8214480" y="31396680"/>
            <a:ext cx="111600" cy="580320"/>
          </a:xfrm>
          <a:custGeom>
            <a:avLst/>
            <a:gdLst>
              <a:gd name="textAreaLeft" fmla="*/ 0 w 111600"/>
              <a:gd name="textAreaRight" fmla="*/ 111960 w 111600"/>
              <a:gd name="textAreaTop" fmla="*/ 0 h 580320"/>
              <a:gd name="textAreaBottom" fmla="*/ 580680 h 580320"/>
            </a:gdLst>
            <a:ahLst/>
            <a:cxnLst/>
            <a:rect l="textAreaLeft" t="textAreaTop" r="textAreaRight" b="textAreaBottom"/>
            <a:pathLst>
              <a:path w="52070" h="270509">
                <a:moveTo>
                  <a:pt x="51844" y="0"/>
                </a:moveTo>
                <a:lnTo>
                  <a:pt x="0" y="0"/>
                </a:lnTo>
                <a:lnTo>
                  <a:pt x="0" y="270322"/>
                </a:lnTo>
                <a:lnTo>
                  <a:pt x="51844" y="270322"/>
                </a:lnTo>
                <a:lnTo>
                  <a:pt x="51844"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98" name="object 364"/>
          <p:cNvSpPr/>
          <p:nvPr/>
        </p:nvSpPr>
        <p:spPr>
          <a:xfrm>
            <a:off x="7991640" y="31396680"/>
            <a:ext cx="111600" cy="1267920"/>
          </a:xfrm>
          <a:custGeom>
            <a:avLst/>
            <a:gdLst>
              <a:gd name="textAreaLeft" fmla="*/ 0 w 111600"/>
              <a:gd name="textAreaRight" fmla="*/ 111960 w 111600"/>
              <a:gd name="textAreaTop" fmla="*/ 0 h 1267920"/>
              <a:gd name="textAreaBottom" fmla="*/ 1268280 h 1267920"/>
            </a:gdLst>
            <a:ahLst/>
            <a:cxnLst/>
            <a:rect l="textAreaLeft" t="textAreaTop" r="textAreaRight" b="textAreaBottom"/>
            <a:pathLst>
              <a:path w="52070" h="590550">
                <a:moveTo>
                  <a:pt x="51850" y="0"/>
                </a:moveTo>
                <a:lnTo>
                  <a:pt x="0" y="0"/>
                </a:lnTo>
                <a:lnTo>
                  <a:pt x="0" y="590202"/>
                </a:lnTo>
                <a:lnTo>
                  <a:pt x="51850" y="590202"/>
                </a:lnTo>
                <a:lnTo>
                  <a:pt x="51850"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99" name="object 365"/>
          <p:cNvSpPr/>
          <p:nvPr/>
        </p:nvSpPr>
        <p:spPr>
          <a:xfrm>
            <a:off x="7768800" y="31396680"/>
            <a:ext cx="111240" cy="1810080"/>
          </a:xfrm>
          <a:custGeom>
            <a:avLst/>
            <a:gdLst>
              <a:gd name="textAreaLeft" fmla="*/ 0 w 111240"/>
              <a:gd name="textAreaRight" fmla="*/ 111600 w 111240"/>
              <a:gd name="textAreaTop" fmla="*/ 0 h 1810080"/>
              <a:gd name="textAreaBottom" fmla="*/ 1810440 h 1810080"/>
            </a:gdLst>
            <a:ahLst/>
            <a:cxnLst/>
            <a:rect l="textAreaLeft" t="textAreaTop" r="textAreaRight" b="textAreaBottom"/>
            <a:pathLst>
              <a:path w="52070" h="842644">
                <a:moveTo>
                  <a:pt x="51850" y="0"/>
                </a:moveTo>
                <a:lnTo>
                  <a:pt x="0" y="0"/>
                </a:lnTo>
                <a:lnTo>
                  <a:pt x="0" y="842504"/>
                </a:lnTo>
                <a:lnTo>
                  <a:pt x="51850" y="842504"/>
                </a:lnTo>
                <a:lnTo>
                  <a:pt x="51850"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00" name="object 366"/>
          <p:cNvSpPr/>
          <p:nvPr/>
        </p:nvSpPr>
        <p:spPr>
          <a:xfrm>
            <a:off x="7545960" y="31396680"/>
            <a:ext cx="111240" cy="898200"/>
          </a:xfrm>
          <a:custGeom>
            <a:avLst/>
            <a:gdLst>
              <a:gd name="textAreaLeft" fmla="*/ 0 w 111240"/>
              <a:gd name="textAreaRight" fmla="*/ 111600 w 111240"/>
              <a:gd name="textAreaTop" fmla="*/ 0 h 898200"/>
              <a:gd name="textAreaBottom" fmla="*/ 898560 h 898200"/>
            </a:gdLst>
            <a:ahLst/>
            <a:cxnLst/>
            <a:rect l="textAreaLeft" t="textAreaTop" r="textAreaRight" b="textAreaBottom"/>
            <a:pathLst>
              <a:path w="52070" h="418465">
                <a:moveTo>
                  <a:pt x="51850" y="0"/>
                </a:moveTo>
                <a:lnTo>
                  <a:pt x="0" y="0"/>
                </a:lnTo>
                <a:lnTo>
                  <a:pt x="0" y="418356"/>
                </a:lnTo>
                <a:lnTo>
                  <a:pt x="51850" y="418356"/>
                </a:lnTo>
                <a:lnTo>
                  <a:pt x="51850"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01" name="object 367"/>
          <p:cNvSpPr/>
          <p:nvPr/>
        </p:nvSpPr>
        <p:spPr>
          <a:xfrm>
            <a:off x="7323120" y="31198680"/>
            <a:ext cx="111600" cy="1699560"/>
          </a:xfrm>
          <a:custGeom>
            <a:avLst/>
            <a:gdLst>
              <a:gd name="textAreaLeft" fmla="*/ 0 w 111600"/>
              <a:gd name="textAreaRight" fmla="*/ 111960 w 111600"/>
              <a:gd name="textAreaTop" fmla="*/ 0 h 1699560"/>
              <a:gd name="textAreaBottom" fmla="*/ 1699920 h 1699560"/>
            </a:gdLst>
            <a:ahLst/>
            <a:cxnLst/>
            <a:rect l="textAreaLeft" t="textAreaTop" r="textAreaRight" b="textAreaBottom"/>
            <a:pathLst>
              <a:path w="52070" h="791209">
                <a:moveTo>
                  <a:pt x="51844" y="0"/>
                </a:moveTo>
                <a:lnTo>
                  <a:pt x="0" y="0"/>
                </a:lnTo>
                <a:lnTo>
                  <a:pt x="0" y="790985"/>
                </a:lnTo>
                <a:lnTo>
                  <a:pt x="51844" y="790985"/>
                </a:lnTo>
                <a:lnTo>
                  <a:pt x="51844"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02" name="object 368"/>
          <p:cNvSpPr/>
          <p:nvPr/>
        </p:nvSpPr>
        <p:spPr>
          <a:xfrm>
            <a:off x="7100280" y="31198680"/>
            <a:ext cx="111240" cy="580320"/>
          </a:xfrm>
          <a:custGeom>
            <a:avLst/>
            <a:gdLst>
              <a:gd name="textAreaLeft" fmla="*/ 0 w 111240"/>
              <a:gd name="textAreaRight" fmla="*/ 111600 w 111240"/>
              <a:gd name="textAreaTop" fmla="*/ 0 h 580320"/>
              <a:gd name="textAreaBottom" fmla="*/ 580680 h 580320"/>
            </a:gdLst>
            <a:ahLst/>
            <a:cxnLst/>
            <a:rect l="textAreaLeft" t="textAreaTop" r="textAreaRight" b="textAreaBottom"/>
            <a:pathLst>
              <a:path w="52070" h="270509">
                <a:moveTo>
                  <a:pt x="51844" y="0"/>
                </a:moveTo>
                <a:lnTo>
                  <a:pt x="0" y="0"/>
                </a:lnTo>
                <a:lnTo>
                  <a:pt x="0" y="270322"/>
                </a:lnTo>
                <a:lnTo>
                  <a:pt x="51844" y="270322"/>
                </a:lnTo>
                <a:lnTo>
                  <a:pt x="51844"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03" name="object 369"/>
          <p:cNvSpPr/>
          <p:nvPr/>
        </p:nvSpPr>
        <p:spPr>
          <a:xfrm>
            <a:off x="6877440" y="31198680"/>
            <a:ext cx="111240" cy="1366200"/>
          </a:xfrm>
          <a:custGeom>
            <a:avLst/>
            <a:gdLst>
              <a:gd name="textAreaLeft" fmla="*/ 0 w 111240"/>
              <a:gd name="textAreaRight" fmla="*/ 111600 w 111240"/>
              <a:gd name="textAreaTop" fmla="*/ 0 h 1366200"/>
              <a:gd name="textAreaBottom" fmla="*/ 1366560 h 1366200"/>
            </a:gdLst>
            <a:ahLst/>
            <a:cxnLst/>
            <a:rect l="textAreaLeft" t="textAreaTop" r="textAreaRight" b="textAreaBottom"/>
            <a:pathLst>
              <a:path w="52070" h="636269">
                <a:moveTo>
                  <a:pt x="51844" y="0"/>
                </a:moveTo>
                <a:lnTo>
                  <a:pt x="0" y="0"/>
                </a:lnTo>
                <a:lnTo>
                  <a:pt x="0" y="636190"/>
                </a:lnTo>
                <a:lnTo>
                  <a:pt x="51844" y="636190"/>
                </a:lnTo>
                <a:lnTo>
                  <a:pt x="51844"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04" name="object 370"/>
          <p:cNvSpPr/>
          <p:nvPr/>
        </p:nvSpPr>
        <p:spPr>
          <a:xfrm>
            <a:off x="6732720" y="29168640"/>
            <a:ext cx="8775000" cy="4376880"/>
          </a:xfrm>
          <a:custGeom>
            <a:avLst/>
            <a:gdLst>
              <a:gd name="textAreaLeft" fmla="*/ 0 w 8775000"/>
              <a:gd name="textAreaRight" fmla="*/ 8775360 w 8775000"/>
              <a:gd name="textAreaTop" fmla="*/ 0 h 4376880"/>
              <a:gd name="textAreaBottom" fmla="*/ 4377240 h 4376880"/>
            </a:gdLst>
            <a:ahLst/>
            <a:cxnLst/>
            <a:rect l="textAreaLeft" t="textAreaTop" r="textAreaRight" b="textAreaBottom"/>
            <a:pathLst>
              <a:path w="4083050" h="2037080">
                <a:moveTo>
                  <a:pt x="4082872" y="2006600"/>
                </a:moveTo>
                <a:lnTo>
                  <a:pt x="30632" y="2006600"/>
                </a:lnTo>
                <a:lnTo>
                  <a:pt x="30632" y="0"/>
                </a:lnTo>
                <a:lnTo>
                  <a:pt x="0" y="0"/>
                </a:lnTo>
                <a:lnTo>
                  <a:pt x="0" y="2006600"/>
                </a:lnTo>
                <a:lnTo>
                  <a:pt x="0" y="2037080"/>
                </a:lnTo>
                <a:lnTo>
                  <a:pt x="4082872" y="2037080"/>
                </a:lnTo>
                <a:lnTo>
                  <a:pt x="4082872" y="2006600"/>
                </a:lnTo>
                <a:close/>
              </a:path>
            </a:pathLst>
          </a:custGeom>
          <a:solidFill>
            <a:srgbClr val="717174"/>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05" name="object 371"/>
          <p:cNvSpPr/>
          <p:nvPr/>
        </p:nvSpPr>
        <p:spPr>
          <a:xfrm>
            <a:off x="23267520" y="33560280"/>
            <a:ext cx="10080" cy="163440"/>
          </a:xfrm>
          <a:custGeom>
            <a:avLst/>
            <a:gdLst>
              <a:gd name="textAreaLeft" fmla="*/ 0 w 10080"/>
              <a:gd name="textAreaRight" fmla="*/ 10440 w 10080"/>
              <a:gd name="textAreaTop" fmla="*/ 0 h 163440"/>
              <a:gd name="textAreaBottom" fmla="*/ 163800 h 163440"/>
            </a:gdLst>
            <a:ahLst/>
            <a:cxnLst/>
            <a:rect l="textAreaLeft" t="textAreaTop" r="textAreaRight" b="textAreaBottom"/>
            <a:pathLst>
              <a:path w="5079" h="76200">
                <a:moveTo>
                  <a:pt x="4834" y="0"/>
                </a:moveTo>
                <a:lnTo>
                  <a:pt x="0" y="0"/>
                </a:lnTo>
                <a:lnTo>
                  <a:pt x="0" y="76199"/>
                </a:lnTo>
                <a:lnTo>
                  <a:pt x="4834" y="76199"/>
                </a:lnTo>
                <a:lnTo>
                  <a:pt x="4834" y="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06" name="object 372"/>
          <p:cNvSpPr/>
          <p:nvPr/>
        </p:nvSpPr>
        <p:spPr>
          <a:xfrm>
            <a:off x="23477040" y="33560280"/>
            <a:ext cx="10080" cy="163440"/>
          </a:xfrm>
          <a:custGeom>
            <a:avLst/>
            <a:gdLst>
              <a:gd name="textAreaLeft" fmla="*/ 0 w 10080"/>
              <a:gd name="textAreaRight" fmla="*/ 10440 w 10080"/>
              <a:gd name="textAreaTop" fmla="*/ 0 h 163440"/>
              <a:gd name="textAreaBottom" fmla="*/ 163800 h 163440"/>
            </a:gdLst>
            <a:ahLst/>
            <a:cxnLst/>
            <a:rect l="textAreaLeft" t="textAreaTop" r="textAreaRight" b="textAreaBottom"/>
            <a:pathLst>
              <a:path w="5079" h="76200">
                <a:moveTo>
                  <a:pt x="4834" y="0"/>
                </a:moveTo>
                <a:lnTo>
                  <a:pt x="0" y="0"/>
                </a:lnTo>
                <a:lnTo>
                  <a:pt x="0" y="76199"/>
                </a:lnTo>
                <a:lnTo>
                  <a:pt x="4834" y="76199"/>
                </a:lnTo>
                <a:lnTo>
                  <a:pt x="4834" y="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07" name="object 373"/>
          <p:cNvSpPr/>
          <p:nvPr/>
        </p:nvSpPr>
        <p:spPr>
          <a:xfrm>
            <a:off x="23685840" y="33560280"/>
            <a:ext cx="10080" cy="163440"/>
          </a:xfrm>
          <a:custGeom>
            <a:avLst/>
            <a:gdLst>
              <a:gd name="textAreaLeft" fmla="*/ 0 w 10080"/>
              <a:gd name="textAreaRight" fmla="*/ 10440 w 10080"/>
              <a:gd name="textAreaTop" fmla="*/ 0 h 163440"/>
              <a:gd name="textAreaBottom" fmla="*/ 163800 h 163440"/>
            </a:gdLst>
            <a:ahLst/>
            <a:cxnLst/>
            <a:rect l="textAreaLeft" t="textAreaTop" r="textAreaRight" b="textAreaBottom"/>
            <a:pathLst>
              <a:path w="5079" h="76200">
                <a:moveTo>
                  <a:pt x="4834" y="0"/>
                </a:moveTo>
                <a:lnTo>
                  <a:pt x="0" y="0"/>
                </a:lnTo>
                <a:lnTo>
                  <a:pt x="0" y="76199"/>
                </a:lnTo>
                <a:lnTo>
                  <a:pt x="4834" y="76199"/>
                </a:lnTo>
                <a:lnTo>
                  <a:pt x="4834" y="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08" name="object 374"/>
          <p:cNvSpPr/>
          <p:nvPr/>
        </p:nvSpPr>
        <p:spPr>
          <a:xfrm>
            <a:off x="23895720" y="33560280"/>
            <a:ext cx="10080" cy="163440"/>
          </a:xfrm>
          <a:custGeom>
            <a:avLst/>
            <a:gdLst>
              <a:gd name="textAreaLeft" fmla="*/ 0 w 10080"/>
              <a:gd name="textAreaRight" fmla="*/ 10440 w 10080"/>
              <a:gd name="textAreaTop" fmla="*/ 0 h 163440"/>
              <a:gd name="textAreaBottom" fmla="*/ 163800 h 163440"/>
            </a:gdLst>
            <a:ahLst/>
            <a:cxnLst/>
            <a:rect l="textAreaLeft" t="textAreaTop" r="textAreaRight" b="textAreaBottom"/>
            <a:pathLst>
              <a:path w="5079" h="76200">
                <a:moveTo>
                  <a:pt x="4834" y="0"/>
                </a:moveTo>
                <a:lnTo>
                  <a:pt x="0" y="0"/>
                </a:lnTo>
                <a:lnTo>
                  <a:pt x="0" y="76199"/>
                </a:lnTo>
                <a:lnTo>
                  <a:pt x="4834" y="76199"/>
                </a:lnTo>
                <a:lnTo>
                  <a:pt x="4834" y="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09" name="object 375"/>
          <p:cNvSpPr/>
          <p:nvPr/>
        </p:nvSpPr>
        <p:spPr>
          <a:xfrm>
            <a:off x="24104520" y="33560280"/>
            <a:ext cx="10080" cy="163440"/>
          </a:xfrm>
          <a:custGeom>
            <a:avLst/>
            <a:gdLst>
              <a:gd name="textAreaLeft" fmla="*/ 0 w 10080"/>
              <a:gd name="textAreaRight" fmla="*/ 10440 w 10080"/>
              <a:gd name="textAreaTop" fmla="*/ 0 h 163440"/>
              <a:gd name="textAreaBottom" fmla="*/ 163800 h 163440"/>
            </a:gdLst>
            <a:ahLst/>
            <a:cxnLst/>
            <a:rect l="textAreaLeft" t="textAreaTop" r="textAreaRight" b="textAreaBottom"/>
            <a:pathLst>
              <a:path w="5079" h="76200">
                <a:moveTo>
                  <a:pt x="4834" y="0"/>
                </a:moveTo>
                <a:lnTo>
                  <a:pt x="0" y="0"/>
                </a:lnTo>
                <a:lnTo>
                  <a:pt x="0" y="76199"/>
                </a:lnTo>
                <a:lnTo>
                  <a:pt x="4834" y="76199"/>
                </a:lnTo>
                <a:lnTo>
                  <a:pt x="4834" y="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10" name="object 376"/>
          <p:cNvSpPr/>
          <p:nvPr/>
        </p:nvSpPr>
        <p:spPr>
          <a:xfrm>
            <a:off x="24313320" y="33560280"/>
            <a:ext cx="10080" cy="163440"/>
          </a:xfrm>
          <a:custGeom>
            <a:avLst/>
            <a:gdLst>
              <a:gd name="textAreaLeft" fmla="*/ 0 w 10080"/>
              <a:gd name="textAreaRight" fmla="*/ 10440 w 10080"/>
              <a:gd name="textAreaTop" fmla="*/ 0 h 163440"/>
              <a:gd name="textAreaBottom" fmla="*/ 163800 h 163440"/>
            </a:gdLst>
            <a:ahLst/>
            <a:cxnLst/>
            <a:rect l="textAreaLeft" t="textAreaTop" r="textAreaRight" b="textAreaBottom"/>
            <a:pathLst>
              <a:path w="5079" h="76200">
                <a:moveTo>
                  <a:pt x="4834" y="0"/>
                </a:moveTo>
                <a:lnTo>
                  <a:pt x="0" y="0"/>
                </a:lnTo>
                <a:lnTo>
                  <a:pt x="0" y="76199"/>
                </a:lnTo>
                <a:lnTo>
                  <a:pt x="4834" y="76199"/>
                </a:lnTo>
                <a:lnTo>
                  <a:pt x="4834" y="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11" name="object 377"/>
          <p:cNvSpPr/>
          <p:nvPr/>
        </p:nvSpPr>
        <p:spPr>
          <a:xfrm>
            <a:off x="24523200" y="33560280"/>
            <a:ext cx="10080" cy="163440"/>
          </a:xfrm>
          <a:custGeom>
            <a:avLst/>
            <a:gdLst>
              <a:gd name="textAreaLeft" fmla="*/ 0 w 10080"/>
              <a:gd name="textAreaRight" fmla="*/ 10440 w 10080"/>
              <a:gd name="textAreaTop" fmla="*/ 0 h 163440"/>
              <a:gd name="textAreaBottom" fmla="*/ 163800 h 163440"/>
            </a:gdLst>
            <a:ahLst/>
            <a:cxnLst/>
            <a:rect l="textAreaLeft" t="textAreaTop" r="textAreaRight" b="textAreaBottom"/>
            <a:pathLst>
              <a:path w="5079" h="76200">
                <a:moveTo>
                  <a:pt x="4834" y="0"/>
                </a:moveTo>
                <a:lnTo>
                  <a:pt x="0" y="0"/>
                </a:lnTo>
                <a:lnTo>
                  <a:pt x="0" y="76199"/>
                </a:lnTo>
                <a:lnTo>
                  <a:pt x="4834" y="76199"/>
                </a:lnTo>
                <a:lnTo>
                  <a:pt x="4834" y="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12" name="object 378"/>
          <p:cNvSpPr/>
          <p:nvPr/>
        </p:nvSpPr>
        <p:spPr>
          <a:xfrm>
            <a:off x="24732000" y="33560280"/>
            <a:ext cx="10080" cy="163440"/>
          </a:xfrm>
          <a:custGeom>
            <a:avLst/>
            <a:gdLst>
              <a:gd name="textAreaLeft" fmla="*/ 0 w 10080"/>
              <a:gd name="textAreaRight" fmla="*/ 10440 w 10080"/>
              <a:gd name="textAreaTop" fmla="*/ 0 h 163440"/>
              <a:gd name="textAreaBottom" fmla="*/ 163800 h 163440"/>
            </a:gdLst>
            <a:ahLst/>
            <a:cxnLst/>
            <a:rect l="textAreaLeft" t="textAreaTop" r="textAreaRight" b="textAreaBottom"/>
            <a:pathLst>
              <a:path w="5079" h="76200">
                <a:moveTo>
                  <a:pt x="4834" y="0"/>
                </a:moveTo>
                <a:lnTo>
                  <a:pt x="0" y="0"/>
                </a:lnTo>
                <a:lnTo>
                  <a:pt x="0" y="76199"/>
                </a:lnTo>
                <a:lnTo>
                  <a:pt x="4834" y="76199"/>
                </a:lnTo>
                <a:lnTo>
                  <a:pt x="4834" y="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13" name="object 379"/>
          <p:cNvSpPr/>
          <p:nvPr/>
        </p:nvSpPr>
        <p:spPr>
          <a:xfrm>
            <a:off x="24941880" y="33560280"/>
            <a:ext cx="10080" cy="163440"/>
          </a:xfrm>
          <a:custGeom>
            <a:avLst/>
            <a:gdLst>
              <a:gd name="textAreaLeft" fmla="*/ 0 w 10080"/>
              <a:gd name="textAreaRight" fmla="*/ 10440 w 10080"/>
              <a:gd name="textAreaTop" fmla="*/ 0 h 163440"/>
              <a:gd name="textAreaBottom" fmla="*/ 163800 h 163440"/>
            </a:gdLst>
            <a:ahLst/>
            <a:cxnLst/>
            <a:rect l="textAreaLeft" t="textAreaTop" r="textAreaRight" b="textAreaBottom"/>
            <a:pathLst>
              <a:path w="5079" h="76200">
                <a:moveTo>
                  <a:pt x="4834" y="0"/>
                </a:moveTo>
                <a:lnTo>
                  <a:pt x="0" y="0"/>
                </a:lnTo>
                <a:lnTo>
                  <a:pt x="0" y="76199"/>
                </a:lnTo>
                <a:lnTo>
                  <a:pt x="4834" y="76199"/>
                </a:lnTo>
                <a:lnTo>
                  <a:pt x="4834" y="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14" name="object 380"/>
          <p:cNvSpPr/>
          <p:nvPr/>
        </p:nvSpPr>
        <p:spPr>
          <a:xfrm>
            <a:off x="25150680" y="33560280"/>
            <a:ext cx="10080" cy="163440"/>
          </a:xfrm>
          <a:custGeom>
            <a:avLst/>
            <a:gdLst>
              <a:gd name="textAreaLeft" fmla="*/ 0 w 10080"/>
              <a:gd name="textAreaRight" fmla="*/ 10440 w 10080"/>
              <a:gd name="textAreaTop" fmla="*/ 0 h 163440"/>
              <a:gd name="textAreaBottom" fmla="*/ 163800 h 163440"/>
            </a:gdLst>
            <a:ahLst/>
            <a:cxnLst/>
            <a:rect l="textAreaLeft" t="textAreaTop" r="textAreaRight" b="textAreaBottom"/>
            <a:pathLst>
              <a:path w="5079" h="76200">
                <a:moveTo>
                  <a:pt x="4834" y="0"/>
                </a:moveTo>
                <a:lnTo>
                  <a:pt x="0" y="0"/>
                </a:lnTo>
                <a:lnTo>
                  <a:pt x="0" y="76199"/>
                </a:lnTo>
                <a:lnTo>
                  <a:pt x="4834" y="76199"/>
                </a:lnTo>
                <a:lnTo>
                  <a:pt x="4834" y="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15" name="object 381"/>
          <p:cNvSpPr/>
          <p:nvPr/>
        </p:nvSpPr>
        <p:spPr>
          <a:xfrm>
            <a:off x="25360200" y="33560280"/>
            <a:ext cx="10080" cy="163440"/>
          </a:xfrm>
          <a:custGeom>
            <a:avLst/>
            <a:gdLst>
              <a:gd name="textAreaLeft" fmla="*/ 0 w 10080"/>
              <a:gd name="textAreaRight" fmla="*/ 10440 w 10080"/>
              <a:gd name="textAreaTop" fmla="*/ 0 h 163440"/>
              <a:gd name="textAreaBottom" fmla="*/ 163800 h 163440"/>
            </a:gdLst>
            <a:ahLst/>
            <a:cxnLst/>
            <a:rect l="textAreaLeft" t="textAreaTop" r="textAreaRight" b="textAreaBottom"/>
            <a:pathLst>
              <a:path w="5079" h="76200">
                <a:moveTo>
                  <a:pt x="4834" y="0"/>
                </a:moveTo>
                <a:lnTo>
                  <a:pt x="0" y="0"/>
                </a:lnTo>
                <a:lnTo>
                  <a:pt x="0" y="76199"/>
                </a:lnTo>
                <a:lnTo>
                  <a:pt x="4834" y="76199"/>
                </a:lnTo>
                <a:lnTo>
                  <a:pt x="4834" y="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16" name="object 382"/>
          <p:cNvSpPr/>
          <p:nvPr/>
        </p:nvSpPr>
        <p:spPr>
          <a:xfrm>
            <a:off x="25569360" y="33560280"/>
            <a:ext cx="10080" cy="163440"/>
          </a:xfrm>
          <a:custGeom>
            <a:avLst/>
            <a:gdLst>
              <a:gd name="textAreaLeft" fmla="*/ 0 w 10080"/>
              <a:gd name="textAreaRight" fmla="*/ 10440 w 10080"/>
              <a:gd name="textAreaTop" fmla="*/ 0 h 163440"/>
              <a:gd name="textAreaBottom" fmla="*/ 163800 h 163440"/>
            </a:gdLst>
            <a:ahLst/>
            <a:cxnLst/>
            <a:rect l="textAreaLeft" t="textAreaTop" r="textAreaRight" b="textAreaBottom"/>
            <a:pathLst>
              <a:path w="5079" h="76200">
                <a:moveTo>
                  <a:pt x="4834" y="0"/>
                </a:moveTo>
                <a:lnTo>
                  <a:pt x="0" y="0"/>
                </a:lnTo>
                <a:lnTo>
                  <a:pt x="0" y="76199"/>
                </a:lnTo>
                <a:lnTo>
                  <a:pt x="4834" y="76199"/>
                </a:lnTo>
                <a:lnTo>
                  <a:pt x="4834" y="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17" name="object 383"/>
          <p:cNvSpPr/>
          <p:nvPr/>
        </p:nvSpPr>
        <p:spPr>
          <a:xfrm>
            <a:off x="25778160" y="33560280"/>
            <a:ext cx="10080" cy="163440"/>
          </a:xfrm>
          <a:custGeom>
            <a:avLst/>
            <a:gdLst>
              <a:gd name="textAreaLeft" fmla="*/ 0 w 10080"/>
              <a:gd name="textAreaRight" fmla="*/ 10440 w 10080"/>
              <a:gd name="textAreaTop" fmla="*/ 0 h 163440"/>
              <a:gd name="textAreaBottom" fmla="*/ 163800 h 163440"/>
            </a:gdLst>
            <a:ahLst/>
            <a:cxnLst/>
            <a:rect l="textAreaLeft" t="textAreaTop" r="textAreaRight" b="textAreaBottom"/>
            <a:pathLst>
              <a:path w="5079" h="76200">
                <a:moveTo>
                  <a:pt x="4834" y="0"/>
                </a:moveTo>
                <a:lnTo>
                  <a:pt x="0" y="0"/>
                </a:lnTo>
                <a:lnTo>
                  <a:pt x="0" y="76199"/>
                </a:lnTo>
                <a:lnTo>
                  <a:pt x="4834" y="76199"/>
                </a:lnTo>
                <a:lnTo>
                  <a:pt x="4834" y="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18" name="object 384"/>
          <p:cNvSpPr/>
          <p:nvPr/>
        </p:nvSpPr>
        <p:spPr>
          <a:xfrm>
            <a:off x="25987680" y="33560280"/>
            <a:ext cx="10080" cy="163440"/>
          </a:xfrm>
          <a:custGeom>
            <a:avLst/>
            <a:gdLst>
              <a:gd name="textAreaLeft" fmla="*/ 0 w 10080"/>
              <a:gd name="textAreaRight" fmla="*/ 10440 w 10080"/>
              <a:gd name="textAreaTop" fmla="*/ 0 h 163440"/>
              <a:gd name="textAreaBottom" fmla="*/ 163800 h 163440"/>
            </a:gdLst>
            <a:ahLst/>
            <a:cxnLst/>
            <a:rect l="textAreaLeft" t="textAreaTop" r="textAreaRight" b="textAreaBottom"/>
            <a:pathLst>
              <a:path w="5079" h="76200">
                <a:moveTo>
                  <a:pt x="4834" y="0"/>
                </a:moveTo>
                <a:lnTo>
                  <a:pt x="0" y="0"/>
                </a:lnTo>
                <a:lnTo>
                  <a:pt x="0" y="76199"/>
                </a:lnTo>
                <a:lnTo>
                  <a:pt x="4834" y="76199"/>
                </a:lnTo>
                <a:lnTo>
                  <a:pt x="4834" y="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19" name="object 385"/>
          <p:cNvSpPr/>
          <p:nvPr/>
        </p:nvSpPr>
        <p:spPr>
          <a:xfrm>
            <a:off x="26196840" y="33560280"/>
            <a:ext cx="10080" cy="163440"/>
          </a:xfrm>
          <a:custGeom>
            <a:avLst/>
            <a:gdLst>
              <a:gd name="textAreaLeft" fmla="*/ 0 w 10080"/>
              <a:gd name="textAreaRight" fmla="*/ 10440 w 10080"/>
              <a:gd name="textAreaTop" fmla="*/ 0 h 163440"/>
              <a:gd name="textAreaBottom" fmla="*/ 163800 h 163440"/>
            </a:gdLst>
            <a:ahLst/>
            <a:cxnLst/>
            <a:rect l="textAreaLeft" t="textAreaTop" r="textAreaRight" b="textAreaBottom"/>
            <a:pathLst>
              <a:path w="5079" h="76200">
                <a:moveTo>
                  <a:pt x="4834" y="0"/>
                </a:moveTo>
                <a:lnTo>
                  <a:pt x="0" y="0"/>
                </a:lnTo>
                <a:lnTo>
                  <a:pt x="0" y="76199"/>
                </a:lnTo>
                <a:lnTo>
                  <a:pt x="4834" y="76199"/>
                </a:lnTo>
                <a:lnTo>
                  <a:pt x="4834" y="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20" name="object 386"/>
          <p:cNvSpPr/>
          <p:nvPr/>
        </p:nvSpPr>
        <p:spPr>
          <a:xfrm>
            <a:off x="26406360" y="33560280"/>
            <a:ext cx="10080" cy="163440"/>
          </a:xfrm>
          <a:custGeom>
            <a:avLst/>
            <a:gdLst>
              <a:gd name="textAreaLeft" fmla="*/ 0 w 10080"/>
              <a:gd name="textAreaRight" fmla="*/ 10440 w 10080"/>
              <a:gd name="textAreaTop" fmla="*/ 0 h 163440"/>
              <a:gd name="textAreaBottom" fmla="*/ 163800 h 163440"/>
            </a:gdLst>
            <a:ahLst/>
            <a:cxnLst/>
            <a:rect l="textAreaLeft" t="textAreaTop" r="textAreaRight" b="textAreaBottom"/>
            <a:pathLst>
              <a:path w="5079" h="76200">
                <a:moveTo>
                  <a:pt x="4834" y="0"/>
                </a:moveTo>
                <a:lnTo>
                  <a:pt x="0" y="0"/>
                </a:lnTo>
                <a:lnTo>
                  <a:pt x="0" y="76199"/>
                </a:lnTo>
                <a:lnTo>
                  <a:pt x="4834" y="76199"/>
                </a:lnTo>
                <a:lnTo>
                  <a:pt x="4834" y="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21" name="object 387"/>
          <p:cNvSpPr/>
          <p:nvPr/>
        </p:nvSpPr>
        <p:spPr>
          <a:xfrm>
            <a:off x="26615160" y="33560280"/>
            <a:ext cx="10080" cy="163440"/>
          </a:xfrm>
          <a:custGeom>
            <a:avLst/>
            <a:gdLst>
              <a:gd name="textAreaLeft" fmla="*/ 0 w 10080"/>
              <a:gd name="textAreaRight" fmla="*/ 10440 w 10080"/>
              <a:gd name="textAreaTop" fmla="*/ 0 h 163440"/>
              <a:gd name="textAreaBottom" fmla="*/ 163800 h 163440"/>
            </a:gdLst>
            <a:ahLst/>
            <a:cxnLst/>
            <a:rect l="textAreaLeft" t="textAreaTop" r="textAreaRight" b="textAreaBottom"/>
            <a:pathLst>
              <a:path w="5079" h="76200">
                <a:moveTo>
                  <a:pt x="4834" y="0"/>
                </a:moveTo>
                <a:lnTo>
                  <a:pt x="0" y="0"/>
                </a:lnTo>
                <a:lnTo>
                  <a:pt x="0" y="76199"/>
                </a:lnTo>
                <a:lnTo>
                  <a:pt x="4834" y="76199"/>
                </a:lnTo>
                <a:lnTo>
                  <a:pt x="4834" y="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22" name="object 388"/>
          <p:cNvSpPr/>
          <p:nvPr/>
        </p:nvSpPr>
        <p:spPr>
          <a:xfrm>
            <a:off x="26825040" y="33560280"/>
            <a:ext cx="10080" cy="163440"/>
          </a:xfrm>
          <a:custGeom>
            <a:avLst/>
            <a:gdLst>
              <a:gd name="textAreaLeft" fmla="*/ 0 w 10080"/>
              <a:gd name="textAreaRight" fmla="*/ 10440 w 10080"/>
              <a:gd name="textAreaTop" fmla="*/ 0 h 163440"/>
              <a:gd name="textAreaBottom" fmla="*/ 163800 h 163440"/>
            </a:gdLst>
            <a:ahLst/>
            <a:cxnLst/>
            <a:rect l="textAreaLeft" t="textAreaTop" r="textAreaRight" b="textAreaBottom"/>
            <a:pathLst>
              <a:path w="5079" h="76200">
                <a:moveTo>
                  <a:pt x="4834" y="0"/>
                </a:moveTo>
                <a:lnTo>
                  <a:pt x="0" y="0"/>
                </a:lnTo>
                <a:lnTo>
                  <a:pt x="0" y="76199"/>
                </a:lnTo>
                <a:lnTo>
                  <a:pt x="4834" y="76199"/>
                </a:lnTo>
                <a:lnTo>
                  <a:pt x="4834" y="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23" name="object 389"/>
          <p:cNvSpPr/>
          <p:nvPr/>
        </p:nvSpPr>
        <p:spPr>
          <a:xfrm>
            <a:off x="27033840" y="33560280"/>
            <a:ext cx="10080" cy="163440"/>
          </a:xfrm>
          <a:custGeom>
            <a:avLst/>
            <a:gdLst>
              <a:gd name="textAreaLeft" fmla="*/ 0 w 10080"/>
              <a:gd name="textAreaRight" fmla="*/ 10440 w 10080"/>
              <a:gd name="textAreaTop" fmla="*/ 0 h 163440"/>
              <a:gd name="textAreaBottom" fmla="*/ 163800 h 163440"/>
            </a:gdLst>
            <a:ahLst/>
            <a:cxnLst/>
            <a:rect l="textAreaLeft" t="textAreaTop" r="textAreaRight" b="textAreaBottom"/>
            <a:pathLst>
              <a:path w="5079" h="76200">
                <a:moveTo>
                  <a:pt x="4834" y="0"/>
                </a:moveTo>
                <a:lnTo>
                  <a:pt x="0" y="0"/>
                </a:lnTo>
                <a:lnTo>
                  <a:pt x="0" y="76199"/>
                </a:lnTo>
                <a:lnTo>
                  <a:pt x="4834" y="76199"/>
                </a:lnTo>
                <a:lnTo>
                  <a:pt x="4834" y="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grpSp>
        <p:nvGrpSpPr>
          <p:cNvPr id="424" name="object 390"/>
          <p:cNvGrpSpPr/>
          <p:nvPr/>
        </p:nvGrpSpPr>
        <p:grpSpPr>
          <a:xfrm>
            <a:off x="23081760" y="29385360"/>
            <a:ext cx="4358520" cy="4338360"/>
            <a:chOff x="23081760" y="29385360"/>
            <a:chExt cx="4358520" cy="4338360"/>
          </a:xfrm>
        </p:grpSpPr>
        <p:sp>
          <p:nvSpPr>
            <p:cNvPr id="425" name="object 391"/>
            <p:cNvSpPr/>
            <p:nvPr/>
          </p:nvSpPr>
          <p:spPr>
            <a:xfrm>
              <a:off x="23081760" y="31050000"/>
              <a:ext cx="4358520" cy="2673720"/>
            </a:xfrm>
            <a:custGeom>
              <a:avLst/>
              <a:gdLst>
                <a:gd name="textAreaLeft" fmla="*/ 0 w 4358520"/>
                <a:gd name="textAreaRight" fmla="*/ 4358880 w 4358520"/>
                <a:gd name="textAreaTop" fmla="*/ 0 h 2673720"/>
                <a:gd name="textAreaBottom" fmla="*/ 2674080 h 2673720"/>
              </a:gdLst>
              <a:ahLst/>
              <a:cxnLst/>
              <a:rect l="textAreaLeft" t="textAreaTop" r="textAreaRight" b="textAreaBottom"/>
              <a:pathLst>
                <a:path w="2028190" h="1244600">
                  <a:moveTo>
                    <a:pt x="2027656" y="279400"/>
                  </a:moveTo>
                  <a:lnTo>
                    <a:pt x="1936305" y="279400"/>
                  </a:lnTo>
                  <a:lnTo>
                    <a:pt x="1936305" y="292100"/>
                  </a:lnTo>
                  <a:lnTo>
                    <a:pt x="1936305" y="571500"/>
                  </a:lnTo>
                  <a:lnTo>
                    <a:pt x="1936305" y="584200"/>
                  </a:lnTo>
                  <a:lnTo>
                    <a:pt x="1936305" y="863600"/>
                  </a:lnTo>
                  <a:lnTo>
                    <a:pt x="1936305" y="876300"/>
                  </a:lnTo>
                  <a:lnTo>
                    <a:pt x="1936305" y="1155700"/>
                  </a:lnTo>
                  <a:lnTo>
                    <a:pt x="1843786" y="1155700"/>
                  </a:lnTo>
                  <a:lnTo>
                    <a:pt x="1843786" y="876300"/>
                  </a:lnTo>
                  <a:lnTo>
                    <a:pt x="1936305" y="876300"/>
                  </a:lnTo>
                  <a:lnTo>
                    <a:pt x="1936305" y="863600"/>
                  </a:lnTo>
                  <a:lnTo>
                    <a:pt x="1843786" y="863600"/>
                  </a:lnTo>
                  <a:lnTo>
                    <a:pt x="1843786" y="584200"/>
                  </a:lnTo>
                  <a:lnTo>
                    <a:pt x="1936305" y="584200"/>
                  </a:lnTo>
                  <a:lnTo>
                    <a:pt x="1936305" y="571500"/>
                  </a:lnTo>
                  <a:lnTo>
                    <a:pt x="1843786" y="571500"/>
                  </a:lnTo>
                  <a:lnTo>
                    <a:pt x="1843786" y="292100"/>
                  </a:lnTo>
                  <a:lnTo>
                    <a:pt x="1936305" y="292100"/>
                  </a:lnTo>
                  <a:lnTo>
                    <a:pt x="1936305" y="279400"/>
                  </a:lnTo>
                  <a:lnTo>
                    <a:pt x="1838947" y="279400"/>
                  </a:lnTo>
                  <a:lnTo>
                    <a:pt x="1838947" y="292100"/>
                  </a:lnTo>
                  <a:lnTo>
                    <a:pt x="1838947" y="571500"/>
                  </a:lnTo>
                  <a:lnTo>
                    <a:pt x="1838947" y="584200"/>
                  </a:lnTo>
                  <a:lnTo>
                    <a:pt x="1838947" y="863600"/>
                  </a:lnTo>
                  <a:lnTo>
                    <a:pt x="1838947" y="876300"/>
                  </a:lnTo>
                  <a:lnTo>
                    <a:pt x="1838947" y="1155700"/>
                  </a:lnTo>
                  <a:lnTo>
                    <a:pt x="1746427" y="1155700"/>
                  </a:lnTo>
                  <a:lnTo>
                    <a:pt x="1746427" y="876300"/>
                  </a:lnTo>
                  <a:lnTo>
                    <a:pt x="1838947" y="876300"/>
                  </a:lnTo>
                  <a:lnTo>
                    <a:pt x="1838947" y="863600"/>
                  </a:lnTo>
                  <a:lnTo>
                    <a:pt x="1746427" y="863600"/>
                  </a:lnTo>
                  <a:lnTo>
                    <a:pt x="1746427" y="584200"/>
                  </a:lnTo>
                  <a:lnTo>
                    <a:pt x="1838947" y="584200"/>
                  </a:lnTo>
                  <a:lnTo>
                    <a:pt x="1838947" y="571500"/>
                  </a:lnTo>
                  <a:lnTo>
                    <a:pt x="1746427" y="571500"/>
                  </a:lnTo>
                  <a:lnTo>
                    <a:pt x="1746427" y="292100"/>
                  </a:lnTo>
                  <a:lnTo>
                    <a:pt x="1838947" y="292100"/>
                  </a:lnTo>
                  <a:lnTo>
                    <a:pt x="1838947" y="279400"/>
                  </a:lnTo>
                  <a:lnTo>
                    <a:pt x="1741589" y="279400"/>
                  </a:lnTo>
                  <a:lnTo>
                    <a:pt x="1741589" y="292100"/>
                  </a:lnTo>
                  <a:lnTo>
                    <a:pt x="1741589" y="571500"/>
                  </a:lnTo>
                  <a:lnTo>
                    <a:pt x="1741589" y="584200"/>
                  </a:lnTo>
                  <a:lnTo>
                    <a:pt x="1741589" y="863600"/>
                  </a:lnTo>
                  <a:lnTo>
                    <a:pt x="1741589" y="876300"/>
                  </a:lnTo>
                  <a:lnTo>
                    <a:pt x="1741589" y="1155700"/>
                  </a:lnTo>
                  <a:lnTo>
                    <a:pt x="1649056" y="1155700"/>
                  </a:lnTo>
                  <a:lnTo>
                    <a:pt x="1649056" y="876300"/>
                  </a:lnTo>
                  <a:lnTo>
                    <a:pt x="1741589" y="876300"/>
                  </a:lnTo>
                  <a:lnTo>
                    <a:pt x="1741589" y="863600"/>
                  </a:lnTo>
                  <a:lnTo>
                    <a:pt x="1649056" y="863600"/>
                  </a:lnTo>
                  <a:lnTo>
                    <a:pt x="1649056" y="584200"/>
                  </a:lnTo>
                  <a:lnTo>
                    <a:pt x="1741589" y="584200"/>
                  </a:lnTo>
                  <a:lnTo>
                    <a:pt x="1741589" y="571500"/>
                  </a:lnTo>
                  <a:lnTo>
                    <a:pt x="1649056" y="571500"/>
                  </a:lnTo>
                  <a:lnTo>
                    <a:pt x="1649056" y="292100"/>
                  </a:lnTo>
                  <a:lnTo>
                    <a:pt x="1741589" y="292100"/>
                  </a:lnTo>
                  <a:lnTo>
                    <a:pt x="1741589" y="279400"/>
                  </a:lnTo>
                  <a:lnTo>
                    <a:pt x="1644230" y="279400"/>
                  </a:lnTo>
                  <a:lnTo>
                    <a:pt x="1644230" y="292100"/>
                  </a:lnTo>
                  <a:lnTo>
                    <a:pt x="1644230" y="571500"/>
                  </a:lnTo>
                  <a:lnTo>
                    <a:pt x="1644230" y="584200"/>
                  </a:lnTo>
                  <a:lnTo>
                    <a:pt x="1644230" y="863600"/>
                  </a:lnTo>
                  <a:lnTo>
                    <a:pt x="1644230" y="876300"/>
                  </a:lnTo>
                  <a:lnTo>
                    <a:pt x="1644230" y="1155700"/>
                  </a:lnTo>
                  <a:lnTo>
                    <a:pt x="1551711" y="1155700"/>
                  </a:lnTo>
                  <a:lnTo>
                    <a:pt x="1551711" y="876300"/>
                  </a:lnTo>
                  <a:lnTo>
                    <a:pt x="1644230" y="876300"/>
                  </a:lnTo>
                  <a:lnTo>
                    <a:pt x="1644230" y="863600"/>
                  </a:lnTo>
                  <a:lnTo>
                    <a:pt x="1551711" y="863600"/>
                  </a:lnTo>
                  <a:lnTo>
                    <a:pt x="1551711" y="584200"/>
                  </a:lnTo>
                  <a:lnTo>
                    <a:pt x="1644230" y="584200"/>
                  </a:lnTo>
                  <a:lnTo>
                    <a:pt x="1644230" y="571500"/>
                  </a:lnTo>
                  <a:lnTo>
                    <a:pt x="1551711" y="571500"/>
                  </a:lnTo>
                  <a:lnTo>
                    <a:pt x="1551711" y="292100"/>
                  </a:lnTo>
                  <a:lnTo>
                    <a:pt x="1644230" y="292100"/>
                  </a:lnTo>
                  <a:lnTo>
                    <a:pt x="1644230" y="279400"/>
                  </a:lnTo>
                  <a:lnTo>
                    <a:pt x="1546872" y="279400"/>
                  </a:lnTo>
                  <a:lnTo>
                    <a:pt x="1546872" y="292100"/>
                  </a:lnTo>
                  <a:lnTo>
                    <a:pt x="1546872" y="571500"/>
                  </a:lnTo>
                  <a:lnTo>
                    <a:pt x="1546872" y="584200"/>
                  </a:lnTo>
                  <a:lnTo>
                    <a:pt x="1546872" y="863600"/>
                  </a:lnTo>
                  <a:lnTo>
                    <a:pt x="1546872" y="876300"/>
                  </a:lnTo>
                  <a:lnTo>
                    <a:pt x="1546872" y="1155700"/>
                  </a:lnTo>
                  <a:lnTo>
                    <a:pt x="1454353" y="1155700"/>
                  </a:lnTo>
                  <a:lnTo>
                    <a:pt x="1454353" y="876300"/>
                  </a:lnTo>
                  <a:lnTo>
                    <a:pt x="1546872" y="876300"/>
                  </a:lnTo>
                  <a:lnTo>
                    <a:pt x="1546872" y="863600"/>
                  </a:lnTo>
                  <a:lnTo>
                    <a:pt x="1454353" y="863600"/>
                  </a:lnTo>
                  <a:lnTo>
                    <a:pt x="1454353" y="584200"/>
                  </a:lnTo>
                  <a:lnTo>
                    <a:pt x="1546872" y="584200"/>
                  </a:lnTo>
                  <a:lnTo>
                    <a:pt x="1546872" y="571500"/>
                  </a:lnTo>
                  <a:lnTo>
                    <a:pt x="1454353" y="571500"/>
                  </a:lnTo>
                  <a:lnTo>
                    <a:pt x="1454353" y="292100"/>
                  </a:lnTo>
                  <a:lnTo>
                    <a:pt x="1546872" y="292100"/>
                  </a:lnTo>
                  <a:lnTo>
                    <a:pt x="1546872" y="279400"/>
                  </a:lnTo>
                  <a:lnTo>
                    <a:pt x="1449514" y="279400"/>
                  </a:lnTo>
                  <a:lnTo>
                    <a:pt x="1449514" y="292100"/>
                  </a:lnTo>
                  <a:lnTo>
                    <a:pt x="1449514" y="571500"/>
                  </a:lnTo>
                  <a:lnTo>
                    <a:pt x="1449514" y="584200"/>
                  </a:lnTo>
                  <a:lnTo>
                    <a:pt x="1449514" y="863600"/>
                  </a:lnTo>
                  <a:lnTo>
                    <a:pt x="1449514" y="876300"/>
                  </a:lnTo>
                  <a:lnTo>
                    <a:pt x="1449514" y="1155700"/>
                  </a:lnTo>
                  <a:lnTo>
                    <a:pt x="1356995" y="1155700"/>
                  </a:lnTo>
                  <a:lnTo>
                    <a:pt x="1356995" y="876300"/>
                  </a:lnTo>
                  <a:lnTo>
                    <a:pt x="1449514" y="876300"/>
                  </a:lnTo>
                  <a:lnTo>
                    <a:pt x="1449514" y="863600"/>
                  </a:lnTo>
                  <a:lnTo>
                    <a:pt x="1356995" y="863600"/>
                  </a:lnTo>
                  <a:lnTo>
                    <a:pt x="1356995" y="584200"/>
                  </a:lnTo>
                  <a:lnTo>
                    <a:pt x="1449514" y="584200"/>
                  </a:lnTo>
                  <a:lnTo>
                    <a:pt x="1449514" y="571500"/>
                  </a:lnTo>
                  <a:lnTo>
                    <a:pt x="1356995" y="571500"/>
                  </a:lnTo>
                  <a:lnTo>
                    <a:pt x="1356995" y="292100"/>
                  </a:lnTo>
                  <a:lnTo>
                    <a:pt x="1449514" y="292100"/>
                  </a:lnTo>
                  <a:lnTo>
                    <a:pt x="1449514" y="279400"/>
                  </a:lnTo>
                  <a:lnTo>
                    <a:pt x="1352169" y="279400"/>
                  </a:lnTo>
                  <a:lnTo>
                    <a:pt x="1352169" y="292100"/>
                  </a:lnTo>
                  <a:lnTo>
                    <a:pt x="1352169" y="571500"/>
                  </a:lnTo>
                  <a:lnTo>
                    <a:pt x="1352169" y="584200"/>
                  </a:lnTo>
                  <a:lnTo>
                    <a:pt x="1352169" y="863600"/>
                  </a:lnTo>
                  <a:lnTo>
                    <a:pt x="1352169" y="876300"/>
                  </a:lnTo>
                  <a:lnTo>
                    <a:pt x="1352169" y="1155700"/>
                  </a:lnTo>
                  <a:lnTo>
                    <a:pt x="1259636" y="1155700"/>
                  </a:lnTo>
                  <a:lnTo>
                    <a:pt x="1259636" y="876300"/>
                  </a:lnTo>
                  <a:lnTo>
                    <a:pt x="1352169" y="876300"/>
                  </a:lnTo>
                  <a:lnTo>
                    <a:pt x="1352169" y="863600"/>
                  </a:lnTo>
                  <a:lnTo>
                    <a:pt x="1259636" y="863600"/>
                  </a:lnTo>
                  <a:lnTo>
                    <a:pt x="1259636" y="584200"/>
                  </a:lnTo>
                  <a:lnTo>
                    <a:pt x="1352169" y="584200"/>
                  </a:lnTo>
                  <a:lnTo>
                    <a:pt x="1352169" y="571500"/>
                  </a:lnTo>
                  <a:lnTo>
                    <a:pt x="1259636" y="571500"/>
                  </a:lnTo>
                  <a:lnTo>
                    <a:pt x="1259636" y="292100"/>
                  </a:lnTo>
                  <a:lnTo>
                    <a:pt x="1352169" y="292100"/>
                  </a:lnTo>
                  <a:lnTo>
                    <a:pt x="1352169" y="279400"/>
                  </a:lnTo>
                  <a:lnTo>
                    <a:pt x="1254798" y="279400"/>
                  </a:lnTo>
                  <a:lnTo>
                    <a:pt x="1254798" y="292100"/>
                  </a:lnTo>
                  <a:lnTo>
                    <a:pt x="1254798" y="571500"/>
                  </a:lnTo>
                  <a:lnTo>
                    <a:pt x="1254798" y="584200"/>
                  </a:lnTo>
                  <a:lnTo>
                    <a:pt x="1254798" y="863600"/>
                  </a:lnTo>
                  <a:lnTo>
                    <a:pt x="1254798" y="876300"/>
                  </a:lnTo>
                  <a:lnTo>
                    <a:pt x="1254798" y="1155700"/>
                  </a:lnTo>
                  <a:lnTo>
                    <a:pt x="1162278" y="1155700"/>
                  </a:lnTo>
                  <a:lnTo>
                    <a:pt x="1162278" y="876300"/>
                  </a:lnTo>
                  <a:lnTo>
                    <a:pt x="1254798" y="876300"/>
                  </a:lnTo>
                  <a:lnTo>
                    <a:pt x="1254798" y="863600"/>
                  </a:lnTo>
                  <a:lnTo>
                    <a:pt x="1162278" y="863600"/>
                  </a:lnTo>
                  <a:lnTo>
                    <a:pt x="1162278" y="584200"/>
                  </a:lnTo>
                  <a:lnTo>
                    <a:pt x="1254798" y="584200"/>
                  </a:lnTo>
                  <a:lnTo>
                    <a:pt x="1254798" y="571500"/>
                  </a:lnTo>
                  <a:lnTo>
                    <a:pt x="1162278" y="571500"/>
                  </a:lnTo>
                  <a:lnTo>
                    <a:pt x="1162278" y="292100"/>
                  </a:lnTo>
                  <a:lnTo>
                    <a:pt x="1254798" y="292100"/>
                  </a:lnTo>
                  <a:lnTo>
                    <a:pt x="1254798" y="279400"/>
                  </a:lnTo>
                  <a:lnTo>
                    <a:pt x="1157452" y="279400"/>
                  </a:lnTo>
                  <a:lnTo>
                    <a:pt x="1157452" y="292100"/>
                  </a:lnTo>
                  <a:lnTo>
                    <a:pt x="1157452" y="571500"/>
                  </a:lnTo>
                  <a:lnTo>
                    <a:pt x="1157452" y="584200"/>
                  </a:lnTo>
                  <a:lnTo>
                    <a:pt x="1157452" y="863600"/>
                  </a:lnTo>
                  <a:lnTo>
                    <a:pt x="1157452" y="876300"/>
                  </a:lnTo>
                  <a:lnTo>
                    <a:pt x="1157452" y="1155700"/>
                  </a:lnTo>
                  <a:lnTo>
                    <a:pt x="1064933" y="1155700"/>
                  </a:lnTo>
                  <a:lnTo>
                    <a:pt x="1064933" y="876300"/>
                  </a:lnTo>
                  <a:lnTo>
                    <a:pt x="1157452" y="876300"/>
                  </a:lnTo>
                  <a:lnTo>
                    <a:pt x="1157452" y="863600"/>
                  </a:lnTo>
                  <a:lnTo>
                    <a:pt x="1064933" y="863600"/>
                  </a:lnTo>
                  <a:lnTo>
                    <a:pt x="1064933" y="584200"/>
                  </a:lnTo>
                  <a:lnTo>
                    <a:pt x="1157452" y="584200"/>
                  </a:lnTo>
                  <a:lnTo>
                    <a:pt x="1157452" y="571500"/>
                  </a:lnTo>
                  <a:lnTo>
                    <a:pt x="1064933" y="571500"/>
                  </a:lnTo>
                  <a:lnTo>
                    <a:pt x="1064933" y="292100"/>
                  </a:lnTo>
                  <a:lnTo>
                    <a:pt x="1157452" y="292100"/>
                  </a:lnTo>
                  <a:lnTo>
                    <a:pt x="1157452" y="279400"/>
                  </a:lnTo>
                  <a:lnTo>
                    <a:pt x="1060094" y="279400"/>
                  </a:lnTo>
                  <a:lnTo>
                    <a:pt x="1060094" y="292100"/>
                  </a:lnTo>
                  <a:lnTo>
                    <a:pt x="1060094" y="571500"/>
                  </a:lnTo>
                  <a:lnTo>
                    <a:pt x="1060094" y="584200"/>
                  </a:lnTo>
                  <a:lnTo>
                    <a:pt x="1060094" y="863600"/>
                  </a:lnTo>
                  <a:lnTo>
                    <a:pt x="1060094" y="876300"/>
                  </a:lnTo>
                  <a:lnTo>
                    <a:pt x="1060094" y="1155700"/>
                  </a:lnTo>
                  <a:lnTo>
                    <a:pt x="967562" y="1155700"/>
                  </a:lnTo>
                  <a:lnTo>
                    <a:pt x="967562" y="876300"/>
                  </a:lnTo>
                  <a:lnTo>
                    <a:pt x="1060094" y="876300"/>
                  </a:lnTo>
                  <a:lnTo>
                    <a:pt x="1060094" y="863600"/>
                  </a:lnTo>
                  <a:lnTo>
                    <a:pt x="967562" y="863600"/>
                  </a:lnTo>
                  <a:lnTo>
                    <a:pt x="967562" y="584200"/>
                  </a:lnTo>
                  <a:lnTo>
                    <a:pt x="1060094" y="584200"/>
                  </a:lnTo>
                  <a:lnTo>
                    <a:pt x="1060094" y="571500"/>
                  </a:lnTo>
                  <a:lnTo>
                    <a:pt x="967562" y="571500"/>
                  </a:lnTo>
                  <a:lnTo>
                    <a:pt x="967562" y="292100"/>
                  </a:lnTo>
                  <a:lnTo>
                    <a:pt x="1060094" y="292100"/>
                  </a:lnTo>
                  <a:lnTo>
                    <a:pt x="1060094" y="279400"/>
                  </a:lnTo>
                  <a:lnTo>
                    <a:pt x="962736" y="279400"/>
                  </a:lnTo>
                  <a:lnTo>
                    <a:pt x="962736" y="292100"/>
                  </a:lnTo>
                  <a:lnTo>
                    <a:pt x="962736" y="571500"/>
                  </a:lnTo>
                  <a:lnTo>
                    <a:pt x="962736" y="584200"/>
                  </a:lnTo>
                  <a:lnTo>
                    <a:pt x="962736" y="863600"/>
                  </a:lnTo>
                  <a:lnTo>
                    <a:pt x="962736" y="876300"/>
                  </a:lnTo>
                  <a:lnTo>
                    <a:pt x="962736" y="1155700"/>
                  </a:lnTo>
                  <a:lnTo>
                    <a:pt x="870216" y="1155700"/>
                  </a:lnTo>
                  <a:lnTo>
                    <a:pt x="870216" y="876300"/>
                  </a:lnTo>
                  <a:lnTo>
                    <a:pt x="962736" y="876300"/>
                  </a:lnTo>
                  <a:lnTo>
                    <a:pt x="962736" y="863600"/>
                  </a:lnTo>
                  <a:lnTo>
                    <a:pt x="870216" y="863600"/>
                  </a:lnTo>
                  <a:lnTo>
                    <a:pt x="870216" y="584200"/>
                  </a:lnTo>
                  <a:lnTo>
                    <a:pt x="962736" y="584200"/>
                  </a:lnTo>
                  <a:lnTo>
                    <a:pt x="962736" y="571500"/>
                  </a:lnTo>
                  <a:lnTo>
                    <a:pt x="870216" y="571500"/>
                  </a:lnTo>
                  <a:lnTo>
                    <a:pt x="870216" y="292100"/>
                  </a:lnTo>
                  <a:lnTo>
                    <a:pt x="962736" y="292100"/>
                  </a:lnTo>
                  <a:lnTo>
                    <a:pt x="962736" y="279400"/>
                  </a:lnTo>
                  <a:lnTo>
                    <a:pt x="865378" y="279400"/>
                  </a:lnTo>
                  <a:lnTo>
                    <a:pt x="865378" y="292100"/>
                  </a:lnTo>
                  <a:lnTo>
                    <a:pt x="865378" y="571500"/>
                  </a:lnTo>
                  <a:lnTo>
                    <a:pt x="865378" y="584200"/>
                  </a:lnTo>
                  <a:lnTo>
                    <a:pt x="865378" y="863600"/>
                  </a:lnTo>
                  <a:lnTo>
                    <a:pt x="865378" y="876300"/>
                  </a:lnTo>
                  <a:lnTo>
                    <a:pt x="865378" y="1155700"/>
                  </a:lnTo>
                  <a:lnTo>
                    <a:pt x="772858" y="1155700"/>
                  </a:lnTo>
                  <a:lnTo>
                    <a:pt x="772858" y="876300"/>
                  </a:lnTo>
                  <a:lnTo>
                    <a:pt x="865378" y="876300"/>
                  </a:lnTo>
                  <a:lnTo>
                    <a:pt x="865378" y="863600"/>
                  </a:lnTo>
                  <a:lnTo>
                    <a:pt x="772858" y="863600"/>
                  </a:lnTo>
                  <a:lnTo>
                    <a:pt x="772858" y="584200"/>
                  </a:lnTo>
                  <a:lnTo>
                    <a:pt x="865378" y="584200"/>
                  </a:lnTo>
                  <a:lnTo>
                    <a:pt x="865378" y="571500"/>
                  </a:lnTo>
                  <a:lnTo>
                    <a:pt x="772858" y="571500"/>
                  </a:lnTo>
                  <a:lnTo>
                    <a:pt x="772858" y="292100"/>
                  </a:lnTo>
                  <a:lnTo>
                    <a:pt x="865378" y="292100"/>
                  </a:lnTo>
                  <a:lnTo>
                    <a:pt x="865378" y="279400"/>
                  </a:lnTo>
                  <a:lnTo>
                    <a:pt x="768019" y="279400"/>
                  </a:lnTo>
                  <a:lnTo>
                    <a:pt x="768019" y="292100"/>
                  </a:lnTo>
                  <a:lnTo>
                    <a:pt x="768019" y="571500"/>
                  </a:lnTo>
                  <a:lnTo>
                    <a:pt x="768019" y="584200"/>
                  </a:lnTo>
                  <a:lnTo>
                    <a:pt x="768019" y="863600"/>
                  </a:lnTo>
                  <a:lnTo>
                    <a:pt x="768019" y="876300"/>
                  </a:lnTo>
                  <a:lnTo>
                    <a:pt x="768019" y="1155700"/>
                  </a:lnTo>
                  <a:lnTo>
                    <a:pt x="675500" y="1155700"/>
                  </a:lnTo>
                  <a:lnTo>
                    <a:pt x="675500" y="876300"/>
                  </a:lnTo>
                  <a:lnTo>
                    <a:pt x="768019" y="876300"/>
                  </a:lnTo>
                  <a:lnTo>
                    <a:pt x="768019" y="863600"/>
                  </a:lnTo>
                  <a:lnTo>
                    <a:pt x="675500" y="863600"/>
                  </a:lnTo>
                  <a:lnTo>
                    <a:pt x="675500" y="584200"/>
                  </a:lnTo>
                  <a:lnTo>
                    <a:pt x="768019" y="584200"/>
                  </a:lnTo>
                  <a:lnTo>
                    <a:pt x="768019" y="571500"/>
                  </a:lnTo>
                  <a:lnTo>
                    <a:pt x="675500" y="571500"/>
                  </a:lnTo>
                  <a:lnTo>
                    <a:pt x="675500" y="292100"/>
                  </a:lnTo>
                  <a:lnTo>
                    <a:pt x="768019" y="292100"/>
                  </a:lnTo>
                  <a:lnTo>
                    <a:pt x="768019" y="279400"/>
                  </a:lnTo>
                  <a:lnTo>
                    <a:pt x="670674" y="279400"/>
                  </a:lnTo>
                  <a:lnTo>
                    <a:pt x="670674" y="292100"/>
                  </a:lnTo>
                  <a:lnTo>
                    <a:pt x="670674" y="571500"/>
                  </a:lnTo>
                  <a:lnTo>
                    <a:pt x="670674" y="584200"/>
                  </a:lnTo>
                  <a:lnTo>
                    <a:pt x="670674" y="863600"/>
                  </a:lnTo>
                  <a:lnTo>
                    <a:pt x="670674" y="876300"/>
                  </a:lnTo>
                  <a:lnTo>
                    <a:pt x="670674" y="1155700"/>
                  </a:lnTo>
                  <a:lnTo>
                    <a:pt x="578142" y="1155700"/>
                  </a:lnTo>
                  <a:lnTo>
                    <a:pt x="578142" y="876300"/>
                  </a:lnTo>
                  <a:lnTo>
                    <a:pt x="670674" y="876300"/>
                  </a:lnTo>
                  <a:lnTo>
                    <a:pt x="670674" y="863600"/>
                  </a:lnTo>
                  <a:lnTo>
                    <a:pt x="578142" y="863600"/>
                  </a:lnTo>
                  <a:lnTo>
                    <a:pt x="578142" y="584200"/>
                  </a:lnTo>
                  <a:lnTo>
                    <a:pt x="670674" y="584200"/>
                  </a:lnTo>
                  <a:lnTo>
                    <a:pt x="670674" y="571500"/>
                  </a:lnTo>
                  <a:lnTo>
                    <a:pt x="578142" y="571500"/>
                  </a:lnTo>
                  <a:lnTo>
                    <a:pt x="578142" y="292100"/>
                  </a:lnTo>
                  <a:lnTo>
                    <a:pt x="670674" y="292100"/>
                  </a:lnTo>
                  <a:lnTo>
                    <a:pt x="670674" y="279400"/>
                  </a:lnTo>
                  <a:lnTo>
                    <a:pt x="578142" y="279400"/>
                  </a:lnTo>
                  <a:lnTo>
                    <a:pt x="578142" y="0"/>
                  </a:lnTo>
                  <a:lnTo>
                    <a:pt x="573303" y="0"/>
                  </a:lnTo>
                  <a:lnTo>
                    <a:pt x="573303" y="1155700"/>
                  </a:lnTo>
                  <a:lnTo>
                    <a:pt x="480783" y="1155700"/>
                  </a:lnTo>
                  <a:lnTo>
                    <a:pt x="480783" y="876300"/>
                  </a:lnTo>
                  <a:lnTo>
                    <a:pt x="573303" y="876300"/>
                  </a:lnTo>
                  <a:lnTo>
                    <a:pt x="573303" y="863600"/>
                  </a:lnTo>
                  <a:lnTo>
                    <a:pt x="480783" y="863600"/>
                  </a:lnTo>
                  <a:lnTo>
                    <a:pt x="480783" y="584200"/>
                  </a:lnTo>
                  <a:lnTo>
                    <a:pt x="573303" y="584200"/>
                  </a:lnTo>
                  <a:lnTo>
                    <a:pt x="573303" y="571500"/>
                  </a:lnTo>
                  <a:lnTo>
                    <a:pt x="480783" y="571500"/>
                  </a:lnTo>
                  <a:lnTo>
                    <a:pt x="480783" y="292100"/>
                  </a:lnTo>
                  <a:lnTo>
                    <a:pt x="573303" y="292100"/>
                  </a:lnTo>
                  <a:lnTo>
                    <a:pt x="573303" y="279400"/>
                  </a:lnTo>
                  <a:lnTo>
                    <a:pt x="480783" y="279400"/>
                  </a:lnTo>
                  <a:lnTo>
                    <a:pt x="480783" y="0"/>
                  </a:lnTo>
                  <a:lnTo>
                    <a:pt x="475945" y="0"/>
                  </a:lnTo>
                  <a:lnTo>
                    <a:pt x="475945" y="1155700"/>
                  </a:lnTo>
                  <a:lnTo>
                    <a:pt x="383425" y="1155700"/>
                  </a:lnTo>
                  <a:lnTo>
                    <a:pt x="383425" y="876300"/>
                  </a:lnTo>
                  <a:lnTo>
                    <a:pt x="475945" y="876300"/>
                  </a:lnTo>
                  <a:lnTo>
                    <a:pt x="475945" y="863600"/>
                  </a:lnTo>
                  <a:lnTo>
                    <a:pt x="383425" y="863600"/>
                  </a:lnTo>
                  <a:lnTo>
                    <a:pt x="383425" y="584200"/>
                  </a:lnTo>
                  <a:lnTo>
                    <a:pt x="475945" y="584200"/>
                  </a:lnTo>
                  <a:lnTo>
                    <a:pt x="475945" y="571500"/>
                  </a:lnTo>
                  <a:lnTo>
                    <a:pt x="383425" y="571500"/>
                  </a:lnTo>
                  <a:lnTo>
                    <a:pt x="383425" y="292100"/>
                  </a:lnTo>
                  <a:lnTo>
                    <a:pt x="475945" y="292100"/>
                  </a:lnTo>
                  <a:lnTo>
                    <a:pt x="475945" y="279400"/>
                  </a:lnTo>
                  <a:lnTo>
                    <a:pt x="383425" y="279400"/>
                  </a:lnTo>
                  <a:lnTo>
                    <a:pt x="383425" y="0"/>
                  </a:lnTo>
                  <a:lnTo>
                    <a:pt x="378599" y="0"/>
                  </a:lnTo>
                  <a:lnTo>
                    <a:pt x="378599" y="1155700"/>
                  </a:lnTo>
                  <a:lnTo>
                    <a:pt x="286080" y="1155700"/>
                  </a:lnTo>
                  <a:lnTo>
                    <a:pt x="286080" y="876300"/>
                  </a:lnTo>
                  <a:lnTo>
                    <a:pt x="378599" y="876300"/>
                  </a:lnTo>
                  <a:lnTo>
                    <a:pt x="378599" y="863600"/>
                  </a:lnTo>
                  <a:lnTo>
                    <a:pt x="286080" y="863600"/>
                  </a:lnTo>
                  <a:lnTo>
                    <a:pt x="286080" y="584200"/>
                  </a:lnTo>
                  <a:lnTo>
                    <a:pt x="378599" y="584200"/>
                  </a:lnTo>
                  <a:lnTo>
                    <a:pt x="378599" y="571500"/>
                  </a:lnTo>
                  <a:lnTo>
                    <a:pt x="286080" y="571500"/>
                  </a:lnTo>
                  <a:lnTo>
                    <a:pt x="286080" y="292100"/>
                  </a:lnTo>
                  <a:lnTo>
                    <a:pt x="378599" y="292100"/>
                  </a:lnTo>
                  <a:lnTo>
                    <a:pt x="378599" y="279400"/>
                  </a:lnTo>
                  <a:lnTo>
                    <a:pt x="286080" y="279400"/>
                  </a:lnTo>
                  <a:lnTo>
                    <a:pt x="286080" y="0"/>
                  </a:lnTo>
                  <a:lnTo>
                    <a:pt x="281241" y="0"/>
                  </a:lnTo>
                  <a:lnTo>
                    <a:pt x="281241" y="1155700"/>
                  </a:lnTo>
                  <a:lnTo>
                    <a:pt x="188709" y="1155700"/>
                  </a:lnTo>
                  <a:lnTo>
                    <a:pt x="188709" y="876300"/>
                  </a:lnTo>
                  <a:lnTo>
                    <a:pt x="281241" y="876300"/>
                  </a:lnTo>
                  <a:lnTo>
                    <a:pt x="281241" y="863600"/>
                  </a:lnTo>
                  <a:lnTo>
                    <a:pt x="188709" y="863600"/>
                  </a:lnTo>
                  <a:lnTo>
                    <a:pt x="188709" y="584200"/>
                  </a:lnTo>
                  <a:lnTo>
                    <a:pt x="281241" y="584200"/>
                  </a:lnTo>
                  <a:lnTo>
                    <a:pt x="281241" y="571500"/>
                  </a:lnTo>
                  <a:lnTo>
                    <a:pt x="188709" y="571500"/>
                  </a:lnTo>
                  <a:lnTo>
                    <a:pt x="188709" y="292100"/>
                  </a:lnTo>
                  <a:lnTo>
                    <a:pt x="281241" y="292100"/>
                  </a:lnTo>
                  <a:lnTo>
                    <a:pt x="281241" y="279400"/>
                  </a:lnTo>
                  <a:lnTo>
                    <a:pt x="188709" y="279400"/>
                  </a:lnTo>
                  <a:lnTo>
                    <a:pt x="188709" y="0"/>
                  </a:lnTo>
                  <a:lnTo>
                    <a:pt x="183883" y="0"/>
                  </a:lnTo>
                  <a:lnTo>
                    <a:pt x="183883" y="1155700"/>
                  </a:lnTo>
                  <a:lnTo>
                    <a:pt x="91363" y="1155700"/>
                  </a:lnTo>
                  <a:lnTo>
                    <a:pt x="91363" y="876300"/>
                  </a:lnTo>
                  <a:lnTo>
                    <a:pt x="183883" y="876300"/>
                  </a:lnTo>
                  <a:lnTo>
                    <a:pt x="183883" y="863600"/>
                  </a:lnTo>
                  <a:lnTo>
                    <a:pt x="91363" y="863600"/>
                  </a:lnTo>
                  <a:lnTo>
                    <a:pt x="91363" y="584200"/>
                  </a:lnTo>
                  <a:lnTo>
                    <a:pt x="183883" y="584200"/>
                  </a:lnTo>
                  <a:lnTo>
                    <a:pt x="183883" y="571500"/>
                  </a:lnTo>
                  <a:lnTo>
                    <a:pt x="91363" y="571500"/>
                  </a:lnTo>
                  <a:lnTo>
                    <a:pt x="91363" y="292100"/>
                  </a:lnTo>
                  <a:lnTo>
                    <a:pt x="183883" y="292100"/>
                  </a:lnTo>
                  <a:lnTo>
                    <a:pt x="183883" y="279400"/>
                  </a:lnTo>
                  <a:lnTo>
                    <a:pt x="91363" y="279400"/>
                  </a:lnTo>
                  <a:lnTo>
                    <a:pt x="91363" y="0"/>
                  </a:lnTo>
                  <a:lnTo>
                    <a:pt x="86525" y="0"/>
                  </a:lnTo>
                  <a:lnTo>
                    <a:pt x="86525" y="279400"/>
                  </a:lnTo>
                  <a:lnTo>
                    <a:pt x="0" y="279400"/>
                  </a:lnTo>
                  <a:lnTo>
                    <a:pt x="0" y="292100"/>
                  </a:lnTo>
                  <a:lnTo>
                    <a:pt x="86525" y="292100"/>
                  </a:lnTo>
                  <a:lnTo>
                    <a:pt x="86525" y="571500"/>
                  </a:lnTo>
                  <a:lnTo>
                    <a:pt x="0" y="571500"/>
                  </a:lnTo>
                  <a:lnTo>
                    <a:pt x="0" y="584200"/>
                  </a:lnTo>
                  <a:lnTo>
                    <a:pt x="86525" y="584200"/>
                  </a:lnTo>
                  <a:lnTo>
                    <a:pt x="86525" y="863600"/>
                  </a:lnTo>
                  <a:lnTo>
                    <a:pt x="0" y="863600"/>
                  </a:lnTo>
                  <a:lnTo>
                    <a:pt x="0" y="876300"/>
                  </a:lnTo>
                  <a:lnTo>
                    <a:pt x="86525" y="876300"/>
                  </a:lnTo>
                  <a:lnTo>
                    <a:pt x="86525" y="1155700"/>
                  </a:lnTo>
                  <a:lnTo>
                    <a:pt x="0" y="1155700"/>
                  </a:lnTo>
                  <a:lnTo>
                    <a:pt x="0" y="1168400"/>
                  </a:lnTo>
                  <a:lnTo>
                    <a:pt x="1936305" y="1168400"/>
                  </a:lnTo>
                  <a:lnTo>
                    <a:pt x="1936305" y="1244600"/>
                  </a:lnTo>
                  <a:lnTo>
                    <a:pt x="1941131" y="1244600"/>
                  </a:lnTo>
                  <a:lnTo>
                    <a:pt x="1941131" y="1168400"/>
                  </a:lnTo>
                  <a:lnTo>
                    <a:pt x="2027656" y="1168400"/>
                  </a:lnTo>
                  <a:lnTo>
                    <a:pt x="2027656" y="1155700"/>
                  </a:lnTo>
                  <a:lnTo>
                    <a:pt x="1941131" y="1155700"/>
                  </a:lnTo>
                  <a:lnTo>
                    <a:pt x="1941131" y="876300"/>
                  </a:lnTo>
                  <a:lnTo>
                    <a:pt x="2027656" y="876300"/>
                  </a:lnTo>
                  <a:lnTo>
                    <a:pt x="2027656" y="863600"/>
                  </a:lnTo>
                  <a:lnTo>
                    <a:pt x="1941131" y="863600"/>
                  </a:lnTo>
                  <a:lnTo>
                    <a:pt x="1941131" y="584200"/>
                  </a:lnTo>
                  <a:lnTo>
                    <a:pt x="2027656" y="584200"/>
                  </a:lnTo>
                  <a:lnTo>
                    <a:pt x="2027656" y="571500"/>
                  </a:lnTo>
                  <a:lnTo>
                    <a:pt x="1941131" y="571500"/>
                  </a:lnTo>
                  <a:lnTo>
                    <a:pt x="1941131" y="292100"/>
                  </a:lnTo>
                  <a:lnTo>
                    <a:pt x="2027656" y="292100"/>
                  </a:lnTo>
                  <a:lnTo>
                    <a:pt x="2027656" y="27940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26" name="object 392"/>
            <p:cNvSpPr/>
            <p:nvPr/>
          </p:nvSpPr>
          <p:spPr>
            <a:xfrm>
              <a:off x="23081760" y="29385360"/>
              <a:ext cx="4358520" cy="2264400"/>
            </a:xfrm>
            <a:custGeom>
              <a:avLst/>
              <a:gdLst>
                <a:gd name="textAreaLeft" fmla="*/ 0 w 4358520"/>
                <a:gd name="textAreaRight" fmla="*/ 4358880 w 4358520"/>
                <a:gd name="textAreaTop" fmla="*/ 0 h 2264400"/>
                <a:gd name="textAreaBottom" fmla="*/ 2264760 h 2264400"/>
              </a:gdLst>
              <a:ahLst/>
              <a:cxnLst/>
              <a:rect l="textAreaLeft" t="textAreaTop" r="textAreaRight" b="textAreaBottom"/>
              <a:pathLst>
                <a:path w="2028190" h="1054100">
                  <a:moveTo>
                    <a:pt x="2027656" y="177800"/>
                  </a:moveTo>
                  <a:lnTo>
                    <a:pt x="1936305" y="177800"/>
                  </a:lnTo>
                  <a:lnTo>
                    <a:pt x="1936305" y="190500"/>
                  </a:lnTo>
                  <a:lnTo>
                    <a:pt x="1936305" y="469900"/>
                  </a:lnTo>
                  <a:lnTo>
                    <a:pt x="1936305" y="482600"/>
                  </a:lnTo>
                  <a:lnTo>
                    <a:pt x="1936305" y="762000"/>
                  </a:lnTo>
                  <a:lnTo>
                    <a:pt x="1843786" y="762000"/>
                  </a:lnTo>
                  <a:lnTo>
                    <a:pt x="1843786" y="482600"/>
                  </a:lnTo>
                  <a:lnTo>
                    <a:pt x="1936305" y="482600"/>
                  </a:lnTo>
                  <a:lnTo>
                    <a:pt x="1936305" y="469900"/>
                  </a:lnTo>
                  <a:lnTo>
                    <a:pt x="1843786" y="469900"/>
                  </a:lnTo>
                  <a:lnTo>
                    <a:pt x="1843786" y="190500"/>
                  </a:lnTo>
                  <a:lnTo>
                    <a:pt x="1936305" y="190500"/>
                  </a:lnTo>
                  <a:lnTo>
                    <a:pt x="1936305" y="177800"/>
                  </a:lnTo>
                  <a:lnTo>
                    <a:pt x="1838947" y="177800"/>
                  </a:lnTo>
                  <a:lnTo>
                    <a:pt x="1838947" y="190500"/>
                  </a:lnTo>
                  <a:lnTo>
                    <a:pt x="1838947" y="469900"/>
                  </a:lnTo>
                  <a:lnTo>
                    <a:pt x="1838947" y="482600"/>
                  </a:lnTo>
                  <a:lnTo>
                    <a:pt x="1838947" y="762000"/>
                  </a:lnTo>
                  <a:lnTo>
                    <a:pt x="1746427" y="762000"/>
                  </a:lnTo>
                  <a:lnTo>
                    <a:pt x="1746427" y="482600"/>
                  </a:lnTo>
                  <a:lnTo>
                    <a:pt x="1838947" y="482600"/>
                  </a:lnTo>
                  <a:lnTo>
                    <a:pt x="1838947" y="469900"/>
                  </a:lnTo>
                  <a:lnTo>
                    <a:pt x="1746427" y="469900"/>
                  </a:lnTo>
                  <a:lnTo>
                    <a:pt x="1746427" y="190500"/>
                  </a:lnTo>
                  <a:lnTo>
                    <a:pt x="1838947" y="190500"/>
                  </a:lnTo>
                  <a:lnTo>
                    <a:pt x="1838947" y="177800"/>
                  </a:lnTo>
                  <a:lnTo>
                    <a:pt x="1741589" y="177800"/>
                  </a:lnTo>
                  <a:lnTo>
                    <a:pt x="1741589" y="190500"/>
                  </a:lnTo>
                  <a:lnTo>
                    <a:pt x="1741589" y="469900"/>
                  </a:lnTo>
                  <a:lnTo>
                    <a:pt x="1741589" y="482600"/>
                  </a:lnTo>
                  <a:lnTo>
                    <a:pt x="1741589" y="762000"/>
                  </a:lnTo>
                  <a:lnTo>
                    <a:pt x="1649056" y="762000"/>
                  </a:lnTo>
                  <a:lnTo>
                    <a:pt x="1649056" y="482600"/>
                  </a:lnTo>
                  <a:lnTo>
                    <a:pt x="1741589" y="482600"/>
                  </a:lnTo>
                  <a:lnTo>
                    <a:pt x="1741589" y="469900"/>
                  </a:lnTo>
                  <a:lnTo>
                    <a:pt x="1649056" y="469900"/>
                  </a:lnTo>
                  <a:lnTo>
                    <a:pt x="1649056" y="190500"/>
                  </a:lnTo>
                  <a:lnTo>
                    <a:pt x="1741589" y="190500"/>
                  </a:lnTo>
                  <a:lnTo>
                    <a:pt x="1741589" y="177800"/>
                  </a:lnTo>
                  <a:lnTo>
                    <a:pt x="1644230" y="177800"/>
                  </a:lnTo>
                  <a:lnTo>
                    <a:pt x="1644230" y="190500"/>
                  </a:lnTo>
                  <a:lnTo>
                    <a:pt x="1644230" y="469900"/>
                  </a:lnTo>
                  <a:lnTo>
                    <a:pt x="1644230" y="482600"/>
                  </a:lnTo>
                  <a:lnTo>
                    <a:pt x="1644230" y="762000"/>
                  </a:lnTo>
                  <a:lnTo>
                    <a:pt x="1551711" y="762000"/>
                  </a:lnTo>
                  <a:lnTo>
                    <a:pt x="1551711" y="482600"/>
                  </a:lnTo>
                  <a:lnTo>
                    <a:pt x="1644230" y="482600"/>
                  </a:lnTo>
                  <a:lnTo>
                    <a:pt x="1644230" y="469900"/>
                  </a:lnTo>
                  <a:lnTo>
                    <a:pt x="1551711" y="469900"/>
                  </a:lnTo>
                  <a:lnTo>
                    <a:pt x="1551711" y="190500"/>
                  </a:lnTo>
                  <a:lnTo>
                    <a:pt x="1644230" y="190500"/>
                  </a:lnTo>
                  <a:lnTo>
                    <a:pt x="1644230" y="177800"/>
                  </a:lnTo>
                  <a:lnTo>
                    <a:pt x="1546872" y="177800"/>
                  </a:lnTo>
                  <a:lnTo>
                    <a:pt x="1546872" y="190500"/>
                  </a:lnTo>
                  <a:lnTo>
                    <a:pt x="1546872" y="469900"/>
                  </a:lnTo>
                  <a:lnTo>
                    <a:pt x="1546872" y="482600"/>
                  </a:lnTo>
                  <a:lnTo>
                    <a:pt x="1546872" y="762000"/>
                  </a:lnTo>
                  <a:lnTo>
                    <a:pt x="1454353" y="762000"/>
                  </a:lnTo>
                  <a:lnTo>
                    <a:pt x="1454353" y="482600"/>
                  </a:lnTo>
                  <a:lnTo>
                    <a:pt x="1546872" y="482600"/>
                  </a:lnTo>
                  <a:lnTo>
                    <a:pt x="1546872" y="469900"/>
                  </a:lnTo>
                  <a:lnTo>
                    <a:pt x="1454353" y="469900"/>
                  </a:lnTo>
                  <a:lnTo>
                    <a:pt x="1454353" y="190500"/>
                  </a:lnTo>
                  <a:lnTo>
                    <a:pt x="1546872" y="190500"/>
                  </a:lnTo>
                  <a:lnTo>
                    <a:pt x="1546872" y="177800"/>
                  </a:lnTo>
                  <a:lnTo>
                    <a:pt x="1449527" y="177800"/>
                  </a:lnTo>
                  <a:lnTo>
                    <a:pt x="1449527" y="190500"/>
                  </a:lnTo>
                  <a:lnTo>
                    <a:pt x="1449527" y="469900"/>
                  </a:lnTo>
                  <a:lnTo>
                    <a:pt x="1449514" y="482600"/>
                  </a:lnTo>
                  <a:lnTo>
                    <a:pt x="1449514" y="762000"/>
                  </a:lnTo>
                  <a:lnTo>
                    <a:pt x="1356995" y="762000"/>
                  </a:lnTo>
                  <a:lnTo>
                    <a:pt x="1356995" y="482600"/>
                  </a:lnTo>
                  <a:lnTo>
                    <a:pt x="1449514" y="482600"/>
                  </a:lnTo>
                  <a:lnTo>
                    <a:pt x="1449514" y="469900"/>
                  </a:lnTo>
                  <a:lnTo>
                    <a:pt x="1357007" y="469900"/>
                  </a:lnTo>
                  <a:lnTo>
                    <a:pt x="1357007" y="190500"/>
                  </a:lnTo>
                  <a:lnTo>
                    <a:pt x="1449527" y="190500"/>
                  </a:lnTo>
                  <a:lnTo>
                    <a:pt x="1449527" y="177800"/>
                  </a:lnTo>
                  <a:lnTo>
                    <a:pt x="1352169" y="177800"/>
                  </a:lnTo>
                  <a:lnTo>
                    <a:pt x="1352169" y="762000"/>
                  </a:lnTo>
                  <a:lnTo>
                    <a:pt x="1259636" y="762000"/>
                  </a:lnTo>
                  <a:lnTo>
                    <a:pt x="1259636" y="482600"/>
                  </a:lnTo>
                  <a:lnTo>
                    <a:pt x="1352156" y="482600"/>
                  </a:lnTo>
                  <a:lnTo>
                    <a:pt x="1352169" y="762000"/>
                  </a:lnTo>
                  <a:lnTo>
                    <a:pt x="1352169" y="177800"/>
                  </a:lnTo>
                  <a:lnTo>
                    <a:pt x="1352156" y="190500"/>
                  </a:lnTo>
                  <a:lnTo>
                    <a:pt x="1352156" y="469900"/>
                  </a:lnTo>
                  <a:lnTo>
                    <a:pt x="1259636" y="469900"/>
                  </a:lnTo>
                  <a:lnTo>
                    <a:pt x="1259636" y="190500"/>
                  </a:lnTo>
                  <a:lnTo>
                    <a:pt x="1352156" y="190500"/>
                  </a:lnTo>
                  <a:lnTo>
                    <a:pt x="1352156" y="177800"/>
                  </a:lnTo>
                  <a:lnTo>
                    <a:pt x="1259636" y="177800"/>
                  </a:lnTo>
                  <a:lnTo>
                    <a:pt x="1259636" y="0"/>
                  </a:lnTo>
                  <a:lnTo>
                    <a:pt x="1254798" y="0"/>
                  </a:lnTo>
                  <a:lnTo>
                    <a:pt x="1254798" y="762000"/>
                  </a:lnTo>
                  <a:lnTo>
                    <a:pt x="1162278" y="762000"/>
                  </a:lnTo>
                  <a:lnTo>
                    <a:pt x="1162278" y="482600"/>
                  </a:lnTo>
                  <a:lnTo>
                    <a:pt x="1254798" y="482600"/>
                  </a:lnTo>
                  <a:lnTo>
                    <a:pt x="1254798" y="469900"/>
                  </a:lnTo>
                  <a:lnTo>
                    <a:pt x="1162278" y="469900"/>
                  </a:lnTo>
                  <a:lnTo>
                    <a:pt x="1162278" y="190500"/>
                  </a:lnTo>
                  <a:lnTo>
                    <a:pt x="1254798" y="190500"/>
                  </a:lnTo>
                  <a:lnTo>
                    <a:pt x="1254798" y="177800"/>
                  </a:lnTo>
                  <a:lnTo>
                    <a:pt x="1162278" y="177800"/>
                  </a:lnTo>
                  <a:lnTo>
                    <a:pt x="1162278" y="0"/>
                  </a:lnTo>
                  <a:lnTo>
                    <a:pt x="1157452" y="0"/>
                  </a:lnTo>
                  <a:lnTo>
                    <a:pt x="1157452" y="762000"/>
                  </a:lnTo>
                  <a:lnTo>
                    <a:pt x="1064933" y="762000"/>
                  </a:lnTo>
                  <a:lnTo>
                    <a:pt x="1064933" y="482600"/>
                  </a:lnTo>
                  <a:lnTo>
                    <a:pt x="1157452" y="482600"/>
                  </a:lnTo>
                  <a:lnTo>
                    <a:pt x="1157452" y="469900"/>
                  </a:lnTo>
                  <a:lnTo>
                    <a:pt x="1064933" y="469900"/>
                  </a:lnTo>
                  <a:lnTo>
                    <a:pt x="1064933" y="190500"/>
                  </a:lnTo>
                  <a:lnTo>
                    <a:pt x="1157452" y="190500"/>
                  </a:lnTo>
                  <a:lnTo>
                    <a:pt x="1157452" y="177800"/>
                  </a:lnTo>
                  <a:lnTo>
                    <a:pt x="1064933" y="177800"/>
                  </a:lnTo>
                  <a:lnTo>
                    <a:pt x="1064933" y="0"/>
                  </a:lnTo>
                  <a:lnTo>
                    <a:pt x="1060094" y="0"/>
                  </a:lnTo>
                  <a:lnTo>
                    <a:pt x="1060094" y="762000"/>
                  </a:lnTo>
                  <a:lnTo>
                    <a:pt x="967562" y="762000"/>
                  </a:lnTo>
                  <a:lnTo>
                    <a:pt x="967562" y="482600"/>
                  </a:lnTo>
                  <a:lnTo>
                    <a:pt x="1060094" y="482600"/>
                  </a:lnTo>
                  <a:lnTo>
                    <a:pt x="1060094" y="469900"/>
                  </a:lnTo>
                  <a:lnTo>
                    <a:pt x="967562" y="469900"/>
                  </a:lnTo>
                  <a:lnTo>
                    <a:pt x="967562" y="190500"/>
                  </a:lnTo>
                  <a:lnTo>
                    <a:pt x="1060094" y="190500"/>
                  </a:lnTo>
                  <a:lnTo>
                    <a:pt x="1060094" y="177800"/>
                  </a:lnTo>
                  <a:lnTo>
                    <a:pt x="967562" y="177800"/>
                  </a:lnTo>
                  <a:lnTo>
                    <a:pt x="967562" y="0"/>
                  </a:lnTo>
                  <a:lnTo>
                    <a:pt x="962736" y="0"/>
                  </a:lnTo>
                  <a:lnTo>
                    <a:pt x="962736" y="762000"/>
                  </a:lnTo>
                  <a:lnTo>
                    <a:pt x="870216" y="762000"/>
                  </a:lnTo>
                  <a:lnTo>
                    <a:pt x="870216" y="482600"/>
                  </a:lnTo>
                  <a:lnTo>
                    <a:pt x="962736" y="482600"/>
                  </a:lnTo>
                  <a:lnTo>
                    <a:pt x="962736" y="469900"/>
                  </a:lnTo>
                  <a:lnTo>
                    <a:pt x="870216" y="469900"/>
                  </a:lnTo>
                  <a:lnTo>
                    <a:pt x="870216" y="190500"/>
                  </a:lnTo>
                  <a:lnTo>
                    <a:pt x="962736" y="190500"/>
                  </a:lnTo>
                  <a:lnTo>
                    <a:pt x="962736" y="177800"/>
                  </a:lnTo>
                  <a:lnTo>
                    <a:pt x="870216" y="177800"/>
                  </a:lnTo>
                  <a:lnTo>
                    <a:pt x="870216" y="0"/>
                  </a:lnTo>
                  <a:lnTo>
                    <a:pt x="865378" y="0"/>
                  </a:lnTo>
                  <a:lnTo>
                    <a:pt x="865378" y="762000"/>
                  </a:lnTo>
                  <a:lnTo>
                    <a:pt x="772858" y="762000"/>
                  </a:lnTo>
                  <a:lnTo>
                    <a:pt x="772858" y="482600"/>
                  </a:lnTo>
                  <a:lnTo>
                    <a:pt x="865378" y="482600"/>
                  </a:lnTo>
                  <a:lnTo>
                    <a:pt x="865378" y="469900"/>
                  </a:lnTo>
                  <a:lnTo>
                    <a:pt x="772858" y="469900"/>
                  </a:lnTo>
                  <a:lnTo>
                    <a:pt x="772858" y="190500"/>
                  </a:lnTo>
                  <a:lnTo>
                    <a:pt x="865378" y="190500"/>
                  </a:lnTo>
                  <a:lnTo>
                    <a:pt x="865378" y="177800"/>
                  </a:lnTo>
                  <a:lnTo>
                    <a:pt x="772858" y="177800"/>
                  </a:lnTo>
                  <a:lnTo>
                    <a:pt x="772858" y="0"/>
                  </a:lnTo>
                  <a:lnTo>
                    <a:pt x="768019" y="0"/>
                  </a:lnTo>
                  <a:lnTo>
                    <a:pt x="768019" y="762000"/>
                  </a:lnTo>
                  <a:lnTo>
                    <a:pt x="675500" y="762000"/>
                  </a:lnTo>
                  <a:lnTo>
                    <a:pt x="675500" y="482600"/>
                  </a:lnTo>
                  <a:lnTo>
                    <a:pt x="768019" y="482600"/>
                  </a:lnTo>
                  <a:lnTo>
                    <a:pt x="768019" y="469900"/>
                  </a:lnTo>
                  <a:lnTo>
                    <a:pt x="675500" y="469900"/>
                  </a:lnTo>
                  <a:lnTo>
                    <a:pt x="675500" y="190500"/>
                  </a:lnTo>
                  <a:lnTo>
                    <a:pt x="768019" y="190500"/>
                  </a:lnTo>
                  <a:lnTo>
                    <a:pt x="768019" y="177800"/>
                  </a:lnTo>
                  <a:lnTo>
                    <a:pt x="675500" y="177800"/>
                  </a:lnTo>
                  <a:lnTo>
                    <a:pt x="675500" y="0"/>
                  </a:lnTo>
                  <a:lnTo>
                    <a:pt x="670674" y="0"/>
                  </a:lnTo>
                  <a:lnTo>
                    <a:pt x="670674" y="762000"/>
                  </a:lnTo>
                  <a:lnTo>
                    <a:pt x="578142" y="762000"/>
                  </a:lnTo>
                  <a:lnTo>
                    <a:pt x="578142" y="482600"/>
                  </a:lnTo>
                  <a:lnTo>
                    <a:pt x="670674" y="482600"/>
                  </a:lnTo>
                  <a:lnTo>
                    <a:pt x="670674" y="469900"/>
                  </a:lnTo>
                  <a:lnTo>
                    <a:pt x="578142" y="469900"/>
                  </a:lnTo>
                  <a:lnTo>
                    <a:pt x="578142" y="190500"/>
                  </a:lnTo>
                  <a:lnTo>
                    <a:pt x="670674" y="190500"/>
                  </a:lnTo>
                  <a:lnTo>
                    <a:pt x="670674" y="177800"/>
                  </a:lnTo>
                  <a:lnTo>
                    <a:pt x="578142" y="177800"/>
                  </a:lnTo>
                  <a:lnTo>
                    <a:pt x="578142" y="0"/>
                  </a:lnTo>
                  <a:lnTo>
                    <a:pt x="573303" y="0"/>
                  </a:lnTo>
                  <a:lnTo>
                    <a:pt x="573303" y="762000"/>
                  </a:lnTo>
                  <a:lnTo>
                    <a:pt x="480783" y="762000"/>
                  </a:lnTo>
                  <a:lnTo>
                    <a:pt x="480783" y="482600"/>
                  </a:lnTo>
                  <a:lnTo>
                    <a:pt x="573303" y="482600"/>
                  </a:lnTo>
                  <a:lnTo>
                    <a:pt x="573303" y="469900"/>
                  </a:lnTo>
                  <a:lnTo>
                    <a:pt x="480783" y="469900"/>
                  </a:lnTo>
                  <a:lnTo>
                    <a:pt x="480783" y="190500"/>
                  </a:lnTo>
                  <a:lnTo>
                    <a:pt x="573303" y="190500"/>
                  </a:lnTo>
                  <a:lnTo>
                    <a:pt x="573303" y="177800"/>
                  </a:lnTo>
                  <a:lnTo>
                    <a:pt x="480783" y="177800"/>
                  </a:lnTo>
                  <a:lnTo>
                    <a:pt x="480783" y="0"/>
                  </a:lnTo>
                  <a:lnTo>
                    <a:pt x="475945" y="0"/>
                  </a:lnTo>
                  <a:lnTo>
                    <a:pt x="475945" y="762000"/>
                  </a:lnTo>
                  <a:lnTo>
                    <a:pt x="383425" y="762000"/>
                  </a:lnTo>
                  <a:lnTo>
                    <a:pt x="383425" y="482600"/>
                  </a:lnTo>
                  <a:lnTo>
                    <a:pt x="475945" y="482600"/>
                  </a:lnTo>
                  <a:lnTo>
                    <a:pt x="475945" y="469900"/>
                  </a:lnTo>
                  <a:lnTo>
                    <a:pt x="383425" y="469900"/>
                  </a:lnTo>
                  <a:lnTo>
                    <a:pt x="383425" y="190500"/>
                  </a:lnTo>
                  <a:lnTo>
                    <a:pt x="475945" y="190500"/>
                  </a:lnTo>
                  <a:lnTo>
                    <a:pt x="475945" y="177800"/>
                  </a:lnTo>
                  <a:lnTo>
                    <a:pt x="383425" y="177800"/>
                  </a:lnTo>
                  <a:lnTo>
                    <a:pt x="383425" y="0"/>
                  </a:lnTo>
                  <a:lnTo>
                    <a:pt x="378599" y="0"/>
                  </a:lnTo>
                  <a:lnTo>
                    <a:pt x="378599" y="762000"/>
                  </a:lnTo>
                  <a:lnTo>
                    <a:pt x="286080" y="762000"/>
                  </a:lnTo>
                  <a:lnTo>
                    <a:pt x="286080" y="482600"/>
                  </a:lnTo>
                  <a:lnTo>
                    <a:pt x="378599" y="482600"/>
                  </a:lnTo>
                  <a:lnTo>
                    <a:pt x="378599" y="469900"/>
                  </a:lnTo>
                  <a:lnTo>
                    <a:pt x="286080" y="469900"/>
                  </a:lnTo>
                  <a:lnTo>
                    <a:pt x="286080" y="190500"/>
                  </a:lnTo>
                  <a:lnTo>
                    <a:pt x="378599" y="190500"/>
                  </a:lnTo>
                  <a:lnTo>
                    <a:pt x="378599" y="177800"/>
                  </a:lnTo>
                  <a:lnTo>
                    <a:pt x="286080" y="177800"/>
                  </a:lnTo>
                  <a:lnTo>
                    <a:pt x="286080" y="0"/>
                  </a:lnTo>
                  <a:lnTo>
                    <a:pt x="281241" y="0"/>
                  </a:lnTo>
                  <a:lnTo>
                    <a:pt x="281241" y="762000"/>
                  </a:lnTo>
                  <a:lnTo>
                    <a:pt x="188709" y="762000"/>
                  </a:lnTo>
                  <a:lnTo>
                    <a:pt x="188709" y="482600"/>
                  </a:lnTo>
                  <a:lnTo>
                    <a:pt x="281241" y="482600"/>
                  </a:lnTo>
                  <a:lnTo>
                    <a:pt x="281241" y="469900"/>
                  </a:lnTo>
                  <a:lnTo>
                    <a:pt x="188709" y="469900"/>
                  </a:lnTo>
                  <a:lnTo>
                    <a:pt x="188709" y="190500"/>
                  </a:lnTo>
                  <a:lnTo>
                    <a:pt x="281241" y="190500"/>
                  </a:lnTo>
                  <a:lnTo>
                    <a:pt x="281241" y="177800"/>
                  </a:lnTo>
                  <a:lnTo>
                    <a:pt x="188709" y="177800"/>
                  </a:lnTo>
                  <a:lnTo>
                    <a:pt x="188709" y="0"/>
                  </a:lnTo>
                  <a:lnTo>
                    <a:pt x="183883" y="0"/>
                  </a:lnTo>
                  <a:lnTo>
                    <a:pt x="183883" y="762000"/>
                  </a:lnTo>
                  <a:lnTo>
                    <a:pt x="91363" y="762000"/>
                  </a:lnTo>
                  <a:lnTo>
                    <a:pt x="91363" y="482600"/>
                  </a:lnTo>
                  <a:lnTo>
                    <a:pt x="183883" y="482600"/>
                  </a:lnTo>
                  <a:lnTo>
                    <a:pt x="183883" y="469900"/>
                  </a:lnTo>
                  <a:lnTo>
                    <a:pt x="91363" y="469900"/>
                  </a:lnTo>
                  <a:lnTo>
                    <a:pt x="91363" y="190500"/>
                  </a:lnTo>
                  <a:lnTo>
                    <a:pt x="183883" y="190500"/>
                  </a:lnTo>
                  <a:lnTo>
                    <a:pt x="183883" y="177800"/>
                  </a:lnTo>
                  <a:lnTo>
                    <a:pt x="91363" y="177800"/>
                  </a:lnTo>
                  <a:lnTo>
                    <a:pt x="91363" y="0"/>
                  </a:lnTo>
                  <a:lnTo>
                    <a:pt x="86525" y="0"/>
                  </a:lnTo>
                  <a:lnTo>
                    <a:pt x="86525" y="177800"/>
                  </a:lnTo>
                  <a:lnTo>
                    <a:pt x="0" y="177800"/>
                  </a:lnTo>
                  <a:lnTo>
                    <a:pt x="0" y="190500"/>
                  </a:lnTo>
                  <a:lnTo>
                    <a:pt x="86525" y="190500"/>
                  </a:lnTo>
                  <a:lnTo>
                    <a:pt x="86525" y="469900"/>
                  </a:lnTo>
                  <a:lnTo>
                    <a:pt x="0" y="469900"/>
                  </a:lnTo>
                  <a:lnTo>
                    <a:pt x="0" y="482600"/>
                  </a:lnTo>
                  <a:lnTo>
                    <a:pt x="86525" y="482600"/>
                  </a:lnTo>
                  <a:lnTo>
                    <a:pt x="86525" y="762000"/>
                  </a:lnTo>
                  <a:lnTo>
                    <a:pt x="0" y="762000"/>
                  </a:lnTo>
                  <a:lnTo>
                    <a:pt x="0" y="774700"/>
                  </a:lnTo>
                  <a:lnTo>
                    <a:pt x="573303" y="774700"/>
                  </a:lnTo>
                  <a:lnTo>
                    <a:pt x="573303" y="1054100"/>
                  </a:lnTo>
                  <a:lnTo>
                    <a:pt x="578142" y="1054100"/>
                  </a:lnTo>
                  <a:lnTo>
                    <a:pt x="578142" y="774700"/>
                  </a:lnTo>
                  <a:lnTo>
                    <a:pt x="670674" y="774700"/>
                  </a:lnTo>
                  <a:lnTo>
                    <a:pt x="670674" y="1054100"/>
                  </a:lnTo>
                  <a:lnTo>
                    <a:pt x="675500" y="1054100"/>
                  </a:lnTo>
                  <a:lnTo>
                    <a:pt x="675500" y="774700"/>
                  </a:lnTo>
                  <a:lnTo>
                    <a:pt x="768019" y="774700"/>
                  </a:lnTo>
                  <a:lnTo>
                    <a:pt x="768019" y="1054100"/>
                  </a:lnTo>
                  <a:lnTo>
                    <a:pt x="772858" y="1054100"/>
                  </a:lnTo>
                  <a:lnTo>
                    <a:pt x="772858" y="774700"/>
                  </a:lnTo>
                  <a:lnTo>
                    <a:pt x="865378" y="774700"/>
                  </a:lnTo>
                  <a:lnTo>
                    <a:pt x="865378" y="1054100"/>
                  </a:lnTo>
                  <a:lnTo>
                    <a:pt x="870216" y="1054100"/>
                  </a:lnTo>
                  <a:lnTo>
                    <a:pt x="870216" y="774700"/>
                  </a:lnTo>
                  <a:lnTo>
                    <a:pt x="962736" y="774700"/>
                  </a:lnTo>
                  <a:lnTo>
                    <a:pt x="962736" y="1054100"/>
                  </a:lnTo>
                  <a:lnTo>
                    <a:pt x="967562" y="1054100"/>
                  </a:lnTo>
                  <a:lnTo>
                    <a:pt x="967562" y="774700"/>
                  </a:lnTo>
                  <a:lnTo>
                    <a:pt x="1060094" y="774700"/>
                  </a:lnTo>
                  <a:lnTo>
                    <a:pt x="1060094" y="1054100"/>
                  </a:lnTo>
                  <a:lnTo>
                    <a:pt x="1064933" y="1054100"/>
                  </a:lnTo>
                  <a:lnTo>
                    <a:pt x="1064933" y="774700"/>
                  </a:lnTo>
                  <a:lnTo>
                    <a:pt x="1157452" y="774700"/>
                  </a:lnTo>
                  <a:lnTo>
                    <a:pt x="1157452" y="1054100"/>
                  </a:lnTo>
                  <a:lnTo>
                    <a:pt x="1162278" y="1054100"/>
                  </a:lnTo>
                  <a:lnTo>
                    <a:pt x="1162278" y="774700"/>
                  </a:lnTo>
                  <a:lnTo>
                    <a:pt x="1254798" y="774700"/>
                  </a:lnTo>
                  <a:lnTo>
                    <a:pt x="1254798" y="1054100"/>
                  </a:lnTo>
                  <a:lnTo>
                    <a:pt x="1259636" y="1054100"/>
                  </a:lnTo>
                  <a:lnTo>
                    <a:pt x="1259636" y="774700"/>
                  </a:lnTo>
                  <a:lnTo>
                    <a:pt x="1352169" y="774700"/>
                  </a:lnTo>
                  <a:lnTo>
                    <a:pt x="1352169" y="1054100"/>
                  </a:lnTo>
                  <a:lnTo>
                    <a:pt x="1356995" y="1054100"/>
                  </a:lnTo>
                  <a:lnTo>
                    <a:pt x="1356995" y="774700"/>
                  </a:lnTo>
                  <a:lnTo>
                    <a:pt x="1449514" y="774700"/>
                  </a:lnTo>
                  <a:lnTo>
                    <a:pt x="1449514" y="1054100"/>
                  </a:lnTo>
                  <a:lnTo>
                    <a:pt x="1454353" y="1054100"/>
                  </a:lnTo>
                  <a:lnTo>
                    <a:pt x="1454353" y="774700"/>
                  </a:lnTo>
                  <a:lnTo>
                    <a:pt x="1546872" y="774700"/>
                  </a:lnTo>
                  <a:lnTo>
                    <a:pt x="1546872" y="1054100"/>
                  </a:lnTo>
                  <a:lnTo>
                    <a:pt x="1551711" y="1054100"/>
                  </a:lnTo>
                  <a:lnTo>
                    <a:pt x="1551711" y="774700"/>
                  </a:lnTo>
                  <a:lnTo>
                    <a:pt x="1644230" y="774700"/>
                  </a:lnTo>
                  <a:lnTo>
                    <a:pt x="1644230" y="1054100"/>
                  </a:lnTo>
                  <a:lnTo>
                    <a:pt x="1649056" y="1054100"/>
                  </a:lnTo>
                  <a:lnTo>
                    <a:pt x="1649056" y="774700"/>
                  </a:lnTo>
                  <a:lnTo>
                    <a:pt x="1741589" y="774700"/>
                  </a:lnTo>
                  <a:lnTo>
                    <a:pt x="1741589" y="1054100"/>
                  </a:lnTo>
                  <a:lnTo>
                    <a:pt x="1746427" y="1054100"/>
                  </a:lnTo>
                  <a:lnTo>
                    <a:pt x="1746427" y="774700"/>
                  </a:lnTo>
                  <a:lnTo>
                    <a:pt x="1838947" y="774700"/>
                  </a:lnTo>
                  <a:lnTo>
                    <a:pt x="1838947" y="1054100"/>
                  </a:lnTo>
                  <a:lnTo>
                    <a:pt x="1843786" y="1054100"/>
                  </a:lnTo>
                  <a:lnTo>
                    <a:pt x="1843786" y="774700"/>
                  </a:lnTo>
                  <a:lnTo>
                    <a:pt x="1936305" y="774700"/>
                  </a:lnTo>
                  <a:lnTo>
                    <a:pt x="1936305" y="1054100"/>
                  </a:lnTo>
                  <a:lnTo>
                    <a:pt x="1941131" y="1054100"/>
                  </a:lnTo>
                  <a:lnTo>
                    <a:pt x="1941131" y="774700"/>
                  </a:lnTo>
                  <a:lnTo>
                    <a:pt x="2027656" y="774700"/>
                  </a:lnTo>
                  <a:lnTo>
                    <a:pt x="2027656" y="762000"/>
                  </a:lnTo>
                  <a:lnTo>
                    <a:pt x="1941131" y="762000"/>
                  </a:lnTo>
                  <a:lnTo>
                    <a:pt x="1941131" y="482600"/>
                  </a:lnTo>
                  <a:lnTo>
                    <a:pt x="2027656" y="482600"/>
                  </a:lnTo>
                  <a:lnTo>
                    <a:pt x="2027656" y="469900"/>
                  </a:lnTo>
                  <a:lnTo>
                    <a:pt x="1941131" y="469900"/>
                  </a:lnTo>
                  <a:lnTo>
                    <a:pt x="1941131" y="190500"/>
                  </a:lnTo>
                  <a:lnTo>
                    <a:pt x="2027656" y="190500"/>
                  </a:lnTo>
                  <a:lnTo>
                    <a:pt x="2027656" y="17780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27" name="object 393"/>
            <p:cNvSpPr/>
            <p:nvPr/>
          </p:nvSpPr>
          <p:spPr>
            <a:xfrm>
              <a:off x="25778160" y="29385360"/>
              <a:ext cx="1474920" cy="381600"/>
            </a:xfrm>
            <a:custGeom>
              <a:avLst/>
              <a:gdLst>
                <a:gd name="textAreaLeft" fmla="*/ 0 w 1474920"/>
                <a:gd name="textAreaRight" fmla="*/ 1475280 w 1474920"/>
                <a:gd name="textAreaTop" fmla="*/ 0 h 381600"/>
                <a:gd name="textAreaBottom" fmla="*/ 381960 h 381600"/>
              </a:gdLst>
              <a:ahLst/>
              <a:cxnLst/>
              <a:rect l="textAreaLeft" t="textAreaTop" r="textAreaRight" b="textAreaBottom"/>
              <a:pathLst>
                <a:path w="686434" h="177800">
                  <a:moveTo>
                    <a:pt x="4838" y="0"/>
                  </a:moveTo>
                  <a:lnTo>
                    <a:pt x="0" y="0"/>
                  </a:lnTo>
                  <a:lnTo>
                    <a:pt x="0" y="177800"/>
                  </a:lnTo>
                  <a:lnTo>
                    <a:pt x="4838" y="177800"/>
                  </a:lnTo>
                  <a:lnTo>
                    <a:pt x="4838" y="0"/>
                  </a:lnTo>
                  <a:close/>
                </a:path>
                <a:path w="686434" h="177800">
                  <a:moveTo>
                    <a:pt x="102209" y="177800"/>
                  </a:moveTo>
                  <a:lnTo>
                    <a:pt x="102196" y="0"/>
                  </a:lnTo>
                  <a:lnTo>
                    <a:pt x="97358" y="0"/>
                  </a:lnTo>
                  <a:lnTo>
                    <a:pt x="97358" y="177800"/>
                  </a:lnTo>
                  <a:lnTo>
                    <a:pt x="102209" y="177800"/>
                  </a:lnTo>
                  <a:close/>
                </a:path>
                <a:path w="686434" h="177800">
                  <a:moveTo>
                    <a:pt x="199555" y="0"/>
                  </a:moveTo>
                  <a:lnTo>
                    <a:pt x="194729" y="0"/>
                  </a:lnTo>
                  <a:lnTo>
                    <a:pt x="194729" y="177800"/>
                  </a:lnTo>
                  <a:lnTo>
                    <a:pt x="199555" y="177800"/>
                  </a:lnTo>
                  <a:lnTo>
                    <a:pt x="199555" y="0"/>
                  </a:lnTo>
                  <a:close/>
                </a:path>
                <a:path w="686434" h="177800">
                  <a:moveTo>
                    <a:pt x="296913" y="0"/>
                  </a:moveTo>
                  <a:lnTo>
                    <a:pt x="292074" y="0"/>
                  </a:lnTo>
                  <a:lnTo>
                    <a:pt x="292074" y="177800"/>
                  </a:lnTo>
                  <a:lnTo>
                    <a:pt x="296913" y="177800"/>
                  </a:lnTo>
                  <a:lnTo>
                    <a:pt x="296913" y="0"/>
                  </a:lnTo>
                  <a:close/>
                </a:path>
                <a:path w="686434" h="177800">
                  <a:moveTo>
                    <a:pt x="394258" y="0"/>
                  </a:moveTo>
                  <a:lnTo>
                    <a:pt x="389432" y="0"/>
                  </a:lnTo>
                  <a:lnTo>
                    <a:pt x="389432" y="177800"/>
                  </a:lnTo>
                  <a:lnTo>
                    <a:pt x="394258" y="177800"/>
                  </a:lnTo>
                  <a:lnTo>
                    <a:pt x="394258" y="0"/>
                  </a:lnTo>
                  <a:close/>
                </a:path>
                <a:path w="686434" h="177800">
                  <a:moveTo>
                    <a:pt x="491629" y="0"/>
                  </a:moveTo>
                  <a:lnTo>
                    <a:pt x="486791" y="0"/>
                  </a:lnTo>
                  <a:lnTo>
                    <a:pt x="486791" y="177800"/>
                  </a:lnTo>
                  <a:lnTo>
                    <a:pt x="491629" y="177800"/>
                  </a:lnTo>
                  <a:lnTo>
                    <a:pt x="491629" y="0"/>
                  </a:lnTo>
                  <a:close/>
                </a:path>
                <a:path w="686434" h="177800">
                  <a:moveTo>
                    <a:pt x="588987" y="0"/>
                  </a:moveTo>
                  <a:lnTo>
                    <a:pt x="584149" y="0"/>
                  </a:lnTo>
                  <a:lnTo>
                    <a:pt x="584149" y="177800"/>
                  </a:lnTo>
                  <a:lnTo>
                    <a:pt x="588987" y="177800"/>
                  </a:lnTo>
                  <a:lnTo>
                    <a:pt x="588987" y="0"/>
                  </a:lnTo>
                  <a:close/>
                </a:path>
                <a:path w="686434" h="177800">
                  <a:moveTo>
                    <a:pt x="686333" y="0"/>
                  </a:moveTo>
                  <a:lnTo>
                    <a:pt x="681507" y="0"/>
                  </a:lnTo>
                  <a:lnTo>
                    <a:pt x="681507" y="177800"/>
                  </a:lnTo>
                  <a:lnTo>
                    <a:pt x="686333" y="177800"/>
                  </a:lnTo>
                  <a:lnTo>
                    <a:pt x="686333" y="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grpSp>
      <p:sp>
        <p:nvSpPr>
          <p:cNvPr id="428" name="object 394"/>
          <p:cNvSpPr/>
          <p:nvPr/>
        </p:nvSpPr>
        <p:spPr>
          <a:xfrm>
            <a:off x="23339520" y="34026840"/>
            <a:ext cx="707040" cy="88200"/>
          </a:xfrm>
          <a:custGeom>
            <a:avLst/>
            <a:gdLst>
              <a:gd name="textAreaLeft" fmla="*/ 0 w 707040"/>
              <a:gd name="textAreaRight" fmla="*/ 707400 w 707040"/>
              <a:gd name="textAreaTop" fmla="*/ 0 h 88200"/>
              <a:gd name="textAreaBottom" fmla="*/ 88560 h 88200"/>
            </a:gdLst>
            <a:ahLst/>
            <a:cxnLst/>
            <a:rect l="textAreaLeft" t="textAreaTop" r="textAreaRight" b="textAreaBottom"/>
            <a:pathLst>
              <a:path w="329565" h="41275">
                <a:moveTo>
                  <a:pt x="25882" y="22517"/>
                </a:moveTo>
                <a:lnTo>
                  <a:pt x="21526" y="19964"/>
                </a:lnTo>
                <a:lnTo>
                  <a:pt x="7251" y="15621"/>
                </a:lnTo>
                <a:lnTo>
                  <a:pt x="5105" y="13754"/>
                </a:lnTo>
                <a:lnTo>
                  <a:pt x="5105" y="5511"/>
                </a:lnTo>
                <a:lnTo>
                  <a:pt x="8470" y="2971"/>
                </a:lnTo>
                <a:lnTo>
                  <a:pt x="17005" y="2971"/>
                </a:lnTo>
                <a:lnTo>
                  <a:pt x="19672" y="4064"/>
                </a:lnTo>
                <a:lnTo>
                  <a:pt x="22631" y="6616"/>
                </a:lnTo>
                <a:lnTo>
                  <a:pt x="24663" y="4419"/>
                </a:lnTo>
                <a:lnTo>
                  <a:pt x="21526" y="1625"/>
                </a:lnTo>
                <a:lnTo>
                  <a:pt x="18389" y="0"/>
                </a:lnTo>
                <a:lnTo>
                  <a:pt x="6261" y="0"/>
                </a:lnTo>
                <a:lnTo>
                  <a:pt x="1562" y="4127"/>
                </a:lnTo>
                <a:lnTo>
                  <a:pt x="1562" y="15494"/>
                </a:lnTo>
                <a:lnTo>
                  <a:pt x="4991" y="18237"/>
                </a:lnTo>
                <a:lnTo>
                  <a:pt x="19964" y="22872"/>
                </a:lnTo>
                <a:lnTo>
                  <a:pt x="22339" y="24841"/>
                </a:lnTo>
                <a:lnTo>
                  <a:pt x="22339" y="35001"/>
                </a:lnTo>
                <a:lnTo>
                  <a:pt x="18224" y="38074"/>
                </a:lnTo>
                <a:lnTo>
                  <a:pt x="8001" y="38074"/>
                </a:lnTo>
                <a:lnTo>
                  <a:pt x="4927" y="36398"/>
                </a:lnTo>
                <a:lnTo>
                  <a:pt x="2032" y="33845"/>
                </a:lnTo>
                <a:lnTo>
                  <a:pt x="0" y="36055"/>
                </a:lnTo>
                <a:lnTo>
                  <a:pt x="3238" y="39116"/>
                </a:lnTo>
                <a:lnTo>
                  <a:pt x="7251" y="41033"/>
                </a:lnTo>
                <a:lnTo>
                  <a:pt x="20713" y="41033"/>
                </a:lnTo>
                <a:lnTo>
                  <a:pt x="25882" y="36334"/>
                </a:lnTo>
                <a:lnTo>
                  <a:pt x="25882" y="22517"/>
                </a:lnTo>
                <a:close/>
              </a:path>
              <a:path w="329565" h="41275">
                <a:moveTo>
                  <a:pt x="59677" y="40398"/>
                </a:moveTo>
                <a:lnTo>
                  <a:pt x="56070" y="29540"/>
                </a:lnTo>
                <a:lnTo>
                  <a:pt x="55079" y="26581"/>
                </a:lnTo>
                <a:lnTo>
                  <a:pt x="51612" y="16167"/>
                </a:lnTo>
                <a:lnTo>
                  <a:pt x="51612" y="26581"/>
                </a:lnTo>
                <a:lnTo>
                  <a:pt x="36753" y="26581"/>
                </a:lnTo>
                <a:lnTo>
                  <a:pt x="44246" y="3479"/>
                </a:lnTo>
                <a:lnTo>
                  <a:pt x="51612" y="26581"/>
                </a:lnTo>
                <a:lnTo>
                  <a:pt x="51612" y="16167"/>
                </a:lnTo>
                <a:lnTo>
                  <a:pt x="47396" y="3479"/>
                </a:lnTo>
                <a:lnTo>
                  <a:pt x="46443" y="647"/>
                </a:lnTo>
                <a:lnTo>
                  <a:pt x="42100" y="647"/>
                </a:lnTo>
                <a:lnTo>
                  <a:pt x="28803" y="40398"/>
                </a:lnTo>
                <a:lnTo>
                  <a:pt x="32346" y="40398"/>
                </a:lnTo>
                <a:lnTo>
                  <a:pt x="35826" y="29540"/>
                </a:lnTo>
                <a:lnTo>
                  <a:pt x="52552" y="29540"/>
                </a:lnTo>
                <a:lnTo>
                  <a:pt x="56019" y="40398"/>
                </a:lnTo>
                <a:lnTo>
                  <a:pt x="59677" y="40398"/>
                </a:lnTo>
                <a:close/>
              </a:path>
              <a:path w="329565" h="41275">
                <a:moveTo>
                  <a:pt x="101358" y="40398"/>
                </a:moveTo>
                <a:lnTo>
                  <a:pt x="97536" y="635"/>
                </a:lnTo>
                <a:lnTo>
                  <a:pt x="92659" y="635"/>
                </a:lnTo>
                <a:lnTo>
                  <a:pt x="83146" y="31635"/>
                </a:lnTo>
                <a:lnTo>
                  <a:pt x="73279" y="635"/>
                </a:lnTo>
                <a:lnTo>
                  <a:pt x="68453" y="635"/>
                </a:lnTo>
                <a:lnTo>
                  <a:pt x="64681" y="40398"/>
                </a:lnTo>
                <a:lnTo>
                  <a:pt x="67995" y="40398"/>
                </a:lnTo>
                <a:lnTo>
                  <a:pt x="70904" y="7950"/>
                </a:lnTo>
                <a:lnTo>
                  <a:pt x="71069" y="4013"/>
                </a:lnTo>
                <a:lnTo>
                  <a:pt x="81394" y="35699"/>
                </a:lnTo>
                <a:lnTo>
                  <a:pt x="84709" y="35699"/>
                </a:lnTo>
                <a:lnTo>
                  <a:pt x="94691" y="4013"/>
                </a:lnTo>
                <a:lnTo>
                  <a:pt x="94932" y="7658"/>
                </a:lnTo>
                <a:lnTo>
                  <a:pt x="95567" y="14973"/>
                </a:lnTo>
                <a:lnTo>
                  <a:pt x="98005" y="40398"/>
                </a:lnTo>
                <a:lnTo>
                  <a:pt x="101358" y="40398"/>
                </a:lnTo>
                <a:close/>
              </a:path>
              <a:path w="329565" h="41275">
                <a:moveTo>
                  <a:pt x="136334" y="4292"/>
                </a:moveTo>
                <a:lnTo>
                  <a:pt x="135115" y="3479"/>
                </a:lnTo>
                <a:lnTo>
                  <a:pt x="132676" y="1854"/>
                </a:lnTo>
                <a:lnTo>
                  <a:pt x="132676" y="5867"/>
                </a:lnTo>
                <a:lnTo>
                  <a:pt x="132676" y="19913"/>
                </a:lnTo>
                <a:lnTo>
                  <a:pt x="128092" y="22059"/>
                </a:lnTo>
                <a:lnTo>
                  <a:pt x="115785" y="22059"/>
                </a:lnTo>
                <a:lnTo>
                  <a:pt x="115785" y="3479"/>
                </a:lnTo>
                <a:lnTo>
                  <a:pt x="128562" y="3479"/>
                </a:lnTo>
                <a:lnTo>
                  <a:pt x="132676" y="5867"/>
                </a:lnTo>
                <a:lnTo>
                  <a:pt x="132676" y="1854"/>
                </a:lnTo>
                <a:lnTo>
                  <a:pt x="130873" y="647"/>
                </a:lnTo>
                <a:lnTo>
                  <a:pt x="112306" y="647"/>
                </a:lnTo>
                <a:lnTo>
                  <a:pt x="112306" y="40398"/>
                </a:lnTo>
                <a:lnTo>
                  <a:pt x="115785" y="40398"/>
                </a:lnTo>
                <a:lnTo>
                  <a:pt x="115785" y="24904"/>
                </a:lnTo>
                <a:lnTo>
                  <a:pt x="130124" y="24904"/>
                </a:lnTo>
                <a:lnTo>
                  <a:pt x="135280" y="22059"/>
                </a:lnTo>
                <a:lnTo>
                  <a:pt x="136334" y="21475"/>
                </a:lnTo>
                <a:lnTo>
                  <a:pt x="136334" y="4292"/>
                </a:lnTo>
                <a:close/>
              </a:path>
              <a:path w="329565" h="41275">
                <a:moveTo>
                  <a:pt x="165493" y="37261"/>
                </a:moveTo>
                <a:lnTo>
                  <a:pt x="148882" y="37261"/>
                </a:lnTo>
                <a:lnTo>
                  <a:pt x="148882" y="635"/>
                </a:lnTo>
                <a:lnTo>
                  <a:pt x="145402" y="635"/>
                </a:lnTo>
                <a:lnTo>
                  <a:pt x="145402" y="40398"/>
                </a:lnTo>
                <a:lnTo>
                  <a:pt x="165023" y="40398"/>
                </a:lnTo>
                <a:lnTo>
                  <a:pt x="165493" y="37261"/>
                </a:lnTo>
                <a:close/>
              </a:path>
              <a:path w="329565" h="41275">
                <a:moveTo>
                  <a:pt x="193713" y="37490"/>
                </a:moveTo>
                <a:lnTo>
                  <a:pt x="176580" y="37490"/>
                </a:lnTo>
                <a:lnTo>
                  <a:pt x="176580" y="21247"/>
                </a:lnTo>
                <a:lnTo>
                  <a:pt x="190690" y="21247"/>
                </a:lnTo>
                <a:lnTo>
                  <a:pt x="190690" y="18338"/>
                </a:lnTo>
                <a:lnTo>
                  <a:pt x="176580" y="18338"/>
                </a:lnTo>
                <a:lnTo>
                  <a:pt x="176580" y="3543"/>
                </a:lnTo>
                <a:lnTo>
                  <a:pt x="192887" y="3543"/>
                </a:lnTo>
                <a:lnTo>
                  <a:pt x="193294" y="635"/>
                </a:lnTo>
                <a:lnTo>
                  <a:pt x="173101" y="635"/>
                </a:lnTo>
                <a:lnTo>
                  <a:pt x="173101" y="40398"/>
                </a:lnTo>
                <a:lnTo>
                  <a:pt x="193713" y="40398"/>
                </a:lnTo>
                <a:lnTo>
                  <a:pt x="193713" y="37490"/>
                </a:lnTo>
                <a:close/>
              </a:path>
              <a:path w="329565" h="41275">
                <a:moveTo>
                  <a:pt x="240741" y="635"/>
                </a:moveTo>
                <a:lnTo>
                  <a:pt x="213461" y="635"/>
                </a:lnTo>
                <a:lnTo>
                  <a:pt x="213461" y="3721"/>
                </a:lnTo>
                <a:lnTo>
                  <a:pt x="225234" y="3721"/>
                </a:lnTo>
                <a:lnTo>
                  <a:pt x="225234" y="40398"/>
                </a:lnTo>
                <a:lnTo>
                  <a:pt x="228663" y="40398"/>
                </a:lnTo>
                <a:lnTo>
                  <a:pt x="228663" y="3721"/>
                </a:lnTo>
                <a:lnTo>
                  <a:pt x="240322" y="3721"/>
                </a:lnTo>
                <a:lnTo>
                  <a:pt x="240741" y="635"/>
                </a:lnTo>
                <a:close/>
              </a:path>
              <a:path w="329565" h="41275">
                <a:moveTo>
                  <a:pt x="268376" y="37490"/>
                </a:moveTo>
                <a:lnTo>
                  <a:pt x="251256" y="37490"/>
                </a:lnTo>
                <a:lnTo>
                  <a:pt x="251256" y="21247"/>
                </a:lnTo>
                <a:lnTo>
                  <a:pt x="265366" y="21247"/>
                </a:lnTo>
                <a:lnTo>
                  <a:pt x="265366" y="18338"/>
                </a:lnTo>
                <a:lnTo>
                  <a:pt x="251256" y="18338"/>
                </a:lnTo>
                <a:lnTo>
                  <a:pt x="251256" y="3543"/>
                </a:lnTo>
                <a:lnTo>
                  <a:pt x="267563" y="3543"/>
                </a:lnTo>
                <a:lnTo>
                  <a:pt x="267970" y="635"/>
                </a:lnTo>
                <a:lnTo>
                  <a:pt x="247777" y="635"/>
                </a:lnTo>
                <a:lnTo>
                  <a:pt x="247777" y="40398"/>
                </a:lnTo>
                <a:lnTo>
                  <a:pt x="268376" y="40398"/>
                </a:lnTo>
                <a:lnTo>
                  <a:pt x="268376" y="37490"/>
                </a:lnTo>
                <a:close/>
              </a:path>
              <a:path w="329565" h="41275">
                <a:moveTo>
                  <a:pt x="300316" y="40398"/>
                </a:moveTo>
                <a:lnTo>
                  <a:pt x="287896" y="18872"/>
                </a:lnTo>
                <a:lnTo>
                  <a:pt x="298691" y="635"/>
                </a:lnTo>
                <a:lnTo>
                  <a:pt x="294919" y="635"/>
                </a:lnTo>
                <a:lnTo>
                  <a:pt x="285864" y="16776"/>
                </a:lnTo>
                <a:lnTo>
                  <a:pt x="276809" y="635"/>
                </a:lnTo>
                <a:lnTo>
                  <a:pt x="272859" y="635"/>
                </a:lnTo>
                <a:lnTo>
                  <a:pt x="283781" y="19050"/>
                </a:lnTo>
                <a:lnTo>
                  <a:pt x="271640" y="40398"/>
                </a:lnTo>
                <a:lnTo>
                  <a:pt x="275412" y="40398"/>
                </a:lnTo>
                <a:lnTo>
                  <a:pt x="285800" y="21247"/>
                </a:lnTo>
                <a:lnTo>
                  <a:pt x="296367" y="40398"/>
                </a:lnTo>
                <a:lnTo>
                  <a:pt x="300316" y="40398"/>
                </a:lnTo>
                <a:close/>
              </a:path>
              <a:path w="329565" h="41275">
                <a:moveTo>
                  <a:pt x="328942" y="635"/>
                </a:moveTo>
                <a:lnTo>
                  <a:pt x="301675" y="635"/>
                </a:lnTo>
                <a:lnTo>
                  <a:pt x="301675" y="3721"/>
                </a:lnTo>
                <a:lnTo>
                  <a:pt x="313448" y="3721"/>
                </a:lnTo>
                <a:lnTo>
                  <a:pt x="313448" y="40398"/>
                </a:lnTo>
                <a:lnTo>
                  <a:pt x="316877" y="40398"/>
                </a:lnTo>
                <a:lnTo>
                  <a:pt x="316877" y="3721"/>
                </a:lnTo>
                <a:lnTo>
                  <a:pt x="328536" y="3721"/>
                </a:lnTo>
                <a:lnTo>
                  <a:pt x="328942" y="635"/>
                </a:lnTo>
                <a:close/>
              </a:path>
            </a:pathLst>
          </a:custGeom>
          <a:solidFill>
            <a:srgbClr val="2AA1C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grpSp>
        <p:nvGrpSpPr>
          <p:cNvPr id="429" name="object 395"/>
          <p:cNvGrpSpPr/>
          <p:nvPr/>
        </p:nvGrpSpPr>
        <p:grpSpPr>
          <a:xfrm>
            <a:off x="22882320" y="29305800"/>
            <a:ext cx="4631400" cy="4808520"/>
            <a:chOff x="22882320" y="29305800"/>
            <a:chExt cx="4631400" cy="4808520"/>
          </a:xfrm>
        </p:grpSpPr>
        <p:sp>
          <p:nvSpPr>
            <p:cNvPr id="430" name="object 396"/>
            <p:cNvSpPr/>
            <p:nvPr/>
          </p:nvSpPr>
          <p:spPr>
            <a:xfrm>
              <a:off x="22882320" y="29305800"/>
              <a:ext cx="4631400" cy="4630680"/>
            </a:xfrm>
            <a:custGeom>
              <a:avLst/>
              <a:gdLst>
                <a:gd name="textAreaLeft" fmla="*/ 0 w 4631400"/>
                <a:gd name="textAreaRight" fmla="*/ 4631760 w 4631400"/>
                <a:gd name="textAreaTop" fmla="*/ 0 h 4630680"/>
                <a:gd name="textAreaBottom" fmla="*/ 4631040 h 4630680"/>
              </a:gdLst>
              <a:ahLst/>
              <a:cxnLst/>
              <a:rect l="textAreaLeft" t="textAreaTop" r="textAreaRight" b="textAreaBottom"/>
              <a:pathLst>
                <a:path w="2155190" h="2155190">
                  <a:moveTo>
                    <a:pt x="2154682" y="2052256"/>
                  </a:moveTo>
                  <a:lnTo>
                    <a:pt x="2152789" y="2050364"/>
                  </a:lnTo>
                  <a:lnTo>
                    <a:pt x="2119604" y="2017166"/>
                  </a:lnTo>
                  <a:lnTo>
                    <a:pt x="2116531" y="2017166"/>
                  </a:lnTo>
                  <a:lnTo>
                    <a:pt x="2112759" y="2020951"/>
                  </a:lnTo>
                  <a:lnTo>
                    <a:pt x="2112759" y="2024024"/>
                  </a:lnTo>
                  <a:lnTo>
                    <a:pt x="2137702" y="2048941"/>
                  </a:lnTo>
                  <a:lnTo>
                    <a:pt x="103759" y="2048941"/>
                  </a:lnTo>
                  <a:lnTo>
                    <a:pt x="103759" y="16992"/>
                  </a:lnTo>
                  <a:lnTo>
                    <a:pt x="127749" y="40995"/>
                  </a:lnTo>
                  <a:lnTo>
                    <a:pt x="128993" y="41465"/>
                  </a:lnTo>
                  <a:lnTo>
                    <a:pt x="131470" y="41465"/>
                  </a:lnTo>
                  <a:lnTo>
                    <a:pt x="132702" y="40995"/>
                  </a:lnTo>
                  <a:lnTo>
                    <a:pt x="135534" y="38163"/>
                  </a:lnTo>
                  <a:lnTo>
                    <a:pt x="135534" y="35102"/>
                  </a:lnTo>
                  <a:lnTo>
                    <a:pt x="133642" y="33210"/>
                  </a:lnTo>
                  <a:lnTo>
                    <a:pt x="100444" y="0"/>
                  </a:lnTo>
                  <a:lnTo>
                    <a:pt x="97383" y="0"/>
                  </a:lnTo>
                  <a:lnTo>
                    <a:pt x="62293" y="35102"/>
                  </a:lnTo>
                  <a:lnTo>
                    <a:pt x="62293" y="38163"/>
                  </a:lnTo>
                  <a:lnTo>
                    <a:pt x="65125" y="40995"/>
                  </a:lnTo>
                  <a:lnTo>
                    <a:pt x="66357" y="41465"/>
                  </a:lnTo>
                  <a:lnTo>
                    <a:pt x="68834" y="41465"/>
                  </a:lnTo>
                  <a:lnTo>
                    <a:pt x="70078" y="40995"/>
                  </a:lnTo>
                  <a:lnTo>
                    <a:pt x="94068" y="16992"/>
                  </a:lnTo>
                  <a:lnTo>
                    <a:pt x="94068" y="2048941"/>
                  </a:lnTo>
                  <a:lnTo>
                    <a:pt x="2171" y="2048941"/>
                  </a:lnTo>
                  <a:lnTo>
                    <a:pt x="0" y="2051126"/>
                  </a:lnTo>
                  <a:lnTo>
                    <a:pt x="0" y="2056460"/>
                  </a:lnTo>
                  <a:lnTo>
                    <a:pt x="2171" y="2058631"/>
                  </a:lnTo>
                  <a:lnTo>
                    <a:pt x="94068" y="2058631"/>
                  </a:lnTo>
                  <a:lnTo>
                    <a:pt x="94068" y="2152523"/>
                  </a:lnTo>
                  <a:lnTo>
                    <a:pt x="96240" y="2154694"/>
                  </a:lnTo>
                  <a:lnTo>
                    <a:pt x="101587" y="2154694"/>
                  </a:lnTo>
                  <a:lnTo>
                    <a:pt x="103759" y="2152523"/>
                  </a:lnTo>
                  <a:lnTo>
                    <a:pt x="103759" y="2058631"/>
                  </a:lnTo>
                  <a:lnTo>
                    <a:pt x="2137689" y="2058631"/>
                  </a:lnTo>
                  <a:lnTo>
                    <a:pt x="2112759" y="2083562"/>
                  </a:lnTo>
                  <a:lnTo>
                    <a:pt x="2112759" y="2086635"/>
                  </a:lnTo>
                  <a:lnTo>
                    <a:pt x="2115591" y="2089467"/>
                  </a:lnTo>
                  <a:lnTo>
                    <a:pt x="2116836" y="2089950"/>
                  </a:lnTo>
                  <a:lnTo>
                    <a:pt x="2119312" y="2089950"/>
                  </a:lnTo>
                  <a:lnTo>
                    <a:pt x="2120544" y="2089467"/>
                  </a:lnTo>
                  <a:lnTo>
                    <a:pt x="2154682" y="2055317"/>
                  </a:lnTo>
                  <a:lnTo>
                    <a:pt x="2154682" y="2052256"/>
                  </a:lnTo>
                  <a:close/>
                </a:path>
              </a:pathLst>
            </a:custGeom>
            <a:solidFill>
              <a:srgbClr val="6E7075"/>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pic>
          <p:nvPicPr>
            <p:cNvPr id="431" name="object 397"/>
            <p:cNvPicPr/>
            <p:nvPr/>
          </p:nvPicPr>
          <p:blipFill>
            <a:blip r:embed="rId8"/>
            <a:stretch/>
          </p:blipFill>
          <p:spPr>
            <a:xfrm>
              <a:off x="23616720" y="33828840"/>
              <a:ext cx="150120" cy="150120"/>
            </a:xfrm>
            <a:prstGeom prst="rect">
              <a:avLst/>
            </a:prstGeom>
            <a:ln w="0">
              <a:noFill/>
            </a:ln>
          </p:spPr>
        </p:pic>
        <p:pic>
          <p:nvPicPr>
            <p:cNvPr id="432" name="object 398"/>
            <p:cNvPicPr/>
            <p:nvPr/>
          </p:nvPicPr>
          <p:blipFill>
            <a:blip r:embed="rId9"/>
            <a:stretch/>
          </p:blipFill>
          <p:spPr>
            <a:xfrm>
              <a:off x="24176880" y="33828840"/>
              <a:ext cx="3216960" cy="285480"/>
            </a:xfrm>
            <a:prstGeom prst="rect">
              <a:avLst/>
            </a:prstGeom>
            <a:ln w="0">
              <a:noFill/>
            </a:ln>
          </p:spPr>
        </p:pic>
        <p:pic>
          <p:nvPicPr>
            <p:cNvPr id="433" name="object 399"/>
            <p:cNvPicPr/>
            <p:nvPr/>
          </p:nvPicPr>
          <p:blipFill>
            <a:blip r:embed="rId10"/>
            <a:stretch/>
          </p:blipFill>
          <p:spPr>
            <a:xfrm>
              <a:off x="22893120" y="29684880"/>
              <a:ext cx="4145760" cy="3931200"/>
            </a:xfrm>
            <a:prstGeom prst="rect">
              <a:avLst/>
            </a:prstGeom>
            <a:ln w="0">
              <a:noFill/>
            </a:ln>
          </p:spPr>
        </p:pic>
      </p:grpSp>
      <p:sp>
        <p:nvSpPr>
          <p:cNvPr id="434" name="object 400"/>
          <p:cNvSpPr/>
          <p:nvPr/>
        </p:nvSpPr>
        <p:spPr>
          <a:xfrm>
            <a:off x="27837720" y="33560280"/>
            <a:ext cx="10080" cy="163440"/>
          </a:xfrm>
          <a:custGeom>
            <a:avLst/>
            <a:gdLst>
              <a:gd name="textAreaLeft" fmla="*/ 0 w 10080"/>
              <a:gd name="textAreaRight" fmla="*/ 10440 w 10080"/>
              <a:gd name="textAreaTop" fmla="*/ 0 h 163440"/>
              <a:gd name="textAreaBottom" fmla="*/ 163800 h 163440"/>
            </a:gdLst>
            <a:ahLst/>
            <a:cxnLst/>
            <a:rect l="textAreaLeft" t="textAreaTop" r="textAreaRight" b="textAreaBottom"/>
            <a:pathLst>
              <a:path w="5079" h="76200">
                <a:moveTo>
                  <a:pt x="4834" y="0"/>
                </a:moveTo>
                <a:lnTo>
                  <a:pt x="0" y="0"/>
                </a:lnTo>
                <a:lnTo>
                  <a:pt x="0" y="76199"/>
                </a:lnTo>
                <a:lnTo>
                  <a:pt x="4834" y="76199"/>
                </a:lnTo>
                <a:lnTo>
                  <a:pt x="4834" y="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35" name="object 401"/>
          <p:cNvSpPr/>
          <p:nvPr/>
        </p:nvSpPr>
        <p:spPr>
          <a:xfrm>
            <a:off x="28047600" y="33560280"/>
            <a:ext cx="10080" cy="163440"/>
          </a:xfrm>
          <a:custGeom>
            <a:avLst/>
            <a:gdLst>
              <a:gd name="textAreaLeft" fmla="*/ 0 w 10080"/>
              <a:gd name="textAreaRight" fmla="*/ 10440 w 10080"/>
              <a:gd name="textAreaTop" fmla="*/ 0 h 163440"/>
              <a:gd name="textAreaBottom" fmla="*/ 163800 h 163440"/>
            </a:gdLst>
            <a:ahLst/>
            <a:cxnLst/>
            <a:rect l="textAreaLeft" t="textAreaTop" r="textAreaRight" b="textAreaBottom"/>
            <a:pathLst>
              <a:path w="5080" h="76200">
                <a:moveTo>
                  <a:pt x="4834" y="0"/>
                </a:moveTo>
                <a:lnTo>
                  <a:pt x="0" y="0"/>
                </a:lnTo>
                <a:lnTo>
                  <a:pt x="0" y="76199"/>
                </a:lnTo>
                <a:lnTo>
                  <a:pt x="4834" y="76199"/>
                </a:lnTo>
                <a:lnTo>
                  <a:pt x="4834" y="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36" name="object 402"/>
          <p:cNvSpPr/>
          <p:nvPr/>
        </p:nvSpPr>
        <p:spPr>
          <a:xfrm>
            <a:off x="28256400" y="33560280"/>
            <a:ext cx="10080" cy="163440"/>
          </a:xfrm>
          <a:custGeom>
            <a:avLst/>
            <a:gdLst>
              <a:gd name="textAreaLeft" fmla="*/ 0 w 10080"/>
              <a:gd name="textAreaRight" fmla="*/ 10440 w 10080"/>
              <a:gd name="textAreaTop" fmla="*/ 0 h 163440"/>
              <a:gd name="textAreaBottom" fmla="*/ 163800 h 163440"/>
            </a:gdLst>
            <a:ahLst/>
            <a:cxnLst/>
            <a:rect l="textAreaLeft" t="textAreaTop" r="textAreaRight" b="textAreaBottom"/>
            <a:pathLst>
              <a:path w="5080" h="76200">
                <a:moveTo>
                  <a:pt x="4834" y="0"/>
                </a:moveTo>
                <a:lnTo>
                  <a:pt x="0" y="0"/>
                </a:lnTo>
                <a:lnTo>
                  <a:pt x="0" y="76199"/>
                </a:lnTo>
                <a:lnTo>
                  <a:pt x="4834" y="76199"/>
                </a:lnTo>
                <a:lnTo>
                  <a:pt x="4834" y="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37" name="object 403"/>
          <p:cNvSpPr/>
          <p:nvPr/>
        </p:nvSpPr>
        <p:spPr>
          <a:xfrm>
            <a:off x="28465920" y="33560280"/>
            <a:ext cx="10080" cy="163440"/>
          </a:xfrm>
          <a:custGeom>
            <a:avLst/>
            <a:gdLst>
              <a:gd name="textAreaLeft" fmla="*/ 0 w 10080"/>
              <a:gd name="textAreaRight" fmla="*/ 10440 w 10080"/>
              <a:gd name="textAreaTop" fmla="*/ 0 h 163440"/>
              <a:gd name="textAreaBottom" fmla="*/ 163800 h 163440"/>
            </a:gdLst>
            <a:ahLst/>
            <a:cxnLst/>
            <a:rect l="textAreaLeft" t="textAreaTop" r="textAreaRight" b="textAreaBottom"/>
            <a:pathLst>
              <a:path w="5080" h="76200">
                <a:moveTo>
                  <a:pt x="4834" y="0"/>
                </a:moveTo>
                <a:lnTo>
                  <a:pt x="0" y="0"/>
                </a:lnTo>
                <a:lnTo>
                  <a:pt x="0" y="76199"/>
                </a:lnTo>
                <a:lnTo>
                  <a:pt x="4834" y="76199"/>
                </a:lnTo>
                <a:lnTo>
                  <a:pt x="4834" y="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38" name="object 404"/>
          <p:cNvSpPr/>
          <p:nvPr/>
        </p:nvSpPr>
        <p:spPr>
          <a:xfrm>
            <a:off x="28675080" y="33560280"/>
            <a:ext cx="10080" cy="163440"/>
          </a:xfrm>
          <a:custGeom>
            <a:avLst/>
            <a:gdLst>
              <a:gd name="textAreaLeft" fmla="*/ 0 w 10080"/>
              <a:gd name="textAreaRight" fmla="*/ 10440 w 10080"/>
              <a:gd name="textAreaTop" fmla="*/ 0 h 163440"/>
              <a:gd name="textAreaBottom" fmla="*/ 163800 h 163440"/>
            </a:gdLst>
            <a:ahLst/>
            <a:cxnLst/>
            <a:rect l="textAreaLeft" t="textAreaTop" r="textAreaRight" b="textAreaBottom"/>
            <a:pathLst>
              <a:path w="5080" h="76200">
                <a:moveTo>
                  <a:pt x="4834" y="0"/>
                </a:moveTo>
                <a:lnTo>
                  <a:pt x="0" y="0"/>
                </a:lnTo>
                <a:lnTo>
                  <a:pt x="0" y="76199"/>
                </a:lnTo>
                <a:lnTo>
                  <a:pt x="4834" y="76199"/>
                </a:lnTo>
                <a:lnTo>
                  <a:pt x="4834" y="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39" name="object 405"/>
          <p:cNvSpPr/>
          <p:nvPr/>
        </p:nvSpPr>
        <p:spPr>
          <a:xfrm>
            <a:off x="28884600" y="33560280"/>
            <a:ext cx="10080" cy="163440"/>
          </a:xfrm>
          <a:custGeom>
            <a:avLst/>
            <a:gdLst>
              <a:gd name="textAreaLeft" fmla="*/ 0 w 10080"/>
              <a:gd name="textAreaRight" fmla="*/ 10440 w 10080"/>
              <a:gd name="textAreaTop" fmla="*/ 0 h 163440"/>
              <a:gd name="textAreaBottom" fmla="*/ 163800 h 163440"/>
            </a:gdLst>
            <a:ahLst/>
            <a:cxnLst/>
            <a:rect l="textAreaLeft" t="textAreaTop" r="textAreaRight" b="textAreaBottom"/>
            <a:pathLst>
              <a:path w="5080" h="76200">
                <a:moveTo>
                  <a:pt x="4834" y="0"/>
                </a:moveTo>
                <a:lnTo>
                  <a:pt x="0" y="0"/>
                </a:lnTo>
                <a:lnTo>
                  <a:pt x="0" y="76199"/>
                </a:lnTo>
                <a:lnTo>
                  <a:pt x="4834" y="76199"/>
                </a:lnTo>
                <a:lnTo>
                  <a:pt x="4834" y="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40" name="object 406"/>
          <p:cNvSpPr/>
          <p:nvPr/>
        </p:nvSpPr>
        <p:spPr>
          <a:xfrm>
            <a:off x="29093760" y="33560280"/>
            <a:ext cx="10080" cy="163440"/>
          </a:xfrm>
          <a:custGeom>
            <a:avLst/>
            <a:gdLst>
              <a:gd name="textAreaLeft" fmla="*/ 0 w 10080"/>
              <a:gd name="textAreaRight" fmla="*/ 10440 w 10080"/>
              <a:gd name="textAreaTop" fmla="*/ 0 h 163440"/>
              <a:gd name="textAreaBottom" fmla="*/ 163800 h 163440"/>
            </a:gdLst>
            <a:ahLst/>
            <a:cxnLst/>
            <a:rect l="textAreaLeft" t="textAreaTop" r="textAreaRight" b="textAreaBottom"/>
            <a:pathLst>
              <a:path w="5080" h="76200">
                <a:moveTo>
                  <a:pt x="4834" y="0"/>
                </a:moveTo>
                <a:lnTo>
                  <a:pt x="0" y="0"/>
                </a:lnTo>
                <a:lnTo>
                  <a:pt x="0" y="76199"/>
                </a:lnTo>
                <a:lnTo>
                  <a:pt x="4834" y="76199"/>
                </a:lnTo>
                <a:lnTo>
                  <a:pt x="4834" y="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41" name="object 407"/>
          <p:cNvSpPr/>
          <p:nvPr/>
        </p:nvSpPr>
        <p:spPr>
          <a:xfrm>
            <a:off x="29302560" y="33560280"/>
            <a:ext cx="10080" cy="163440"/>
          </a:xfrm>
          <a:custGeom>
            <a:avLst/>
            <a:gdLst>
              <a:gd name="textAreaLeft" fmla="*/ 0 w 10080"/>
              <a:gd name="textAreaRight" fmla="*/ 10440 w 10080"/>
              <a:gd name="textAreaTop" fmla="*/ 0 h 163440"/>
              <a:gd name="textAreaBottom" fmla="*/ 163800 h 163440"/>
            </a:gdLst>
            <a:ahLst/>
            <a:cxnLst/>
            <a:rect l="textAreaLeft" t="textAreaTop" r="textAreaRight" b="textAreaBottom"/>
            <a:pathLst>
              <a:path w="5080" h="76200">
                <a:moveTo>
                  <a:pt x="4834" y="0"/>
                </a:moveTo>
                <a:lnTo>
                  <a:pt x="0" y="0"/>
                </a:lnTo>
                <a:lnTo>
                  <a:pt x="0" y="76199"/>
                </a:lnTo>
                <a:lnTo>
                  <a:pt x="4834" y="76199"/>
                </a:lnTo>
                <a:lnTo>
                  <a:pt x="4834" y="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42" name="object 408"/>
          <p:cNvSpPr/>
          <p:nvPr/>
        </p:nvSpPr>
        <p:spPr>
          <a:xfrm>
            <a:off x="29512080" y="33560280"/>
            <a:ext cx="10080" cy="163440"/>
          </a:xfrm>
          <a:custGeom>
            <a:avLst/>
            <a:gdLst>
              <a:gd name="textAreaLeft" fmla="*/ 0 w 10080"/>
              <a:gd name="textAreaRight" fmla="*/ 10440 w 10080"/>
              <a:gd name="textAreaTop" fmla="*/ 0 h 163440"/>
              <a:gd name="textAreaBottom" fmla="*/ 163800 h 163440"/>
            </a:gdLst>
            <a:ahLst/>
            <a:cxnLst/>
            <a:rect l="textAreaLeft" t="textAreaTop" r="textAreaRight" b="textAreaBottom"/>
            <a:pathLst>
              <a:path w="5080" h="76200">
                <a:moveTo>
                  <a:pt x="4834" y="0"/>
                </a:moveTo>
                <a:lnTo>
                  <a:pt x="0" y="0"/>
                </a:lnTo>
                <a:lnTo>
                  <a:pt x="0" y="76199"/>
                </a:lnTo>
                <a:lnTo>
                  <a:pt x="4834" y="76199"/>
                </a:lnTo>
                <a:lnTo>
                  <a:pt x="4834" y="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43" name="object 409"/>
          <p:cNvSpPr/>
          <p:nvPr/>
        </p:nvSpPr>
        <p:spPr>
          <a:xfrm>
            <a:off x="29721240" y="33560280"/>
            <a:ext cx="10080" cy="163440"/>
          </a:xfrm>
          <a:custGeom>
            <a:avLst/>
            <a:gdLst>
              <a:gd name="textAreaLeft" fmla="*/ 0 w 10080"/>
              <a:gd name="textAreaRight" fmla="*/ 10440 w 10080"/>
              <a:gd name="textAreaTop" fmla="*/ 0 h 163440"/>
              <a:gd name="textAreaBottom" fmla="*/ 163800 h 163440"/>
            </a:gdLst>
            <a:ahLst/>
            <a:cxnLst/>
            <a:rect l="textAreaLeft" t="textAreaTop" r="textAreaRight" b="textAreaBottom"/>
            <a:pathLst>
              <a:path w="5080" h="76200">
                <a:moveTo>
                  <a:pt x="4834" y="0"/>
                </a:moveTo>
                <a:lnTo>
                  <a:pt x="0" y="0"/>
                </a:lnTo>
                <a:lnTo>
                  <a:pt x="0" y="76199"/>
                </a:lnTo>
                <a:lnTo>
                  <a:pt x="4834" y="76199"/>
                </a:lnTo>
                <a:lnTo>
                  <a:pt x="4834" y="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44" name="object 410"/>
          <p:cNvSpPr/>
          <p:nvPr/>
        </p:nvSpPr>
        <p:spPr>
          <a:xfrm>
            <a:off x="29930760" y="33560280"/>
            <a:ext cx="10080" cy="163440"/>
          </a:xfrm>
          <a:custGeom>
            <a:avLst/>
            <a:gdLst>
              <a:gd name="textAreaLeft" fmla="*/ 0 w 10080"/>
              <a:gd name="textAreaRight" fmla="*/ 10440 w 10080"/>
              <a:gd name="textAreaTop" fmla="*/ 0 h 163440"/>
              <a:gd name="textAreaBottom" fmla="*/ 163800 h 163440"/>
            </a:gdLst>
            <a:ahLst/>
            <a:cxnLst/>
            <a:rect l="textAreaLeft" t="textAreaTop" r="textAreaRight" b="textAreaBottom"/>
            <a:pathLst>
              <a:path w="5080" h="76200">
                <a:moveTo>
                  <a:pt x="4834" y="0"/>
                </a:moveTo>
                <a:lnTo>
                  <a:pt x="0" y="0"/>
                </a:lnTo>
                <a:lnTo>
                  <a:pt x="0" y="76199"/>
                </a:lnTo>
                <a:lnTo>
                  <a:pt x="4834" y="76199"/>
                </a:lnTo>
                <a:lnTo>
                  <a:pt x="4834" y="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45" name="object 411"/>
          <p:cNvSpPr/>
          <p:nvPr/>
        </p:nvSpPr>
        <p:spPr>
          <a:xfrm>
            <a:off x="30139560" y="33560280"/>
            <a:ext cx="10080" cy="163440"/>
          </a:xfrm>
          <a:custGeom>
            <a:avLst/>
            <a:gdLst>
              <a:gd name="textAreaLeft" fmla="*/ 0 w 10080"/>
              <a:gd name="textAreaRight" fmla="*/ 10440 w 10080"/>
              <a:gd name="textAreaTop" fmla="*/ 0 h 163440"/>
              <a:gd name="textAreaBottom" fmla="*/ 163800 h 163440"/>
            </a:gdLst>
            <a:ahLst/>
            <a:cxnLst/>
            <a:rect l="textAreaLeft" t="textAreaTop" r="textAreaRight" b="textAreaBottom"/>
            <a:pathLst>
              <a:path w="5080" h="76200">
                <a:moveTo>
                  <a:pt x="4834" y="0"/>
                </a:moveTo>
                <a:lnTo>
                  <a:pt x="0" y="0"/>
                </a:lnTo>
                <a:lnTo>
                  <a:pt x="0" y="76199"/>
                </a:lnTo>
                <a:lnTo>
                  <a:pt x="4834" y="76199"/>
                </a:lnTo>
                <a:lnTo>
                  <a:pt x="4834" y="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46" name="object 412"/>
          <p:cNvSpPr/>
          <p:nvPr/>
        </p:nvSpPr>
        <p:spPr>
          <a:xfrm>
            <a:off x="30349440" y="33560280"/>
            <a:ext cx="10080" cy="163440"/>
          </a:xfrm>
          <a:custGeom>
            <a:avLst/>
            <a:gdLst>
              <a:gd name="textAreaLeft" fmla="*/ 0 w 10080"/>
              <a:gd name="textAreaRight" fmla="*/ 10440 w 10080"/>
              <a:gd name="textAreaTop" fmla="*/ 0 h 163440"/>
              <a:gd name="textAreaBottom" fmla="*/ 163800 h 163440"/>
            </a:gdLst>
            <a:ahLst/>
            <a:cxnLst/>
            <a:rect l="textAreaLeft" t="textAreaTop" r="textAreaRight" b="textAreaBottom"/>
            <a:pathLst>
              <a:path w="5080" h="76200">
                <a:moveTo>
                  <a:pt x="4834" y="0"/>
                </a:moveTo>
                <a:lnTo>
                  <a:pt x="0" y="0"/>
                </a:lnTo>
                <a:lnTo>
                  <a:pt x="0" y="76199"/>
                </a:lnTo>
                <a:lnTo>
                  <a:pt x="4834" y="76199"/>
                </a:lnTo>
                <a:lnTo>
                  <a:pt x="4834" y="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47" name="object 413"/>
          <p:cNvSpPr/>
          <p:nvPr/>
        </p:nvSpPr>
        <p:spPr>
          <a:xfrm>
            <a:off x="30558240" y="33560280"/>
            <a:ext cx="10080" cy="163440"/>
          </a:xfrm>
          <a:custGeom>
            <a:avLst/>
            <a:gdLst>
              <a:gd name="textAreaLeft" fmla="*/ 0 w 10080"/>
              <a:gd name="textAreaRight" fmla="*/ 10440 w 10080"/>
              <a:gd name="textAreaTop" fmla="*/ 0 h 163440"/>
              <a:gd name="textAreaBottom" fmla="*/ 163800 h 163440"/>
            </a:gdLst>
            <a:ahLst/>
            <a:cxnLst/>
            <a:rect l="textAreaLeft" t="textAreaTop" r="textAreaRight" b="textAreaBottom"/>
            <a:pathLst>
              <a:path w="5080" h="76200">
                <a:moveTo>
                  <a:pt x="4834" y="0"/>
                </a:moveTo>
                <a:lnTo>
                  <a:pt x="0" y="0"/>
                </a:lnTo>
                <a:lnTo>
                  <a:pt x="0" y="76199"/>
                </a:lnTo>
                <a:lnTo>
                  <a:pt x="4834" y="76199"/>
                </a:lnTo>
                <a:lnTo>
                  <a:pt x="4834" y="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48" name="object 414"/>
          <p:cNvSpPr/>
          <p:nvPr/>
        </p:nvSpPr>
        <p:spPr>
          <a:xfrm>
            <a:off x="30767040" y="33560280"/>
            <a:ext cx="10080" cy="163440"/>
          </a:xfrm>
          <a:custGeom>
            <a:avLst/>
            <a:gdLst>
              <a:gd name="textAreaLeft" fmla="*/ 0 w 10080"/>
              <a:gd name="textAreaRight" fmla="*/ 10440 w 10080"/>
              <a:gd name="textAreaTop" fmla="*/ 0 h 163440"/>
              <a:gd name="textAreaBottom" fmla="*/ 163800 h 163440"/>
            </a:gdLst>
            <a:ahLst/>
            <a:cxnLst/>
            <a:rect l="textAreaLeft" t="textAreaTop" r="textAreaRight" b="textAreaBottom"/>
            <a:pathLst>
              <a:path w="5080" h="76200">
                <a:moveTo>
                  <a:pt x="4834" y="0"/>
                </a:moveTo>
                <a:lnTo>
                  <a:pt x="0" y="0"/>
                </a:lnTo>
                <a:lnTo>
                  <a:pt x="0" y="76199"/>
                </a:lnTo>
                <a:lnTo>
                  <a:pt x="4834" y="76199"/>
                </a:lnTo>
                <a:lnTo>
                  <a:pt x="4834" y="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49" name="object 415"/>
          <p:cNvSpPr/>
          <p:nvPr/>
        </p:nvSpPr>
        <p:spPr>
          <a:xfrm>
            <a:off x="30976920" y="33560280"/>
            <a:ext cx="10080" cy="163440"/>
          </a:xfrm>
          <a:custGeom>
            <a:avLst/>
            <a:gdLst>
              <a:gd name="textAreaLeft" fmla="*/ 0 w 10080"/>
              <a:gd name="textAreaRight" fmla="*/ 10440 w 10080"/>
              <a:gd name="textAreaTop" fmla="*/ 0 h 163440"/>
              <a:gd name="textAreaBottom" fmla="*/ 163800 h 163440"/>
            </a:gdLst>
            <a:ahLst/>
            <a:cxnLst/>
            <a:rect l="textAreaLeft" t="textAreaTop" r="textAreaRight" b="textAreaBottom"/>
            <a:pathLst>
              <a:path w="5080" h="76200">
                <a:moveTo>
                  <a:pt x="4834" y="0"/>
                </a:moveTo>
                <a:lnTo>
                  <a:pt x="0" y="0"/>
                </a:lnTo>
                <a:lnTo>
                  <a:pt x="0" y="76199"/>
                </a:lnTo>
                <a:lnTo>
                  <a:pt x="4834" y="76199"/>
                </a:lnTo>
                <a:lnTo>
                  <a:pt x="4834" y="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50" name="object 416"/>
          <p:cNvSpPr/>
          <p:nvPr/>
        </p:nvSpPr>
        <p:spPr>
          <a:xfrm>
            <a:off x="31185720" y="33560280"/>
            <a:ext cx="10080" cy="163440"/>
          </a:xfrm>
          <a:custGeom>
            <a:avLst/>
            <a:gdLst>
              <a:gd name="textAreaLeft" fmla="*/ 0 w 10080"/>
              <a:gd name="textAreaRight" fmla="*/ 10440 w 10080"/>
              <a:gd name="textAreaTop" fmla="*/ 0 h 163440"/>
              <a:gd name="textAreaBottom" fmla="*/ 163800 h 163440"/>
            </a:gdLst>
            <a:ahLst/>
            <a:cxnLst/>
            <a:rect l="textAreaLeft" t="textAreaTop" r="textAreaRight" b="textAreaBottom"/>
            <a:pathLst>
              <a:path w="5080" h="76200">
                <a:moveTo>
                  <a:pt x="4834" y="0"/>
                </a:moveTo>
                <a:lnTo>
                  <a:pt x="0" y="0"/>
                </a:lnTo>
                <a:lnTo>
                  <a:pt x="0" y="76199"/>
                </a:lnTo>
                <a:lnTo>
                  <a:pt x="4834" y="76199"/>
                </a:lnTo>
                <a:lnTo>
                  <a:pt x="4834" y="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51" name="object 417"/>
          <p:cNvSpPr/>
          <p:nvPr/>
        </p:nvSpPr>
        <p:spPr>
          <a:xfrm>
            <a:off x="31395600" y="33560280"/>
            <a:ext cx="10080" cy="163440"/>
          </a:xfrm>
          <a:custGeom>
            <a:avLst/>
            <a:gdLst>
              <a:gd name="textAreaLeft" fmla="*/ 0 w 10080"/>
              <a:gd name="textAreaRight" fmla="*/ 10440 w 10080"/>
              <a:gd name="textAreaTop" fmla="*/ 0 h 163440"/>
              <a:gd name="textAreaBottom" fmla="*/ 163800 h 163440"/>
            </a:gdLst>
            <a:ahLst/>
            <a:cxnLst/>
            <a:rect l="textAreaLeft" t="textAreaTop" r="textAreaRight" b="textAreaBottom"/>
            <a:pathLst>
              <a:path w="5080" h="76200">
                <a:moveTo>
                  <a:pt x="4834" y="0"/>
                </a:moveTo>
                <a:lnTo>
                  <a:pt x="0" y="0"/>
                </a:lnTo>
                <a:lnTo>
                  <a:pt x="0" y="76199"/>
                </a:lnTo>
                <a:lnTo>
                  <a:pt x="4834" y="76199"/>
                </a:lnTo>
                <a:lnTo>
                  <a:pt x="4834" y="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52" name="object 418"/>
          <p:cNvSpPr/>
          <p:nvPr/>
        </p:nvSpPr>
        <p:spPr>
          <a:xfrm>
            <a:off x="31604400" y="33560280"/>
            <a:ext cx="10080" cy="163440"/>
          </a:xfrm>
          <a:custGeom>
            <a:avLst/>
            <a:gdLst>
              <a:gd name="textAreaLeft" fmla="*/ 0 w 10080"/>
              <a:gd name="textAreaRight" fmla="*/ 10440 w 10080"/>
              <a:gd name="textAreaTop" fmla="*/ 0 h 163440"/>
              <a:gd name="textAreaBottom" fmla="*/ 163800 h 163440"/>
            </a:gdLst>
            <a:ahLst/>
            <a:cxnLst/>
            <a:rect l="textAreaLeft" t="textAreaTop" r="textAreaRight" b="textAreaBottom"/>
            <a:pathLst>
              <a:path w="5080" h="76200">
                <a:moveTo>
                  <a:pt x="4834" y="0"/>
                </a:moveTo>
                <a:lnTo>
                  <a:pt x="0" y="0"/>
                </a:lnTo>
                <a:lnTo>
                  <a:pt x="0" y="76199"/>
                </a:lnTo>
                <a:lnTo>
                  <a:pt x="4834" y="76199"/>
                </a:lnTo>
                <a:lnTo>
                  <a:pt x="4834" y="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grpSp>
        <p:nvGrpSpPr>
          <p:cNvPr id="453" name="object 419"/>
          <p:cNvGrpSpPr/>
          <p:nvPr/>
        </p:nvGrpSpPr>
        <p:grpSpPr>
          <a:xfrm>
            <a:off x="27452520" y="29305800"/>
            <a:ext cx="4640040" cy="4630680"/>
            <a:chOff x="27452520" y="29305800"/>
            <a:chExt cx="4640040" cy="4630680"/>
          </a:xfrm>
        </p:grpSpPr>
        <p:sp>
          <p:nvSpPr>
            <p:cNvPr id="454" name="object 420"/>
            <p:cNvSpPr/>
            <p:nvPr/>
          </p:nvSpPr>
          <p:spPr>
            <a:xfrm>
              <a:off x="27652320" y="31050360"/>
              <a:ext cx="4358160" cy="2673360"/>
            </a:xfrm>
            <a:custGeom>
              <a:avLst/>
              <a:gdLst>
                <a:gd name="textAreaLeft" fmla="*/ 0 w 4358160"/>
                <a:gd name="textAreaRight" fmla="*/ 4358520 w 4358160"/>
                <a:gd name="textAreaTop" fmla="*/ 0 h 2673360"/>
                <a:gd name="textAreaBottom" fmla="*/ 2673720 h 2673360"/>
              </a:gdLst>
              <a:ahLst/>
              <a:cxnLst/>
              <a:rect l="textAreaLeft" t="textAreaTop" r="textAreaRight" b="textAreaBottom"/>
              <a:pathLst>
                <a:path w="2028190" h="1244600">
                  <a:moveTo>
                    <a:pt x="2027669" y="279400"/>
                  </a:moveTo>
                  <a:lnTo>
                    <a:pt x="1936305" y="279400"/>
                  </a:lnTo>
                  <a:lnTo>
                    <a:pt x="1936305" y="292100"/>
                  </a:lnTo>
                  <a:lnTo>
                    <a:pt x="1936305" y="571500"/>
                  </a:lnTo>
                  <a:lnTo>
                    <a:pt x="1936305" y="584200"/>
                  </a:lnTo>
                  <a:lnTo>
                    <a:pt x="1936305" y="863600"/>
                  </a:lnTo>
                  <a:lnTo>
                    <a:pt x="1936305" y="876300"/>
                  </a:lnTo>
                  <a:lnTo>
                    <a:pt x="1936305" y="1155700"/>
                  </a:lnTo>
                  <a:lnTo>
                    <a:pt x="1843786" y="1155700"/>
                  </a:lnTo>
                  <a:lnTo>
                    <a:pt x="1843786" y="876300"/>
                  </a:lnTo>
                  <a:lnTo>
                    <a:pt x="1936305" y="876300"/>
                  </a:lnTo>
                  <a:lnTo>
                    <a:pt x="1936305" y="863600"/>
                  </a:lnTo>
                  <a:lnTo>
                    <a:pt x="1843786" y="863600"/>
                  </a:lnTo>
                  <a:lnTo>
                    <a:pt x="1843786" y="584200"/>
                  </a:lnTo>
                  <a:lnTo>
                    <a:pt x="1936305" y="584200"/>
                  </a:lnTo>
                  <a:lnTo>
                    <a:pt x="1936305" y="571500"/>
                  </a:lnTo>
                  <a:lnTo>
                    <a:pt x="1843786" y="571500"/>
                  </a:lnTo>
                  <a:lnTo>
                    <a:pt x="1843786" y="292100"/>
                  </a:lnTo>
                  <a:lnTo>
                    <a:pt x="1936305" y="292100"/>
                  </a:lnTo>
                  <a:lnTo>
                    <a:pt x="1936305" y="279400"/>
                  </a:lnTo>
                  <a:lnTo>
                    <a:pt x="1838947" y="279400"/>
                  </a:lnTo>
                  <a:lnTo>
                    <a:pt x="1838947" y="292100"/>
                  </a:lnTo>
                  <a:lnTo>
                    <a:pt x="1838947" y="571500"/>
                  </a:lnTo>
                  <a:lnTo>
                    <a:pt x="1838947" y="584200"/>
                  </a:lnTo>
                  <a:lnTo>
                    <a:pt x="1838947" y="863600"/>
                  </a:lnTo>
                  <a:lnTo>
                    <a:pt x="1838947" y="876300"/>
                  </a:lnTo>
                  <a:lnTo>
                    <a:pt x="1838947" y="1155700"/>
                  </a:lnTo>
                  <a:lnTo>
                    <a:pt x="1746440" y="1155700"/>
                  </a:lnTo>
                  <a:lnTo>
                    <a:pt x="1746440" y="876300"/>
                  </a:lnTo>
                  <a:lnTo>
                    <a:pt x="1838947" y="876300"/>
                  </a:lnTo>
                  <a:lnTo>
                    <a:pt x="1838947" y="863600"/>
                  </a:lnTo>
                  <a:lnTo>
                    <a:pt x="1746440" y="863600"/>
                  </a:lnTo>
                  <a:lnTo>
                    <a:pt x="1746440" y="584200"/>
                  </a:lnTo>
                  <a:lnTo>
                    <a:pt x="1838947" y="584200"/>
                  </a:lnTo>
                  <a:lnTo>
                    <a:pt x="1838947" y="571500"/>
                  </a:lnTo>
                  <a:lnTo>
                    <a:pt x="1746440" y="571500"/>
                  </a:lnTo>
                  <a:lnTo>
                    <a:pt x="1746440" y="292100"/>
                  </a:lnTo>
                  <a:lnTo>
                    <a:pt x="1838947" y="292100"/>
                  </a:lnTo>
                  <a:lnTo>
                    <a:pt x="1838947" y="279400"/>
                  </a:lnTo>
                  <a:lnTo>
                    <a:pt x="1741601" y="279400"/>
                  </a:lnTo>
                  <a:lnTo>
                    <a:pt x="1741601" y="292100"/>
                  </a:lnTo>
                  <a:lnTo>
                    <a:pt x="1741601" y="571500"/>
                  </a:lnTo>
                  <a:lnTo>
                    <a:pt x="1741601" y="584200"/>
                  </a:lnTo>
                  <a:lnTo>
                    <a:pt x="1741601" y="863600"/>
                  </a:lnTo>
                  <a:lnTo>
                    <a:pt x="1741601" y="876300"/>
                  </a:lnTo>
                  <a:lnTo>
                    <a:pt x="1741601" y="1155700"/>
                  </a:lnTo>
                  <a:lnTo>
                    <a:pt x="1649069" y="1155700"/>
                  </a:lnTo>
                  <a:lnTo>
                    <a:pt x="1649069" y="876300"/>
                  </a:lnTo>
                  <a:lnTo>
                    <a:pt x="1741601" y="876300"/>
                  </a:lnTo>
                  <a:lnTo>
                    <a:pt x="1741601" y="863600"/>
                  </a:lnTo>
                  <a:lnTo>
                    <a:pt x="1649069" y="863600"/>
                  </a:lnTo>
                  <a:lnTo>
                    <a:pt x="1649069" y="584200"/>
                  </a:lnTo>
                  <a:lnTo>
                    <a:pt x="1741601" y="584200"/>
                  </a:lnTo>
                  <a:lnTo>
                    <a:pt x="1741601" y="571500"/>
                  </a:lnTo>
                  <a:lnTo>
                    <a:pt x="1649069" y="571500"/>
                  </a:lnTo>
                  <a:lnTo>
                    <a:pt x="1649069" y="292100"/>
                  </a:lnTo>
                  <a:lnTo>
                    <a:pt x="1741601" y="292100"/>
                  </a:lnTo>
                  <a:lnTo>
                    <a:pt x="1741601" y="279400"/>
                  </a:lnTo>
                  <a:lnTo>
                    <a:pt x="1644230" y="279400"/>
                  </a:lnTo>
                  <a:lnTo>
                    <a:pt x="1644230" y="292100"/>
                  </a:lnTo>
                  <a:lnTo>
                    <a:pt x="1644230" y="571500"/>
                  </a:lnTo>
                  <a:lnTo>
                    <a:pt x="1644230" y="584200"/>
                  </a:lnTo>
                  <a:lnTo>
                    <a:pt x="1644230" y="863600"/>
                  </a:lnTo>
                  <a:lnTo>
                    <a:pt x="1644230" y="876300"/>
                  </a:lnTo>
                  <a:lnTo>
                    <a:pt x="1644230" y="1155700"/>
                  </a:lnTo>
                  <a:lnTo>
                    <a:pt x="1551711" y="1155700"/>
                  </a:lnTo>
                  <a:lnTo>
                    <a:pt x="1551711" y="876300"/>
                  </a:lnTo>
                  <a:lnTo>
                    <a:pt x="1644230" y="876300"/>
                  </a:lnTo>
                  <a:lnTo>
                    <a:pt x="1644230" y="863600"/>
                  </a:lnTo>
                  <a:lnTo>
                    <a:pt x="1551711" y="863600"/>
                  </a:lnTo>
                  <a:lnTo>
                    <a:pt x="1551711" y="584200"/>
                  </a:lnTo>
                  <a:lnTo>
                    <a:pt x="1644230" y="584200"/>
                  </a:lnTo>
                  <a:lnTo>
                    <a:pt x="1644230" y="571500"/>
                  </a:lnTo>
                  <a:lnTo>
                    <a:pt x="1551711" y="571500"/>
                  </a:lnTo>
                  <a:lnTo>
                    <a:pt x="1551711" y="292100"/>
                  </a:lnTo>
                  <a:lnTo>
                    <a:pt x="1644230" y="292100"/>
                  </a:lnTo>
                  <a:lnTo>
                    <a:pt x="1644230" y="279400"/>
                  </a:lnTo>
                  <a:lnTo>
                    <a:pt x="1546885" y="279400"/>
                  </a:lnTo>
                  <a:lnTo>
                    <a:pt x="1546885" y="292100"/>
                  </a:lnTo>
                  <a:lnTo>
                    <a:pt x="1546885" y="571500"/>
                  </a:lnTo>
                  <a:lnTo>
                    <a:pt x="1546885" y="584200"/>
                  </a:lnTo>
                  <a:lnTo>
                    <a:pt x="1546885" y="863600"/>
                  </a:lnTo>
                  <a:lnTo>
                    <a:pt x="1546885" y="876300"/>
                  </a:lnTo>
                  <a:lnTo>
                    <a:pt x="1546885" y="1155700"/>
                  </a:lnTo>
                  <a:lnTo>
                    <a:pt x="1454365" y="1155700"/>
                  </a:lnTo>
                  <a:lnTo>
                    <a:pt x="1454365" y="876300"/>
                  </a:lnTo>
                  <a:lnTo>
                    <a:pt x="1546885" y="876300"/>
                  </a:lnTo>
                  <a:lnTo>
                    <a:pt x="1546885" y="863600"/>
                  </a:lnTo>
                  <a:lnTo>
                    <a:pt x="1454365" y="863600"/>
                  </a:lnTo>
                  <a:lnTo>
                    <a:pt x="1454365" y="584200"/>
                  </a:lnTo>
                  <a:lnTo>
                    <a:pt x="1546885" y="584200"/>
                  </a:lnTo>
                  <a:lnTo>
                    <a:pt x="1546885" y="571500"/>
                  </a:lnTo>
                  <a:lnTo>
                    <a:pt x="1454365" y="571500"/>
                  </a:lnTo>
                  <a:lnTo>
                    <a:pt x="1454365" y="292100"/>
                  </a:lnTo>
                  <a:lnTo>
                    <a:pt x="1546885" y="292100"/>
                  </a:lnTo>
                  <a:lnTo>
                    <a:pt x="1546885" y="279400"/>
                  </a:lnTo>
                  <a:lnTo>
                    <a:pt x="1449527" y="279400"/>
                  </a:lnTo>
                  <a:lnTo>
                    <a:pt x="1449527" y="292100"/>
                  </a:lnTo>
                  <a:lnTo>
                    <a:pt x="1449527" y="571500"/>
                  </a:lnTo>
                  <a:lnTo>
                    <a:pt x="1449527" y="584200"/>
                  </a:lnTo>
                  <a:lnTo>
                    <a:pt x="1449527" y="863600"/>
                  </a:lnTo>
                  <a:lnTo>
                    <a:pt x="1449527" y="876300"/>
                  </a:lnTo>
                  <a:lnTo>
                    <a:pt x="1449527" y="1155700"/>
                  </a:lnTo>
                  <a:lnTo>
                    <a:pt x="1357007" y="1155700"/>
                  </a:lnTo>
                  <a:lnTo>
                    <a:pt x="1357007" y="876300"/>
                  </a:lnTo>
                  <a:lnTo>
                    <a:pt x="1449527" y="876300"/>
                  </a:lnTo>
                  <a:lnTo>
                    <a:pt x="1449527" y="863600"/>
                  </a:lnTo>
                  <a:lnTo>
                    <a:pt x="1357007" y="863600"/>
                  </a:lnTo>
                  <a:lnTo>
                    <a:pt x="1357007" y="584200"/>
                  </a:lnTo>
                  <a:lnTo>
                    <a:pt x="1449527" y="584200"/>
                  </a:lnTo>
                  <a:lnTo>
                    <a:pt x="1449527" y="571500"/>
                  </a:lnTo>
                  <a:lnTo>
                    <a:pt x="1357007" y="571500"/>
                  </a:lnTo>
                  <a:lnTo>
                    <a:pt x="1357007" y="292100"/>
                  </a:lnTo>
                  <a:lnTo>
                    <a:pt x="1449527" y="292100"/>
                  </a:lnTo>
                  <a:lnTo>
                    <a:pt x="1449527" y="279400"/>
                  </a:lnTo>
                  <a:lnTo>
                    <a:pt x="1352169" y="279400"/>
                  </a:lnTo>
                  <a:lnTo>
                    <a:pt x="1352169" y="292100"/>
                  </a:lnTo>
                  <a:lnTo>
                    <a:pt x="1352169" y="571500"/>
                  </a:lnTo>
                  <a:lnTo>
                    <a:pt x="1352169" y="584200"/>
                  </a:lnTo>
                  <a:lnTo>
                    <a:pt x="1352169" y="863600"/>
                  </a:lnTo>
                  <a:lnTo>
                    <a:pt x="1352169" y="876300"/>
                  </a:lnTo>
                  <a:lnTo>
                    <a:pt x="1352169" y="1155700"/>
                  </a:lnTo>
                  <a:lnTo>
                    <a:pt x="1259649" y="1155700"/>
                  </a:lnTo>
                  <a:lnTo>
                    <a:pt x="1259649" y="876300"/>
                  </a:lnTo>
                  <a:lnTo>
                    <a:pt x="1352169" y="876300"/>
                  </a:lnTo>
                  <a:lnTo>
                    <a:pt x="1352169" y="863600"/>
                  </a:lnTo>
                  <a:lnTo>
                    <a:pt x="1259649" y="863600"/>
                  </a:lnTo>
                  <a:lnTo>
                    <a:pt x="1259649" y="584200"/>
                  </a:lnTo>
                  <a:lnTo>
                    <a:pt x="1352169" y="584200"/>
                  </a:lnTo>
                  <a:lnTo>
                    <a:pt x="1352169" y="571500"/>
                  </a:lnTo>
                  <a:lnTo>
                    <a:pt x="1259649" y="571500"/>
                  </a:lnTo>
                  <a:lnTo>
                    <a:pt x="1259649" y="292100"/>
                  </a:lnTo>
                  <a:lnTo>
                    <a:pt x="1352169" y="292100"/>
                  </a:lnTo>
                  <a:lnTo>
                    <a:pt x="1352169" y="279400"/>
                  </a:lnTo>
                  <a:lnTo>
                    <a:pt x="1254810" y="279400"/>
                  </a:lnTo>
                  <a:lnTo>
                    <a:pt x="1254810" y="292100"/>
                  </a:lnTo>
                  <a:lnTo>
                    <a:pt x="1254810" y="571500"/>
                  </a:lnTo>
                  <a:lnTo>
                    <a:pt x="1254810" y="584200"/>
                  </a:lnTo>
                  <a:lnTo>
                    <a:pt x="1254810" y="863600"/>
                  </a:lnTo>
                  <a:lnTo>
                    <a:pt x="1254810" y="876300"/>
                  </a:lnTo>
                  <a:lnTo>
                    <a:pt x="1254810" y="1155700"/>
                  </a:lnTo>
                  <a:lnTo>
                    <a:pt x="1162291" y="1155700"/>
                  </a:lnTo>
                  <a:lnTo>
                    <a:pt x="1162291" y="876300"/>
                  </a:lnTo>
                  <a:lnTo>
                    <a:pt x="1254810" y="876300"/>
                  </a:lnTo>
                  <a:lnTo>
                    <a:pt x="1254810" y="863600"/>
                  </a:lnTo>
                  <a:lnTo>
                    <a:pt x="1162291" y="863600"/>
                  </a:lnTo>
                  <a:lnTo>
                    <a:pt x="1162291" y="584200"/>
                  </a:lnTo>
                  <a:lnTo>
                    <a:pt x="1254810" y="584200"/>
                  </a:lnTo>
                  <a:lnTo>
                    <a:pt x="1254810" y="571500"/>
                  </a:lnTo>
                  <a:lnTo>
                    <a:pt x="1162291" y="571500"/>
                  </a:lnTo>
                  <a:lnTo>
                    <a:pt x="1162291" y="292100"/>
                  </a:lnTo>
                  <a:lnTo>
                    <a:pt x="1254810" y="292100"/>
                  </a:lnTo>
                  <a:lnTo>
                    <a:pt x="1254810" y="279400"/>
                  </a:lnTo>
                  <a:lnTo>
                    <a:pt x="1157452" y="279400"/>
                  </a:lnTo>
                  <a:lnTo>
                    <a:pt x="1157452" y="292100"/>
                  </a:lnTo>
                  <a:lnTo>
                    <a:pt x="1157452" y="571500"/>
                  </a:lnTo>
                  <a:lnTo>
                    <a:pt x="1157452" y="584200"/>
                  </a:lnTo>
                  <a:lnTo>
                    <a:pt x="1157452" y="863600"/>
                  </a:lnTo>
                  <a:lnTo>
                    <a:pt x="1157452" y="876300"/>
                  </a:lnTo>
                  <a:lnTo>
                    <a:pt x="1157452" y="1155700"/>
                  </a:lnTo>
                  <a:lnTo>
                    <a:pt x="1064933" y="1155700"/>
                  </a:lnTo>
                  <a:lnTo>
                    <a:pt x="1064933" y="876300"/>
                  </a:lnTo>
                  <a:lnTo>
                    <a:pt x="1157452" y="876300"/>
                  </a:lnTo>
                  <a:lnTo>
                    <a:pt x="1157452" y="863600"/>
                  </a:lnTo>
                  <a:lnTo>
                    <a:pt x="1064933" y="863600"/>
                  </a:lnTo>
                  <a:lnTo>
                    <a:pt x="1064933" y="584200"/>
                  </a:lnTo>
                  <a:lnTo>
                    <a:pt x="1157452" y="584200"/>
                  </a:lnTo>
                  <a:lnTo>
                    <a:pt x="1157452" y="571500"/>
                  </a:lnTo>
                  <a:lnTo>
                    <a:pt x="1064933" y="571500"/>
                  </a:lnTo>
                  <a:lnTo>
                    <a:pt x="1064933" y="292100"/>
                  </a:lnTo>
                  <a:lnTo>
                    <a:pt x="1157452" y="292100"/>
                  </a:lnTo>
                  <a:lnTo>
                    <a:pt x="1157452" y="279400"/>
                  </a:lnTo>
                  <a:lnTo>
                    <a:pt x="1060107" y="279400"/>
                  </a:lnTo>
                  <a:lnTo>
                    <a:pt x="1060107" y="292100"/>
                  </a:lnTo>
                  <a:lnTo>
                    <a:pt x="1060107" y="571500"/>
                  </a:lnTo>
                  <a:lnTo>
                    <a:pt x="1060107" y="584200"/>
                  </a:lnTo>
                  <a:lnTo>
                    <a:pt x="1060107" y="863600"/>
                  </a:lnTo>
                  <a:lnTo>
                    <a:pt x="1060107" y="876300"/>
                  </a:lnTo>
                  <a:lnTo>
                    <a:pt x="1060107" y="1155700"/>
                  </a:lnTo>
                  <a:lnTo>
                    <a:pt x="967574" y="1155700"/>
                  </a:lnTo>
                  <a:lnTo>
                    <a:pt x="967574" y="876300"/>
                  </a:lnTo>
                  <a:lnTo>
                    <a:pt x="1060107" y="876300"/>
                  </a:lnTo>
                  <a:lnTo>
                    <a:pt x="1060107" y="863600"/>
                  </a:lnTo>
                  <a:lnTo>
                    <a:pt x="967574" y="863600"/>
                  </a:lnTo>
                  <a:lnTo>
                    <a:pt x="967574" y="584200"/>
                  </a:lnTo>
                  <a:lnTo>
                    <a:pt x="1060107" y="584200"/>
                  </a:lnTo>
                  <a:lnTo>
                    <a:pt x="1060107" y="571500"/>
                  </a:lnTo>
                  <a:lnTo>
                    <a:pt x="967574" y="571500"/>
                  </a:lnTo>
                  <a:lnTo>
                    <a:pt x="967574" y="292100"/>
                  </a:lnTo>
                  <a:lnTo>
                    <a:pt x="1060107" y="292100"/>
                  </a:lnTo>
                  <a:lnTo>
                    <a:pt x="1060107" y="279400"/>
                  </a:lnTo>
                  <a:lnTo>
                    <a:pt x="962736" y="279400"/>
                  </a:lnTo>
                  <a:lnTo>
                    <a:pt x="962736" y="292100"/>
                  </a:lnTo>
                  <a:lnTo>
                    <a:pt x="962736" y="571500"/>
                  </a:lnTo>
                  <a:lnTo>
                    <a:pt x="962736" y="584200"/>
                  </a:lnTo>
                  <a:lnTo>
                    <a:pt x="962736" y="863600"/>
                  </a:lnTo>
                  <a:lnTo>
                    <a:pt x="962736" y="876300"/>
                  </a:lnTo>
                  <a:lnTo>
                    <a:pt x="962736" y="1155700"/>
                  </a:lnTo>
                  <a:lnTo>
                    <a:pt x="870216" y="1155700"/>
                  </a:lnTo>
                  <a:lnTo>
                    <a:pt x="870216" y="876300"/>
                  </a:lnTo>
                  <a:lnTo>
                    <a:pt x="962736" y="876300"/>
                  </a:lnTo>
                  <a:lnTo>
                    <a:pt x="962736" y="863600"/>
                  </a:lnTo>
                  <a:lnTo>
                    <a:pt x="870216" y="863600"/>
                  </a:lnTo>
                  <a:lnTo>
                    <a:pt x="870216" y="584200"/>
                  </a:lnTo>
                  <a:lnTo>
                    <a:pt x="962736" y="584200"/>
                  </a:lnTo>
                  <a:lnTo>
                    <a:pt x="962736" y="571500"/>
                  </a:lnTo>
                  <a:lnTo>
                    <a:pt x="870216" y="571500"/>
                  </a:lnTo>
                  <a:lnTo>
                    <a:pt x="870216" y="292100"/>
                  </a:lnTo>
                  <a:lnTo>
                    <a:pt x="962736" y="292100"/>
                  </a:lnTo>
                  <a:lnTo>
                    <a:pt x="962736" y="279400"/>
                  </a:lnTo>
                  <a:lnTo>
                    <a:pt x="865378" y="279400"/>
                  </a:lnTo>
                  <a:lnTo>
                    <a:pt x="865378" y="292100"/>
                  </a:lnTo>
                  <a:lnTo>
                    <a:pt x="865378" y="571500"/>
                  </a:lnTo>
                  <a:lnTo>
                    <a:pt x="865378" y="584200"/>
                  </a:lnTo>
                  <a:lnTo>
                    <a:pt x="865378" y="863600"/>
                  </a:lnTo>
                  <a:lnTo>
                    <a:pt x="865378" y="876300"/>
                  </a:lnTo>
                  <a:lnTo>
                    <a:pt x="865378" y="1155700"/>
                  </a:lnTo>
                  <a:lnTo>
                    <a:pt x="772858" y="1155700"/>
                  </a:lnTo>
                  <a:lnTo>
                    <a:pt x="772858" y="876300"/>
                  </a:lnTo>
                  <a:lnTo>
                    <a:pt x="865378" y="876300"/>
                  </a:lnTo>
                  <a:lnTo>
                    <a:pt x="865378" y="863600"/>
                  </a:lnTo>
                  <a:lnTo>
                    <a:pt x="772858" y="863600"/>
                  </a:lnTo>
                  <a:lnTo>
                    <a:pt x="772858" y="584200"/>
                  </a:lnTo>
                  <a:lnTo>
                    <a:pt x="865378" y="584200"/>
                  </a:lnTo>
                  <a:lnTo>
                    <a:pt x="865378" y="571500"/>
                  </a:lnTo>
                  <a:lnTo>
                    <a:pt x="772858" y="571500"/>
                  </a:lnTo>
                  <a:lnTo>
                    <a:pt x="772858" y="292100"/>
                  </a:lnTo>
                  <a:lnTo>
                    <a:pt x="865378" y="292100"/>
                  </a:lnTo>
                  <a:lnTo>
                    <a:pt x="865378" y="279400"/>
                  </a:lnTo>
                  <a:lnTo>
                    <a:pt x="768032" y="279400"/>
                  </a:lnTo>
                  <a:lnTo>
                    <a:pt x="768032" y="292100"/>
                  </a:lnTo>
                  <a:lnTo>
                    <a:pt x="768032" y="571500"/>
                  </a:lnTo>
                  <a:lnTo>
                    <a:pt x="768032" y="584200"/>
                  </a:lnTo>
                  <a:lnTo>
                    <a:pt x="768032" y="863600"/>
                  </a:lnTo>
                  <a:lnTo>
                    <a:pt x="768032" y="876300"/>
                  </a:lnTo>
                  <a:lnTo>
                    <a:pt x="768032" y="1155700"/>
                  </a:lnTo>
                  <a:lnTo>
                    <a:pt x="675513" y="1155700"/>
                  </a:lnTo>
                  <a:lnTo>
                    <a:pt x="675513" y="876300"/>
                  </a:lnTo>
                  <a:lnTo>
                    <a:pt x="768032" y="876300"/>
                  </a:lnTo>
                  <a:lnTo>
                    <a:pt x="768032" y="863600"/>
                  </a:lnTo>
                  <a:lnTo>
                    <a:pt x="675513" y="863600"/>
                  </a:lnTo>
                  <a:lnTo>
                    <a:pt x="675513" y="584200"/>
                  </a:lnTo>
                  <a:lnTo>
                    <a:pt x="768032" y="584200"/>
                  </a:lnTo>
                  <a:lnTo>
                    <a:pt x="768032" y="571500"/>
                  </a:lnTo>
                  <a:lnTo>
                    <a:pt x="675513" y="571500"/>
                  </a:lnTo>
                  <a:lnTo>
                    <a:pt x="675513" y="292100"/>
                  </a:lnTo>
                  <a:lnTo>
                    <a:pt x="768032" y="292100"/>
                  </a:lnTo>
                  <a:lnTo>
                    <a:pt x="768032" y="279400"/>
                  </a:lnTo>
                  <a:lnTo>
                    <a:pt x="670674" y="279400"/>
                  </a:lnTo>
                  <a:lnTo>
                    <a:pt x="670674" y="292100"/>
                  </a:lnTo>
                  <a:lnTo>
                    <a:pt x="670674" y="571500"/>
                  </a:lnTo>
                  <a:lnTo>
                    <a:pt x="670674" y="584200"/>
                  </a:lnTo>
                  <a:lnTo>
                    <a:pt x="670674" y="863600"/>
                  </a:lnTo>
                  <a:lnTo>
                    <a:pt x="670674" y="876300"/>
                  </a:lnTo>
                  <a:lnTo>
                    <a:pt x="670674" y="1155700"/>
                  </a:lnTo>
                  <a:lnTo>
                    <a:pt x="578142" y="1155700"/>
                  </a:lnTo>
                  <a:lnTo>
                    <a:pt x="578142" y="876300"/>
                  </a:lnTo>
                  <a:lnTo>
                    <a:pt x="670674" y="876300"/>
                  </a:lnTo>
                  <a:lnTo>
                    <a:pt x="670674" y="863600"/>
                  </a:lnTo>
                  <a:lnTo>
                    <a:pt x="578142" y="863600"/>
                  </a:lnTo>
                  <a:lnTo>
                    <a:pt x="578142" y="584200"/>
                  </a:lnTo>
                  <a:lnTo>
                    <a:pt x="670674" y="584200"/>
                  </a:lnTo>
                  <a:lnTo>
                    <a:pt x="670674" y="571500"/>
                  </a:lnTo>
                  <a:lnTo>
                    <a:pt x="578142" y="571500"/>
                  </a:lnTo>
                  <a:lnTo>
                    <a:pt x="578142" y="292100"/>
                  </a:lnTo>
                  <a:lnTo>
                    <a:pt x="670674" y="292100"/>
                  </a:lnTo>
                  <a:lnTo>
                    <a:pt x="670674" y="279400"/>
                  </a:lnTo>
                  <a:lnTo>
                    <a:pt x="578142" y="279400"/>
                  </a:lnTo>
                  <a:lnTo>
                    <a:pt x="578142" y="0"/>
                  </a:lnTo>
                  <a:lnTo>
                    <a:pt x="573316" y="0"/>
                  </a:lnTo>
                  <a:lnTo>
                    <a:pt x="573316" y="1155700"/>
                  </a:lnTo>
                  <a:lnTo>
                    <a:pt x="480796" y="1155700"/>
                  </a:lnTo>
                  <a:lnTo>
                    <a:pt x="480796" y="876300"/>
                  </a:lnTo>
                  <a:lnTo>
                    <a:pt x="573316" y="876300"/>
                  </a:lnTo>
                  <a:lnTo>
                    <a:pt x="573316" y="863600"/>
                  </a:lnTo>
                  <a:lnTo>
                    <a:pt x="480796" y="863600"/>
                  </a:lnTo>
                  <a:lnTo>
                    <a:pt x="480796" y="584200"/>
                  </a:lnTo>
                  <a:lnTo>
                    <a:pt x="573316" y="584200"/>
                  </a:lnTo>
                  <a:lnTo>
                    <a:pt x="573316" y="571500"/>
                  </a:lnTo>
                  <a:lnTo>
                    <a:pt x="480796" y="571500"/>
                  </a:lnTo>
                  <a:lnTo>
                    <a:pt x="480796" y="292100"/>
                  </a:lnTo>
                  <a:lnTo>
                    <a:pt x="573316" y="292100"/>
                  </a:lnTo>
                  <a:lnTo>
                    <a:pt x="573316" y="279400"/>
                  </a:lnTo>
                  <a:lnTo>
                    <a:pt x="480796" y="279400"/>
                  </a:lnTo>
                  <a:lnTo>
                    <a:pt x="480796" y="0"/>
                  </a:lnTo>
                  <a:lnTo>
                    <a:pt x="475957" y="0"/>
                  </a:lnTo>
                  <a:lnTo>
                    <a:pt x="475957" y="1155700"/>
                  </a:lnTo>
                  <a:lnTo>
                    <a:pt x="383438" y="1155700"/>
                  </a:lnTo>
                  <a:lnTo>
                    <a:pt x="383438" y="876300"/>
                  </a:lnTo>
                  <a:lnTo>
                    <a:pt x="475957" y="876300"/>
                  </a:lnTo>
                  <a:lnTo>
                    <a:pt x="475957" y="863600"/>
                  </a:lnTo>
                  <a:lnTo>
                    <a:pt x="383438" y="863600"/>
                  </a:lnTo>
                  <a:lnTo>
                    <a:pt x="383438" y="584200"/>
                  </a:lnTo>
                  <a:lnTo>
                    <a:pt x="475957" y="584200"/>
                  </a:lnTo>
                  <a:lnTo>
                    <a:pt x="475957" y="571500"/>
                  </a:lnTo>
                  <a:lnTo>
                    <a:pt x="383438" y="571500"/>
                  </a:lnTo>
                  <a:lnTo>
                    <a:pt x="383438" y="292100"/>
                  </a:lnTo>
                  <a:lnTo>
                    <a:pt x="475957" y="292100"/>
                  </a:lnTo>
                  <a:lnTo>
                    <a:pt x="475957" y="279400"/>
                  </a:lnTo>
                  <a:lnTo>
                    <a:pt x="383438" y="279400"/>
                  </a:lnTo>
                  <a:lnTo>
                    <a:pt x="383438" y="0"/>
                  </a:lnTo>
                  <a:lnTo>
                    <a:pt x="378599" y="0"/>
                  </a:lnTo>
                  <a:lnTo>
                    <a:pt x="378599" y="1155700"/>
                  </a:lnTo>
                  <a:lnTo>
                    <a:pt x="286080" y="1155700"/>
                  </a:lnTo>
                  <a:lnTo>
                    <a:pt x="286080" y="876300"/>
                  </a:lnTo>
                  <a:lnTo>
                    <a:pt x="378599" y="876300"/>
                  </a:lnTo>
                  <a:lnTo>
                    <a:pt x="378599" y="863600"/>
                  </a:lnTo>
                  <a:lnTo>
                    <a:pt x="286080" y="863600"/>
                  </a:lnTo>
                  <a:lnTo>
                    <a:pt x="286080" y="584200"/>
                  </a:lnTo>
                  <a:lnTo>
                    <a:pt x="378599" y="584200"/>
                  </a:lnTo>
                  <a:lnTo>
                    <a:pt x="378599" y="571500"/>
                  </a:lnTo>
                  <a:lnTo>
                    <a:pt x="286080" y="571500"/>
                  </a:lnTo>
                  <a:lnTo>
                    <a:pt x="286080" y="292100"/>
                  </a:lnTo>
                  <a:lnTo>
                    <a:pt x="378599" y="292100"/>
                  </a:lnTo>
                  <a:lnTo>
                    <a:pt x="378599" y="279400"/>
                  </a:lnTo>
                  <a:lnTo>
                    <a:pt x="286080" y="279400"/>
                  </a:lnTo>
                  <a:lnTo>
                    <a:pt x="286080" y="0"/>
                  </a:lnTo>
                  <a:lnTo>
                    <a:pt x="281254" y="0"/>
                  </a:lnTo>
                  <a:lnTo>
                    <a:pt x="281254" y="1155700"/>
                  </a:lnTo>
                  <a:lnTo>
                    <a:pt x="188722" y="1155700"/>
                  </a:lnTo>
                  <a:lnTo>
                    <a:pt x="188722" y="876300"/>
                  </a:lnTo>
                  <a:lnTo>
                    <a:pt x="281254" y="876300"/>
                  </a:lnTo>
                  <a:lnTo>
                    <a:pt x="281254" y="863600"/>
                  </a:lnTo>
                  <a:lnTo>
                    <a:pt x="188722" y="863600"/>
                  </a:lnTo>
                  <a:lnTo>
                    <a:pt x="188722" y="584200"/>
                  </a:lnTo>
                  <a:lnTo>
                    <a:pt x="281254" y="584200"/>
                  </a:lnTo>
                  <a:lnTo>
                    <a:pt x="281254" y="571500"/>
                  </a:lnTo>
                  <a:lnTo>
                    <a:pt x="188722" y="571500"/>
                  </a:lnTo>
                  <a:lnTo>
                    <a:pt x="188722" y="292100"/>
                  </a:lnTo>
                  <a:lnTo>
                    <a:pt x="281254" y="292100"/>
                  </a:lnTo>
                  <a:lnTo>
                    <a:pt x="281254" y="279400"/>
                  </a:lnTo>
                  <a:lnTo>
                    <a:pt x="188722" y="279400"/>
                  </a:lnTo>
                  <a:lnTo>
                    <a:pt x="188722" y="0"/>
                  </a:lnTo>
                  <a:lnTo>
                    <a:pt x="183883" y="0"/>
                  </a:lnTo>
                  <a:lnTo>
                    <a:pt x="183883" y="1155700"/>
                  </a:lnTo>
                  <a:lnTo>
                    <a:pt x="91363" y="1155700"/>
                  </a:lnTo>
                  <a:lnTo>
                    <a:pt x="91363" y="876300"/>
                  </a:lnTo>
                  <a:lnTo>
                    <a:pt x="183883" y="876300"/>
                  </a:lnTo>
                  <a:lnTo>
                    <a:pt x="183883" y="863600"/>
                  </a:lnTo>
                  <a:lnTo>
                    <a:pt x="91363" y="863600"/>
                  </a:lnTo>
                  <a:lnTo>
                    <a:pt x="91363" y="584200"/>
                  </a:lnTo>
                  <a:lnTo>
                    <a:pt x="183883" y="584200"/>
                  </a:lnTo>
                  <a:lnTo>
                    <a:pt x="183883" y="571500"/>
                  </a:lnTo>
                  <a:lnTo>
                    <a:pt x="91363" y="571500"/>
                  </a:lnTo>
                  <a:lnTo>
                    <a:pt x="91363" y="292100"/>
                  </a:lnTo>
                  <a:lnTo>
                    <a:pt x="183883" y="292100"/>
                  </a:lnTo>
                  <a:lnTo>
                    <a:pt x="183883" y="279400"/>
                  </a:lnTo>
                  <a:lnTo>
                    <a:pt x="91363" y="279400"/>
                  </a:lnTo>
                  <a:lnTo>
                    <a:pt x="91363" y="0"/>
                  </a:lnTo>
                  <a:lnTo>
                    <a:pt x="86525" y="0"/>
                  </a:lnTo>
                  <a:lnTo>
                    <a:pt x="86525" y="279400"/>
                  </a:lnTo>
                  <a:lnTo>
                    <a:pt x="0" y="279400"/>
                  </a:lnTo>
                  <a:lnTo>
                    <a:pt x="0" y="292100"/>
                  </a:lnTo>
                  <a:lnTo>
                    <a:pt x="86525" y="292100"/>
                  </a:lnTo>
                  <a:lnTo>
                    <a:pt x="86525" y="571500"/>
                  </a:lnTo>
                  <a:lnTo>
                    <a:pt x="0" y="571500"/>
                  </a:lnTo>
                  <a:lnTo>
                    <a:pt x="0" y="584200"/>
                  </a:lnTo>
                  <a:lnTo>
                    <a:pt x="86525" y="584200"/>
                  </a:lnTo>
                  <a:lnTo>
                    <a:pt x="86525" y="863600"/>
                  </a:lnTo>
                  <a:lnTo>
                    <a:pt x="0" y="863600"/>
                  </a:lnTo>
                  <a:lnTo>
                    <a:pt x="0" y="876300"/>
                  </a:lnTo>
                  <a:lnTo>
                    <a:pt x="86525" y="876300"/>
                  </a:lnTo>
                  <a:lnTo>
                    <a:pt x="86525" y="1155700"/>
                  </a:lnTo>
                  <a:lnTo>
                    <a:pt x="0" y="1155700"/>
                  </a:lnTo>
                  <a:lnTo>
                    <a:pt x="0" y="1168400"/>
                  </a:lnTo>
                  <a:lnTo>
                    <a:pt x="1936305" y="1168400"/>
                  </a:lnTo>
                  <a:lnTo>
                    <a:pt x="1936305" y="1244600"/>
                  </a:lnTo>
                  <a:lnTo>
                    <a:pt x="1941144" y="1244600"/>
                  </a:lnTo>
                  <a:lnTo>
                    <a:pt x="1941144" y="1168400"/>
                  </a:lnTo>
                  <a:lnTo>
                    <a:pt x="2027669" y="1168400"/>
                  </a:lnTo>
                  <a:lnTo>
                    <a:pt x="2027669" y="1155700"/>
                  </a:lnTo>
                  <a:lnTo>
                    <a:pt x="1941144" y="1155700"/>
                  </a:lnTo>
                  <a:lnTo>
                    <a:pt x="1941144" y="876300"/>
                  </a:lnTo>
                  <a:lnTo>
                    <a:pt x="2027669" y="876300"/>
                  </a:lnTo>
                  <a:lnTo>
                    <a:pt x="2027669" y="863600"/>
                  </a:lnTo>
                  <a:lnTo>
                    <a:pt x="1941144" y="863600"/>
                  </a:lnTo>
                  <a:lnTo>
                    <a:pt x="1941144" y="584200"/>
                  </a:lnTo>
                  <a:lnTo>
                    <a:pt x="2027669" y="584200"/>
                  </a:lnTo>
                  <a:lnTo>
                    <a:pt x="2027669" y="571500"/>
                  </a:lnTo>
                  <a:lnTo>
                    <a:pt x="1941144" y="571500"/>
                  </a:lnTo>
                  <a:lnTo>
                    <a:pt x="1941144" y="292100"/>
                  </a:lnTo>
                  <a:lnTo>
                    <a:pt x="2027669" y="292100"/>
                  </a:lnTo>
                  <a:lnTo>
                    <a:pt x="2027669" y="27940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55" name="object 421"/>
            <p:cNvSpPr/>
            <p:nvPr/>
          </p:nvSpPr>
          <p:spPr>
            <a:xfrm>
              <a:off x="27652320" y="29385360"/>
              <a:ext cx="4358160" cy="2264400"/>
            </a:xfrm>
            <a:custGeom>
              <a:avLst/>
              <a:gdLst>
                <a:gd name="textAreaLeft" fmla="*/ 0 w 4358160"/>
                <a:gd name="textAreaRight" fmla="*/ 4358520 w 4358160"/>
                <a:gd name="textAreaTop" fmla="*/ 0 h 2264400"/>
                <a:gd name="textAreaBottom" fmla="*/ 2264760 h 2264400"/>
              </a:gdLst>
              <a:ahLst/>
              <a:cxnLst/>
              <a:rect l="textAreaLeft" t="textAreaTop" r="textAreaRight" b="textAreaBottom"/>
              <a:pathLst>
                <a:path w="2028190" h="1054100">
                  <a:moveTo>
                    <a:pt x="2027669" y="177800"/>
                  </a:moveTo>
                  <a:lnTo>
                    <a:pt x="1936305" y="177800"/>
                  </a:lnTo>
                  <a:lnTo>
                    <a:pt x="1936305" y="190500"/>
                  </a:lnTo>
                  <a:lnTo>
                    <a:pt x="1936305" y="469900"/>
                  </a:lnTo>
                  <a:lnTo>
                    <a:pt x="1936305" y="482600"/>
                  </a:lnTo>
                  <a:lnTo>
                    <a:pt x="1936305" y="762000"/>
                  </a:lnTo>
                  <a:lnTo>
                    <a:pt x="1843786" y="762000"/>
                  </a:lnTo>
                  <a:lnTo>
                    <a:pt x="1843786" y="482600"/>
                  </a:lnTo>
                  <a:lnTo>
                    <a:pt x="1936305" y="482600"/>
                  </a:lnTo>
                  <a:lnTo>
                    <a:pt x="1936305" y="469900"/>
                  </a:lnTo>
                  <a:lnTo>
                    <a:pt x="1843786" y="469900"/>
                  </a:lnTo>
                  <a:lnTo>
                    <a:pt x="1843786" y="190500"/>
                  </a:lnTo>
                  <a:lnTo>
                    <a:pt x="1936305" y="190500"/>
                  </a:lnTo>
                  <a:lnTo>
                    <a:pt x="1936305" y="177800"/>
                  </a:lnTo>
                  <a:lnTo>
                    <a:pt x="1838947" y="177800"/>
                  </a:lnTo>
                  <a:lnTo>
                    <a:pt x="1838947" y="190500"/>
                  </a:lnTo>
                  <a:lnTo>
                    <a:pt x="1838947" y="469900"/>
                  </a:lnTo>
                  <a:lnTo>
                    <a:pt x="1838947" y="482600"/>
                  </a:lnTo>
                  <a:lnTo>
                    <a:pt x="1838947" y="762000"/>
                  </a:lnTo>
                  <a:lnTo>
                    <a:pt x="1746440" y="762000"/>
                  </a:lnTo>
                  <a:lnTo>
                    <a:pt x="1746440" y="482600"/>
                  </a:lnTo>
                  <a:lnTo>
                    <a:pt x="1838947" y="482600"/>
                  </a:lnTo>
                  <a:lnTo>
                    <a:pt x="1838947" y="469900"/>
                  </a:lnTo>
                  <a:lnTo>
                    <a:pt x="1746440" y="469900"/>
                  </a:lnTo>
                  <a:lnTo>
                    <a:pt x="1746440" y="190500"/>
                  </a:lnTo>
                  <a:lnTo>
                    <a:pt x="1838947" y="190500"/>
                  </a:lnTo>
                  <a:lnTo>
                    <a:pt x="1838947" y="177800"/>
                  </a:lnTo>
                  <a:lnTo>
                    <a:pt x="1741601" y="177800"/>
                  </a:lnTo>
                  <a:lnTo>
                    <a:pt x="1741601" y="190500"/>
                  </a:lnTo>
                  <a:lnTo>
                    <a:pt x="1741601" y="469900"/>
                  </a:lnTo>
                  <a:lnTo>
                    <a:pt x="1741601" y="482600"/>
                  </a:lnTo>
                  <a:lnTo>
                    <a:pt x="1741601" y="762000"/>
                  </a:lnTo>
                  <a:lnTo>
                    <a:pt x="1649069" y="762000"/>
                  </a:lnTo>
                  <a:lnTo>
                    <a:pt x="1649069" y="482600"/>
                  </a:lnTo>
                  <a:lnTo>
                    <a:pt x="1741601" y="482600"/>
                  </a:lnTo>
                  <a:lnTo>
                    <a:pt x="1741601" y="469900"/>
                  </a:lnTo>
                  <a:lnTo>
                    <a:pt x="1649069" y="469900"/>
                  </a:lnTo>
                  <a:lnTo>
                    <a:pt x="1649069" y="190500"/>
                  </a:lnTo>
                  <a:lnTo>
                    <a:pt x="1741601" y="190500"/>
                  </a:lnTo>
                  <a:lnTo>
                    <a:pt x="1741601" y="177800"/>
                  </a:lnTo>
                  <a:lnTo>
                    <a:pt x="1644230" y="177800"/>
                  </a:lnTo>
                  <a:lnTo>
                    <a:pt x="1644230" y="190500"/>
                  </a:lnTo>
                  <a:lnTo>
                    <a:pt x="1644230" y="469900"/>
                  </a:lnTo>
                  <a:lnTo>
                    <a:pt x="1644230" y="482600"/>
                  </a:lnTo>
                  <a:lnTo>
                    <a:pt x="1644230" y="762000"/>
                  </a:lnTo>
                  <a:lnTo>
                    <a:pt x="1551711" y="762000"/>
                  </a:lnTo>
                  <a:lnTo>
                    <a:pt x="1551711" y="482600"/>
                  </a:lnTo>
                  <a:lnTo>
                    <a:pt x="1644230" y="482600"/>
                  </a:lnTo>
                  <a:lnTo>
                    <a:pt x="1644230" y="469900"/>
                  </a:lnTo>
                  <a:lnTo>
                    <a:pt x="1551711" y="469900"/>
                  </a:lnTo>
                  <a:lnTo>
                    <a:pt x="1551711" y="190500"/>
                  </a:lnTo>
                  <a:lnTo>
                    <a:pt x="1644230" y="190500"/>
                  </a:lnTo>
                  <a:lnTo>
                    <a:pt x="1644230" y="177800"/>
                  </a:lnTo>
                  <a:lnTo>
                    <a:pt x="1546885" y="177800"/>
                  </a:lnTo>
                  <a:lnTo>
                    <a:pt x="1546885" y="190500"/>
                  </a:lnTo>
                  <a:lnTo>
                    <a:pt x="1546885" y="469900"/>
                  </a:lnTo>
                  <a:lnTo>
                    <a:pt x="1546885" y="482600"/>
                  </a:lnTo>
                  <a:lnTo>
                    <a:pt x="1546885" y="762000"/>
                  </a:lnTo>
                  <a:lnTo>
                    <a:pt x="1454365" y="762000"/>
                  </a:lnTo>
                  <a:lnTo>
                    <a:pt x="1454365" y="482600"/>
                  </a:lnTo>
                  <a:lnTo>
                    <a:pt x="1546885" y="482600"/>
                  </a:lnTo>
                  <a:lnTo>
                    <a:pt x="1546885" y="469900"/>
                  </a:lnTo>
                  <a:lnTo>
                    <a:pt x="1454365" y="469900"/>
                  </a:lnTo>
                  <a:lnTo>
                    <a:pt x="1454365" y="190500"/>
                  </a:lnTo>
                  <a:lnTo>
                    <a:pt x="1546885" y="190500"/>
                  </a:lnTo>
                  <a:lnTo>
                    <a:pt x="1546885" y="177800"/>
                  </a:lnTo>
                  <a:lnTo>
                    <a:pt x="1449527" y="177800"/>
                  </a:lnTo>
                  <a:lnTo>
                    <a:pt x="1449527" y="190500"/>
                  </a:lnTo>
                  <a:lnTo>
                    <a:pt x="1449527" y="469900"/>
                  </a:lnTo>
                  <a:lnTo>
                    <a:pt x="1449527" y="482600"/>
                  </a:lnTo>
                  <a:lnTo>
                    <a:pt x="1449527" y="762000"/>
                  </a:lnTo>
                  <a:lnTo>
                    <a:pt x="1357007" y="762000"/>
                  </a:lnTo>
                  <a:lnTo>
                    <a:pt x="1357007" y="482600"/>
                  </a:lnTo>
                  <a:lnTo>
                    <a:pt x="1449527" y="482600"/>
                  </a:lnTo>
                  <a:lnTo>
                    <a:pt x="1449527" y="469900"/>
                  </a:lnTo>
                  <a:lnTo>
                    <a:pt x="1357007" y="469900"/>
                  </a:lnTo>
                  <a:lnTo>
                    <a:pt x="1357007" y="190500"/>
                  </a:lnTo>
                  <a:lnTo>
                    <a:pt x="1449527" y="190500"/>
                  </a:lnTo>
                  <a:lnTo>
                    <a:pt x="1449527" y="177800"/>
                  </a:lnTo>
                  <a:lnTo>
                    <a:pt x="1352169" y="177800"/>
                  </a:lnTo>
                  <a:lnTo>
                    <a:pt x="1352169" y="190500"/>
                  </a:lnTo>
                  <a:lnTo>
                    <a:pt x="1352169" y="469900"/>
                  </a:lnTo>
                  <a:lnTo>
                    <a:pt x="1352169" y="482600"/>
                  </a:lnTo>
                  <a:lnTo>
                    <a:pt x="1352169" y="762000"/>
                  </a:lnTo>
                  <a:lnTo>
                    <a:pt x="1259649" y="762000"/>
                  </a:lnTo>
                  <a:lnTo>
                    <a:pt x="1259649" y="482600"/>
                  </a:lnTo>
                  <a:lnTo>
                    <a:pt x="1352169" y="482600"/>
                  </a:lnTo>
                  <a:lnTo>
                    <a:pt x="1352169" y="469900"/>
                  </a:lnTo>
                  <a:lnTo>
                    <a:pt x="1259649" y="469900"/>
                  </a:lnTo>
                  <a:lnTo>
                    <a:pt x="1259649" y="190500"/>
                  </a:lnTo>
                  <a:lnTo>
                    <a:pt x="1352169" y="190500"/>
                  </a:lnTo>
                  <a:lnTo>
                    <a:pt x="1352169" y="177800"/>
                  </a:lnTo>
                  <a:lnTo>
                    <a:pt x="1259649" y="177800"/>
                  </a:lnTo>
                  <a:lnTo>
                    <a:pt x="1259649" y="0"/>
                  </a:lnTo>
                  <a:lnTo>
                    <a:pt x="1254810" y="0"/>
                  </a:lnTo>
                  <a:lnTo>
                    <a:pt x="1254810" y="762000"/>
                  </a:lnTo>
                  <a:lnTo>
                    <a:pt x="1162291" y="762000"/>
                  </a:lnTo>
                  <a:lnTo>
                    <a:pt x="1162291" y="482600"/>
                  </a:lnTo>
                  <a:lnTo>
                    <a:pt x="1254810" y="482600"/>
                  </a:lnTo>
                  <a:lnTo>
                    <a:pt x="1254810" y="469900"/>
                  </a:lnTo>
                  <a:lnTo>
                    <a:pt x="1162291" y="469900"/>
                  </a:lnTo>
                  <a:lnTo>
                    <a:pt x="1162291" y="190500"/>
                  </a:lnTo>
                  <a:lnTo>
                    <a:pt x="1254810" y="190500"/>
                  </a:lnTo>
                  <a:lnTo>
                    <a:pt x="1254810" y="177800"/>
                  </a:lnTo>
                  <a:lnTo>
                    <a:pt x="1162291" y="177800"/>
                  </a:lnTo>
                  <a:lnTo>
                    <a:pt x="1162291" y="0"/>
                  </a:lnTo>
                  <a:lnTo>
                    <a:pt x="1157452" y="0"/>
                  </a:lnTo>
                  <a:lnTo>
                    <a:pt x="1157452" y="762000"/>
                  </a:lnTo>
                  <a:lnTo>
                    <a:pt x="1064933" y="762000"/>
                  </a:lnTo>
                  <a:lnTo>
                    <a:pt x="1064933" y="482600"/>
                  </a:lnTo>
                  <a:lnTo>
                    <a:pt x="1157452" y="482600"/>
                  </a:lnTo>
                  <a:lnTo>
                    <a:pt x="1157452" y="469900"/>
                  </a:lnTo>
                  <a:lnTo>
                    <a:pt x="1064933" y="469900"/>
                  </a:lnTo>
                  <a:lnTo>
                    <a:pt x="1064933" y="190500"/>
                  </a:lnTo>
                  <a:lnTo>
                    <a:pt x="1157452" y="190500"/>
                  </a:lnTo>
                  <a:lnTo>
                    <a:pt x="1157452" y="177800"/>
                  </a:lnTo>
                  <a:lnTo>
                    <a:pt x="1064933" y="177800"/>
                  </a:lnTo>
                  <a:lnTo>
                    <a:pt x="1064933" y="0"/>
                  </a:lnTo>
                  <a:lnTo>
                    <a:pt x="1060107" y="0"/>
                  </a:lnTo>
                  <a:lnTo>
                    <a:pt x="1060107" y="762000"/>
                  </a:lnTo>
                  <a:lnTo>
                    <a:pt x="967574" y="762000"/>
                  </a:lnTo>
                  <a:lnTo>
                    <a:pt x="967574" y="482600"/>
                  </a:lnTo>
                  <a:lnTo>
                    <a:pt x="1060107" y="482600"/>
                  </a:lnTo>
                  <a:lnTo>
                    <a:pt x="1060107" y="469900"/>
                  </a:lnTo>
                  <a:lnTo>
                    <a:pt x="967574" y="469900"/>
                  </a:lnTo>
                  <a:lnTo>
                    <a:pt x="967574" y="190500"/>
                  </a:lnTo>
                  <a:lnTo>
                    <a:pt x="1060107" y="190500"/>
                  </a:lnTo>
                  <a:lnTo>
                    <a:pt x="1060107" y="177800"/>
                  </a:lnTo>
                  <a:lnTo>
                    <a:pt x="967574" y="177800"/>
                  </a:lnTo>
                  <a:lnTo>
                    <a:pt x="967574" y="0"/>
                  </a:lnTo>
                  <a:lnTo>
                    <a:pt x="962736" y="0"/>
                  </a:lnTo>
                  <a:lnTo>
                    <a:pt x="962736" y="762000"/>
                  </a:lnTo>
                  <a:lnTo>
                    <a:pt x="870216" y="762000"/>
                  </a:lnTo>
                  <a:lnTo>
                    <a:pt x="870216" y="482600"/>
                  </a:lnTo>
                  <a:lnTo>
                    <a:pt x="962736" y="482600"/>
                  </a:lnTo>
                  <a:lnTo>
                    <a:pt x="962736" y="469900"/>
                  </a:lnTo>
                  <a:lnTo>
                    <a:pt x="870216" y="469900"/>
                  </a:lnTo>
                  <a:lnTo>
                    <a:pt x="870216" y="190500"/>
                  </a:lnTo>
                  <a:lnTo>
                    <a:pt x="962736" y="190500"/>
                  </a:lnTo>
                  <a:lnTo>
                    <a:pt x="962736" y="177800"/>
                  </a:lnTo>
                  <a:lnTo>
                    <a:pt x="870216" y="177800"/>
                  </a:lnTo>
                  <a:lnTo>
                    <a:pt x="870216" y="0"/>
                  </a:lnTo>
                  <a:lnTo>
                    <a:pt x="865378" y="0"/>
                  </a:lnTo>
                  <a:lnTo>
                    <a:pt x="865378" y="762000"/>
                  </a:lnTo>
                  <a:lnTo>
                    <a:pt x="772858" y="762000"/>
                  </a:lnTo>
                  <a:lnTo>
                    <a:pt x="772858" y="482600"/>
                  </a:lnTo>
                  <a:lnTo>
                    <a:pt x="865378" y="482600"/>
                  </a:lnTo>
                  <a:lnTo>
                    <a:pt x="865378" y="469900"/>
                  </a:lnTo>
                  <a:lnTo>
                    <a:pt x="772858" y="469900"/>
                  </a:lnTo>
                  <a:lnTo>
                    <a:pt x="772858" y="190500"/>
                  </a:lnTo>
                  <a:lnTo>
                    <a:pt x="865378" y="190500"/>
                  </a:lnTo>
                  <a:lnTo>
                    <a:pt x="865378" y="177800"/>
                  </a:lnTo>
                  <a:lnTo>
                    <a:pt x="772858" y="177800"/>
                  </a:lnTo>
                  <a:lnTo>
                    <a:pt x="772858" y="0"/>
                  </a:lnTo>
                  <a:lnTo>
                    <a:pt x="768032" y="0"/>
                  </a:lnTo>
                  <a:lnTo>
                    <a:pt x="768032" y="762000"/>
                  </a:lnTo>
                  <a:lnTo>
                    <a:pt x="675513" y="762000"/>
                  </a:lnTo>
                  <a:lnTo>
                    <a:pt x="675513" y="482600"/>
                  </a:lnTo>
                  <a:lnTo>
                    <a:pt x="768032" y="482600"/>
                  </a:lnTo>
                  <a:lnTo>
                    <a:pt x="768032" y="469900"/>
                  </a:lnTo>
                  <a:lnTo>
                    <a:pt x="675513" y="469900"/>
                  </a:lnTo>
                  <a:lnTo>
                    <a:pt x="675513" y="190500"/>
                  </a:lnTo>
                  <a:lnTo>
                    <a:pt x="768032" y="190500"/>
                  </a:lnTo>
                  <a:lnTo>
                    <a:pt x="768032" y="177800"/>
                  </a:lnTo>
                  <a:lnTo>
                    <a:pt x="675513" y="177800"/>
                  </a:lnTo>
                  <a:lnTo>
                    <a:pt x="675513" y="0"/>
                  </a:lnTo>
                  <a:lnTo>
                    <a:pt x="670674" y="0"/>
                  </a:lnTo>
                  <a:lnTo>
                    <a:pt x="670674" y="762000"/>
                  </a:lnTo>
                  <a:lnTo>
                    <a:pt x="578142" y="762000"/>
                  </a:lnTo>
                  <a:lnTo>
                    <a:pt x="578142" y="482600"/>
                  </a:lnTo>
                  <a:lnTo>
                    <a:pt x="670674" y="482600"/>
                  </a:lnTo>
                  <a:lnTo>
                    <a:pt x="670674" y="469900"/>
                  </a:lnTo>
                  <a:lnTo>
                    <a:pt x="578142" y="469900"/>
                  </a:lnTo>
                  <a:lnTo>
                    <a:pt x="578142" y="190500"/>
                  </a:lnTo>
                  <a:lnTo>
                    <a:pt x="670674" y="190500"/>
                  </a:lnTo>
                  <a:lnTo>
                    <a:pt x="670674" y="177800"/>
                  </a:lnTo>
                  <a:lnTo>
                    <a:pt x="578142" y="177800"/>
                  </a:lnTo>
                  <a:lnTo>
                    <a:pt x="578142" y="0"/>
                  </a:lnTo>
                  <a:lnTo>
                    <a:pt x="573316" y="0"/>
                  </a:lnTo>
                  <a:lnTo>
                    <a:pt x="573316" y="762000"/>
                  </a:lnTo>
                  <a:lnTo>
                    <a:pt x="480796" y="762000"/>
                  </a:lnTo>
                  <a:lnTo>
                    <a:pt x="480796" y="482600"/>
                  </a:lnTo>
                  <a:lnTo>
                    <a:pt x="573316" y="482600"/>
                  </a:lnTo>
                  <a:lnTo>
                    <a:pt x="573316" y="469900"/>
                  </a:lnTo>
                  <a:lnTo>
                    <a:pt x="480796" y="469900"/>
                  </a:lnTo>
                  <a:lnTo>
                    <a:pt x="480796" y="190500"/>
                  </a:lnTo>
                  <a:lnTo>
                    <a:pt x="573316" y="190500"/>
                  </a:lnTo>
                  <a:lnTo>
                    <a:pt x="573316" y="177800"/>
                  </a:lnTo>
                  <a:lnTo>
                    <a:pt x="480796" y="177800"/>
                  </a:lnTo>
                  <a:lnTo>
                    <a:pt x="480796" y="0"/>
                  </a:lnTo>
                  <a:lnTo>
                    <a:pt x="475957" y="0"/>
                  </a:lnTo>
                  <a:lnTo>
                    <a:pt x="475957" y="762000"/>
                  </a:lnTo>
                  <a:lnTo>
                    <a:pt x="383438" y="762000"/>
                  </a:lnTo>
                  <a:lnTo>
                    <a:pt x="383438" y="482600"/>
                  </a:lnTo>
                  <a:lnTo>
                    <a:pt x="475957" y="482600"/>
                  </a:lnTo>
                  <a:lnTo>
                    <a:pt x="475957" y="469900"/>
                  </a:lnTo>
                  <a:lnTo>
                    <a:pt x="383438" y="469900"/>
                  </a:lnTo>
                  <a:lnTo>
                    <a:pt x="383438" y="190500"/>
                  </a:lnTo>
                  <a:lnTo>
                    <a:pt x="475957" y="190500"/>
                  </a:lnTo>
                  <a:lnTo>
                    <a:pt x="475957" y="177800"/>
                  </a:lnTo>
                  <a:lnTo>
                    <a:pt x="383438" y="177800"/>
                  </a:lnTo>
                  <a:lnTo>
                    <a:pt x="383438" y="0"/>
                  </a:lnTo>
                  <a:lnTo>
                    <a:pt x="378599" y="0"/>
                  </a:lnTo>
                  <a:lnTo>
                    <a:pt x="378599" y="762000"/>
                  </a:lnTo>
                  <a:lnTo>
                    <a:pt x="286080" y="762000"/>
                  </a:lnTo>
                  <a:lnTo>
                    <a:pt x="286080" y="482600"/>
                  </a:lnTo>
                  <a:lnTo>
                    <a:pt x="378599" y="482600"/>
                  </a:lnTo>
                  <a:lnTo>
                    <a:pt x="378599" y="469900"/>
                  </a:lnTo>
                  <a:lnTo>
                    <a:pt x="286080" y="469900"/>
                  </a:lnTo>
                  <a:lnTo>
                    <a:pt x="286080" y="190500"/>
                  </a:lnTo>
                  <a:lnTo>
                    <a:pt x="378599" y="190500"/>
                  </a:lnTo>
                  <a:lnTo>
                    <a:pt x="378599" y="177800"/>
                  </a:lnTo>
                  <a:lnTo>
                    <a:pt x="286080" y="177800"/>
                  </a:lnTo>
                  <a:lnTo>
                    <a:pt x="286080" y="0"/>
                  </a:lnTo>
                  <a:lnTo>
                    <a:pt x="281254" y="0"/>
                  </a:lnTo>
                  <a:lnTo>
                    <a:pt x="281254" y="762000"/>
                  </a:lnTo>
                  <a:lnTo>
                    <a:pt x="188722" y="762000"/>
                  </a:lnTo>
                  <a:lnTo>
                    <a:pt x="188722" y="482600"/>
                  </a:lnTo>
                  <a:lnTo>
                    <a:pt x="281254" y="482600"/>
                  </a:lnTo>
                  <a:lnTo>
                    <a:pt x="281254" y="469900"/>
                  </a:lnTo>
                  <a:lnTo>
                    <a:pt x="188722" y="469900"/>
                  </a:lnTo>
                  <a:lnTo>
                    <a:pt x="188722" y="190500"/>
                  </a:lnTo>
                  <a:lnTo>
                    <a:pt x="281254" y="190500"/>
                  </a:lnTo>
                  <a:lnTo>
                    <a:pt x="281254" y="177800"/>
                  </a:lnTo>
                  <a:lnTo>
                    <a:pt x="188722" y="177800"/>
                  </a:lnTo>
                  <a:lnTo>
                    <a:pt x="188722" y="0"/>
                  </a:lnTo>
                  <a:lnTo>
                    <a:pt x="183883" y="0"/>
                  </a:lnTo>
                  <a:lnTo>
                    <a:pt x="183883" y="762000"/>
                  </a:lnTo>
                  <a:lnTo>
                    <a:pt x="91363" y="762000"/>
                  </a:lnTo>
                  <a:lnTo>
                    <a:pt x="91363" y="482600"/>
                  </a:lnTo>
                  <a:lnTo>
                    <a:pt x="183883" y="482600"/>
                  </a:lnTo>
                  <a:lnTo>
                    <a:pt x="183883" y="469900"/>
                  </a:lnTo>
                  <a:lnTo>
                    <a:pt x="91363" y="469900"/>
                  </a:lnTo>
                  <a:lnTo>
                    <a:pt x="91363" y="190500"/>
                  </a:lnTo>
                  <a:lnTo>
                    <a:pt x="183883" y="190500"/>
                  </a:lnTo>
                  <a:lnTo>
                    <a:pt x="183883" y="177800"/>
                  </a:lnTo>
                  <a:lnTo>
                    <a:pt x="91363" y="177800"/>
                  </a:lnTo>
                  <a:lnTo>
                    <a:pt x="91363" y="0"/>
                  </a:lnTo>
                  <a:lnTo>
                    <a:pt x="86525" y="0"/>
                  </a:lnTo>
                  <a:lnTo>
                    <a:pt x="86525" y="177800"/>
                  </a:lnTo>
                  <a:lnTo>
                    <a:pt x="0" y="177800"/>
                  </a:lnTo>
                  <a:lnTo>
                    <a:pt x="0" y="190500"/>
                  </a:lnTo>
                  <a:lnTo>
                    <a:pt x="86525" y="190500"/>
                  </a:lnTo>
                  <a:lnTo>
                    <a:pt x="86525" y="469900"/>
                  </a:lnTo>
                  <a:lnTo>
                    <a:pt x="0" y="469900"/>
                  </a:lnTo>
                  <a:lnTo>
                    <a:pt x="0" y="482600"/>
                  </a:lnTo>
                  <a:lnTo>
                    <a:pt x="86525" y="482600"/>
                  </a:lnTo>
                  <a:lnTo>
                    <a:pt x="86525" y="762000"/>
                  </a:lnTo>
                  <a:lnTo>
                    <a:pt x="0" y="762000"/>
                  </a:lnTo>
                  <a:lnTo>
                    <a:pt x="0" y="774700"/>
                  </a:lnTo>
                  <a:lnTo>
                    <a:pt x="573316" y="774700"/>
                  </a:lnTo>
                  <a:lnTo>
                    <a:pt x="573316" y="1054100"/>
                  </a:lnTo>
                  <a:lnTo>
                    <a:pt x="578142" y="1054100"/>
                  </a:lnTo>
                  <a:lnTo>
                    <a:pt x="578142" y="774700"/>
                  </a:lnTo>
                  <a:lnTo>
                    <a:pt x="670674" y="774700"/>
                  </a:lnTo>
                  <a:lnTo>
                    <a:pt x="670674" y="1054100"/>
                  </a:lnTo>
                  <a:lnTo>
                    <a:pt x="675513" y="1054100"/>
                  </a:lnTo>
                  <a:lnTo>
                    <a:pt x="675513" y="774700"/>
                  </a:lnTo>
                  <a:lnTo>
                    <a:pt x="768032" y="774700"/>
                  </a:lnTo>
                  <a:lnTo>
                    <a:pt x="768032" y="1054100"/>
                  </a:lnTo>
                  <a:lnTo>
                    <a:pt x="772858" y="1054100"/>
                  </a:lnTo>
                  <a:lnTo>
                    <a:pt x="772858" y="774700"/>
                  </a:lnTo>
                  <a:lnTo>
                    <a:pt x="865378" y="774700"/>
                  </a:lnTo>
                  <a:lnTo>
                    <a:pt x="865378" y="1054100"/>
                  </a:lnTo>
                  <a:lnTo>
                    <a:pt x="870216" y="1054100"/>
                  </a:lnTo>
                  <a:lnTo>
                    <a:pt x="870216" y="774700"/>
                  </a:lnTo>
                  <a:lnTo>
                    <a:pt x="962736" y="774700"/>
                  </a:lnTo>
                  <a:lnTo>
                    <a:pt x="962736" y="1054100"/>
                  </a:lnTo>
                  <a:lnTo>
                    <a:pt x="967574" y="1054100"/>
                  </a:lnTo>
                  <a:lnTo>
                    <a:pt x="967574" y="774700"/>
                  </a:lnTo>
                  <a:lnTo>
                    <a:pt x="1060107" y="774700"/>
                  </a:lnTo>
                  <a:lnTo>
                    <a:pt x="1060107" y="1054100"/>
                  </a:lnTo>
                  <a:lnTo>
                    <a:pt x="1064933" y="1054100"/>
                  </a:lnTo>
                  <a:lnTo>
                    <a:pt x="1064933" y="774700"/>
                  </a:lnTo>
                  <a:lnTo>
                    <a:pt x="1157452" y="774700"/>
                  </a:lnTo>
                  <a:lnTo>
                    <a:pt x="1157452" y="1054100"/>
                  </a:lnTo>
                  <a:lnTo>
                    <a:pt x="1162291" y="1054100"/>
                  </a:lnTo>
                  <a:lnTo>
                    <a:pt x="1162291" y="774700"/>
                  </a:lnTo>
                  <a:lnTo>
                    <a:pt x="1254810" y="774700"/>
                  </a:lnTo>
                  <a:lnTo>
                    <a:pt x="1254810" y="1054100"/>
                  </a:lnTo>
                  <a:lnTo>
                    <a:pt x="1259649" y="1054100"/>
                  </a:lnTo>
                  <a:lnTo>
                    <a:pt x="1259649" y="774700"/>
                  </a:lnTo>
                  <a:lnTo>
                    <a:pt x="1352169" y="774700"/>
                  </a:lnTo>
                  <a:lnTo>
                    <a:pt x="1352169" y="1054100"/>
                  </a:lnTo>
                  <a:lnTo>
                    <a:pt x="1357007" y="1054100"/>
                  </a:lnTo>
                  <a:lnTo>
                    <a:pt x="1357007" y="774700"/>
                  </a:lnTo>
                  <a:lnTo>
                    <a:pt x="1449527" y="774700"/>
                  </a:lnTo>
                  <a:lnTo>
                    <a:pt x="1449527" y="1054100"/>
                  </a:lnTo>
                  <a:lnTo>
                    <a:pt x="1454365" y="1054100"/>
                  </a:lnTo>
                  <a:lnTo>
                    <a:pt x="1454365" y="774700"/>
                  </a:lnTo>
                  <a:lnTo>
                    <a:pt x="1546885" y="774700"/>
                  </a:lnTo>
                  <a:lnTo>
                    <a:pt x="1546885" y="1054100"/>
                  </a:lnTo>
                  <a:lnTo>
                    <a:pt x="1551711" y="1054100"/>
                  </a:lnTo>
                  <a:lnTo>
                    <a:pt x="1551711" y="774700"/>
                  </a:lnTo>
                  <a:lnTo>
                    <a:pt x="1644230" y="774700"/>
                  </a:lnTo>
                  <a:lnTo>
                    <a:pt x="1644230" y="1054100"/>
                  </a:lnTo>
                  <a:lnTo>
                    <a:pt x="1649069" y="1054100"/>
                  </a:lnTo>
                  <a:lnTo>
                    <a:pt x="1649069" y="774700"/>
                  </a:lnTo>
                  <a:lnTo>
                    <a:pt x="1741601" y="774700"/>
                  </a:lnTo>
                  <a:lnTo>
                    <a:pt x="1741601" y="1054100"/>
                  </a:lnTo>
                  <a:lnTo>
                    <a:pt x="1746440" y="1054100"/>
                  </a:lnTo>
                  <a:lnTo>
                    <a:pt x="1746440" y="774700"/>
                  </a:lnTo>
                  <a:lnTo>
                    <a:pt x="1838947" y="774700"/>
                  </a:lnTo>
                  <a:lnTo>
                    <a:pt x="1838947" y="1054100"/>
                  </a:lnTo>
                  <a:lnTo>
                    <a:pt x="1843786" y="1054100"/>
                  </a:lnTo>
                  <a:lnTo>
                    <a:pt x="1843786" y="774700"/>
                  </a:lnTo>
                  <a:lnTo>
                    <a:pt x="1936305" y="774700"/>
                  </a:lnTo>
                  <a:lnTo>
                    <a:pt x="1936305" y="1054100"/>
                  </a:lnTo>
                  <a:lnTo>
                    <a:pt x="1941144" y="1054100"/>
                  </a:lnTo>
                  <a:lnTo>
                    <a:pt x="1941144" y="774700"/>
                  </a:lnTo>
                  <a:lnTo>
                    <a:pt x="2027669" y="774700"/>
                  </a:lnTo>
                  <a:lnTo>
                    <a:pt x="2027669" y="762000"/>
                  </a:lnTo>
                  <a:lnTo>
                    <a:pt x="1941144" y="762000"/>
                  </a:lnTo>
                  <a:lnTo>
                    <a:pt x="1941144" y="482600"/>
                  </a:lnTo>
                  <a:lnTo>
                    <a:pt x="2027669" y="482600"/>
                  </a:lnTo>
                  <a:lnTo>
                    <a:pt x="2027669" y="469900"/>
                  </a:lnTo>
                  <a:lnTo>
                    <a:pt x="1941144" y="469900"/>
                  </a:lnTo>
                  <a:lnTo>
                    <a:pt x="1941144" y="190500"/>
                  </a:lnTo>
                  <a:lnTo>
                    <a:pt x="2027669" y="190500"/>
                  </a:lnTo>
                  <a:lnTo>
                    <a:pt x="2027669" y="17780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56" name="object 422"/>
            <p:cNvSpPr/>
            <p:nvPr/>
          </p:nvSpPr>
          <p:spPr>
            <a:xfrm>
              <a:off x="30349440" y="29385360"/>
              <a:ext cx="1474560" cy="381600"/>
            </a:xfrm>
            <a:custGeom>
              <a:avLst/>
              <a:gdLst>
                <a:gd name="textAreaLeft" fmla="*/ 0 w 1474560"/>
                <a:gd name="textAreaRight" fmla="*/ 1474920 w 1474560"/>
                <a:gd name="textAreaTop" fmla="*/ 0 h 381600"/>
                <a:gd name="textAreaBottom" fmla="*/ 381960 h 381600"/>
              </a:gdLst>
              <a:ahLst/>
              <a:cxnLst/>
              <a:rect l="textAreaLeft" t="textAreaTop" r="textAreaRight" b="textAreaBottom"/>
              <a:pathLst>
                <a:path w="686434" h="177800">
                  <a:moveTo>
                    <a:pt x="4838" y="0"/>
                  </a:moveTo>
                  <a:lnTo>
                    <a:pt x="0" y="0"/>
                  </a:lnTo>
                  <a:lnTo>
                    <a:pt x="0" y="177800"/>
                  </a:lnTo>
                  <a:lnTo>
                    <a:pt x="4838" y="177800"/>
                  </a:lnTo>
                  <a:lnTo>
                    <a:pt x="4838" y="0"/>
                  </a:lnTo>
                  <a:close/>
                </a:path>
                <a:path w="686434" h="177800">
                  <a:moveTo>
                    <a:pt x="102196" y="0"/>
                  </a:moveTo>
                  <a:lnTo>
                    <a:pt x="97358" y="0"/>
                  </a:lnTo>
                  <a:lnTo>
                    <a:pt x="97358" y="177800"/>
                  </a:lnTo>
                  <a:lnTo>
                    <a:pt x="102196" y="177800"/>
                  </a:lnTo>
                  <a:lnTo>
                    <a:pt x="102196" y="0"/>
                  </a:lnTo>
                  <a:close/>
                </a:path>
                <a:path w="686434" h="177800">
                  <a:moveTo>
                    <a:pt x="199555" y="0"/>
                  </a:moveTo>
                  <a:lnTo>
                    <a:pt x="194716" y="0"/>
                  </a:lnTo>
                  <a:lnTo>
                    <a:pt x="194716" y="177800"/>
                  </a:lnTo>
                  <a:lnTo>
                    <a:pt x="199555" y="177800"/>
                  </a:lnTo>
                  <a:lnTo>
                    <a:pt x="199555" y="0"/>
                  </a:lnTo>
                  <a:close/>
                </a:path>
                <a:path w="686434" h="177800">
                  <a:moveTo>
                    <a:pt x="296900" y="0"/>
                  </a:moveTo>
                  <a:lnTo>
                    <a:pt x="292074" y="0"/>
                  </a:lnTo>
                  <a:lnTo>
                    <a:pt x="292074" y="177800"/>
                  </a:lnTo>
                  <a:lnTo>
                    <a:pt x="296900" y="177800"/>
                  </a:lnTo>
                  <a:lnTo>
                    <a:pt x="296900" y="0"/>
                  </a:lnTo>
                  <a:close/>
                </a:path>
                <a:path w="686434" h="177800">
                  <a:moveTo>
                    <a:pt x="394258" y="0"/>
                  </a:moveTo>
                  <a:lnTo>
                    <a:pt x="389420" y="0"/>
                  </a:lnTo>
                  <a:lnTo>
                    <a:pt x="389420" y="177800"/>
                  </a:lnTo>
                  <a:lnTo>
                    <a:pt x="394258" y="177800"/>
                  </a:lnTo>
                  <a:lnTo>
                    <a:pt x="394258" y="0"/>
                  </a:lnTo>
                  <a:close/>
                </a:path>
                <a:path w="686434" h="177800">
                  <a:moveTo>
                    <a:pt x="491629" y="0"/>
                  </a:moveTo>
                  <a:lnTo>
                    <a:pt x="486791" y="0"/>
                  </a:lnTo>
                  <a:lnTo>
                    <a:pt x="486791" y="177800"/>
                  </a:lnTo>
                  <a:lnTo>
                    <a:pt x="491629" y="177800"/>
                  </a:lnTo>
                  <a:lnTo>
                    <a:pt x="491629" y="0"/>
                  </a:lnTo>
                  <a:close/>
                </a:path>
                <a:path w="686434" h="177800">
                  <a:moveTo>
                    <a:pt x="588975" y="0"/>
                  </a:moveTo>
                  <a:lnTo>
                    <a:pt x="584136" y="0"/>
                  </a:lnTo>
                  <a:lnTo>
                    <a:pt x="584136" y="177800"/>
                  </a:lnTo>
                  <a:lnTo>
                    <a:pt x="588975" y="177800"/>
                  </a:lnTo>
                  <a:lnTo>
                    <a:pt x="588975" y="0"/>
                  </a:lnTo>
                  <a:close/>
                </a:path>
                <a:path w="686434" h="177800">
                  <a:moveTo>
                    <a:pt x="686333" y="0"/>
                  </a:moveTo>
                  <a:lnTo>
                    <a:pt x="681494" y="0"/>
                  </a:lnTo>
                  <a:lnTo>
                    <a:pt x="681494" y="177800"/>
                  </a:lnTo>
                  <a:lnTo>
                    <a:pt x="686333" y="177800"/>
                  </a:lnTo>
                  <a:lnTo>
                    <a:pt x="686333" y="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57" name="object 423"/>
            <p:cNvSpPr/>
            <p:nvPr/>
          </p:nvSpPr>
          <p:spPr>
            <a:xfrm>
              <a:off x="27452520" y="29305800"/>
              <a:ext cx="4629960" cy="4630680"/>
            </a:xfrm>
            <a:custGeom>
              <a:avLst/>
              <a:gdLst>
                <a:gd name="textAreaLeft" fmla="*/ 0 w 4629960"/>
                <a:gd name="textAreaRight" fmla="*/ 4630320 w 4629960"/>
                <a:gd name="textAreaTop" fmla="*/ 0 h 4630680"/>
                <a:gd name="textAreaBottom" fmla="*/ 4631040 h 4630680"/>
              </a:gdLst>
              <a:ahLst/>
              <a:cxnLst/>
              <a:rect l="textAreaLeft" t="textAreaTop" r="textAreaRight" b="textAreaBottom"/>
              <a:pathLst>
                <a:path w="2154555" h="2155190">
                  <a:moveTo>
                    <a:pt x="2154212" y="2052523"/>
                  </a:moveTo>
                  <a:lnTo>
                    <a:pt x="2153742" y="2051278"/>
                  </a:lnTo>
                  <a:lnTo>
                    <a:pt x="2152802" y="2050338"/>
                  </a:lnTo>
                  <a:lnTo>
                    <a:pt x="2119592" y="2017153"/>
                  </a:lnTo>
                  <a:lnTo>
                    <a:pt x="2116531" y="2017153"/>
                  </a:lnTo>
                  <a:lnTo>
                    <a:pt x="2112759" y="2020925"/>
                  </a:lnTo>
                  <a:lnTo>
                    <a:pt x="2112759" y="2023973"/>
                  </a:lnTo>
                  <a:lnTo>
                    <a:pt x="2137689" y="2048929"/>
                  </a:lnTo>
                  <a:lnTo>
                    <a:pt x="103746" y="2048929"/>
                  </a:lnTo>
                  <a:lnTo>
                    <a:pt x="103746" y="16979"/>
                  </a:lnTo>
                  <a:lnTo>
                    <a:pt x="127749" y="40957"/>
                  </a:lnTo>
                  <a:lnTo>
                    <a:pt x="128981" y="41440"/>
                  </a:lnTo>
                  <a:lnTo>
                    <a:pt x="131457" y="41440"/>
                  </a:lnTo>
                  <a:lnTo>
                    <a:pt x="132702" y="40957"/>
                  </a:lnTo>
                  <a:lnTo>
                    <a:pt x="135534" y="38125"/>
                  </a:lnTo>
                  <a:lnTo>
                    <a:pt x="135534" y="35077"/>
                  </a:lnTo>
                  <a:lnTo>
                    <a:pt x="133642" y="33172"/>
                  </a:lnTo>
                  <a:lnTo>
                    <a:pt x="100444" y="0"/>
                  </a:lnTo>
                  <a:lnTo>
                    <a:pt x="97370" y="0"/>
                  </a:lnTo>
                  <a:lnTo>
                    <a:pt x="62293" y="35077"/>
                  </a:lnTo>
                  <a:lnTo>
                    <a:pt x="62293" y="38125"/>
                  </a:lnTo>
                  <a:lnTo>
                    <a:pt x="65125" y="40957"/>
                  </a:lnTo>
                  <a:lnTo>
                    <a:pt x="66357" y="41440"/>
                  </a:lnTo>
                  <a:lnTo>
                    <a:pt x="68834" y="41440"/>
                  </a:lnTo>
                  <a:lnTo>
                    <a:pt x="70078" y="40957"/>
                  </a:lnTo>
                  <a:lnTo>
                    <a:pt x="94068" y="16979"/>
                  </a:lnTo>
                  <a:lnTo>
                    <a:pt x="94068" y="2048929"/>
                  </a:lnTo>
                  <a:lnTo>
                    <a:pt x="2159" y="2048929"/>
                  </a:lnTo>
                  <a:lnTo>
                    <a:pt x="0" y="2051075"/>
                  </a:lnTo>
                  <a:lnTo>
                    <a:pt x="0" y="2056434"/>
                  </a:lnTo>
                  <a:lnTo>
                    <a:pt x="2159" y="2058593"/>
                  </a:lnTo>
                  <a:lnTo>
                    <a:pt x="94068" y="2058593"/>
                  </a:lnTo>
                  <a:lnTo>
                    <a:pt x="94068" y="2152510"/>
                  </a:lnTo>
                  <a:lnTo>
                    <a:pt x="96240" y="2154669"/>
                  </a:lnTo>
                  <a:lnTo>
                    <a:pt x="101587" y="2154669"/>
                  </a:lnTo>
                  <a:lnTo>
                    <a:pt x="103746" y="2152510"/>
                  </a:lnTo>
                  <a:lnTo>
                    <a:pt x="103746" y="2058593"/>
                  </a:lnTo>
                  <a:lnTo>
                    <a:pt x="2137689" y="2058593"/>
                  </a:lnTo>
                  <a:lnTo>
                    <a:pt x="2112759" y="2083549"/>
                  </a:lnTo>
                  <a:lnTo>
                    <a:pt x="2112759" y="2086597"/>
                  </a:lnTo>
                  <a:lnTo>
                    <a:pt x="2115591" y="2089429"/>
                  </a:lnTo>
                  <a:lnTo>
                    <a:pt x="2116836" y="2089912"/>
                  </a:lnTo>
                  <a:lnTo>
                    <a:pt x="2119299" y="2089912"/>
                  </a:lnTo>
                  <a:lnTo>
                    <a:pt x="2120544" y="2089429"/>
                  </a:lnTo>
                  <a:lnTo>
                    <a:pt x="2153742" y="2056244"/>
                  </a:lnTo>
                  <a:lnTo>
                    <a:pt x="2154212" y="2054999"/>
                  </a:lnTo>
                  <a:lnTo>
                    <a:pt x="2154212" y="2052523"/>
                  </a:lnTo>
                  <a:close/>
                </a:path>
              </a:pathLst>
            </a:custGeom>
            <a:solidFill>
              <a:srgbClr val="6E7075"/>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58" name="object 424"/>
            <p:cNvSpPr/>
            <p:nvPr/>
          </p:nvSpPr>
          <p:spPr>
            <a:xfrm>
              <a:off x="27646920" y="29757600"/>
              <a:ext cx="4360680" cy="3576960"/>
            </a:xfrm>
            <a:custGeom>
              <a:avLst/>
              <a:gdLst>
                <a:gd name="textAreaLeft" fmla="*/ 0 w 4360680"/>
                <a:gd name="textAreaRight" fmla="*/ 4361040 w 4360680"/>
                <a:gd name="textAreaTop" fmla="*/ 0 h 3576960"/>
                <a:gd name="textAreaBottom" fmla="*/ 3577320 h 3576960"/>
              </a:gdLst>
              <a:ahLst/>
              <a:cxnLst/>
              <a:rect l="textAreaLeft" t="textAreaTop" r="textAreaRight" b="textAreaBottom"/>
              <a:pathLst>
                <a:path w="2029459" h="1664969">
                  <a:moveTo>
                    <a:pt x="2027189" y="0"/>
                  </a:moveTo>
                  <a:lnTo>
                    <a:pt x="2024517" y="0"/>
                  </a:lnTo>
                  <a:lnTo>
                    <a:pt x="1995592" y="8469"/>
                  </a:lnTo>
                  <a:lnTo>
                    <a:pt x="1963333" y="31371"/>
                  </a:lnTo>
                  <a:lnTo>
                    <a:pt x="1928698" y="64948"/>
                  </a:lnTo>
                  <a:lnTo>
                    <a:pt x="1892642" y="105441"/>
                  </a:lnTo>
                  <a:lnTo>
                    <a:pt x="1823589" y="187986"/>
                  </a:lnTo>
                  <a:lnTo>
                    <a:pt x="1792897" y="222286"/>
                  </a:lnTo>
                  <a:lnTo>
                    <a:pt x="1766446" y="246726"/>
                  </a:lnTo>
                  <a:lnTo>
                    <a:pt x="1746635" y="256043"/>
                  </a:lnTo>
                  <a:lnTo>
                    <a:pt x="1729740" y="249928"/>
                  </a:lnTo>
                  <a:lnTo>
                    <a:pt x="1715754" y="234095"/>
                  </a:lnTo>
                  <a:lnTo>
                    <a:pt x="1703927" y="212312"/>
                  </a:lnTo>
                  <a:lnTo>
                    <a:pt x="1683975" y="166308"/>
                  </a:lnTo>
                  <a:lnTo>
                    <a:pt x="1674111" y="147961"/>
                  </a:lnTo>
                  <a:lnTo>
                    <a:pt x="1662926" y="135409"/>
                  </a:lnTo>
                  <a:lnTo>
                    <a:pt x="1649430" y="130758"/>
                  </a:lnTo>
                  <a:lnTo>
                    <a:pt x="1637423" y="140000"/>
                  </a:lnTo>
                  <a:lnTo>
                    <a:pt x="1609839" y="217007"/>
                  </a:lnTo>
                  <a:lnTo>
                    <a:pt x="1592289" y="286818"/>
                  </a:lnTo>
                  <a:lnTo>
                    <a:pt x="1570918" y="378864"/>
                  </a:lnTo>
                  <a:lnTo>
                    <a:pt x="1556211" y="442771"/>
                  </a:lnTo>
                  <a:lnTo>
                    <a:pt x="1540145" y="509324"/>
                  </a:lnTo>
                  <a:lnTo>
                    <a:pt x="1524131" y="569019"/>
                  </a:lnTo>
                  <a:lnTo>
                    <a:pt x="1509580" y="612352"/>
                  </a:lnTo>
                  <a:lnTo>
                    <a:pt x="1497903" y="629818"/>
                  </a:lnTo>
                  <a:lnTo>
                    <a:pt x="1405260" y="629818"/>
                  </a:lnTo>
                  <a:lnTo>
                    <a:pt x="1388356" y="616119"/>
                  </a:lnTo>
                  <a:lnTo>
                    <a:pt x="1372929" y="580648"/>
                  </a:lnTo>
                  <a:lnTo>
                    <a:pt x="1358768" y="531848"/>
                  </a:lnTo>
                  <a:lnTo>
                    <a:pt x="1331964" y="421840"/>
                  </a:lnTo>
                  <a:lnTo>
                    <a:pt x="1317529" y="370901"/>
                  </a:lnTo>
                  <a:lnTo>
                    <a:pt x="1301316" y="329442"/>
                  </a:lnTo>
                  <a:lnTo>
                    <a:pt x="1282287" y="301561"/>
                  </a:lnTo>
                  <a:lnTo>
                    <a:pt x="1259401" y="291357"/>
                  </a:lnTo>
                  <a:lnTo>
                    <a:pt x="1244973" y="297450"/>
                  </a:lnTo>
                  <a:lnTo>
                    <a:pt x="1215295" y="344232"/>
                  </a:lnTo>
                  <a:lnTo>
                    <a:pt x="1199763" y="383614"/>
                  </a:lnTo>
                  <a:lnTo>
                    <a:pt x="1183580" y="432786"/>
                  </a:lnTo>
                  <a:lnTo>
                    <a:pt x="1166606" y="491093"/>
                  </a:lnTo>
                  <a:lnTo>
                    <a:pt x="1148698" y="557883"/>
                  </a:lnTo>
                  <a:lnTo>
                    <a:pt x="1129716" y="632501"/>
                  </a:lnTo>
                  <a:lnTo>
                    <a:pt x="1094797" y="774180"/>
                  </a:lnTo>
                  <a:lnTo>
                    <a:pt x="1079605" y="834598"/>
                  </a:lnTo>
                  <a:lnTo>
                    <a:pt x="1064474" y="891994"/>
                  </a:lnTo>
                  <a:lnTo>
                    <a:pt x="1049934" y="942817"/>
                  </a:lnTo>
                  <a:lnTo>
                    <a:pt x="1036514" y="983516"/>
                  </a:lnTo>
                  <a:lnTo>
                    <a:pt x="1015160" y="1020338"/>
                  </a:lnTo>
                  <a:lnTo>
                    <a:pt x="998372" y="1012510"/>
                  </a:lnTo>
                  <a:lnTo>
                    <a:pt x="984641" y="992242"/>
                  </a:lnTo>
                  <a:lnTo>
                    <a:pt x="973165" y="964356"/>
                  </a:lnTo>
                  <a:lnTo>
                    <a:pt x="954357" y="906717"/>
                  </a:lnTo>
                  <a:lnTo>
                    <a:pt x="945187" y="884270"/>
                  </a:lnTo>
                  <a:lnTo>
                    <a:pt x="934632" y="868912"/>
                  </a:lnTo>
                  <a:lnTo>
                    <a:pt x="921696" y="863220"/>
                  </a:lnTo>
                  <a:lnTo>
                    <a:pt x="908465" y="872347"/>
                  </a:lnTo>
                  <a:lnTo>
                    <a:pt x="894825" y="899473"/>
                  </a:lnTo>
                  <a:lnTo>
                    <a:pt x="879358" y="944215"/>
                  </a:lnTo>
                  <a:lnTo>
                    <a:pt x="860649" y="1006189"/>
                  </a:lnTo>
                  <a:lnTo>
                    <a:pt x="844616" y="1059721"/>
                  </a:lnTo>
                  <a:lnTo>
                    <a:pt x="827055" y="1113692"/>
                  </a:lnTo>
                  <a:lnTo>
                    <a:pt x="808661" y="1161016"/>
                  </a:lnTo>
                  <a:lnTo>
                    <a:pt x="790131" y="1194607"/>
                  </a:lnTo>
                  <a:lnTo>
                    <a:pt x="772161" y="1207379"/>
                  </a:lnTo>
                  <a:lnTo>
                    <a:pt x="752673" y="1194954"/>
                  </a:lnTo>
                  <a:lnTo>
                    <a:pt x="733919" y="1162783"/>
                  </a:lnTo>
                  <a:lnTo>
                    <a:pt x="716017" y="1118525"/>
                  </a:lnTo>
                  <a:lnTo>
                    <a:pt x="681484" y="1019243"/>
                  </a:lnTo>
                  <a:lnTo>
                    <a:pt x="664078" y="977117"/>
                  </a:lnTo>
                  <a:lnTo>
                    <a:pt x="645835" y="948294"/>
                  </a:lnTo>
                  <a:lnTo>
                    <a:pt x="625723" y="937612"/>
                  </a:lnTo>
                  <a:lnTo>
                    <a:pt x="611172" y="920094"/>
                  </a:lnTo>
                  <a:lnTo>
                    <a:pt x="599452" y="875300"/>
                  </a:lnTo>
                  <a:lnTo>
                    <a:pt x="589924" y="814868"/>
                  </a:lnTo>
                  <a:lnTo>
                    <a:pt x="581946" y="750435"/>
                  </a:lnTo>
                  <a:lnTo>
                    <a:pt x="571559" y="669145"/>
                  </a:lnTo>
                  <a:lnTo>
                    <a:pt x="560594" y="608075"/>
                  </a:lnTo>
                  <a:lnTo>
                    <a:pt x="547110" y="569654"/>
                  </a:lnTo>
                  <a:lnTo>
                    <a:pt x="529167" y="556307"/>
                  </a:lnTo>
                  <a:lnTo>
                    <a:pt x="515717" y="565228"/>
                  </a:lnTo>
                  <a:lnTo>
                    <a:pt x="495004" y="633390"/>
                  </a:lnTo>
                  <a:lnTo>
                    <a:pt x="486535" y="690489"/>
                  </a:lnTo>
                  <a:lnTo>
                    <a:pt x="478524" y="761509"/>
                  </a:lnTo>
                  <a:lnTo>
                    <a:pt x="470366" y="845377"/>
                  </a:lnTo>
                  <a:lnTo>
                    <a:pt x="464713" y="904581"/>
                  </a:lnTo>
                  <a:lnTo>
                    <a:pt x="458385" y="964502"/>
                  </a:lnTo>
                  <a:lnTo>
                    <a:pt x="451485" y="1017529"/>
                  </a:lnTo>
                  <a:lnTo>
                    <a:pt x="444118" y="1056054"/>
                  </a:lnTo>
                  <a:lnTo>
                    <a:pt x="436388" y="1072466"/>
                  </a:lnTo>
                  <a:lnTo>
                    <a:pt x="429778" y="1059112"/>
                  </a:lnTo>
                  <a:lnTo>
                    <a:pt x="414408" y="985624"/>
                  </a:lnTo>
                  <a:lnTo>
                    <a:pt x="406010" y="931379"/>
                  </a:lnTo>
                  <a:lnTo>
                    <a:pt x="397379" y="869391"/>
                  </a:lnTo>
                  <a:lnTo>
                    <a:pt x="388695" y="802606"/>
                  </a:lnTo>
                  <a:lnTo>
                    <a:pt x="380141" y="733968"/>
                  </a:lnTo>
                  <a:lnTo>
                    <a:pt x="360709" y="575295"/>
                  </a:lnTo>
                  <a:lnTo>
                    <a:pt x="350459" y="494233"/>
                  </a:lnTo>
                  <a:lnTo>
                    <a:pt x="341011" y="423124"/>
                  </a:lnTo>
                  <a:lnTo>
                    <a:pt x="332234" y="361857"/>
                  </a:lnTo>
                  <a:lnTo>
                    <a:pt x="323992" y="310320"/>
                  </a:lnTo>
                  <a:lnTo>
                    <a:pt x="316154" y="268403"/>
                  </a:lnTo>
                  <a:lnTo>
                    <a:pt x="301156" y="212983"/>
                  </a:lnTo>
                  <a:lnTo>
                    <a:pt x="286173" y="194706"/>
                  </a:lnTo>
                  <a:lnTo>
                    <a:pt x="280665" y="197668"/>
                  </a:lnTo>
                  <a:lnTo>
                    <a:pt x="262215" y="243609"/>
                  </a:lnTo>
                  <a:lnTo>
                    <a:pt x="247579" y="307022"/>
                  </a:lnTo>
                  <a:lnTo>
                    <a:pt x="239340" y="349137"/>
                  </a:lnTo>
                  <a:lnTo>
                    <a:pt x="230390" y="398443"/>
                  </a:lnTo>
                  <a:lnTo>
                    <a:pt x="220656" y="455133"/>
                  </a:lnTo>
                  <a:lnTo>
                    <a:pt x="210065" y="519396"/>
                  </a:lnTo>
                  <a:lnTo>
                    <a:pt x="198543" y="591423"/>
                  </a:lnTo>
                  <a:lnTo>
                    <a:pt x="186017" y="671404"/>
                  </a:lnTo>
                  <a:lnTo>
                    <a:pt x="172414" y="759530"/>
                  </a:lnTo>
                  <a:lnTo>
                    <a:pt x="127319" y="1053661"/>
                  </a:lnTo>
                  <a:lnTo>
                    <a:pt x="116709" y="1121407"/>
                  </a:lnTo>
                  <a:lnTo>
                    <a:pt x="105992" y="1188673"/>
                  </a:lnTo>
                  <a:lnTo>
                    <a:pt x="95249" y="1254612"/>
                  </a:lnTo>
                  <a:lnTo>
                    <a:pt x="84565" y="1318380"/>
                  </a:lnTo>
                  <a:lnTo>
                    <a:pt x="74022" y="1379130"/>
                  </a:lnTo>
                  <a:lnTo>
                    <a:pt x="63706" y="1436018"/>
                  </a:lnTo>
                  <a:lnTo>
                    <a:pt x="53698" y="1488197"/>
                  </a:lnTo>
                  <a:lnTo>
                    <a:pt x="44083" y="1534824"/>
                  </a:lnTo>
                  <a:lnTo>
                    <a:pt x="34943" y="1575051"/>
                  </a:lnTo>
                  <a:lnTo>
                    <a:pt x="18427" y="1632927"/>
                  </a:lnTo>
                  <a:lnTo>
                    <a:pt x="4816" y="1655062"/>
                  </a:lnTo>
                  <a:lnTo>
                    <a:pt x="2151" y="1655062"/>
                  </a:lnTo>
                  <a:lnTo>
                    <a:pt x="0" y="1657237"/>
                  </a:lnTo>
                  <a:lnTo>
                    <a:pt x="0" y="1662580"/>
                  </a:lnTo>
                  <a:lnTo>
                    <a:pt x="2169" y="1664731"/>
                  </a:lnTo>
                  <a:lnTo>
                    <a:pt x="4840" y="1664731"/>
                  </a:lnTo>
                  <a:lnTo>
                    <a:pt x="11443" y="1661587"/>
                  </a:lnTo>
                  <a:lnTo>
                    <a:pt x="32989" y="1615480"/>
                  </a:lnTo>
                  <a:lnTo>
                    <a:pt x="48983" y="1555493"/>
                  </a:lnTo>
                  <a:lnTo>
                    <a:pt x="57523" y="1517119"/>
                  </a:lnTo>
                  <a:lnTo>
                    <a:pt x="66451" y="1473334"/>
                  </a:lnTo>
                  <a:lnTo>
                    <a:pt x="75784" y="1424270"/>
                  </a:lnTo>
                  <a:lnTo>
                    <a:pt x="85540" y="1370056"/>
                  </a:lnTo>
                  <a:lnTo>
                    <a:pt x="95739" y="1310826"/>
                  </a:lnTo>
                  <a:lnTo>
                    <a:pt x="106397" y="1246710"/>
                  </a:lnTo>
                  <a:lnTo>
                    <a:pt x="117533" y="1177841"/>
                  </a:lnTo>
                  <a:lnTo>
                    <a:pt x="129167" y="1104348"/>
                  </a:lnTo>
                  <a:lnTo>
                    <a:pt x="141315" y="1026365"/>
                  </a:lnTo>
                  <a:lnTo>
                    <a:pt x="153997" y="944022"/>
                  </a:lnTo>
                  <a:lnTo>
                    <a:pt x="177878" y="787667"/>
                  </a:lnTo>
                  <a:lnTo>
                    <a:pt x="199421" y="647844"/>
                  </a:lnTo>
                  <a:lnTo>
                    <a:pt x="210114" y="579811"/>
                  </a:lnTo>
                  <a:lnTo>
                    <a:pt x="220620" y="514368"/>
                  </a:lnTo>
                  <a:lnTo>
                    <a:pt x="230839" y="452516"/>
                  </a:lnTo>
                  <a:lnTo>
                    <a:pt x="240670" y="395259"/>
                  </a:lnTo>
                  <a:lnTo>
                    <a:pt x="250012" y="343598"/>
                  </a:lnTo>
                  <a:lnTo>
                    <a:pt x="258764" y="298537"/>
                  </a:lnTo>
                  <a:lnTo>
                    <a:pt x="266826" y="261078"/>
                  </a:lnTo>
                  <a:lnTo>
                    <a:pt x="280475" y="212977"/>
                  </a:lnTo>
                  <a:lnTo>
                    <a:pt x="285860" y="204340"/>
                  </a:lnTo>
                  <a:lnTo>
                    <a:pt x="293283" y="216217"/>
                  </a:lnTo>
                  <a:lnTo>
                    <a:pt x="309890" y="285709"/>
                  </a:lnTo>
                  <a:lnTo>
                    <a:pt x="318755" y="337977"/>
                  </a:lnTo>
                  <a:lnTo>
                    <a:pt x="327780" y="398360"/>
                  </a:lnTo>
                  <a:lnTo>
                    <a:pt x="336806" y="464187"/>
                  </a:lnTo>
                  <a:lnTo>
                    <a:pt x="345672" y="532784"/>
                  </a:lnTo>
                  <a:lnTo>
                    <a:pt x="354218" y="601476"/>
                  </a:lnTo>
                  <a:lnTo>
                    <a:pt x="374271" y="765015"/>
                  </a:lnTo>
                  <a:lnTo>
                    <a:pt x="384758" y="847303"/>
                  </a:lnTo>
                  <a:lnTo>
                    <a:pt x="393976" y="915436"/>
                  </a:lnTo>
                  <a:lnTo>
                    <a:pt x="402155" y="970396"/>
                  </a:lnTo>
                  <a:lnTo>
                    <a:pt x="409523" y="1013164"/>
                  </a:lnTo>
                  <a:lnTo>
                    <a:pt x="422747" y="1066045"/>
                  </a:lnTo>
                  <a:lnTo>
                    <a:pt x="435484" y="1081928"/>
                  </a:lnTo>
                  <a:lnTo>
                    <a:pt x="446439" y="1073495"/>
                  </a:lnTo>
                  <a:lnTo>
                    <a:pt x="463423" y="1001563"/>
                  </a:lnTo>
                  <a:lnTo>
                    <a:pt x="471300" y="935083"/>
                  </a:lnTo>
                  <a:lnTo>
                    <a:pt x="480000" y="846275"/>
                  </a:lnTo>
                  <a:lnTo>
                    <a:pt x="485687" y="786753"/>
                  </a:lnTo>
                  <a:lnTo>
                    <a:pt x="492315" y="723992"/>
                  </a:lnTo>
                  <a:lnTo>
                    <a:pt x="499929" y="664263"/>
                  </a:lnTo>
                  <a:lnTo>
                    <a:pt x="508578" y="613836"/>
                  </a:lnTo>
                  <a:lnTo>
                    <a:pt x="518308" y="578982"/>
                  </a:lnTo>
                  <a:lnTo>
                    <a:pt x="529167" y="565970"/>
                  </a:lnTo>
                  <a:lnTo>
                    <a:pt x="543460" y="583344"/>
                  </a:lnTo>
                  <a:lnTo>
                    <a:pt x="555009" y="627770"/>
                  </a:lnTo>
                  <a:lnTo>
                    <a:pt x="564429" y="687700"/>
                  </a:lnTo>
                  <a:lnTo>
                    <a:pt x="572335" y="751587"/>
                  </a:lnTo>
                  <a:lnTo>
                    <a:pt x="582813" y="833531"/>
                  </a:lnTo>
                  <a:lnTo>
                    <a:pt x="593892" y="895093"/>
                  </a:lnTo>
                  <a:lnTo>
                    <a:pt x="607539" y="933826"/>
                  </a:lnTo>
                  <a:lnTo>
                    <a:pt x="625723" y="947281"/>
                  </a:lnTo>
                  <a:lnTo>
                    <a:pt x="642050" y="958633"/>
                  </a:lnTo>
                  <a:lnTo>
                    <a:pt x="658425" y="988024"/>
                  </a:lnTo>
                  <a:lnTo>
                    <a:pt x="674499" y="1028458"/>
                  </a:lnTo>
                  <a:lnTo>
                    <a:pt x="708686" y="1126720"/>
                  </a:lnTo>
                  <a:lnTo>
                    <a:pt x="727958" y="1172784"/>
                  </a:lnTo>
                  <a:lnTo>
                    <a:pt x="748773" y="1204953"/>
                  </a:lnTo>
                  <a:lnTo>
                    <a:pt x="772161" y="1217048"/>
                  </a:lnTo>
                  <a:lnTo>
                    <a:pt x="791828" y="1207103"/>
                  </a:lnTo>
                  <a:lnTo>
                    <a:pt x="829689" y="1134834"/>
                  </a:lnTo>
                  <a:lnTo>
                    <a:pt x="849186" y="1077374"/>
                  </a:lnTo>
                  <a:lnTo>
                    <a:pt x="869928" y="1008937"/>
                  </a:lnTo>
                  <a:lnTo>
                    <a:pt x="883539" y="963458"/>
                  </a:lnTo>
                  <a:lnTo>
                    <a:pt x="897820" y="919380"/>
                  </a:lnTo>
                  <a:lnTo>
                    <a:pt x="911097" y="886068"/>
                  </a:lnTo>
                  <a:lnTo>
                    <a:pt x="921696" y="872883"/>
                  </a:lnTo>
                  <a:lnTo>
                    <a:pt x="930546" y="878637"/>
                  </a:lnTo>
                  <a:lnTo>
                    <a:pt x="938844" y="893536"/>
                  </a:lnTo>
                  <a:lnTo>
                    <a:pt x="946620" y="914031"/>
                  </a:lnTo>
                  <a:lnTo>
                    <a:pt x="953901" y="936578"/>
                  </a:lnTo>
                  <a:lnTo>
                    <a:pt x="964799" y="969652"/>
                  </a:lnTo>
                  <a:lnTo>
                    <a:pt x="977740" y="999715"/>
                  </a:lnTo>
                  <a:lnTo>
                    <a:pt x="994076" y="1021567"/>
                  </a:lnTo>
                  <a:lnTo>
                    <a:pt x="1015160" y="1030007"/>
                  </a:lnTo>
                  <a:lnTo>
                    <a:pt x="1025808" y="1024082"/>
                  </a:lnTo>
                  <a:lnTo>
                    <a:pt x="1049462" y="975267"/>
                  </a:lnTo>
                  <a:lnTo>
                    <a:pt x="1063377" y="931436"/>
                  </a:lnTo>
                  <a:lnTo>
                    <a:pt x="1079289" y="874028"/>
                  </a:lnTo>
                  <a:lnTo>
                    <a:pt x="1097652" y="802573"/>
                  </a:lnTo>
                  <a:lnTo>
                    <a:pt x="1133774" y="656158"/>
                  </a:lnTo>
                  <a:lnTo>
                    <a:pt x="1149507" y="593426"/>
                  </a:lnTo>
                  <a:lnTo>
                    <a:pt x="1165824" y="530913"/>
                  </a:lnTo>
                  <a:lnTo>
                    <a:pt x="1182428" y="471130"/>
                  </a:lnTo>
                  <a:lnTo>
                    <a:pt x="1199024" y="416587"/>
                  </a:lnTo>
                  <a:lnTo>
                    <a:pt x="1215315" y="369795"/>
                  </a:lnTo>
                  <a:lnTo>
                    <a:pt x="1231006" y="333263"/>
                  </a:lnTo>
                  <a:lnTo>
                    <a:pt x="1259401" y="301026"/>
                  </a:lnTo>
                  <a:lnTo>
                    <a:pt x="1283067" y="317229"/>
                  </a:lnTo>
                  <a:lnTo>
                    <a:pt x="1303200" y="359182"/>
                  </a:lnTo>
                  <a:lnTo>
                    <a:pt x="1320645" y="416901"/>
                  </a:lnTo>
                  <a:lnTo>
                    <a:pt x="1351178" y="541273"/>
                  </a:lnTo>
                  <a:lnTo>
                    <a:pt x="1366624" y="591957"/>
                  </a:lnTo>
                  <a:lnTo>
                    <a:pt x="1384135" y="626635"/>
                  </a:lnTo>
                  <a:lnTo>
                    <a:pt x="1405260" y="639488"/>
                  </a:lnTo>
                  <a:lnTo>
                    <a:pt x="1497903" y="639488"/>
                  </a:lnTo>
                  <a:lnTo>
                    <a:pt x="1531726" y="577647"/>
                  </a:lnTo>
                  <a:lnTo>
                    <a:pt x="1545479" y="527903"/>
                  </a:lnTo>
                  <a:lnTo>
                    <a:pt x="1561483" y="462567"/>
                  </a:lnTo>
                  <a:lnTo>
                    <a:pt x="1594829" y="318036"/>
                  </a:lnTo>
                  <a:lnTo>
                    <a:pt x="1610156" y="254340"/>
                  </a:lnTo>
                  <a:lnTo>
                    <a:pt x="1625150" y="198077"/>
                  </a:lnTo>
                  <a:lnTo>
                    <a:pt x="1638633" y="157392"/>
                  </a:lnTo>
                  <a:lnTo>
                    <a:pt x="1649430" y="140427"/>
                  </a:lnTo>
                  <a:lnTo>
                    <a:pt x="1659140" y="144927"/>
                  </a:lnTo>
                  <a:lnTo>
                    <a:pt x="1668096" y="156732"/>
                  </a:lnTo>
                  <a:lnTo>
                    <a:pt x="1676507" y="173302"/>
                  </a:lnTo>
                  <a:lnTo>
                    <a:pt x="1684578" y="192094"/>
                  </a:lnTo>
                  <a:lnTo>
                    <a:pt x="1695975" y="218150"/>
                  </a:lnTo>
                  <a:lnTo>
                    <a:pt x="1709308" y="241837"/>
                  </a:lnTo>
                  <a:lnTo>
                    <a:pt x="1725790" y="259056"/>
                  </a:lnTo>
                  <a:lnTo>
                    <a:pt x="1746635" y="265706"/>
                  </a:lnTo>
                  <a:lnTo>
                    <a:pt x="1768755" y="256785"/>
                  </a:lnTo>
                  <a:lnTo>
                    <a:pt x="1796259" y="232712"/>
                  </a:lnTo>
                  <a:lnTo>
                    <a:pt x="1828186" y="197527"/>
                  </a:lnTo>
                  <a:lnTo>
                    <a:pt x="1898152" y="113921"/>
                  </a:lnTo>
                  <a:lnTo>
                    <a:pt x="1933031" y="74535"/>
                  </a:lnTo>
                  <a:lnTo>
                    <a:pt x="1966719" y="41263"/>
                  </a:lnTo>
                  <a:lnTo>
                    <a:pt x="1997715" y="18255"/>
                  </a:lnTo>
                  <a:lnTo>
                    <a:pt x="2024517" y="9663"/>
                  </a:lnTo>
                  <a:lnTo>
                    <a:pt x="2027189" y="9663"/>
                  </a:lnTo>
                  <a:lnTo>
                    <a:pt x="2029364" y="7511"/>
                  </a:lnTo>
                  <a:lnTo>
                    <a:pt x="2029364" y="2151"/>
                  </a:lnTo>
                  <a:lnTo>
                    <a:pt x="2027189" y="0"/>
                  </a:lnTo>
                  <a:close/>
                </a:path>
              </a:pathLst>
            </a:custGeom>
            <a:solidFill>
              <a:srgbClr val="57BA5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59" name="object 425"/>
            <p:cNvSpPr/>
            <p:nvPr/>
          </p:nvSpPr>
          <p:spPr>
            <a:xfrm>
              <a:off x="27654480" y="29646000"/>
              <a:ext cx="4354560" cy="3477240"/>
            </a:xfrm>
            <a:custGeom>
              <a:avLst/>
              <a:gdLst>
                <a:gd name="textAreaLeft" fmla="*/ 0 w 4354560"/>
                <a:gd name="textAreaRight" fmla="*/ 4354920 w 4354560"/>
                <a:gd name="textAreaTop" fmla="*/ 0 h 3477240"/>
                <a:gd name="textAreaBottom" fmla="*/ 3477600 h 3477240"/>
              </a:gdLst>
              <a:ahLst/>
              <a:cxnLst/>
              <a:rect l="textAreaLeft" t="textAreaTop" r="textAreaRight" b="textAreaBottom"/>
              <a:pathLst>
                <a:path w="2026284" h="1618615">
                  <a:moveTo>
                    <a:pt x="1548045" y="0"/>
                  </a:moveTo>
                  <a:lnTo>
                    <a:pt x="1510080" y="56818"/>
                  </a:lnTo>
                  <a:lnTo>
                    <a:pt x="1501066" y="98343"/>
                  </a:lnTo>
                  <a:lnTo>
                    <a:pt x="1493298" y="149493"/>
                  </a:lnTo>
                  <a:lnTo>
                    <a:pt x="1486429" y="209269"/>
                  </a:lnTo>
                  <a:lnTo>
                    <a:pt x="1480114" y="276670"/>
                  </a:lnTo>
                  <a:lnTo>
                    <a:pt x="1468793" y="414813"/>
                  </a:lnTo>
                  <a:lnTo>
                    <a:pt x="1463204" y="473747"/>
                  </a:lnTo>
                  <a:lnTo>
                    <a:pt x="1457207" y="518080"/>
                  </a:lnTo>
                  <a:lnTo>
                    <a:pt x="1450769" y="538393"/>
                  </a:lnTo>
                  <a:lnTo>
                    <a:pt x="1442616" y="523521"/>
                  </a:lnTo>
                  <a:lnTo>
                    <a:pt x="1434241" y="489281"/>
                  </a:lnTo>
                  <a:lnTo>
                    <a:pt x="1426138" y="444787"/>
                  </a:lnTo>
                  <a:lnTo>
                    <a:pt x="1418800" y="399154"/>
                  </a:lnTo>
                  <a:lnTo>
                    <a:pt x="1407315" y="329241"/>
                  </a:lnTo>
                  <a:lnTo>
                    <a:pt x="1395972" y="271600"/>
                  </a:lnTo>
                  <a:lnTo>
                    <a:pt x="1383825" y="228106"/>
                  </a:lnTo>
                  <a:lnTo>
                    <a:pt x="1369927" y="200634"/>
                  </a:lnTo>
                  <a:lnTo>
                    <a:pt x="1353332" y="191060"/>
                  </a:lnTo>
                  <a:lnTo>
                    <a:pt x="1344520" y="196576"/>
                  </a:lnTo>
                  <a:lnTo>
                    <a:pt x="1329267" y="242551"/>
                  </a:lnTo>
                  <a:lnTo>
                    <a:pt x="1322251" y="284242"/>
                  </a:lnTo>
                  <a:lnTo>
                    <a:pt x="1315259" y="339225"/>
                  </a:lnTo>
                  <a:lnTo>
                    <a:pt x="1308004" y="408114"/>
                  </a:lnTo>
                  <a:lnTo>
                    <a:pt x="1300200" y="491526"/>
                  </a:lnTo>
                  <a:lnTo>
                    <a:pt x="1286098" y="653129"/>
                  </a:lnTo>
                  <a:lnTo>
                    <a:pt x="1280263" y="718535"/>
                  </a:lnTo>
                  <a:lnTo>
                    <a:pt x="1274034" y="784535"/>
                  </a:lnTo>
                  <a:lnTo>
                    <a:pt x="1267392" y="849368"/>
                  </a:lnTo>
                  <a:lnTo>
                    <a:pt x="1260316" y="911272"/>
                  </a:lnTo>
                  <a:lnTo>
                    <a:pt x="1252786" y="968486"/>
                  </a:lnTo>
                  <a:lnTo>
                    <a:pt x="1244783" y="1019247"/>
                  </a:lnTo>
                  <a:lnTo>
                    <a:pt x="1236287" y="1061794"/>
                  </a:lnTo>
                  <a:lnTo>
                    <a:pt x="1217735" y="1115201"/>
                  </a:lnTo>
                  <a:lnTo>
                    <a:pt x="1207639" y="1122538"/>
                  </a:lnTo>
                  <a:lnTo>
                    <a:pt x="1194661" y="1114025"/>
                  </a:lnTo>
                  <a:lnTo>
                    <a:pt x="1168549" y="1053485"/>
                  </a:lnTo>
                  <a:lnTo>
                    <a:pt x="1155645" y="1006499"/>
                  </a:lnTo>
                  <a:lnTo>
                    <a:pt x="1142994" y="951730"/>
                  </a:lnTo>
                  <a:lnTo>
                    <a:pt x="1130713" y="891698"/>
                  </a:lnTo>
                  <a:lnTo>
                    <a:pt x="1118915" y="828925"/>
                  </a:lnTo>
                  <a:lnTo>
                    <a:pt x="1107716" y="765929"/>
                  </a:lnTo>
                  <a:lnTo>
                    <a:pt x="1082280" y="619448"/>
                  </a:lnTo>
                  <a:lnTo>
                    <a:pt x="1069309" y="548805"/>
                  </a:lnTo>
                  <a:lnTo>
                    <a:pt x="1057860" y="492595"/>
                  </a:lnTo>
                  <a:lnTo>
                    <a:pt x="1047476" y="450111"/>
                  </a:lnTo>
                  <a:lnTo>
                    <a:pt x="1028075" y="403481"/>
                  </a:lnTo>
                  <a:lnTo>
                    <a:pt x="1018145" y="397918"/>
                  </a:lnTo>
                  <a:lnTo>
                    <a:pt x="999785" y="410123"/>
                  </a:lnTo>
                  <a:lnTo>
                    <a:pt x="984818" y="445259"/>
                  </a:lnTo>
                  <a:lnTo>
                    <a:pt x="971421" y="501109"/>
                  </a:lnTo>
                  <a:lnTo>
                    <a:pt x="957772" y="575456"/>
                  </a:lnTo>
                  <a:lnTo>
                    <a:pt x="948065" y="629723"/>
                  </a:lnTo>
                  <a:lnTo>
                    <a:pt x="937252" y="680622"/>
                  </a:lnTo>
                  <a:lnTo>
                    <a:pt x="925345" y="718351"/>
                  </a:lnTo>
                  <a:lnTo>
                    <a:pt x="912358" y="733106"/>
                  </a:lnTo>
                  <a:lnTo>
                    <a:pt x="902559" y="718696"/>
                  </a:lnTo>
                  <a:lnTo>
                    <a:pt x="891677" y="680485"/>
                  </a:lnTo>
                  <a:lnTo>
                    <a:pt x="880244" y="625311"/>
                  </a:lnTo>
                  <a:lnTo>
                    <a:pt x="868789" y="560013"/>
                  </a:lnTo>
                  <a:lnTo>
                    <a:pt x="857843" y="491428"/>
                  </a:lnTo>
                  <a:lnTo>
                    <a:pt x="834238" y="337253"/>
                  </a:lnTo>
                  <a:lnTo>
                    <a:pt x="822003" y="262449"/>
                  </a:lnTo>
                  <a:lnTo>
                    <a:pt x="810844" y="201754"/>
                  </a:lnTo>
                  <a:lnTo>
                    <a:pt x="800372" y="154942"/>
                  </a:lnTo>
                  <a:lnTo>
                    <a:pt x="779935" y="102058"/>
                  </a:lnTo>
                  <a:lnTo>
                    <a:pt x="769194" y="95533"/>
                  </a:lnTo>
                  <a:lnTo>
                    <a:pt x="764420" y="97903"/>
                  </a:lnTo>
                  <a:lnTo>
                    <a:pt x="750066" y="136438"/>
                  </a:lnTo>
                  <a:lnTo>
                    <a:pt x="739825" y="192045"/>
                  </a:lnTo>
                  <a:lnTo>
                    <a:pt x="734311" y="229943"/>
                  </a:lnTo>
                  <a:lnTo>
                    <a:pt x="728447" y="275066"/>
                  </a:lnTo>
                  <a:lnTo>
                    <a:pt x="722170" y="327789"/>
                  </a:lnTo>
                  <a:lnTo>
                    <a:pt x="715415" y="388484"/>
                  </a:lnTo>
                  <a:lnTo>
                    <a:pt x="708118" y="457525"/>
                  </a:lnTo>
                  <a:lnTo>
                    <a:pt x="700215" y="535283"/>
                  </a:lnTo>
                  <a:lnTo>
                    <a:pt x="691640" y="622133"/>
                  </a:lnTo>
                  <a:lnTo>
                    <a:pt x="682329" y="718446"/>
                  </a:lnTo>
                  <a:lnTo>
                    <a:pt x="659714" y="956124"/>
                  </a:lnTo>
                  <a:lnTo>
                    <a:pt x="646741" y="1089702"/>
                  </a:lnTo>
                  <a:lnTo>
                    <a:pt x="640164" y="1155446"/>
                  </a:lnTo>
                  <a:lnTo>
                    <a:pt x="633574" y="1219523"/>
                  </a:lnTo>
                  <a:lnTo>
                    <a:pt x="627005" y="1281209"/>
                  </a:lnTo>
                  <a:lnTo>
                    <a:pt x="620490" y="1339777"/>
                  </a:lnTo>
                  <a:lnTo>
                    <a:pt x="614064" y="1394501"/>
                  </a:lnTo>
                  <a:lnTo>
                    <a:pt x="607763" y="1444656"/>
                  </a:lnTo>
                  <a:lnTo>
                    <a:pt x="601619" y="1489513"/>
                  </a:lnTo>
                  <a:lnTo>
                    <a:pt x="595668" y="1528349"/>
                  </a:lnTo>
                  <a:lnTo>
                    <a:pt x="584480" y="1585048"/>
                  </a:lnTo>
                  <a:lnTo>
                    <a:pt x="574475" y="1608945"/>
                  </a:lnTo>
                  <a:lnTo>
                    <a:pt x="558239" y="1594752"/>
                  </a:lnTo>
                  <a:lnTo>
                    <a:pt x="540642" y="1558006"/>
                  </a:lnTo>
                  <a:lnTo>
                    <a:pt x="522521" y="1507454"/>
                  </a:lnTo>
                  <a:lnTo>
                    <a:pt x="486628" y="1395066"/>
                  </a:lnTo>
                  <a:lnTo>
                    <a:pt x="467952" y="1341023"/>
                  </a:lnTo>
                  <a:lnTo>
                    <a:pt x="448310" y="1293100"/>
                  </a:lnTo>
                  <a:lnTo>
                    <a:pt x="427318" y="1254681"/>
                  </a:lnTo>
                  <a:lnTo>
                    <a:pt x="404596" y="1229148"/>
                  </a:lnTo>
                  <a:lnTo>
                    <a:pt x="379762" y="1219885"/>
                  </a:lnTo>
                  <a:lnTo>
                    <a:pt x="346589" y="1224759"/>
                  </a:lnTo>
                  <a:lnTo>
                    <a:pt x="304859" y="1237902"/>
                  </a:lnTo>
                  <a:lnTo>
                    <a:pt x="257402" y="1257095"/>
                  </a:lnTo>
                  <a:lnTo>
                    <a:pt x="207046" y="1280118"/>
                  </a:lnTo>
                  <a:lnTo>
                    <a:pt x="156621" y="1304753"/>
                  </a:lnTo>
                  <a:lnTo>
                    <a:pt x="73610" y="1346610"/>
                  </a:lnTo>
                  <a:lnTo>
                    <a:pt x="42396" y="1361885"/>
                  </a:lnTo>
                  <a:lnTo>
                    <a:pt x="18433" y="1372554"/>
                  </a:lnTo>
                  <a:lnTo>
                    <a:pt x="4840" y="1376566"/>
                  </a:lnTo>
                  <a:lnTo>
                    <a:pt x="2169" y="1376566"/>
                  </a:lnTo>
                  <a:lnTo>
                    <a:pt x="0" y="1378717"/>
                  </a:lnTo>
                  <a:lnTo>
                    <a:pt x="0" y="1384078"/>
                  </a:lnTo>
                  <a:lnTo>
                    <a:pt x="2169" y="1386235"/>
                  </a:lnTo>
                  <a:lnTo>
                    <a:pt x="4840" y="1386235"/>
                  </a:lnTo>
                  <a:lnTo>
                    <a:pt x="18020" y="1382991"/>
                  </a:lnTo>
                  <a:lnTo>
                    <a:pt x="40348" y="1373517"/>
                  </a:lnTo>
                  <a:lnTo>
                    <a:pt x="72046" y="1358197"/>
                  </a:lnTo>
                  <a:lnTo>
                    <a:pt x="160535" y="1313619"/>
                  </a:lnTo>
                  <a:lnTo>
                    <a:pt x="210419" y="1289218"/>
                  </a:lnTo>
                  <a:lnTo>
                    <a:pt x="260134" y="1266413"/>
                  </a:lnTo>
                  <a:lnTo>
                    <a:pt x="306831" y="1247401"/>
                  </a:lnTo>
                  <a:lnTo>
                    <a:pt x="347657" y="1234382"/>
                  </a:lnTo>
                  <a:lnTo>
                    <a:pt x="379762" y="1229554"/>
                  </a:lnTo>
                  <a:lnTo>
                    <a:pt x="401747" y="1239268"/>
                  </a:lnTo>
                  <a:lnTo>
                    <a:pt x="442649" y="1304525"/>
                  </a:lnTo>
                  <a:lnTo>
                    <a:pt x="461453" y="1351769"/>
                  </a:lnTo>
                  <a:lnTo>
                    <a:pt x="479086" y="1403224"/>
                  </a:lnTo>
                  <a:lnTo>
                    <a:pt x="495490" y="1454740"/>
                  </a:lnTo>
                  <a:lnTo>
                    <a:pt x="517630" y="1523212"/>
                  </a:lnTo>
                  <a:lnTo>
                    <a:pt x="537157" y="1574780"/>
                  </a:lnTo>
                  <a:lnTo>
                    <a:pt x="555597" y="1607297"/>
                  </a:lnTo>
                  <a:lnTo>
                    <a:pt x="574475" y="1618614"/>
                  </a:lnTo>
                  <a:lnTo>
                    <a:pt x="578551" y="1617561"/>
                  </a:lnTo>
                  <a:lnTo>
                    <a:pt x="595460" y="1578654"/>
                  </a:lnTo>
                  <a:lnTo>
                    <a:pt x="605386" y="1526932"/>
                  </a:lnTo>
                  <a:lnTo>
                    <a:pt x="617142" y="1444972"/>
                  </a:lnTo>
                  <a:lnTo>
                    <a:pt x="623904" y="1390608"/>
                  </a:lnTo>
                  <a:lnTo>
                    <a:pt x="631361" y="1326231"/>
                  </a:lnTo>
                  <a:lnTo>
                    <a:pt x="639592" y="1251022"/>
                  </a:lnTo>
                  <a:lnTo>
                    <a:pt x="648678" y="1164163"/>
                  </a:lnTo>
                  <a:lnTo>
                    <a:pt x="658697" y="1064838"/>
                  </a:lnTo>
                  <a:lnTo>
                    <a:pt x="669728" y="952227"/>
                  </a:lnTo>
                  <a:lnTo>
                    <a:pt x="702353" y="611067"/>
                  </a:lnTo>
                  <a:lnTo>
                    <a:pt x="709248" y="540997"/>
                  </a:lnTo>
                  <a:lnTo>
                    <a:pt x="716104" y="473100"/>
                  </a:lnTo>
                  <a:lnTo>
                    <a:pt x="722879" y="408259"/>
                  </a:lnTo>
                  <a:lnTo>
                    <a:pt x="729532" y="347353"/>
                  </a:lnTo>
                  <a:lnTo>
                    <a:pt x="736022" y="291263"/>
                  </a:lnTo>
                  <a:lnTo>
                    <a:pt x="742306" y="240871"/>
                  </a:lnTo>
                  <a:lnTo>
                    <a:pt x="748344" y="197057"/>
                  </a:lnTo>
                  <a:lnTo>
                    <a:pt x="759512" y="132687"/>
                  </a:lnTo>
                  <a:lnTo>
                    <a:pt x="769194" y="105202"/>
                  </a:lnTo>
                  <a:lnTo>
                    <a:pt x="778442" y="116332"/>
                  </a:lnTo>
                  <a:lnTo>
                    <a:pt x="798888" y="191735"/>
                  </a:lnTo>
                  <a:lnTo>
                    <a:pt x="809427" y="246916"/>
                  </a:lnTo>
                  <a:lnTo>
                    <a:pt x="819738" y="307691"/>
                  </a:lnTo>
                  <a:lnTo>
                    <a:pt x="829493" y="369513"/>
                  </a:lnTo>
                  <a:lnTo>
                    <a:pt x="851621" y="514232"/>
                  </a:lnTo>
                  <a:lnTo>
                    <a:pt x="863313" y="586037"/>
                  </a:lnTo>
                  <a:lnTo>
                    <a:pt x="873842" y="643725"/>
                  </a:lnTo>
                  <a:lnTo>
                    <a:pt x="883608" y="687769"/>
                  </a:lnTo>
                  <a:lnTo>
                    <a:pt x="902463" y="736821"/>
                  </a:lnTo>
                  <a:lnTo>
                    <a:pt x="912358" y="742775"/>
                  </a:lnTo>
                  <a:lnTo>
                    <a:pt x="928944" y="731334"/>
                  </a:lnTo>
                  <a:lnTo>
                    <a:pt x="942484" y="698461"/>
                  </a:lnTo>
                  <a:lnTo>
                    <a:pt x="954695" y="646331"/>
                  </a:lnTo>
                  <a:lnTo>
                    <a:pt x="967299" y="577117"/>
                  </a:lnTo>
                  <a:lnTo>
                    <a:pt x="977769" y="518764"/>
                  </a:lnTo>
                  <a:lnTo>
                    <a:pt x="989615" y="464027"/>
                  </a:lnTo>
                  <a:lnTo>
                    <a:pt x="1003014" y="423450"/>
                  </a:lnTo>
                  <a:lnTo>
                    <a:pt x="1018145" y="407582"/>
                  </a:lnTo>
                  <a:lnTo>
                    <a:pt x="1028072" y="420981"/>
                  </a:lnTo>
                  <a:lnTo>
                    <a:pt x="1051561" y="509869"/>
                  </a:lnTo>
                  <a:lnTo>
                    <a:pt x="1064031" y="573152"/>
                  </a:lnTo>
                  <a:lnTo>
                    <a:pt x="1076256" y="640857"/>
                  </a:lnTo>
                  <a:lnTo>
                    <a:pt x="1102001" y="789135"/>
                  </a:lnTo>
                  <a:lnTo>
                    <a:pt x="1115617" y="864174"/>
                  </a:lnTo>
                  <a:lnTo>
                    <a:pt x="1128732" y="931340"/>
                  </a:lnTo>
                  <a:lnTo>
                    <a:pt x="1141538" y="989977"/>
                  </a:lnTo>
                  <a:lnTo>
                    <a:pt x="1154226" y="1039426"/>
                  </a:lnTo>
                  <a:lnTo>
                    <a:pt x="1166988" y="1079032"/>
                  </a:lnTo>
                  <a:lnTo>
                    <a:pt x="1193503" y="1126079"/>
                  </a:lnTo>
                  <a:lnTo>
                    <a:pt x="1207639" y="1132207"/>
                  </a:lnTo>
                  <a:lnTo>
                    <a:pt x="1218116" y="1127801"/>
                  </a:lnTo>
                  <a:lnTo>
                    <a:pt x="1236721" y="1093611"/>
                  </a:lnTo>
                  <a:lnTo>
                    <a:pt x="1252851" y="1027937"/>
                  </a:lnTo>
                  <a:lnTo>
                    <a:pt x="1260234" y="984176"/>
                  </a:lnTo>
                  <a:lnTo>
                    <a:pt x="1267295" y="933603"/>
                  </a:lnTo>
                  <a:lnTo>
                    <a:pt x="1274130" y="876571"/>
                  </a:lnTo>
                  <a:lnTo>
                    <a:pt x="1280840" y="813433"/>
                  </a:lnTo>
                  <a:lnTo>
                    <a:pt x="1287522" y="744541"/>
                  </a:lnTo>
                  <a:lnTo>
                    <a:pt x="1294275" y="670250"/>
                  </a:lnTo>
                  <a:lnTo>
                    <a:pt x="1306885" y="525306"/>
                  </a:lnTo>
                  <a:lnTo>
                    <a:pt x="1312876" y="458689"/>
                  </a:lnTo>
                  <a:lnTo>
                    <a:pt x="1319137" y="393972"/>
                  </a:lnTo>
                  <a:lnTo>
                    <a:pt x="1325636" y="334064"/>
                  </a:lnTo>
                  <a:lnTo>
                    <a:pt x="1332339" y="281876"/>
                  </a:lnTo>
                  <a:lnTo>
                    <a:pt x="1339212" y="240317"/>
                  </a:lnTo>
                  <a:lnTo>
                    <a:pt x="1353332" y="200729"/>
                  </a:lnTo>
                  <a:lnTo>
                    <a:pt x="1370511" y="220104"/>
                  </a:lnTo>
                  <a:lnTo>
                    <a:pt x="1385472" y="269057"/>
                  </a:lnTo>
                  <a:lnTo>
                    <a:pt x="1398341" y="333831"/>
                  </a:lnTo>
                  <a:lnTo>
                    <a:pt x="1409243" y="400667"/>
                  </a:lnTo>
                  <a:lnTo>
                    <a:pt x="1420342" y="467882"/>
                  </a:lnTo>
                  <a:lnTo>
                    <a:pt x="1429926" y="513640"/>
                  </a:lnTo>
                  <a:lnTo>
                    <a:pt x="1439530" y="539760"/>
                  </a:lnTo>
                  <a:lnTo>
                    <a:pt x="1450692" y="548062"/>
                  </a:lnTo>
                  <a:lnTo>
                    <a:pt x="1460942" y="538237"/>
                  </a:lnTo>
                  <a:lnTo>
                    <a:pt x="1468761" y="505478"/>
                  </a:lnTo>
                  <a:lnTo>
                    <a:pt x="1475789" y="444858"/>
                  </a:lnTo>
                  <a:lnTo>
                    <a:pt x="1483665" y="351452"/>
                  </a:lnTo>
                  <a:lnTo>
                    <a:pt x="1488679" y="289665"/>
                  </a:lnTo>
                  <a:lnTo>
                    <a:pt x="1494639" y="224174"/>
                  </a:lnTo>
                  <a:lnTo>
                    <a:pt x="1501814" y="159792"/>
                  </a:lnTo>
                  <a:lnTo>
                    <a:pt x="1510474" y="101336"/>
                  </a:lnTo>
                  <a:lnTo>
                    <a:pt x="1520886" y="53620"/>
                  </a:lnTo>
                  <a:lnTo>
                    <a:pt x="1548045" y="9669"/>
                  </a:lnTo>
                  <a:lnTo>
                    <a:pt x="1568633" y="11358"/>
                  </a:lnTo>
                  <a:lnTo>
                    <a:pt x="1586516" y="15916"/>
                  </a:lnTo>
                  <a:lnTo>
                    <a:pt x="1602972" y="22579"/>
                  </a:lnTo>
                  <a:lnTo>
                    <a:pt x="1619282" y="30585"/>
                  </a:lnTo>
                  <a:lnTo>
                    <a:pt x="1641797" y="41448"/>
                  </a:lnTo>
                  <a:lnTo>
                    <a:pt x="1668225" y="51326"/>
                  </a:lnTo>
                  <a:lnTo>
                    <a:pt x="1701050" y="58508"/>
                  </a:lnTo>
                  <a:lnTo>
                    <a:pt x="1742758" y="61283"/>
                  </a:lnTo>
                  <a:lnTo>
                    <a:pt x="1772455" y="73691"/>
                  </a:lnTo>
                  <a:lnTo>
                    <a:pt x="1796387" y="107167"/>
                  </a:lnTo>
                  <a:lnTo>
                    <a:pt x="1816927" y="156091"/>
                  </a:lnTo>
                  <a:lnTo>
                    <a:pt x="1836447" y="214843"/>
                  </a:lnTo>
                  <a:lnTo>
                    <a:pt x="1852108" y="262719"/>
                  </a:lnTo>
                  <a:lnTo>
                    <a:pt x="1869464" y="309951"/>
                  </a:lnTo>
                  <a:lnTo>
                    <a:pt x="1889636" y="354088"/>
                  </a:lnTo>
                  <a:lnTo>
                    <a:pt x="1913741" y="392682"/>
                  </a:lnTo>
                  <a:lnTo>
                    <a:pt x="1942899" y="423283"/>
                  </a:lnTo>
                  <a:lnTo>
                    <a:pt x="1978228" y="443439"/>
                  </a:lnTo>
                  <a:lnTo>
                    <a:pt x="2020847" y="450703"/>
                  </a:lnTo>
                  <a:lnTo>
                    <a:pt x="2023518" y="450703"/>
                  </a:lnTo>
                  <a:lnTo>
                    <a:pt x="2025687" y="448545"/>
                  </a:lnTo>
                  <a:lnTo>
                    <a:pt x="2025687" y="443185"/>
                  </a:lnTo>
                  <a:lnTo>
                    <a:pt x="2023518" y="441034"/>
                  </a:lnTo>
                  <a:lnTo>
                    <a:pt x="2020847" y="441034"/>
                  </a:lnTo>
                  <a:lnTo>
                    <a:pt x="1980909" y="433977"/>
                  </a:lnTo>
                  <a:lnTo>
                    <a:pt x="1947638" y="414394"/>
                  </a:lnTo>
                  <a:lnTo>
                    <a:pt x="1920015" y="384664"/>
                  </a:lnTo>
                  <a:lnTo>
                    <a:pt x="1897024" y="347169"/>
                  </a:lnTo>
                  <a:lnTo>
                    <a:pt x="1877647" y="304289"/>
                  </a:lnTo>
                  <a:lnTo>
                    <a:pt x="1860868" y="258404"/>
                  </a:lnTo>
                  <a:lnTo>
                    <a:pt x="1845667" y="211893"/>
                  </a:lnTo>
                  <a:lnTo>
                    <a:pt x="1825213" y="150569"/>
                  </a:lnTo>
                  <a:lnTo>
                    <a:pt x="1803211" y="99504"/>
                  </a:lnTo>
                  <a:lnTo>
                    <a:pt x="1776710" y="64564"/>
                  </a:lnTo>
                  <a:lnTo>
                    <a:pt x="1742758" y="51614"/>
                  </a:lnTo>
                  <a:lnTo>
                    <a:pt x="1702569" y="48932"/>
                  </a:lnTo>
                  <a:lnTo>
                    <a:pt x="1670909" y="41988"/>
                  </a:lnTo>
                  <a:lnTo>
                    <a:pt x="1645395" y="32437"/>
                  </a:lnTo>
                  <a:lnTo>
                    <a:pt x="1606922" y="13748"/>
                  </a:lnTo>
                  <a:lnTo>
                    <a:pt x="1589515" y="6737"/>
                  </a:lnTo>
                  <a:lnTo>
                    <a:pt x="1570272" y="1841"/>
                  </a:lnTo>
                  <a:lnTo>
                    <a:pt x="1548045" y="0"/>
                  </a:lnTo>
                  <a:close/>
                </a:path>
              </a:pathLst>
            </a:custGeom>
            <a:solidFill>
              <a:srgbClr val="EB993B"/>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60" name="object 426"/>
            <p:cNvSpPr/>
            <p:nvPr/>
          </p:nvSpPr>
          <p:spPr>
            <a:xfrm>
              <a:off x="27618840" y="29553480"/>
              <a:ext cx="92160" cy="3984480"/>
            </a:xfrm>
            <a:custGeom>
              <a:avLst/>
              <a:gdLst>
                <a:gd name="textAreaLeft" fmla="*/ 0 w 92160"/>
                <a:gd name="textAreaRight" fmla="*/ 92520 w 92160"/>
                <a:gd name="textAreaTop" fmla="*/ 0 h 3984480"/>
                <a:gd name="textAreaBottom" fmla="*/ 3984840 h 3984480"/>
              </a:gdLst>
              <a:ahLst/>
              <a:cxnLst/>
              <a:rect l="textAreaLeft" t="textAreaTop" r="textAreaRight" b="textAreaBottom"/>
              <a:pathLst>
                <a:path w="43179" h="1854834">
                  <a:moveTo>
                    <a:pt x="42773" y="1850859"/>
                  </a:moveTo>
                  <a:lnTo>
                    <a:pt x="41706" y="1849767"/>
                  </a:lnTo>
                  <a:lnTo>
                    <a:pt x="1079" y="1849767"/>
                  </a:lnTo>
                  <a:lnTo>
                    <a:pt x="0" y="1850859"/>
                  </a:lnTo>
                  <a:lnTo>
                    <a:pt x="0" y="1853539"/>
                  </a:lnTo>
                  <a:lnTo>
                    <a:pt x="1079" y="1854631"/>
                  </a:lnTo>
                  <a:lnTo>
                    <a:pt x="40360" y="1854631"/>
                  </a:lnTo>
                  <a:lnTo>
                    <a:pt x="41706" y="1854631"/>
                  </a:lnTo>
                  <a:lnTo>
                    <a:pt x="42773" y="1853539"/>
                  </a:lnTo>
                  <a:lnTo>
                    <a:pt x="42773" y="1850859"/>
                  </a:lnTo>
                  <a:close/>
                </a:path>
                <a:path w="43179" h="1854834">
                  <a:moveTo>
                    <a:pt x="42773" y="1753514"/>
                  </a:moveTo>
                  <a:lnTo>
                    <a:pt x="41706" y="1752422"/>
                  </a:lnTo>
                  <a:lnTo>
                    <a:pt x="1079" y="1752422"/>
                  </a:lnTo>
                  <a:lnTo>
                    <a:pt x="0" y="1753514"/>
                  </a:lnTo>
                  <a:lnTo>
                    <a:pt x="0" y="1756194"/>
                  </a:lnTo>
                  <a:lnTo>
                    <a:pt x="1079" y="1757273"/>
                  </a:lnTo>
                  <a:lnTo>
                    <a:pt x="40360" y="1757273"/>
                  </a:lnTo>
                  <a:lnTo>
                    <a:pt x="41706" y="1757273"/>
                  </a:lnTo>
                  <a:lnTo>
                    <a:pt x="42773" y="1756194"/>
                  </a:lnTo>
                  <a:lnTo>
                    <a:pt x="42773" y="1753514"/>
                  </a:lnTo>
                  <a:close/>
                </a:path>
                <a:path w="43179" h="1854834">
                  <a:moveTo>
                    <a:pt x="42773" y="1656156"/>
                  </a:moveTo>
                  <a:lnTo>
                    <a:pt x="41706" y="1655064"/>
                  </a:lnTo>
                  <a:lnTo>
                    <a:pt x="1079" y="1655064"/>
                  </a:lnTo>
                  <a:lnTo>
                    <a:pt x="0" y="1656156"/>
                  </a:lnTo>
                  <a:lnTo>
                    <a:pt x="0" y="1658835"/>
                  </a:lnTo>
                  <a:lnTo>
                    <a:pt x="1079" y="1659915"/>
                  </a:lnTo>
                  <a:lnTo>
                    <a:pt x="40360" y="1659915"/>
                  </a:lnTo>
                  <a:lnTo>
                    <a:pt x="41706" y="1659915"/>
                  </a:lnTo>
                  <a:lnTo>
                    <a:pt x="42773" y="1658835"/>
                  </a:lnTo>
                  <a:lnTo>
                    <a:pt x="42773" y="1656156"/>
                  </a:lnTo>
                  <a:close/>
                </a:path>
                <a:path w="43179" h="1854834">
                  <a:moveTo>
                    <a:pt x="42773" y="1558785"/>
                  </a:moveTo>
                  <a:lnTo>
                    <a:pt x="41706" y="1557705"/>
                  </a:lnTo>
                  <a:lnTo>
                    <a:pt x="1079" y="1557705"/>
                  </a:lnTo>
                  <a:lnTo>
                    <a:pt x="0" y="1558785"/>
                  </a:lnTo>
                  <a:lnTo>
                    <a:pt x="0" y="1561465"/>
                  </a:lnTo>
                  <a:lnTo>
                    <a:pt x="1079" y="1562557"/>
                  </a:lnTo>
                  <a:lnTo>
                    <a:pt x="40360" y="1562557"/>
                  </a:lnTo>
                  <a:lnTo>
                    <a:pt x="41706" y="1562557"/>
                  </a:lnTo>
                  <a:lnTo>
                    <a:pt x="42773" y="1561465"/>
                  </a:lnTo>
                  <a:lnTo>
                    <a:pt x="42773" y="1558785"/>
                  </a:lnTo>
                  <a:close/>
                </a:path>
                <a:path w="43179" h="1854834">
                  <a:moveTo>
                    <a:pt x="42773" y="1461439"/>
                  </a:moveTo>
                  <a:lnTo>
                    <a:pt x="41706" y="1460360"/>
                  </a:lnTo>
                  <a:lnTo>
                    <a:pt x="1079" y="1460360"/>
                  </a:lnTo>
                  <a:lnTo>
                    <a:pt x="0" y="1461439"/>
                  </a:lnTo>
                  <a:lnTo>
                    <a:pt x="0" y="1464119"/>
                  </a:lnTo>
                  <a:lnTo>
                    <a:pt x="1079" y="1465211"/>
                  </a:lnTo>
                  <a:lnTo>
                    <a:pt x="40360" y="1465211"/>
                  </a:lnTo>
                  <a:lnTo>
                    <a:pt x="41706" y="1465211"/>
                  </a:lnTo>
                  <a:lnTo>
                    <a:pt x="42773" y="1464119"/>
                  </a:lnTo>
                  <a:lnTo>
                    <a:pt x="42773" y="1461439"/>
                  </a:lnTo>
                  <a:close/>
                </a:path>
                <a:path w="43179" h="1854834">
                  <a:moveTo>
                    <a:pt x="42773" y="1364081"/>
                  </a:moveTo>
                  <a:lnTo>
                    <a:pt x="41706" y="1362989"/>
                  </a:lnTo>
                  <a:lnTo>
                    <a:pt x="1079" y="1362989"/>
                  </a:lnTo>
                  <a:lnTo>
                    <a:pt x="0" y="1364081"/>
                  </a:lnTo>
                  <a:lnTo>
                    <a:pt x="0" y="1366761"/>
                  </a:lnTo>
                  <a:lnTo>
                    <a:pt x="1079" y="1367840"/>
                  </a:lnTo>
                  <a:lnTo>
                    <a:pt x="40360" y="1367840"/>
                  </a:lnTo>
                  <a:lnTo>
                    <a:pt x="41706" y="1367840"/>
                  </a:lnTo>
                  <a:lnTo>
                    <a:pt x="42773" y="1366761"/>
                  </a:lnTo>
                  <a:lnTo>
                    <a:pt x="42773" y="1364081"/>
                  </a:lnTo>
                  <a:close/>
                </a:path>
                <a:path w="43179" h="1854834">
                  <a:moveTo>
                    <a:pt x="42773" y="1266723"/>
                  </a:moveTo>
                  <a:lnTo>
                    <a:pt x="41706" y="1265631"/>
                  </a:lnTo>
                  <a:lnTo>
                    <a:pt x="1079" y="1265631"/>
                  </a:lnTo>
                  <a:lnTo>
                    <a:pt x="0" y="1266723"/>
                  </a:lnTo>
                  <a:lnTo>
                    <a:pt x="0" y="1269390"/>
                  </a:lnTo>
                  <a:lnTo>
                    <a:pt x="1079" y="1270482"/>
                  </a:lnTo>
                  <a:lnTo>
                    <a:pt x="40360" y="1270482"/>
                  </a:lnTo>
                  <a:lnTo>
                    <a:pt x="41706" y="1270482"/>
                  </a:lnTo>
                  <a:lnTo>
                    <a:pt x="42773" y="1269390"/>
                  </a:lnTo>
                  <a:lnTo>
                    <a:pt x="42773" y="1266723"/>
                  </a:lnTo>
                  <a:close/>
                </a:path>
                <a:path w="43179" h="1854834">
                  <a:moveTo>
                    <a:pt x="42773" y="1169377"/>
                  </a:moveTo>
                  <a:lnTo>
                    <a:pt x="41706" y="1168285"/>
                  </a:lnTo>
                  <a:lnTo>
                    <a:pt x="1079" y="1168285"/>
                  </a:lnTo>
                  <a:lnTo>
                    <a:pt x="0" y="1169377"/>
                  </a:lnTo>
                  <a:lnTo>
                    <a:pt x="0" y="1172044"/>
                  </a:lnTo>
                  <a:lnTo>
                    <a:pt x="1079" y="1173137"/>
                  </a:lnTo>
                  <a:lnTo>
                    <a:pt x="40360" y="1173137"/>
                  </a:lnTo>
                  <a:lnTo>
                    <a:pt x="41706" y="1173137"/>
                  </a:lnTo>
                  <a:lnTo>
                    <a:pt x="42773" y="1172044"/>
                  </a:lnTo>
                  <a:lnTo>
                    <a:pt x="42773" y="1169377"/>
                  </a:lnTo>
                  <a:close/>
                </a:path>
                <a:path w="43179" h="1854834">
                  <a:moveTo>
                    <a:pt x="42773" y="1072007"/>
                  </a:moveTo>
                  <a:lnTo>
                    <a:pt x="41706" y="1070927"/>
                  </a:lnTo>
                  <a:lnTo>
                    <a:pt x="1079" y="1070927"/>
                  </a:lnTo>
                  <a:lnTo>
                    <a:pt x="0" y="1072007"/>
                  </a:lnTo>
                  <a:lnTo>
                    <a:pt x="0" y="1074686"/>
                  </a:lnTo>
                  <a:lnTo>
                    <a:pt x="1079" y="1075778"/>
                  </a:lnTo>
                  <a:lnTo>
                    <a:pt x="40360" y="1075778"/>
                  </a:lnTo>
                  <a:lnTo>
                    <a:pt x="41706" y="1075778"/>
                  </a:lnTo>
                  <a:lnTo>
                    <a:pt x="42773" y="1074686"/>
                  </a:lnTo>
                  <a:lnTo>
                    <a:pt x="42773" y="1072007"/>
                  </a:lnTo>
                  <a:close/>
                </a:path>
                <a:path w="43179" h="1854834">
                  <a:moveTo>
                    <a:pt x="42773" y="974648"/>
                  </a:moveTo>
                  <a:lnTo>
                    <a:pt x="41706" y="973556"/>
                  </a:lnTo>
                  <a:lnTo>
                    <a:pt x="1079" y="973556"/>
                  </a:lnTo>
                  <a:lnTo>
                    <a:pt x="0" y="974648"/>
                  </a:lnTo>
                  <a:lnTo>
                    <a:pt x="0" y="977328"/>
                  </a:lnTo>
                  <a:lnTo>
                    <a:pt x="1079" y="978408"/>
                  </a:lnTo>
                  <a:lnTo>
                    <a:pt x="40360" y="978408"/>
                  </a:lnTo>
                  <a:lnTo>
                    <a:pt x="41706" y="978408"/>
                  </a:lnTo>
                  <a:lnTo>
                    <a:pt x="42773" y="977328"/>
                  </a:lnTo>
                  <a:lnTo>
                    <a:pt x="42773" y="974648"/>
                  </a:lnTo>
                  <a:close/>
                </a:path>
                <a:path w="43179" h="1854834">
                  <a:moveTo>
                    <a:pt x="42773" y="877303"/>
                  </a:moveTo>
                  <a:lnTo>
                    <a:pt x="41706" y="876211"/>
                  </a:lnTo>
                  <a:lnTo>
                    <a:pt x="1079" y="876211"/>
                  </a:lnTo>
                  <a:lnTo>
                    <a:pt x="0" y="877303"/>
                  </a:lnTo>
                  <a:lnTo>
                    <a:pt x="0" y="879983"/>
                  </a:lnTo>
                  <a:lnTo>
                    <a:pt x="1079" y="881062"/>
                  </a:lnTo>
                  <a:lnTo>
                    <a:pt x="40360" y="881062"/>
                  </a:lnTo>
                  <a:lnTo>
                    <a:pt x="41706" y="881062"/>
                  </a:lnTo>
                  <a:lnTo>
                    <a:pt x="42773" y="879983"/>
                  </a:lnTo>
                  <a:lnTo>
                    <a:pt x="42773" y="877303"/>
                  </a:lnTo>
                  <a:close/>
                </a:path>
                <a:path w="43179" h="1854834">
                  <a:moveTo>
                    <a:pt x="42773" y="779932"/>
                  </a:moveTo>
                  <a:lnTo>
                    <a:pt x="41706" y="778852"/>
                  </a:lnTo>
                  <a:lnTo>
                    <a:pt x="1079" y="778852"/>
                  </a:lnTo>
                  <a:lnTo>
                    <a:pt x="0" y="779932"/>
                  </a:lnTo>
                  <a:lnTo>
                    <a:pt x="0" y="782612"/>
                  </a:lnTo>
                  <a:lnTo>
                    <a:pt x="1079" y="783704"/>
                  </a:lnTo>
                  <a:lnTo>
                    <a:pt x="40360" y="783704"/>
                  </a:lnTo>
                  <a:lnTo>
                    <a:pt x="41706" y="783704"/>
                  </a:lnTo>
                  <a:lnTo>
                    <a:pt x="42773" y="782612"/>
                  </a:lnTo>
                  <a:lnTo>
                    <a:pt x="42773" y="779932"/>
                  </a:lnTo>
                  <a:close/>
                </a:path>
                <a:path w="43179" h="1854834">
                  <a:moveTo>
                    <a:pt x="42773" y="682586"/>
                  </a:moveTo>
                  <a:lnTo>
                    <a:pt x="41706" y="681507"/>
                  </a:lnTo>
                  <a:lnTo>
                    <a:pt x="1079" y="681507"/>
                  </a:lnTo>
                  <a:lnTo>
                    <a:pt x="0" y="682586"/>
                  </a:lnTo>
                  <a:lnTo>
                    <a:pt x="0" y="685266"/>
                  </a:lnTo>
                  <a:lnTo>
                    <a:pt x="1079" y="686358"/>
                  </a:lnTo>
                  <a:lnTo>
                    <a:pt x="40360" y="686358"/>
                  </a:lnTo>
                  <a:lnTo>
                    <a:pt x="41706" y="686358"/>
                  </a:lnTo>
                  <a:lnTo>
                    <a:pt x="42773" y="685266"/>
                  </a:lnTo>
                  <a:lnTo>
                    <a:pt x="42773" y="682586"/>
                  </a:lnTo>
                  <a:close/>
                </a:path>
                <a:path w="43179" h="1854834">
                  <a:moveTo>
                    <a:pt x="42773" y="585228"/>
                  </a:moveTo>
                  <a:lnTo>
                    <a:pt x="41706" y="584136"/>
                  </a:lnTo>
                  <a:lnTo>
                    <a:pt x="1079" y="584136"/>
                  </a:lnTo>
                  <a:lnTo>
                    <a:pt x="0" y="585228"/>
                  </a:lnTo>
                  <a:lnTo>
                    <a:pt x="0" y="587908"/>
                  </a:lnTo>
                  <a:lnTo>
                    <a:pt x="1079" y="588987"/>
                  </a:lnTo>
                  <a:lnTo>
                    <a:pt x="40360" y="588987"/>
                  </a:lnTo>
                  <a:lnTo>
                    <a:pt x="41706" y="588987"/>
                  </a:lnTo>
                  <a:lnTo>
                    <a:pt x="42773" y="587908"/>
                  </a:lnTo>
                  <a:lnTo>
                    <a:pt x="42773" y="585228"/>
                  </a:lnTo>
                  <a:close/>
                </a:path>
                <a:path w="43179" h="1854834">
                  <a:moveTo>
                    <a:pt x="42773" y="487870"/>
                  </a:moveTo>
                  <a:lnTo>
                    <a:pt x="41706" y="486778"/>
                  </a:lnTo>
                  <a:lnTo>
                    <a:pt x="1079" y="486778"/>
                  </a:lnTo>
                  <a:lnTo>
                    <a:pt x="0" y="487870"/>
                  </a:lnTo>
                  <a:lnTo>
                    <a:pt x="0" y="490537"/>
                  </a:lnTo>
                  <a:lnTo>
                    <a:pt x="1079" y="491629"/>
                  </a:lnTo>
                  <a:lnTo>
                    <a:pt x="40360" y="491629"/>
                  </a:lnTo>
                  <a:lnTo>
                    <a:pt x="41706" y="491629"/>
                  </a:lnTo>
                  <a:lnTo>
                    <a:pt x="42773" y="490537"/>
                  </a:lnTo>
                  <a:lnTo>
                    <a:pt x="42773" y="487870"/>
                  </a:lnTo>
                  <a:close/>
                </a:path>
                <a:path w="43179" h="1854834">
                  <a:moveTo>
                    <a:pt x="42773" y="390525"/>
                  </a:moveTo>
                  <a:lnTo>
                    <a:pt x="41706" y="389432"/>
                  </a:lnTo>
                  <a:lnTo>
                    <a:pt x="1079" y="389432"/>
                  </a:lnTo>
                  <a:lnTo>
                    <a:pt x="0" y="390525"/>
                  </a:lnTo>
                  <a:lnTo>
                    <a:pt x="0" y="393204"/>
                  </a:lnTo>
                  <a:lnTo>
                    <a:pt x="1079" y="394284"/>
                  </a:lnTo>
                  <a:lnTo>
                    <a:pt x="40360" y="394284"/>
                  </a:lnTo>
                  <a:lnTo>
                    <a:pt x="41706" y="394284"/>
                  </a:lnTo>
                  <a:lnTo>
                    <a:pt x="42773" y="393204"/>
                  </a:lnTo>
                  <a:lnTo>
                    <a:pt x="42773" y="390525"/>
                  </a:lnTo>
                  <a:close/>
                </a:path>
                <a:path w="43179" h="1854834">
                  <a:moveTo>
                    <a:pt x="42773" y="293154"/>
                  </a:moveTo>
                  <a:lnTo>
                    <a:pt x="41706" y="292074"/>
                  </a:lnTo>
                  <a:lnTo>
                    <a:pt x="1079" y="292074"/>
                  </a:lnTo>
                  <a:lnTo>
                    <a:pt x="0" y="293154"/>
                  </a:lnTo>
                  <a:lnTo>
                    <a:pt x="0" y="295833"/>
                  </a:lnTo>
                  <a:lnTo>
                    <a:pt x="1079" y="296926"/>
                  </a:lnTo>
                  <a:lnTo>
                    <a:pt x="40360" y="296926"/>
                  </a:lnTo>
                  <a:lnTo>
                    <a:pt x="41706" y="296926"/>
                  </a:lnTo>
                  <a:lnTo>
                    <a:pt x="42773" y="295833"/>
                  </a:lnTo>
                  <a:lnTo>
                    <a:pt x="42773" y="293154"/>
                  </a:lnTo>
                  <a:close/>
                </a:path>
                <a:path w="43179" h="1854834">
                  <a:moveTo>
                    <a:pt x="42773" y="195795"/>
                  </a:moveTo>
                  <a:lnTo>
                    <a:pt x="41706" y="194703"/>
                  </a:lnTo>
                  <a:lnTo>
                    <a:pt x="1079" y="194703"/>
                  </a:lnTo>
                  <a:lnTo>
                    <a:pt x="0" y="195795"/>
                  </a:lnTo>
                  <a:lnTo>
                    <a:pt x="0" y="198475"/>
                  </a:lnTo>
                  <a:lnTo>
                    <a:pt x="1079" y="199555"/>
                  </a:lnTo>
                  <a:lnTo>
                    <a:pt x="40360" y="199555"/>
                  </a:lnTo>
                  <a:lnTo>
                    <a:pt x="41706" y="199555"/>
                  </a:lnTo>
                  <a:lnTo>
                    <a:pt x="42773" y="198475"/>
                  </a:lnTo>
                  <a:lnTo>
                    <a:pt x="42773" y="195795"/>
                  </a:lnTo>
                  <a:close/>
                </a:path>
                <a:path w="43179" h="1854834">
                  <a:moveTo>
                    <a:pt x="42773" y="98450"/>
                  </a:moveTo>
                  <a:lnTo>
                    <a:pt x="41706" y="97358"/>
                  </a:lnTo>
                  <a:lnTo>
                    <a:pt x="1079" y="97358"/>
                  </a:lnTo>
                  <a:lnTo>
                    <a:pt x="0" y="98450"/>
                  </a:lnTo>
                  <a:lnTo>
                    <a:pt x="0" y="101130"/>
                  </a:lnTo>
                  <a:lnTo>
                    <a:pt x="1079" y="102209"/>
                  </a:lnTo>
                  <a:lnTo>
                    <a:pt x="40360" y="102209"/>
                  </a:lnTo>
                  <a:lnTo>
                    <a:pt x="41706" y="102209"/>
                  </a:lnTo>
                  <a:lnTo>
                    <a:pt x="42773" y="101130"/>
                  </a:lnTo>
                  <a:lnTo>
                    <a:pt x="42773" y="98450"/>
                  </a:lnTo>
                  <a:close/>
                </a:path>
                <a:path w="43179" h="1854834">
                  <a:moveTo>
                    <a:pt x="42773" y="1092"/>
                  </a:moveTo>
                  <a:lnTo>
                    <a:pt x="41706" y="0"/>
                  </a:lnTo>
                  <a:lnTo>
                    <a:pt x="1079" y="0"/>
                  </a:lnTo>
                  <a:lnTo>
                    <a:pt x="0" y="1092"/>
                  </a:lnTo>
                  <a:lnTo>
                    <a:pt x="0" y="3759"/>
                  </a:lnTo>
                  <a:lnTo>
                    <a:pt x="1079" y="4851"/>
                  </a:lnTo>
                  <a:lnTo>
                    <a:pt x="40360" y="4851"/>
                  </a:lnTo>
                  <a:lnTo>
                    <a:pt x="41706" y="4851"/>
                  </a:lnTo>
                  <a:lnTo>
                    <a:pt x="42773" y="3759"/>
                  </a:lnTo>
                  <a:lnTo>
                    <a:pt x="42773" y="1092"/>
                  </a:lnTo>
                  <a:close/>
                </a:path>
              </a:pathLst>
            </a:custGeom>
            <a:solidFill>
              <a:srgbClr val="6E7075"/>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61" name="object 427"/>
            <p:cNvSpPr/>
            <p:nvPr/>
          </p:nvSpPr>
          <p:spPr>
            <a:xfrm>
              <a:off x="27654480" y="31110480"/>
              <a:ext cx="4354560" cy="2325240"/>
            </a:xfrm>
            <a:custGeom>
              <a:avLst/>
              <a:gdLst>
                <a:gd name="textAreaLeft" fmla="*/ 0 w 4354560"/>
                <a:gd name="textAreaRight" fmla="*/ 4354920 w 4354560"/>
                <a:gd name="textAreaTop" fmla="*/ 0 h 2325240"/>
                <a:gd name="textAreaBottom" fmla="*/ 2325600 h 2325240"/>
              </a:gdLst>
              <a:ahLst/>
              <a:cxnLst/>
              <a:rect l="textAreaLeft" t="textAreaTop" r="textAreaRight" b="textAreaBottom"/>
              <a:pathLst>
                <a:path w="2026284" h="1082675">
                  <a:moveTo>
                    <a:pt x="2023518" y="0"/>
                  </a:moveTo>
                  <a:lnTo>
                    <a:pt x="2020841" y="0"/>
                  </a:lnTo>
                  <a:lnTo>
                    <a:pt x="2001033" y="6033"/>
                  </a:lnTo>
                  <a:lnTo>
                    <a:pt x="1967539" y="50495"/>
                  </a:lnTo>
                  <a:lnTo>
                    <a:pt x="1953469" y="86385"/>
                  </a:lnTo>
                  <a:lnTo>
                    <a:pt x="1940925" y="129688"/>
                  </a:lnTo>
                  <a:lnTo>
                    <a:pt x="1929716" y="179136"/>
                  </a:lnTo>
                  <a:lnTo>
                    <a:pt x="1919649" y="233460"/>
                  </a:lnTo>
                  <a:lnTo>
                    <a:pt x="1910530" y="291389"/>
                  </a:lnTo>
                  <a:lnTo>
                    <a:pt x="1902167" y="351656"/>
                  </a:lnTo>
                  <a:lnTo>
                    <a:pt x="1894368" y="412991"/>
                  </a:lnTo>
                  <a:lnTo>
                    <a:pt x="1878239" y="545020"/>
                  </a:lnTo>
                  <a:lnTo>
                    <a:pt x="1868837" y="614451"/>
                  </a:lnTo>
                  <a:lnTo>
                    <a:pt x="1858845" y="674208"/>
                  </a:lnTo>
                  <a:lnTo>
                    <a:pt x="1848374" y="716082"/>
                  </a:lnTo>
                  <a:lnTo>
                    <a:pt x="1837535" y="731865"/>
                  </a:lnTo>
                  <a:lnTo>
                    <a:pt x="1825828" y="720520"/>
                  </a:lnTo>
                  <a:lnTo>
                    <a:pt x="1803433" y="645263"/>
                  </a:lnTo>
                  <a:lnTo>
                    <a:pt x="1793036" y="591683"/>
                  </a:lnTo>
                  <a:lnTo>
                    <a:pt x="1783370" y="534357"/>
                  </a:lnTo>
                  <a:lnTo>
                    <a:pt x="1774579" y="478451"/>
                  </a:lnTo>
                  <a:lnTo>
                    <a:pt x="1762205" y="400777"/>
                  </a:lnTo>
                  <a:lnTo>
                    <a:pt x="1750569" y="335002"/>
                  </a:lnTo>
                  <a:lnTo>
                    <a:pt x="1739090" y="282117"/>
                  </a:lnTo>
                  <a:lnTo>
                    <a:pt x="1727185" y="243115"/>
                  </a:lnTo>
                  <a:lnTo>
                    <a:pt x="1699767" y="210723"/>
                  </a:lnTo>
                  <a:lnTo>
                    <a:pt x="1687848" y="217467"/>
                  </a:lnTo>
                  <a:lnTo>
                    <a:pt x="1668969" y="272122"/>
                  </a:lnTo>
                  <a:lnTo>
                    <a:pt x="1661145" y="320504"/>
                  </a:lnTo>
                  <a:lnTo>
                    <a:pt x="1653822" y="383237"/>
                  </a:lnTo>
                  <a:lnTo>
                    <a:pt x="1646570" y="460556"/>
                  </a:lnTo>
                  <a:lnTo>
                    <a:pt x="1638957" y="552696"/>
                  </a:lnTo>
                  <a:lnTo>
                    <a:pt x="1634009" y="613923"/>
                  </a:lnTo>
                  <a:lnTo>
                    <a:pt x="1628492" y="677185"/>
                  </a:lnTo>
                  <a:lnTo>
                    <a:pt x="1622331" y="738307"/>
                  </a:lnTo>
                  <a:lnTo>
                    <a:pt x="1615452" y="793114"/>
                  </a:lnTo>
                  <a:lnTo>
                    <a:pt x="1607780" y="837431"/>
                  </a:lnTo>
                  <a:lnTo>
                    <a:pt x="1589760" y="877895"/>
                  </a:lnTo>
                  <a:lnTo>
                    <a:pt x="1577012" y="866858"/>
                  </a:lnTo>
                  <a:lnTo>
                    <a:pt x="1548386" y="792086"/>
                  </a:lnTo>
                  <a:lnTo>
                    <a:pt x="1533487" y="737366"/>
                  </a:lnTo>
                  <a:lnTo>
                    <a:pt x="1518849" y="677099"/>
                  </a:lnTo>
                  <a:lnTo>
                    <a:pt x="1504963" y="615793"/>
                  </a:lnTo>
                  <a:lnTo>
                    <a:pt x="1492318" y="557956"/>
                  </a:lnTo>
                  <a:lnTo>
                    <a:pt x="1473774" y="473863"/>
                  </a:lnTo>
                  <a:lnTo>
                    <a:pt x="1459176" y="412480"/>
                  </a:lnTo>
                  <a:lnTo>
                    <a:pt x="1447383" y="371496"/>
                  </a:lnTo>
                  <a:lnTo>
                    <a:pt x="1437252" y="348600"/>
                  </a:lnTo>
                  <a:lnTo>
                    <a:pt x="1427642" y="341481"/>
                  </a:lnTo>
                  <a:lnTo>
                    <a:pt x="1419084" y="348207"/>
                  </a:lnTo>
                  <a:lnTo>
                    <a:pt x="1402604" y="414282"/>
                  </a:lnTo>
                  <a:lnTo>
                    <a:pt x="1392589" y="481813"/>
                  </a:lnTo>
                  <a:lnTo>
                    <a:pt x="1379994" y="577797"/>
                  </a:lnTo>
                  <a:lnTo>
                    <a:pt x="1372162" y="638669"/>
                  </a:lnTo>
                  <a:lnTo>
                    <a:pt x="1363464" y="703274"/>
                  </a:lnTo>
                  <a:lnTo>
                    <a:pt x="1353977" y="767960"/>
                  </a:lnTo>
                  <a:lnTo>
                    <a:pt x="1343777" y="829075"/>
                  </a:lnTo>
                  <a:lnTo>
                    <a:pt x="1332941" y="882966"/>
                  </a:lnTo>
                  <a:lnTo>
                    <a:pt x="1321544" y="925981"/>
                  </a:lnTo>
                  <a:lnTo>
                    <a:pt x="1297374" y="964775"/>
                  </a:lnTo>
                  <a:lnTo>
                    <a:pt x="1279138" y="951261"/>
                  </a:lnTo>
                  <a:lnTo>
                    <a:pt x="1258326" y="915071"/>
                  </a:lnTo>
                  <a:lnTo>
                    <a:pt x="1235882" y="862735"/>
                  </a:lnTo>
                  <a:lnTo>
                    <a:pt x="1212748" y="800780"/>
                  </a:lnTo>
                  <a:lnTo>
                    <a:pt x="1167279" y="671413"/>
                  </a:lnTo>
                  <a:lnTo>
                    <a:pt x="1145130" y="611535"/>
                  </a:lnTo>
                  <a:lnTo>
                    <a:pt x="1123436" y="559334"/>
                  </a:lnTo>
                  <a:lnTo>
                    <a:pt x="1102215" y="518046"/>
                  </a:lnTo>
                  <a:lnTo>
                    <a:pt x="1081484" y="490901"/>
                  </a:lnTo>
                  <a:lnTo>
                    <a:pt x="1061260" y="481135"/>
                  </a:lnTo>
                  <a:lnTo>
                    <a:pt x="1037275" y="491021"/>
                  </a:lnTo>
                  <a:lnTo>
                    <a:pt x="1009733" y="518327"/>
                  </a:lnTo>
                  <a:lnTo>
                    <a:pt x="979020" y="559526"/>
                  </a:lnTo>
                  <a:lnTo>
                    <a:pt x="945521" y="611091"/>
                  </a:lnTo>
                  <a:lnTo>
                    <a:pt x="879337" y="718849"/>
                  </a:lnTo>
                  <a:lnTo>
                    <a:pt x="848687" y="766939"/>
                  </a:lnTo>
                  <a:lnTo>
                    <a:pt x="818628" y="810326"/>
                  </a:lnTo>
                  <a:lnTo>
                    <a:pt x="790115" y="845573"/>
                  </a:lnTo>
                  <a:lnTo>
                    <a:pt x="764106" y="869241"/>
                  </a:lnTo>
                  <a:lnTo>
                    <a:pt x="741557" y="877895"/>
                  </a:lnTo>
                  <a:lnTo>
                    <a:pt x="717443" y="864864"/>
                  </a:lnTo>
                  <a:lnTo>
                    <a:pt x="695988" y="830288"/>
                  </a:lnTo>
                  <a:lnTo>
                    <a:pt x="676881" y="780948"/>
                  </a:lnTo>
                  <a:lnTo>
                    <a:pt x="659816" y="723620"/>
                  </a:lnTo>
                  <a:lnTo>
                    <a:pt x="644482" y="665085"/>
                  </a:lnTo>
                  <a:lnTo>
                    <a:pt x="626520" y="597430"/>
                  </a:lnTo>
                  <a:lnTo>
                    <a:pt x="610028" y="546477"/>
                  </a:lnTo>
                  <a:lnTo>
                    <a:pt x="593261" y="514349"/>
                  </a:lnTo>
                  <a:lnTo>
                    <a:pt x="574475" y="503168"/>
                  </a:lnTo>
                  <a:lnTo>
                    <a:pt x="559289" y="513095"/>
                  </a:lnTo>
                  <a:lnTo>
                    <a:pt x="530858" y="589694"/>
                  </a:lnTo>
                  <a:lnTo>
                    <a:pt x="515692" y="654491"/>
                  </a:lnTo>
                  <a:lnTo>
                    <a:pt x="498611" y="735700"/>
                  </a:lnTo>
                  <a:lnTo>
                    <a:pt x="486641" y="793316"/>
                  </a:lnTo>
                  <a:lnTo>
                    <a:pt x="473923" y="851753"/>
                  </a:lnTo>
                  <a:lnTo>
                    <a:pt x="460419" y="908391"/>
                  </a:lnTo>
                  <a:lnTo>
                    <a:pt x="446090" y="960609"/>
                  </a:lnTo>
                  <a:lnTo>
                    <a:pt x="430899" y="1005785"/>
                  </a:lnTo>
                  <a:lnTo>
                    <a:pt x="414806" y="1041299"/>
                  </a:lnTo>
                  <a:lnTo>
                    <a:pt x="379762" y="1072856"/>
                  </a:lnTo>
                  <a:lnTo>
                    <a:pt x="357082" y="1063068"/>
                  </a:lnTo>
                  <a:lnTo>
                    <a:pt x="321859" y="997305"/>
                  </a:lnTo>
                  <a:lnTo>
                    <a:pt x="308213" y="949695"/>
                  </a:lnTo>
                  <a:lnTo>
                    <a:pt x="296476" y="897839"/>
                  </a:lnTo>
                  <a:lnTo>
                    <a:pt x="286097" y="845921"/>
                  </a:lnTo>
                  <a:lnTo>
                    <a:pt x="272478" y="779463"/>
                  </a:lnTo>
                  <a:lnTo>
                    <a:pt x="259305" y="729410"/>
                  </a:lnTo>
                  <a:lnTo>
                    <a:pt x="244734" y="697848"/>
                  </a:lnTo>
                  <a:lnTo>
                    <a:pt x="226923" y="686864"/>
                  </a:lnTo>
                  <a:lnTo>
                    <a:pt x="202020" y="691344"/>
                  </a:lnTo>
                  <a:lnTo>
                    <a:pt x="172922" y="703094"/>
                  </a:lnTo>
                  <a:lnTo>
                    <a:pt x="141215" y="719582"/>
                  </a:lnTo>
                  <a:lnTo>
                    <a:pt x="78892" y="755207"/>
                  </a:lnTo>
                  <a:lnTo>
                    <a:pt x="50570" y="770139"/>
                  </a:lnTo>
                  <a:lnTo>
                    <a:pt x="25294" y="780781"/>
                  </a:lnTo>
                  <a:lnTo>
                    <a:pt x="4840" y="784838"/>
                  </a:lnTo>
                  <a:lnTo>
                    <a:pt x="2169" y="784838"/>
                  </a:lnTo>
                  <a:lnTo>
                    <a:pt x="0" y="786995"/>
                  </a:lnTo>
                  <a:lnTo>
                    <a:pt x="0" y="792356"/>
                  </a:lnTo>
                  <a:lnTo>
                    <a:pt x="2169" y="794507"/>
                  </a:lnTo>
                  <a:lnTo>
                    <a:pt x="4840" y="794507"/>
                  </a:lnTo>
                  <a:lnTo>
                    <a:pt x="26733" y="790491"/>
                  </a:lnTo>
                  <a:lnTo>
                    <a:pt x="52856" y="779809"/>
                  </a:lnTo>
                  <a:lnTo>
                    <a:pt x="82093" y="764509"/>
                  </a:lnTo>
                  <a:lnTo>
                    <a:pt x="145206" y="728421"/>
                  </a:lnTo>
                  <a:lnTo>
                    <a:pt x="175908" y="712351"/>
                  </a:lnTo>
                  <a:lnTo>
                    <a:pt x="203719" y="700899"/>
                  </a:lnTo>
                  <a:lnTo>
                    <a:pt x="226923" y="696533"/>
                  </a:lnTo>
                  <a:lnTo>
                    <a:pt x="241221" y="710196"/>
                  </a:lnTo>
                  <a:lnTo>
                    <a:pt x="254106" y="745569"/>
                  </a:lnTo>
                  <a:lnTo>
                    <a:pt x="265818" y="794234"/>
                  </a:lnTo>
                  <a:lnTo>
                    <a:pt x="287736" y="903371"/>
                  </a:lnTo>
                  <a:lnTo>
                    <a:pt x="300184" y="957543"/>
                  </a:lnTo>
                  <a:lnTo>
                    <a:pt x="314776" y="1006416"/>
                  </a:lnTo>
                  <a:lnTo>
                    <a:pt x="332347" y="1046118"/>
                  </a:lnTo>
                  <a:lnTo>
                    <a:pt x="353731" y="1072778"/>
                  </a:lnTo>
                  <a:lnTo>
                    <a:pt x="379762" y="1082525"/>
                  </a:lnTo>
                  <a:lnTo>
                    <a:pt x="400282" y="1074661"/>
                  </a:lnTo>
                  <a:lnTo>
                    <a:pt x="436315" y="1018112"/>
                  </a:lnTo>
                  <a:lnTo>
                    <a:pt x="452294" y="973673"/>
                  </a:lnTo>
                  <a:lnTo>
                    <a:pt x="467226" y="921286"/>
                  </a:lnTo>
                  <a:lnTo>
                    <a:pt x="481346" y="863075"/>
                  </a:lnTo>
                  <a:lnTo>
                    <a:pt x="494886" y="801162"/>
                  </a:lnTo>
                  <a:lnTo>
                    <a:pt x="521399" y="673818"/>
                  </a:lnTo>
                  <a:lnTo>
                    <a:pt x="535057" y="613001"/>
                  </a:lnTo>
                  <a:lnTo>
                    <a:pt x="548693" y="561627"/>
                  </a:lnTo>
                  <a:lnTo>
                    <a:pt x="561952" y="526103"/>
                  </a:lnTo>
                  <a:lnTo>
                    <a:pt x="574475" y="512837"/>
                  </a:lnTo>
                  <a:lnTo>
                    <a:pt x="590210" y="526808"/>
                  </a:lnTo>
                  <a:lnTo>
                    <a:pt x="605716" y="562981"/>
                  </a:lnTo>
                  <a:lnTo>
                    <a:pt x="620762" y="612747"/>
                  </a:lnTo>
                  <a:lnTo>
                    <a:pt x="652015" y="731925"/>
                  </a:lnTo>
                  <a:lnTo>
                    <a:pt x="670126" y="791694"/>
                  </a:lnTo>
                  <a:lnTo>
                    <a:pt x="690430" y="841256"/>
                  </a:lnTo>
                  <a:lnTo>
                    <a:pt x="713913" y="875062"/>
                  </a:lnTo>
                  <a:lnTo>
                    <a:pt x="741557" y="887564"/>
                  </a:lnTo>
                  <a:lnTo>
                    <a:pt x="766101" y="879392"/>
                  </a:lnTo>
                  <a:lnTo>
                    <a:pt x="822080" y="822134"/>
                  </a:lnTo>
                  <a:lnTo>
                    <a:pt x="852795" y="778458"/>
                  </a:lnTo>
                  <a:lnTo>
                    <a:pt x="884848" y="728356"/>
                  </a:lnTo>
                  <a:lnTo>
                    <a:pt x="950926" y="620741"/>
                  </a:lnTo>
                  <a:lnTo>
                    <a:pt x="983106" y="570839"/>
                  </a:lnTo>
                  <a:lnTo>
                    <a:pt x="1013100" y="529459"/>
                  </a:lnTo>
                  <a:lnTo>
                    <a:pt x="1039591" y="501235"/>
                  </a:lnTo>
                  <a:lnTo>
                    <a:pt x="1061260" y="490798"/>
                  </a:lnTo>
                  <a:lnTo>
                    <a:pt x="1078772" y="501100"/>
                  </a:lnTo>
                  <a:lnTo>
                    <a:pt x="1118199" y="571242"/>
                  </a:lnTo>
                  <a:lnTo>
                    <a:pt x="1139098" y="622896"/>
                  </a:lnTo>
                  <a:lnTo>
                    <a:pt x="1160113" y="680147"/>
                  </a:lnTo>
                  <a:lnTo>
                    <a:pt x="1180736" y="738904"/>
                  </a:lnTo>
                  <a:lnTo>
                    <a:pt x="1204859" y="807239"/>
                  </a:lnTo>
                  <a:lnTo>
                    <a:pt x="1226492" y="865106"/>
                  </a:lnTo>
                  <a:lnTo>
                    <a:pt x="1246096" y="911633"/>
                  </a:lnTo>
                  <a:lnTo>
                    <a:pt x="1264136" y="945947"/>
                  </a:lnTo>
                  <a:lnTo>
                    <a:pt x="1297374" y="974445"/>
                  </a:lnTo>
                  <a:lnTo>
                    <a:pt x="1309774" y="968507"/>
                  </a:lnTo>
                  <a:lnTo>
                    <a:pt x="1331946" y="923379"/>
                  </a:lnTo>
                  <a:lnTo>
                    <a:pt x="1342056" y="885774"/>
                  </a:lnTo>
                  <a:lnTo>
                    <a:pt x="1351741" y="839197"/>
                  </a:lnTo>
                  <a:lnTo>
                    <a:pt x="1361169" y="784441"/>
                  </a:lnTo>
                  <a:lnTo>
                    <a:pt x="1370508" y="722298"/>
                  </a:lnTo>
                  <a:lnTo>
                    <a:pt x="1379928" y="653561"/>
                  </a:lnTo>
                  <a:lnTo>
                    <a:pt x="1397469" y="517897"/>
                  </a:lnTo>
                  <a:lnTo>
                    <a:pt x="1405487" y="459110"/>
                  </a:lnTo>
                  <a:lnTo>
                    <a:pt x="1413396" y="408146"/>
                  </a:lnTo>
                  <a:lnTo>
                    <a:pt x="1420943" y="370494"/>
                  </a:lnTo>
                  <a:lnTo>
                    <a:pt x="1427872" y="351641"/>
                  </a:lnTo>
                  <a:lnTo>
                    <a:pt x="1438713" y="375651"/>
                  </a:lnTo>
                  <a:lnTo>
                    <a:pt x="1452326" y="425026"/>
                  </a:lnTo>
                  <a:lnTo>
                    <a:pt x="1467459" y="489799"/>
                  </a:lnTo>
                  <a:lnTo>
                    <a:pt x="1500568" y="640452"/>
                  </a:lnTo>
                  <a:lnTo>
                    <a:pt x="1517028" y="711474"/>
                  </a:lnTo>
                  <a:lnTo>
                    <a:pt x="1532503" y="771997"/>
                  </a:lnTo>
                  <a:lnTo>
                    <a:pt x="1547252" y="820943"/>
                  </a:lnTo>
                  <a:lnTo>
                    <a:pt x="1561538" y="857237"/>
                  </a:lnTo>
                  <a:lnTo>
                    <a:pt x="1589760" y="887564"/>
                  </a:lnTo>
                  <a:lnTo>
                    <a:pt x="1601213" y="880975"/>
                  </a:lnTo>
                  <a:lnTo>
                    <a:pt x="1619412" y="827574"/>
                  </a:lnTo>
                  <a:lnTo>
                    <a:pt x="1626988" y="780303"/>
                  </a:lnTo>
                  <a:lnTo>
                    <a:pt x="1634102" y="719013"/>
                  </a:lnTo>
                  <a:lnTo>
                    <a:pt x="1641168" y="643474"/>
                  </a:lnTo>
                  <a:lnTo>
                    <a:pt x="1648602" y="553458"/>
                  </a:lnTo>
                  <a:lnTo>
                    <a:pt x="1653671" y="490755"/>
                  </a:lnTo>
                  <a:lnTo>
                    <a:pt x="1659337" y="425965"/>
                  </a:lnTo>
                  <a:lnTo>
                    <a:pt x="1665689" y="363364"/>
                  </a:lnTo>
                  <a:lnTo>
                    <a:pt x="1672819" y="307229"/>
                  </a:lnTo>
                  <a:lnTo>
                    <a:pt x="1680815" y="261838"/>
                  </a:lnTo>
                  <a:lnTo>
                    <a:pt x="1699767" y="220392"/>
                  </a:lnTo>
                  <a:lnTo>
                    <a:pt x="1712077" y="232011"/>
                  </a:lnTo>
                  <a:lnTo>
                    <a:pt x="1735361" y="309087"/>
                  </a:lnTo>
                  <a:lnTo>
                    <a:pt x="1746077" y="363962"/>
                  </a:lnTo>
                  <a:lnTo>
                    <a:pt x="1756003" y="422673"/>
                  </a:lnTo>
                  <a:lnTo>
                    <a:pt x="1777021" y="555629"/>
                  </a:lnTo>
                  <a:lnTo>
                    <a:pt x="1788263" y="619844"/>
                  </a:lnTo>
                  <a:lnTo>
                    <a:pt x="1799336" y="671559"/>
                  </a:lnTo>
                  <a:lnTo>
                    <a:pt x="1810839" y="709756"/>
                  </a:lnTo>
                  <a:lnTo>
                    <a:pt x="1823372" y="733420"/>
                  </a:lnTo>
                  <a:lnTo>
                    <a:pt x="1837535" y="741534"/>
                  </a:lnTo>
                  <a:lnTo>
                    <a:pt x="1849363" y="733962"/>
                  </a:lnTo>
                  <a:lnTo>
                    <a:pt x="1868763" y="674018"/>
                  </a:lnTo>
                  <a:lnTo>
                    <a:pt x="1877577" y="622070"/>
                  </a:lnTo>
                  <a:lnTo>
                    <a:pt x="1886630" y="555753"/>
                  </a:lnTo>
                  <a:lnTo>
                    <a:pt x="1903244" y="420146"/>
                  </a:lnTo>
                  <a:lnTo>
                    <a:pt x="1910500" y="362954"/>
                  </a:lnTo>
                  <a:lnTo>
                    <a:pt x="1918432" y="305241"/>
                  </a:lnTo>
                  <a:lnTo>
                    <a:pt x="1927164" y="248548"/>
                  </a:lnTo>
                  <a:lnTo>
                    <a:pt x="1936814" y="194415"/>
                  </a:lnTo>
                  <a:lnTo>
                    <a:pt x="1947507" y="144384"/>
                  </a:lnTo>
                  <a:lnTo>
                    <a:pt x="1959362" y="99995"/>
                  </a:lnTo>
                  <a:lnTo>
                    <a:pt x="1972501" y="62788"/>
                  </a:lnTo>
                  <a:lnTo>
                    <a:pt x="2003119" y="16084"/>
                  </a:lnTo>
                  <a:lnTo>
                    <a:pt x="2020841" y="9669"/>
                  </a:lnTo>
                  <a:lnTo>
                    <a:pt x="2023518" y="9669"/>
                  </a:lnTo>
                  <a:lnTo>
                    <a:pt x="2025687" y="7511"/>
                  </a:lnTo>
                  <a:lnTo>
                    <a:pt x="2025687" y="2157"/>
                  </a:lnTo>
                  <a:lnTo>
                    <a:pt x="2023518" y="0"/>
                  </a:lnTo>
                  <a:close/>
                </a:path>
              </a:pathLst>
            </a:custGeom>
            <a:solidFill>
              <a:srgbClr val="2AA1C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62" name="object 428"/>
            <p:cNvSpPr/>
            <p:nvPr/>
          </p:nvSpPr>
          <p:spPr>
            <a:xfrm>
              <a:off x="27654480" y="30038400"/>
              <a:ext cx="4354560" cy="3219480"/>
            </a:xfrm>
            <a:custGeom>
              <a:avLst/>
              <a:gdLst>
                <a:gd name="textAreaLeft" fmla="*/ 0 w 4354560"/>
                <a:gd name="textAreaRight" fmla="*/ 4354920 w 4354560"/>
                <a:gd name="textAreaTop" fmla="*/ 0 h 3219480"/>
                <a:gd name="textAreaBottom" fmla="*/ 3219840 h 3219480"/>
              </a:gdLst>
              <a:ahLst/>
              <a:cxnLst/>
              <a:rect l="textAreaLeft" t="textAreaTop" r="textAreaRight" b="textAreaBottom"/>
              <a:pathLst>
                <a:path w="2026284" h="1498600">
                  <a:moveTo>
                    <a:pt x="574558" y="0"/>
                  </a:moveTo>
                  <a:lnTo>
                    <a:pt x="547040" y="35722"/>
                  </a:lnTo>
                  <a:lnTo>
                    <a:pt x="525922" y="97383"/>
                  </a:lnTo>
                  <a:lnTo>
                    <a:pt x="514409" y="138903"/>
                  </a:lnTo>
                  <a:lnTo>
                    <a:pt x="502206" y="187254"/>
                  </a:lnTo>
                  <a:lnTo>
                    <a:pt x="489273" y="242214"/>
                  </a:lnTo>
                  <a:lnTo>
                    <a:pt x="475568" y="303562"/>
                  </a:lnTo>
                  <a:lnTo>
                    <a:pt x="461051" y="371075"/>
                  </a:lnTo>
                  <a:lnTo>
                    <a:pt x="445681" y="444534"/>
                  </a:lnTo>
                  <a:lnTo>
                    <a:pt x="429418" y="523716"/>
                  </a:lnTo>
                  <a:lnTo>
                    <a:pt x="385702" y="738748"/>
                  </a:lnTo>
                  <a:lnTo>
                    <a:pt x="372104" y="804304"/>
                  </a:lnTo>
                  <a:lnTo>
                    <a:pt x="358557" y="868064"/>
                  </a:lnTo>
                  <a:lnTo>
                    <a:pt x="345266" y="928490"/>
                  </a:lnTo>
                  <a:lnTo>
                    <a:pt x="332439" y="984043"/>
                  </a:lnTo>
                  <a:lnTo>
                    <a:pt x="320283" y="1033184"/>
                  </a:lnTo>
                  <a:lnTo>
                    <a:pt x="309004" y="1074376"/>
                  </a:lnTo>
                  <a:lnTo>
                    <a:pt x="289904" y="1126759"/>
                  </a:lnTo>
                  <a:lnTo>
                    <a:pt x="282497" y="1134872"/>
                  </a:lnTo>
                  <a:lnTo>
                    <a:pt x="267635" y="1124121"/>
                  </a:lnTo>
                  <a:lnTo>
                    <a:pt x="224991" y="1050566"/>
                  </a:lnTo>
                  <a:lnTo>
                    <a:pt x="199621" y="996065"/>
                  </a:lnTo>
                  <a:lnTo>
                    <a:pt x="173161" y="935284"/>
                  </a:lnTo>
                  <a:lnTo>
                    <a:pt x="146818" y="872374"/>
                  </a:lnTo>
                  <a:lnTo>
                    <a:pt x="121798" y="811487"/>
                  </a:lnTo>
                  <a:lnTo>
                    <a:pt x="84789" y="721926"/>
                  </a:lnTo>
                  <a:lnTo>
                    <a:pt x="55896" y="654885"/>
                  </a:lnTo>
                  <a:lnTo>
                    <a:pt x="33821" y="608862"/>
                  </a:lnTo>
                  <a:lnTo>
                    <a:pt x="17265" y="582351"/>
                  </a:lnTo>
                  <a:lnTo>
                    <a:pt x="4929" y="573848"/>
                  </a:lnTo>
                  <a:lnTo>
                    <a:pt x="2257" y="573848"/>
                  </a:lnTo>
                  <a:lnTo>
                    <a:pt x="0" y="576000"/>
                  </a:lnTo>
                  <a:lnTo>
                    <a:pt x="0" y="581343"/>
                  </a:lnTo>
                  <a:lnTo>
                    <a:pt x="2080" y="583500"/>
                  </a:lnTo>
                  <a:lnTo>
                    <a:pt x="4757" y="583500"/>
                  </a:lnTo>
                  <a:lnTo>
                    <a:pt x="17633" y="599213"/>
                  </a:lnTo>
                  <a:lnTo>
                    <a:pt x="37151" y="637327"/>
                  </a:lnTo>
                  <a:lnTo>
                    <a:pt x="61039" y="690749"/>
                  </a:lnTo>
                  <a:lnTo>
                    <a:pt x="87025" y="752388"/>
                  </a:lnTo>
                  <a:lnTo>
                    <a:pt x="142200" y="886431"/>
                  </a:lnTo>
                  <a:lnTo>
                    <a:pt x="169183" y="950559"/>
                  </a:lnTo>
                  <a:lnTo>
                    <a:pt x="193810" y="1006810"/>
                  </a:lnTo>
                  <a:lnTo>
                    <a:pt x="216107" y="1054460"/>
                  </a:lnTo>
                  <a:lnTo>
                    <a:pt x="236100" y="1092783"/>
                  </a:lnTo>
                  <a:lnTo>
                    <a:pt x="269270" y="1138549"/>
                  </a:lnTo>
                  <a:lnTo>
                    <a:pt x="282497" y="1144541"/>
                  </a:lnTo>
                  <a:lnTo>
                    <a:pt x="290391" y="1140471"/>
                  </a:lnTo>
                  <a:lnTo>
                    <a:pt x="317795" y="1077760"/>
                  </a:lnTo>
                  <a:lnTo>
                    <a:pt x="328645" y="1039333"/>
                  </a:lnTo>
                  <a:lnTo>
                    <a:pt x="340589" y="991801"/>
                  </a:lnTo>
                  <a:lnTo>
                    <a:pt x="353770" y="934956"/>
                  </a:lnTo>
                  <a:lnTo>
                    <a:pt x="368330" y="868592"/>
                  </a:lnTo>
                  <a:lnTo>
                    <a:pt x="384411" y="792501"/>
                  </a:lnTo>
                  <a:lnTo>
                    <a:pt x="402156" y="706478"/>
                  </a:lnTo>
                  <a:lnTo>
                    <a:pt x="446514" y="488277"/>
                  </a:lnTo>
                  <a:lnTo>
                    <a:pt x="459532" y="425279"/>
                  </a:lnTo>
                  <a:lnTo>
                    <a:pt x="472749" y="362567"/>
                  </a:lnTo>
                  <a:lnTo>
                    <a:pt x="486007" y="301344"/>
                  </a:lnTo>
                  <a:lnTo>
                    <a:pt x="499146" y="242815"/>
                  </a:lnTo>
                  <a:lnTo>
                    <a:pt x="512011" y="188184"/>
                  </a:lnTo>
                  <a:lnTo>
                    <a:pt x="524441" y="138654"/>
                  </a:lnTo>
                  <a:lnTo>
                    <a:pt x="536280" y="95430"/>
                  </a:lnTo>
                  <a:lnTo>
                    <a:pt x="557548" y="32714"/>
                  </a:lnTo>
                  <a:lnTo>
                    <a:pt x="574552" y="9669"/>
                  </a:lnTo>
                  <a:lnTo>
                    <a:pt x="582075" y="16441"/>
                  </a:lnTo>
                  <a:lnTo>
                    <a:pt x="602758" y="63812"/>
                  </a:lnTo>
                  <a:lnTo>
                    <a:pt x="615494" y="102011"/>
                  </a:lnTo>
                  <a:lnTo>
                    <a:pt x="629544" y="148284"/>
                  </a:lnTo>
                  <a:lnTo>
                    <a:pt x="644696" y="201433"/>
                  </a:lnTo>
                  <a:lnTo>
                    <a:pt x="660738" y="260257"/>
                  </a:lnTo>
                  <a:lnTo>
                    <a:pt x="677459" y="323555"/>
                  </a:lnTo>
                  <a:lnTo>
                    <a:pt x="694646" y="390128"/>
                  </a:lnTo>
                  <a:lnTo>
                    <a:pt x="712088" y="458776"/>
                  </a:lnTo>
                  <a:lnTo>
                    <a:pt x="785431" y="750839"/>
                  </a:lnTo>
                  <a:lnTo>
                    <a:pt x="803951" y="823635"/>
                  </a:lnTo>
                  <a:lnTo>
                    <a:pt x="821972" y="893626"/>
                  </a:lnTo>
                  <a:lnTo>
                    <a:pt x="839492" y="960649"/>
                  </a:lnTo>
                  <a:lnTo>
                    <a:pt x="856514" y="1024539"/>
                  </a:lnTo>
                  <a:lnTo>
                    <a:pt x="873038" y="1085132"/>
                  </a:lnTo>
                  <a:lnTo>
                    <a:pt x="889063" y="1142264"/>
                  </a:lnTo>
                  <a:lnTo>
                    <a:pt x="904591" y="1195770"/>
                  </a:lnTo>
                  <a:lnTo>
                    <a:pt x="919622" y="1245486"/>
                  </a:lnTo>
                  <a:lnTo>
                    <a:pt x="934157" y="1291247"/>
                  </a:lnTo>
                  <a:lnTo>
                    <a:pt x="948195" y="1332889"/>
                  </a:lnTo>
                  <a:lnTo>
                    <a:pt x="961739" y="1370248"/>
                  </a:lnTo>
                  <a:lnTo>
                    <a:pt x="987341" y="1431458"/>
                  </a:lnTo>
                  <a:lnTo>
                    <a:pt x="1010968" y="1473561"/>
                  </a:lnTo>
                  <a:lnTo>
                    <a:pt x="1042714" y="1498015"/>
                  </a:lnTo>
                  <a:lnTo>
                    <a:pt x="1072284" y="1488307"/>
                  </a:lnTo>
                  <a:lnTo>
                    <a:pt x="1117086" y="1421282"/>
                  </a:lnTo>
                  <a:lnTo>
                    <a:pt x="1134299" y="1371054"/>
                  </a:lnTo>
                  <a:lnTo>
                    <a:pt x="1149376" y="1314411"/>
                  </a:lnTo>
                  <a:lnTo>
                    <a:pt x="1177726" y="1193488"/>
                  </a:lnTo>
                  <a:lnTo>
                    <a:pt x="1193274" y="1136524"/>
                  </a:lnTo>
                  <a:lnTo>
                    <a:pt x="1210888" y="1089291"/>
                  </a:lnTo>
                  <a:lnTo>
                    <a:pt x="1231503" y="1057074"/>
                  </a:lnTo>
                  <a:lnTo>
                    <a:pt x="1256056" y="1045161"/>
                  </a:lnTo>
                  <a:lnTo>
                    <a:pt x="1276056" y="1036015"/>
                  </a:lnTo>
                  <a:lnTo>
                    <a:pt x="1296408" y="1009813"/>
                  </a:lnTo>
                  <a:lnTo>
                    <a:pt x="1317448" y="968405"/>
                  </a:lnTo>
                  <a:lnTo>
                    <a:pt x="1339509" y="913642"/>
                  </a:lnTo>
                  <a:lnTo>
                    <a:pt x="1362928" y="847376"/>
                  </a:lnTo>
                  <a:lnTo>
                    <a:pt x="1388037" y="771457"/>
                  </a:lnTo>
                  <a:lnTo>
                    <a:pt x="1405813" y="717338"/>
                  </a:lnTo>
                  <a:lnTo>
                    <a:pt x="1423588" y="666347"/>
                  </a:lnTo>
                  <a:lnTo>
                    <a:pt x="1439270" y="628028"/>
                  </a:lnTo>
                  <a:lnTo>
                    <a:pt x="1450769" y="611928"/>
                  </a:lnTo>
                  <a:lnTo>
                    <a:pt x="1458931" y="621759"/>
                  </a:lnTo>
                  <a:lnTo>
                    <a:pt x="1466834" y="646598"/>
                  </a:lnTo>
                  <a:lnTo>
                    <a:pt x="1474195" y="679464"/>
                  </a:lnTo>
                  <a:lnTo>
                    <a:pt x="1480728" y="713377"/>
                  </a:lnTo>
                  <a:lnTo>
                    <a:pt x="1492295" y="771947"/>
                  </a:lnTo>
                  <a:lnTo>
                    <a:pt x="1506050" y="823600"/>
                  </a:lnTo>
                  <a:lnTo>
                    <a:pt x="1523995" y="860406"/>
                  </a:lnTo>
                  <a:lnTo>
                    <a:pt x="1548128" y="874437"/>
                  </a:lnTo>
                  <a:lnTo>
                    <a:pt x="1559785" y="868168"/>
                  </a:lnTo>
                  <a:lnTo>
                    <a:pt x="1581360" y="817356"/>
                  </a:lnTo>
                  <a:lnTo>
                    <a:pt x="1592121" y="772377"/>
                  </a:lnTo>
                  <a:lnTo>
                    <a:pt x="1603427" y="714059"/>
                  </a:lnTo>
                  <a:lnTo>
                    <a:pt x="1615701" y="642183"/>
                  </a:lnTo>
                  <a:lnTo>
                    <a:pt x="1639040" y="495334"/>
                  </a:lnTo>
                  <a:lnTo>
                    <a:pt x="1649779" y="430804"/>
                  </a:lnTo>
                  <a:lnTo>
                    <a:pt x="1661116" y="369391"/>
                  </a:lnTo>
                  <a:lnTo>
                    <a:pt x="1672585" y="317541"/>
                  </a:lnTo>
                  <a:lnTo>
                    <a:pt x="1683723" y="281703"/>
                  </a:lnTo>
                  <a:lnTo>
                    <a:pt x="1694064" y="268324"/>
                  </a:lnTo>
                  <a:lnTo>
                    <a:pt x="1704781" y="287566"/>
                  </a:lnTo>
                  <a:lnTo>
                    <a:pt x="1715533" y="336764"/>
                  </a:lnTo>
                  <a:lnTo>
                    <a:pt x="1725934" y="403134"/>
                  </a:lnTo>
                  <a:lnTo>
                    <a:pt x="1735601" y="473889"/>
                  </a:lnTo>
                  <a:lnTo>
                    <a:pt x="1743105" y="529603"/>
                  </a:lnTo>
                  <a:lnTo>
                    <a:pt x="1751144" y="586403"/>
                  </a:lnTo>
                  <a:lnTo>
                    <a:pt x="1759929" y="642943"/>
                  </a:lnTo>
                  <a:lnTo>
                    <a:pt x="1769669" y="697876"/>
                  </a:lnTo>
                  <a:lnTo>
                    <a:pt x="1780576" y="749854"/>
                  </a:lnTo>
                  <a:lnTo>
                    <a:pt x="1792858" y="797531"/>
                  </a:lnTo>
                  <a:lnTo>
                    <a:pt x="1806728" y="839560"/>
                  </a:lnTo>
                  <a:lnTo>
                    <a:pt x="1822395" y="874593"/>
                  </a:lnTo>
                  <a:lnTo>
                    <a:pt x="1859961" y="918288"/>
                  </a:lnTo>
                  <a:lnTo>
                    <a:pt x="1882281" y="924255"/>
                  </a:lnTo>
                  <a:lnTo>
                    <a:pt x="1915467" y="917191"/>
                  </a:lnTo>
                  <a:lnTo>
                    <a:pt x="1938483" y="898899"/>
                  </a:lnTo>
                  <a:lnTo>
                    <a:pt x="1954469" y="873731"/>
                  </a:lnTo>
                  <a:lnTo>
                    <a:pt x="1966567" y="846039"/>
                  </a:lnTo>
                  <a:lnTo>
                    <a:pt x="1976253" y="823430"/>
                  </a:lnTo>
                  <a:lnTo>
                    <a:pt x="1987237" y="804602"/>
                  </a:lnTo>
                  <a:lnTo>
                    <a:pt x="2001476" y="791718"/>
                  </a:lnTo>
                  <a:lnTo>
                    <a:pt x="2020930" y="786942"/>
                  </a:lnTo>
                  <a:lnTo>
                    <a:pt x="2023601" y="786942"/>
                  </a:lnTo>
                  <a:lnTo>
                    <a:pt x="2025776" y="784791"/>
                  </a:lnTo>
                  <a:lnTo>
                    <a:pt x="2025776" y="779430"/>
                  </a:lnTo>
                  <a:lnTo>
                    <a:pt x="2023601" y="777273"/>
                  </a:lnTo>
                  <a:lnTo>
                    <a:pt x="2020930" y="777273"/>
                  </a:lnTo>
                  <a:lnTo>
                    <a:pt x="1997345" y="782945"/>
                  </a:lnTo>
                  <a:lnTo>
                    <a:pt x="1980358" y="797824"/>
                  </a:lnTo>
                  <a:lnTo>
                    <a:pt x="1967825" y="818708"/>
                  </a:lnTo>
                  <a:lnTo>
                    <a:pt x="1946191" y="868643"/>
                  </a:lnTo>
                  <a:lnTo>
                    <a:pt x="1931739" y="891796"/>
                  </a:lnTo>
                  <a:lnTo>
                    <a:pt x="1911388" y="908296"/>
                  </a:lnTo>
                  <a:lnTo>
                    <a:pt x="1882281" y="914586"/>
                  </a:lnTo>
                  <a:lnTo>
                    <a:pt x="1860143" y="907247"/>
                  </a:lnTo>
                  <a:lnTo>
                    <a:pt x="1822946" y="854372"/>
                  </a:lnTo>
                  <a:lnTo>
                    <a:pt x="1807469" y="812728"/>
                  </a:lnTo>
                  <a:lnTo>
                    <a:pt x="1793797" y="763543"/>
                  </a:lnTo>
                  <a:lnTo>
                    <a:pt x="1781720" y="708761"/>
                  </a:lnTo>
                  <a:lnTo>
                    <a:pt x="1771029" y="650330"/>
                  </a:lnTo>
                  <a:lnTo>
                    <a:pt x="1761517" y="590195"/>
                  </a:lnTo>
                  <a:lnTo>
                    <a:pt x="1752974" y="530303"/>
                  </a:lnTo>
                  <a:lnTo>
                    <a:pt x="1745193" y="472600"/>
                  </a:lnTo>
                  <a:lnTo>
                    <a:pt x="1734545" y="394869"/>
                  </a:lnTo>
                  <a:lnTo>
                    <a:pt x="1725088" y="334875"/>
                  </a:lnTo>
                  <a:lnTo>
                    <a:pt x="1715842" y="292353"/>
                  </a:lnTo>
                  <a:lnTo>
                    <a:pt x="1705827" y="267035"/>
                  </a:lnTo>
                  <a:lnTo>
                    <a:pt x="1694064" y="258655"/>
                  </a:lnTo>
                  <a:lnTo>
                    <a:pt x="1682045" y="266299"/>
                  </a:lnTo>
                  <a:lnTo>
                    <a:pt x="1659575" y="329569"/>
                  </a:lnTo>
                  <a:lnTo>
                    <a:pt x="1647793" y="386609"/>
                  </a:lnTo>
                  <a:lnTo>
                    <a:pt x="1634759" y="461529"/>
                  </a:lnTo>
                  <a:lnTo>
                    <a:pt x="1619808" y="555036"/>
                  </a:lnTo>
                  <a:lnTo>
                    <a:pt x="1610612" y="613350"/>
                  </a:lnTo>
                  <a:lnTo>
                    <a:pt x="1600707" y="673603"/>
                  </a:lnTo>
                  <a:lnTo>
                    <a:pt x="1590310" y="731818"/>
                  </a:lnTo>
                  <a:lnTo>
                    <a:pt x="1579637" y="784019"/>
                  </a:lnTo>
                  <a:lnTo>
                    <a:pt x="1568904" y="826229"/>
                  </a:lnTo>
                  <a:lnTo>
                    <a:pt x="1548128" y="864768"/>
                  </a:lnTo>
                  <a:lnTo>
                    <a:pt x="1528581" y="850432"/>
                  </a:lnTo>
                  <a:lnTo>
                    <a:pt x="1513048" y="813773"/>
                  </a:lnTo>
                  <a:lnTo>
                    <a:pt x="1500583" y="764320"/>
                  </a:lnTo>
                  <a:lnTo>
                    <a:pt x="1481087" y="665052"/>
                  </a:lnTo>
                  <a:lnTo>
                    <a:pt x="1472371" y="630740"/>
                  </a:lnTo>
                  <a:lnTo>
                    <a:pt x="1462721" y="609523"/>
                  </a:lnTo>
                  <a:lnTo>
                    <a:pt x="1450769" y="602259"/>
                  </a:lnTo>
                  <a:lnTo>
                    <a:pt x="1438161" y="611266"/>
                  </a:lnTo>
                  <a:lnTo>
                    <a:pt x="1423397" y="640128"/>
                  </a:lnTo>
                  <a:lnTo>
                    <a:pt x="1404335" y="691609"/>
                  </a:lnTo>
                  <a:lnTo>
                    <a:pt x="1378835" y="768473"/>
                  </a:lnTo>
                  <a:lnTo>
                    <a:pt x="1359507" y="827376"/>
                  </a:lnTo>
                  <a:lnTo>
                    <a:pt x="1338694" y="887779"/>
                  </a:lnTo>
                  <a:lnTo>
                    <a:pt x="1317168" y="944237"/>
                  </a:lnTo>
                  <a:lnTo>
                    <a:pt x="1295705" y="991304"/>
                  </a:lnTo>
                  <a:lnTo>
                    <a:pt x="1275076" y="1023537"/>
                  </a:lnTo>
                  <a:lnTo>
                    <a:pt x="1227749" y="1047360"/>
                  </a:lnTo>
                  <a:lnTo>
                    <a:pt x="1204802" y="1079786"/>
                  </a:lnTo>
                  <a:lnTo>
                    <a:pt x="1185789" y="1128002"/>
                  </a:lnTo>
                  <a:lnTo>
                    <a:pt x="1169286" y="1187243"/>
                  </a:lnTo>
                  <a:lnTo>
                    <a:pt x="1140399" y="1310413"/>
                  </a:lnTo>
                  <a:lnTo>
                    <a:pt x="1125976" y="1365305"/>
                  </a:lnTo>
                  <a:lnTo>
                    <a:pt x="1109798" y="1413981"/>
                  </a:lnTo>
                  <a:lnTo>
                    <a:pt x="1091063" y="1453004"/>
                  </a:lnTo>
                  <a:lnTo>
                    <a:pt x="1068969" y="1478938"/>
                  </a:lnTo>
                  <a:lnTo>
                    <a:pt x="1042714" y="1488346"/>
                  </a:lnTo>
                  <a:lnTo>
                    <a:pt x="1032253" y="1484317"/>
                  </a:lnTo>
                  <a:lnTo>
                    <a:pt x="1008602" y="1453637"/>
                  </a:lnTo>
                  <a:lnTo>
                    <a:pt x="981810" y="1396252"/>
                  </a:lnTo>
                  <a:lnTo>
                    <a:pt x="967421" y="1358841"/>
                  </a:lnTo>
                  <a:lnTo>
                    <a:pt x="952471" y="1316309"/>
                  </a:lnTo>
                  <a:lnTo>
                    <a:pt x="937032" y="1269174"/>
                  </a:lnTo>
                  <a:lnTo>
                    <a:pt x="921180" y="1217954"/>
                  </a:lnTo>
                  <a:lnTo>
                    <a:pt x="904989" y="1163168"/>
                  </a:lnTo>
                  <a:lnTo>
                    <a:pt x="888533" y="1105335"/>
                  </a:lnTo>
                  <a:lnTo>
                    <a:pt x="871886" y="1044972"/>
                  </a:lnTo>
                  <a:lnTo>
                    <a:pt x="855123" y="982598"/>
                  </a:lnTo>
                  <a:lnTo>
                    <a:pt x="838319" y="918732"/>
                  </a:lnTo>
                  <a:lnTo>
                    <a:pt x="821547" y="853892"/>
                  </a:lnTo>
                  <a:lnTo>
                    <a:pt x="804882" y="788595"/>
                  </a:lnTo>
                  <a:lnTo>
                    <a:pt x="788399" y="723361"/>
                  </a:lnTo>
                  <a:lnTo>
                    <a:pt x="733360" y="503763"/>
                  </a:lnTo>
                  <a:lnTo>
                    <a:pt x="712299" y="420485"/>
                  </a:lnTo>
                  <a:lnTo>
                    <a:pt x="692993" y="345182"/>
                  </a:lnTo>
                  <a:lnTo>
                    <a:pt x="675341" y="277712"/>
                  </a:lnTo>
                  <a:lnTo>
                    <a:pt x="659245" y="217937"/>
                  </a:lnTo>
                  <a:lnTo>
                    <a:pt x="644605" y="165718"/>
                  </a:lnTo>
                  <a:lnTo>
                    <a:pt x="631322" y="120914"/>
                  </a:lnTo>
                  <a:lnTo>
                    <a:pt x="619297" y="83386"/>
                  </a:lnTo>
                  <a:lnTo>
                    <a:pt x="598621" y="29600"/>
                  </a:lnTo>
                  <a:lnTo>
                    <a:pt x="581785" y="3242"/>
                  </a:lnTo>
                  <a:lnTo>
                    <a:pt x="574558" y="0"/>
                  </a:lnTo>
                  <a:close/>
                </a:path>
              </a:pathLst>
            </a:custGeom>
            <a:solidFill>
              <a:srgbClr val="E75E3B"/>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63" name="object 429"/>
            <p:cNvSpPr/>
            <p:nvPr/>
          </p:nvSpPr>
          <p:spPr>
            <a:xfrm>
              <a:off x="28812960" y="29524680"/>
              <a:ext cx="2310840" cy="3725640"/>
            </a:xfrm>
            <a:custGeom>
              <a:avLst/>
              <a:gdLst>
                <a:gd name="textAreaLeft" fmla="*/ 0 w 2310840"/>
                <a:gd name="textAreaRight" fmla="*/ 2311200 w 2310840"/>
                <a:gd name="textAreaTop" fmla="*/ 0 h 3725640"/>
                <a:gd name="textAreaBottom" fmla="*/ 3726000 h 3725640"/>
              </a:gdLst>
              <a:ahLst/>
              <a:cxnLst/>
              <a:rect l="textAreaLeft" t="textAreaTop" r="textAreaRight" b="textAreaBottom"/>
              <a:pathLst>
                <a:path w="1075690" h="1734184">
                  <a:moveTo>
                    <a:pt x="24371" y="1727682"/>
                  </a:moveTo>
                  <a:lnTo>
                    <a:pt x="6896" y="1727682"/>
                  </a:lnTo>
                  <a:lnTo>
                    <a:pt x="14503" y="1719872"/>
                  </a:lnTo>
                  <a:lnTo>
                    <a:pt x="19634" y="1713763"/>
                  </a:lnTo>
                  <a:lnTo>
                    <a:pt x="22542" y="1708531"/>
                  </a:lnTo>
                  <a:lnTo>
                    <a:pt x="23444" y="1703349"/>
                  </a:lnTo>
                  <a:lnTo>
                    <a:pt x="23444" y="1697316"/>
                  </a:lnTo>
                  <a:lnTo>
                    <a:pt x="18923" y="1692732"/>
                  </a:lnTo>
                  <a:lnTo>
                    <a:pt x="6896" y="1692732"/>
                  </a:lnTo>
                  <a:lnTo>
                    <a:pt x="3136" y="1694700"/>
                  </a:lnTo>
                  <a:lnTo>
                    <a:pt x="0" y="1698586"/>
                  </a:lnTo>
                  <a:lnTo>
                    <a:pt x="3594" y="1701368"/>
                  </a:lnTo>
                  <a:lnTo>
                    <a:pt x="6096" y="1698421"/>
                  </a:lnTo>
                  <a:lnTo>
                    <a:pt x="8242" y="1697151"/>
                  </a:lnTo>
                  <a:lnTo>
                    <a:pt x="15265" y="1697151"/>
                  </a:lnTo>
                  <a:lnTo>
                    <a:pt x="17881" y="1699514"/>
                  </a:lnTo>
                  <a:lnTo>
                    <a:pt x="17881" y="1703578"/>
                  </a:lnTo>
                  <a:lnTo>
                    <a:pt x="17132" y="1708035"/>
                  </a:lnTo>
                  <a:lnTo>
                    <a:pt x="14478" y="1712760"/>
                  </a:lnTo>
                  <a:lnTo>
                    <a:pt x="9258" y="1718970"/>
                  </a:lnTo>
                  <a:lnTo>
                    <a:pt x="812" y="1727898"/>
                  </a:lnTo>
                  <a:lnTo>
                    <a:pt x="812" y="1732140"/>
                  </a:lnTo>
                  <a:lnTo>
                    <a:pt x="23736" y="1732140"/>
                  </a:lnTo>
                  <a:lnTo>
                    <a:pt x="24371" y="1727682"/>
                  </a:lnTo>
                  <a:close/>
                </a:path>
                <a:path w="1075690" h="1734184">
                  <a:moveTo>
                    <a:pt x="46037" y="1693316"/>
                  </a:moveTo>
                  <a:lnTo>
                    <a:pt x="41338" y="1693316"/>
                  </a:lnTo>
                  <a:lnTo>
                    <a:pt x="29324" y="1700745"/>
                  </a:lnTo>
                  <a:lnTo>
                    <a:pt x="31635" y="1704505"/>
                  </a:lnTo>
                  <a:lnTo>
                    <a:pt x="40703" y="1698993"/>
                  </a:lnTo>
                  <a:lnTo>
                    <a:pt x="40703" y="1732140"/>
                  </a:lnTo>
                  <a:lnTo>
                    <a:pt x="46037" y="1732140"/>
                  </a:lnTo>
                  <a:lnTo>
                    <a:pt x="46037" y="1693316"/>
                  </a:lnTo>
                  <a:close/>
                </a:path>
                <a:path w="1075690" h="1734184">
                  <a:moveTo>
                    <a:pt x="73914" y="1696504"/>
                  </a:moveTo>
                  <a:lnTo>
                    <a:pt x="73736" y="1696326"/>
                  </a:lnTo>
                  <a:lnTo>
                    <a:pt x="69900" y="1692732"/>
                  </a:lnTo>
                  <a:lnTo>
                    <a:pt x="69151" y="1692732"/>
                  </a:lnTo>
                  <a:lnTo>
                    <a:pt x="69151" y="1699526"/>
                  </a:lnTo>
                  <a:lnTo>
                    <a:pt x="69151" y="1705686"/>
                  </a:lnTo>
                  <a:lnTo>
                    <a:pt x="68275" y="1708581"/>
                  </a:lnTo>
                  <a:lnTo>
                    <a:pt x="68224" y="1708746"/>
                  </a:lnTo>
                  <a:lnTo>
                    <a:pt x="60744" y="1708746"/>
                  </a:lnTo>
                  <a:lnTo>
                    <a:pt x="59778" y="1705686"/>
                  </a:lnTo>
                  <a:lnTo>
                    <a:pt x="59753" y="1699526"/>
                  </a:lnTo>
                  <a:lnTo>
                    <a:pt x="60680" y="1696504"/>
                  </a:lnTo>
                  <a:lnTo>
                    <a:pt x="60744" y="1696326"/>
                  </a:lnTo>
                  <a:lnTo>
                    <a:pt x="68224" y="1696326"/>
                  </a:lnTo>
                  <a:lnTo>
                    <a:pt x="69151" y="1699526"/>
                  </a:lnTo>
                  <a:lnTo>
                    <a:pt x="69151" y="1692732"/>
                  </a:lnTo>
                  <a:lnTo>
                    <a:pt x="59055" y="1692732"/>
                  </a:lnTo>
                  <a:lnTo>
                    <a:pt x="55054" y="1696504"/>
                  </a:lnTo>
                  <a:lnTo>
                    <a:pt x="55054" y="1708581"/>
                  </a:lnTo>
                  <a:lnTo>
                    <a:pt x="59055" y="1712353"/>
                  </a:lnTo>
                  <a:lnTo>
                    <a:pt x="69900" y="1712353"/>
                  </a:lnTo>
                  <a:lnTo>
                    <a:pt x="73736" y="1708746"/>
                  </a:lnTo>
                  <a:lnTo>
                    <a:pt x="73914" y="1708581"/>
                  </a:lnTo>
                  <a:lnTo>
                    <a:pt x="73914" y="1696504"/>
                  </a:lnTo>
                  <a:close/>
                </a:path>
                <a:path w="1075690" h="1734184">
                  <a:moveTo>
                    <a:pt x="91732" y="1693316"/>
                  </a:moveTo>
                  <a:lnTo>
                    <a:pt x="88011" y="1690865"/>
                  </a:lnTo>
                  <a:lnTo>
                    <a:pt x="61150" y="1731492"/>
                  </a:lnTo>
                  <a:lnTo>
                    <a:pt x="64871" y="1733943"/>
                  </a:lnTo>
                  <a:lnTo>
                    <a:pt x="91732" y="1693316"/>
                  </a:lnTo>
                  <a:close/>
                </a:path>
                <a:path w="1075690" h="1734184">
                  <a:moveTo>
                    <a:pt x="97764" y="1716989"/>
                  </a:moveTo>
                  <a:lnTo>
                    <a:pt x="93827" y="1713204"/>
                  </a:lnTo>
                  <a:lnTo>
                    <a:pt x="93065" y="1713204"/>
                  </a:lnTo>
                  <a:lnTo>
                    <a:pt x="93065" y="1720011"/>
                  </a:lnTo>
                  <a:lnTo>
                    <a:pt x="93065" y="1726171"/>
                  </a:lnTo>
                  <a:lnTo>
                    <a:pt x="92189" y="1729079"/>
                  </a:lnTo>
                  <a:lnTo>
                    <a:pt x="92138" y="1729244"/>
                  </a:lnTo>
                  <a:lnTo>
                    <a:pt x="84645" y="1729244"/>
                  </a:lnTo>
                  <a:lnTo>
                    <a:pt x="83705" y="1726171"/>
                  </a:lnTo>
                  <a:lnTo>
                    <a:pt x="83667" y="1720011"/>
                  </a:lnTo>
                  <a:lnTo>
                    <a:pt x="84607" y="1716989"/>
                  </a:lnTo>
                  <a:lnTo>
                    <a:pt x="92176" y="1716989"/>
                  </a:lnTo>
                  <a:lnTo>
                    <a:pt x="93065" y="1720011"/>
                  </a:lnTo>
                  <a:lnTo>
                    <a:pt x="93065" y="1713204"/>
                  </a:lnTo>
                  <a:lnTo>
                    <a:pt x="82905" y="1713204"/>
                  </a:lnTo>
                  <a:lnTo>
                    <a:pt x="78905" y="1716989"/>
                  </a:lnTo>
                  <a:lnTo>
                    <a:pt x="78905" y="1729079"/>
                  </a:lnTo>
                  <a:lnTo>
                    <a:pt x="82905" y="1732838"/>
                  </a:lnTo>
                  <a:lnTo>
                    <a:pt x="93827" y="1732838"/>
                  </a:lnTo>
                  <a:lnTo>
                    <a:pt x="97599" y="1729244"/>
                  </a:lnTo>
                  <a:lnTo>
                    <a:pt x="97764" y="1729079"/>
                  </a:lnTo>
                  <a:lnTo>
                    <a:pt x="97764" y="1716989"/>
                  </a:lnTo>
                  <a:close/>
                </a:path>
                <a:path w="1075690" h="1734184">
                  <a:moveTo>
                    <a:pt x="999578" y="2438"/>
                  </a:moveTo>
                  <a:lnTo>
                    <a:pt x="976998" y="2438"/>
                  </a:lnTo>
                  <a:lnTo>
                    <a:pt x="976998" y="6781"/>
                  </a:lnTo>
                  <a:lnTo>
                    <a:pt x="994194" y="6781"/>
                  </a:lnTo>
                  <a:lnTo>
                    <a:pt x="980198" y="40220"/>
                  </a:lnTo>
                  <a:lnTo>
                    <a:pt x="985075" y="41846"/>
                  </a:lnTo>
                  <a:lnTo>
                    <a:pt x="999578" y="6438"/>
                  </a:lnTo>
                  <a:lnTo>
                    <a:pt x="999578" y="2438"/>
                  </a:lnTo>
                  <a:close/>
                </a:path>
                <a:path w="1075690" h="1734184">
                  <a:moveTo>
                    <a:pt x="1027112" y="24206"/>
                  </a:moveTo>
                  <a:lnTo>
                    <a:pt x="1023213" y="21132"/>
                  </a:lnTo>
                  <a:lnTo>
                    <a:pt x="1018336" y="20650"/>
                  </a:lnTo>
                  <a:lnTo>
                    <a:pt x="1022692" y="19621"/>
                  </a:lnTo>
                  <a:lnTo>
                    <a:pt x="1025893" y="16649"/>
                  </a:lnTo>
                  <a:lnTo>
                    <a:pt x="1025893" y="11722"/>
                  </a:lnTo>
                  <a:lnTo>
                    <a:pt x="1025893" y="6489"/>
                  </a:lnTo>
                  <a:lnTo>
                    <a:pt x="1021829" y="1866"/>
                  </a:lnTo>
                  <a:lnTo>
                    <a:pt x="1010208" y="1866"/>
                  </a:lnTo>
                  <a:lnTo>
                    <a:pt x="1006614" y="3378"/>
                  </a:lnTo>
                  <a:lnTo>
                    <a:pt x="1003312" y="6438"/>
                  </a:lnTo>
                  <a:lnTo>
                    <a:pt x="1006094" y="9639"/>
                  </a:lnTo>
                  <a:lnTo>
                    <a:pt x="1008710" y="7188"/>
                  </a:lnTo>
                  <a:lnTo>
                    <a:pt x="1011034" y="6159"/>
                  </a:lnTo>
                  <a:lnTo>
                    <a:pt x="1017993" y="6159"/>
                  </a:lnTo>
                  <a:lnTo>
                    <a:pt x="1020546" y="8407"/>
                  </a:lnTo>
                  <a:lnTo>
                    <a:pt x="1020546" y="16598"/>
                  </a:lnTo>
                  <a:lnTo>
                    <a:pt x="1017358" y="18935"/>
                  </a:lnTo>
                  <a:lnTo>
                    <a:pt x="1011555" y="18935"/>
                  </a:lnTo>
                  <a:lnTo>
                    <a:pt x="1010907" y="23050"/>
                  </a:lnTo>
                  <a:lnTo>
                    <a:pt x="1018514" y="23050"/>
                  </a:lnTo>
                  <a:lnTo>
                    <a:pt x="1021537" y="24663"/>
                  </a:lnTo>
                  <a:lnTo>
                    <a:pt x="1021537" y="34582"/>
                  </a:lnTo>
                  <a:lnTo>
                    <a:pt x="1018578" y="37604"/>
                  </a:lnTo>
                  <a:lnTo>
                    <a:pt x="1010564" y="37604"/>
                  </a:lnTo>
                  <a:lnTo>
                    <a:pt x="1007948" y="36449"/>
                  </a:lnTo>
                  <a:lnTo>
                    <a:pt x="1005395" y="33794"/>
                  </a:lnTo>
                  <a:lnTo>
                    <a:pt x="1002207" y="36741"/>
                  </a:lnTo>
                  <a:lnTo>
                    <a:pt x="1005166" y="40284"/>
                  </a:lnTo>
                  <a:lnTo>
                    <a:pt x="1009230" y="41960"/>
                  </a:lnTo>
                  <a:lnTo>
                    <a:pt x="1021943" y="41960"/>
                  </a:lnTo>
                  <a:lnTo>
                    <a:pt x="1027112" y="36855"/>
                  </a:lnTo>
                  <a:lnTo>
                    <a:pt x="1027112" y="24206"/>
                  </a:lnTo>
                  <a:close/>
                </a:path>
                <a:path w="1075690" h="1734184">
                  <a:moveTo>
                    <a:pt x="1051788" y="5626"/>
                  </a:moveTo>
                  <a:lnTo>
                    <a:pt x="1051610" y="5461"/>
                  </a:lnTo>
                  <a:lnTo>
                    <a:pt x="1047788" y="1866"/>
                  </a:lnTo>
                  <a:lnTo>
                    <a:pt x="1047038" y="1866"/>
                  </a:lnTo>
                  <a:lnTo>
                    <a:pt x="1047038" y="8648"/>
                  </a:lnTo>
                  <a:lnTo>
                    <a:pt x="1047038" y="14808"/>
                  </a:lnTo>
                  <a:lnTo>
                    <a:pt x="1046162" y="17703"/>
                  </a:lnTo>
                  <a:lnTo>
                    <a:pt x="1046099" y="17881"/>
                  </a:lnTo>
                  <a:lnTo>
                    <a:pt x="1038618" y="17881"/>
                  </a:lnTo>
                  <a:lnTo>
                    <a:pt x="1037666" y="14808"/>
                  </a:lnTo>
                  <a:lnTo>
                    <a:pt x="1037628" y="8648"/>
                  </a:lnTo>
                  <a:lnTo>
                    <a:pt x="1038567" y="5626"/>
                  </a:lnTo>
                  <a:lnTo>
                    <a:pt x="1038618" y="5461"/>
                  </a:lnTo>
                  <a:lnTo>
                    <a:pt x="1046099" y="5461"/>
                  </a:lnTo>
                  <a:lnTo>
                    <a:pt x="1047038" y="8648"/>
                  </a:lnTo>
                  <a:lnTo>
                    <a:pt x="1047038" y="1866"/>
                  </a:lnTo>
                  <a:lnTo>
                    <a:pt x="1036929" y="1866"/>
                  </a:lnTo>
                  <a:lnTo>
                    <a:pt x="1032929" y="5626"/>
                  </a:lnTo>
                  <a:lnTo>
                    <a:pt x="1032929" y="17703"/>
                  </a:lnTo>
                  <a:lnTo>
                    <a:pt x="1036929" y="21475"/>
                  </a:lnTo>
                  <a:lnTo>
                    <a:pt x="1047788" y="21475"/>
                  </a:lnTo>
                  <a:lnTo>
                    <a:pt x="1051610" y="17881"/>
                  </a:lnTo>
                  <a:lnTo>
                    <a:pt x="1051788" y="17703"/>
                  </a:lnTo>
                  <a:lnTo>
                    <a:pt x="1051788" y="5626"/>
                  </a:lnTo>
                  <a:close/>
                </a:path>
                <a:path w="1075690" h="1734184">
                  <a:moveTo>
                    <a:pt x="1069606" y="2438"/>
                  </a:moveTo>
                  <a:lnTo>
                    <a:pt x="1065898" y="0"/>
                  </a:lnTo>
                  <a:lnTo>
                    <a:pt x="1039025" y="40627"/>
                  </a:lnTo>
                  <a:lnTo>
                    <a:pt x="1042746" y="43065"/>
                  </a:lnTo>
                  <a:lnTo>
                    <a:pt x="1069606" y="2438"/>
                  </a:lnTo>
                  <a:close/>
                </a:path>
                <a:path w="1075690" h="1734184">
                  <a:moveTo>
                    <a:pt x="1075639" y="26123"/>
                  </a:moveTo>
                  <a:lnTo>
                    <a:pt x="1071702" y="22339"/>
                  </a:lnTo>
                  <a:lnTo>
                    <a:pt x="1070940" y="22339"/>
                  </a:lnTo>
                  <a:lnTo>
                    <a:pt x="1070940" y="29133"/>
                  </a:lnTo>
                  <a:lnTo>
                    <a:pt x="1070940" y="35293"/>
                  </a:lnTo>
                  <a:lnTo>
                    <a:pt x="1070063" y="38201"/>
                  </a:lnTo>
                  <a:lnTo>
                    <a:pt x="1070013" y="38366"/>
                  </a:lnTo>
                  <a:lnTo>
                    <a:pt x="1062532" y="38366"/>
                  </a:lnTo>
                  <a:lnTo>
                    <a:pt x="1061580" y="35293"/>
                  </a:lnTo>
                  <a:lnTo>
                    <a:pt x="1061542" y="29133"/>
                  </a:lnTo>
                  <a:lnTo>
                    <a:pt x="1062494" y="26123"/>
                  </a:lnTo>
                  <a:lnTo>
                    <a:pt x="1070051" y="26123"/>
                  </a:lnTo>
                  <a:lnTo>
                    <a:pt x="1070940" y="29133"/>
                  </a:lnTo>
                  <a:lnTo>
                    <a:pt x="1070940" y="22339"/>
                  </a:lnTo>
                  <a:lnTo>
                    <a:pt x="1060780" y="22339"/>
                  </a:lnTo>
                  <a:lnTo>
                    <a:pt x="1056779" y="26123"/>
                  </a:lnTo>
                  <a:lnTo>
                    <a:pt x="1056779" y="38201"/>
                  </a:lnTo>
                  <a:lnTo>
                    <a:pt x="1060780" y="41960"/>
                  </a:lnTo>
                  <a:lnTo>
                    <a:pt x="1071702" y="41960"/>
                  </a:lnTo>
                  <a:lnTo>
                    <a:pt x="1075474" y="38366"/>
                  </a:lnTo>
                  <a:lnTo>
                    <a:pt x="1075639" y="38201"/>
                  </a:lnTo>
                  <a:lnTo>
                    <a:pt x="1075639" y="26123"/>
                  </a:lnTo>
                  <a:close/>
                </a:path>
              </a:pathLst>
            </a:custGeom>
            <a:solidFill>
              <a:srgbClr val="EB993B"/>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64" name="object 430"/>
            <p:cNvSpPr/>
            <p:nvPr/>
          </p:nvSpPr>
          <p:spPr>
            <a:xfrm>
              <a:off x="29241360" y="29920680"/>
              <a:ext cx="2075400" cy="2587680"/>
            </a:xfrm>
            <a:custGeom>
              <a:avLst/>
              <a:gdLst>
                <a:gd name="textAreaLeft" fmla="*/ 0 w 2075400"/>
                <a:gd name="textAreaRight" fmla="*/ 2075760 w 2075400"/>
                <a:gd name="textAreaTop" fmla="*/ 0 h 2587680"/>
                <a:gd name="textAreaBottom" fmla="*/ 2588040 h 2587680"/>
              </a:gdLst>
              <a:ahLst/>
              <a:cxnLst/>
              <a:rect l="textAreaLeft" t="textAreaTop" r="textAreaRight" b="textAreaBottom"/>
              <a:pathLst>
                <a:path w="965834" h="1204594">
                  <a:moveTo>
                    <a:pt x="16725" y="1163408"/>
                  </a:moveTo>
                  <a:lnTo>
                    <a:pt x="12014" y="1163408"/>
                  </a:lnTo>
                  <a:lnTo>
                    <a:pt x="0" y="1170838"/>
                  </a:lnTo>
                  <a:lnTo>
                    <a:pt x="2311" y="1174597"/>
                  </a:lnTo>
                  <a:lnTo>
                    <a:pt x="11379" y="1169085"/>
                  </a:lnTo>
                  <a:lnTo>
                    <a:pt x="11379" y="1202232"/>
                  </a:lnTo>
                  <a:lnTo>
                    <a:pt x="16725" y="1202232"/>
                  </a:lnTo>
                  <a:lnTo>
                    <a:pt x="16725" y="1163408"/>
                  </a:lnTo>
                  <a:close/>
                </a:path>
                <a:path w="965834" h="1204594">
                  <a:moveTo>
                    <a:pt x="41871" y="1163408"/>
                  </a:moveTo>
                  <a:lnTo>
                    <a:pt x="37160" y="1163408"/>
                  </a:lnTo>
                  <a:lnTo>
                    <a:pt x="25158" y="1170838"/>
                  </a:lnTo>
                  <a:lnTo>
                    <a:pt x="27470" y="1174597"/>
                  </a:lnTo>
                  <a:lnTo>
                    <a:pt x="36525" y="1169085"/>
                  </a:lnTo>
                  <a:lnTo>
                    <a:pt x="36525" y="1202232"/>
                  </a:lnTo>
                  <a:lnTo>
                    <a:pt x="41871" y="1202232"/>
                  </a:lnTo>
                  <a:lnTo>
                    <a:pt x="41871" y="1163408"/>
                  </a:lnTo>
                  <a:close/>
                </a:path>
                <a:path w="965834" h="1204594">
                  <a:moveTo>
                    <a:pt x="69723" y="1166583"/>
                  </a:moveTo>
                  <a:lnTo>
                    <a:pt x="69557" y="1166418"/>
                  </a:lnTo>
                  <a:lnTo>
                    <a:pt x="65722" y="1162824"/>
                  </a:lnTo>
                  <a:lnTo>
                    <a:pt x="64973" y="1162824"/>
                  </a:lnTo>
                  <a:lnTo>
                    <a:pt x="64973" y="1169606"/>
                  </a:lnTo>
                  <a:lnTo>
                    <a:pt x="64973" y="1175766"/>
                  </a:lnTo>
                  <a:lnTo>
                    <a:pt x="64084" y="1178674"/>
                  </a:lnTo>
                  <a:lnTo>
                    <a:pt x="64033" y="1178839"/>
                  </a:lnTo>
                  <a:lnTo>
                    <a:pt x="56553" y="1178839"/>
                  </a:lnTo>
                  <a:lnTo>
                    <a:pt x="55600" y="1175766"/>
                  </a:lnTo>
                  <a:lnTo>
                    <a:pt x="55562" y="1169606"/>
                  </a:lnTo>
                  <a:lnTo>
                    <a:pt x="56502" y="1166583"/>
                  </a:lnTo>
                  <a:lnTo>
                    <a:pt x="56553" y="1166418"/>
                  </a:lnTo>
                  <a:lnTo>
                    <a:pt x="64033" y="1166418"/>
                  </a:lnTo>
                  <a:lnTo>
                    <a:pt x="64973" y="1169606"/>
                  </a:lnTo>
                  <a:lnTo>
                    <a:pt x="64973" y="1162824"/>
                  </a:lnTo>
                  <a:lnTo>
                    <a:pt x="54864" y="1162824"/>
                  </a:lnTo>
                  <a:lnTo>
                    <a:pt x="50863" y="1166583"/>
                  </a:lnTo>
                  <a:lnTo>
                    <a:pt x="50863" y="1178674"/>
                  </a:lnTo>
                  <a:lnTo>
                    <a:pt x="54864" y="1182433"/>
                  </a:lnTo>
                  <a:lnTo>
                    <a:pt x="65722" y="1182433"/>
                  </a:lnTo>
                  <a:lnTo>
                    <a:pt x="69545" y="1178839"/>
                  </a:lnTo>
                  <a:lnTo>
                    <a:pt x="69723" y="1178674"/>
                  </a:lnTo>
                  <a:lnTo>
                    <a:pt x="69723" y="1166583"/>
                  </a:lnTo>
                  <a:close/>
                </a:path>
                <a:path w="965834" h="1204594">
                  <a:moveTo>
                    <a:pt x="87541" y="1163408"/>
                  </a:moveTo>
                  <a:lnTo>
                    <a:pt x="83832" y="1160957"/>
                  </a:lnTo>
                  <a:lnTo>
                    <a:pt x="56959" y="1201585"/>
                  </a:lnTo>
                  <a:lnTo>
                    <a:pt x="60680" y="1204036"/>
                  </a:lnTo>
                  <a:lnTo>
                    <a:pt x="87541" y="1163408"/>
                  </a:lnTo>
                  <a:close/>
                </a:path>
                <a:path w="965834" h="1204594">
                  <a:moveTo>
                    <a:pt x="93586" y="1187081"/>
                  </a:moveTo>
                  <a:lnTo>
                    <a:pt x="89636" y="1183297"/>
                  </a:lnTo>
                  <a:lnTo>
                    <a:pt x="88887" y="1183297"/>
                  </a:lnTo>
                  <a:lnTo>
                    <a:pt x="88887" y="1190104"/>
                  </a:lnTo>
                  <a:lnTo>
                    <a:pt x="88887" y="1196263"/>
                  </a:lnTo>
                  <a:lnTo>
                    <a:pt x="88011" y="1199159"/>
                  </a:lnTo>
                  <a:lnTo>
                    <a:pt x="87960" y="1199337"/>
                  </a:lnTo>
                  <a:lnTo>
                    <a:pt x="80467" y="1199337"/>
                  </a:lnTo>
                  <a:lnTo>
                    <a:pt x="79514" y="1196263"/>
                  </a:lnTo>
                  <a:lnTo>
                    <a:pt x="79476" y="1190104"/>
                  </a:lnTo>
                  <a:lnTo>
                    <a:pt x="80429" y="1187081"/>
                  </a:lnTo>
                  <a:lnTo>
                    <a:pt x="87985" y="1187081"/>
                  </a:lnTo>
                  <a:lnTo>
                    <a:pt x="88887" y="1190104"/>
                  </a:lnTo>
                  <a:lnTo>
                    <a:pt x="88887" y="1183297"/>
                  </a:lnTo>
                  <a:lnTo>
                    <a:pt x="78727" y="1183297"/>
                  </a:lnTo>
                  <a:lnTo>
                    <a:pt x="74726" y="1187081"/>
                  </a:lnTo>
                  <a:lnTo>
                    <a:pt x="74726" y="1199159"/>
                  </a:lnTo>
                  <a:lnTo>
                    <a:pt x="78727" y="1202931"/>
                  </a:lnTo>
                  <a:lnTo>
                    <a:pt x="89636" y="1202931"/>
                  </a:lnTo>
                  <a:lnTo>
                    <a:pt x="93408" y="1199337"/>
                  </a:lnTo>
                  <a:lnTo>
                    <a:pt x="93586" y="1199159"/>
                  </a:lnTo>
                  <a:lnTo>
                    <a:pt x="93586" y="1187081"/>
                  </a:lnTo>
                  <a:close/>
                </a:path>
                <a:path w="965834" h="1204594">
                  <a:moveTo>
                    <a:pt x="888542" y="21145"/>
                  </a:moveTo>
                  <a:lnTo>
                    <a:pt x="884085" y="16535"/>
                  </a:lnTo>
                  <a:lnTo>
                    <a:pt x="875436" y="16535"/>
                  </a:lnTo>
                  <a:lnTo>
                    <a:pt x="873340" y="17018"/>
                  </a:lnTo>
                  <a:lnTo>
                    <a:pt x="871308" y="18046"/>
                  </a:lnTo>
                  <a:lnTo>
                    <a:pt x="871308" y="6616"/>
                  </a:lnTo>
                  <a:lnTo>
                    <a:pt x="886460" y="6616"/>
                  </a:lnTo>
                  <a:lnTo>
                    <a:pt x="887209" y="2451"/>
                  </a:lnTo>
                  <a:lnTo>
                    <a:pt x="866203" y="2451"/>
                  </a:lnTo>
                  <a:lnTo>
                    <a:pt x="866203" y="21996"/>
                  </a:lnTo>
                  <a:lnTo>
                    <a:pt x="870381" y="21996"/>
                  </a:lnTo>
                  <a:lnTo>
                    <a:pt x="872236" y="21145"/>
                  </a:lnTo>
                  <a:lnTo>
                    <a:pt x="873798" y="20662"/>
                  </a:lnTo>
                  <a:lnTo>
                    <a:pt x="879906" y="20662"/>
                  </a:lnTo>
                  <a:lnTo>
                    <a:pt x="882980" y="22745"/>
                  </a:lnTo>
                  <a:lnTo>
                    <a:pt x="882980" y="34417"/>
                  </a:lnTo>
                  <a:lnTo>
                    <a:pt x="879906" y="37617"/>
                  </a:lnTo>
                  <a:lnTo>
                    <a:pt x="871651" y="37617"/>
                  </a:lnTo>
                  <a:lnTo>
                    <a:pt x="869162" y="36410"/>
                  </a:lnTo>
                  <a:lnTo>
                    <a:pt x="866838" y="33896"/>
                  </a:lnTo>
                  <a:lnTo>
                    <a:pt x="863587" y="37033"/>
                  </a:lnTo>
                  <a:lnTo>
                    <a:pt x="866609" y="40119"/>
                  </a:lnTo>
                  <a:lnTo>
                    <a:pt x="870140" y="41960"/>
                  </a:lnTo>
                  <a:lnTo>
                    <a:pt x="883145" y="41960"/>
                  </a:lnTo>
                  <a:lnTo>
                    <a:pt x="888542" y="36576"/>
                  </a:lnTo>
                  <a:lnTo>
                    <a:pt x="888542" y="21145"/>
                  </a:lnTo>
                  <a:close/>
                </a:path>
                <a:path w="965834" h="1204594">
                  <a:moveTo>
                    <a:pt x="916940" y="24206"/>
                  </a:moveTo>
                  <a:lnTo>
                    <a:pt x="913053" y="21132"/>
                  </a:lnTo>
                  <a:lnTo>
                    <a:pt x="908177" y="20662"/>
                  </a:lnTo>
                  <a:lnTo>
                    <a:pt x="912533" y="19621"/>
                  </a:lnTo>
                  <a:lnTo>
                    <a:pt x="915720" y="16662"/>
                  </a:lnTo>
                  <a:lnTo>
                    <a:pt x="915720" y="11722"/>
                  </a:lnTo>
                  <a:lnTo>
                    <a:pt x="915720" y="6502"/>
                  </a:lnTo>
                  <a:lnTo>
                    <a:pt x="911656" y="1866"/>
                  </a:lnTo>
                  <a:lnTo>
                    <a:pt x="900049" y="1866"/>
                  </a:lnTo>
                  <a:lnTo>
                    <a:pt x="896454" y="3378"/>
                  </a:lnTo>
                  <a:lnTo>
                    <a:pt x="893140" y="6451"/>
                  </a:lnTo>
                  <a:lnTo>
                    <a:pt x="895934" y="9639"/>
                  </a:lnTo>
                  <a:lnTo>
                    <a:pt x="898537" y="7200"/>
                  </a:lnTo>
                  <a:lnTo>
                    <a:pt x="900861" y="6159"/>
                  </a:lnTo>
                  <a:lnTo>
                    <a:pt x="907821" y="6159"/>
                  </a:lnTo>
                  <a:lnTo>
                    <a:pt x="910374" y="8407"/>
                  </a:lnTo>
                  <a:lnTo>
                    <a:pt x="910374" y="16611"/>
                  </a:lnTo>
                  <a:lnTo>
                    <a:pt x="907199" y="18935"/>
                  </a:lnTo>
                  <a:lnTo>
                    <a:pt x="901395" y="18935"/>
                  </a:lnTo>
                  <a:lnTo>
                    <a:pt x="900747" y="23050"/>
                  </a:lnTo>
                  <a:lnTo>
                    <a:pt x="908354" y="23050"/>
                  </a:lnTo>
                  <a:lnTo>
                    <a:pt x="911377" y="24663"/>
                  </a:lnTo>
                  <a:lnTo>
                    <a:pt x="911377" y="34594"/>
                  </a:lnTo>
                  <a:lnTo>
                    <a:pt x="908405" y="37604"/>
                  </a:lnTo>
                  <a:lnTo>
                    <a:pt x="900391" y="37604"/>
                  </a:lnTo>
                  <a:lnTo>
                    <a:pt x="897788" y="36461"/>
                  </a:lnTo>
                  <a:lnTo>
                    <a:pt x="895235" y="33794"/>
                  </a:lnTo>
                  <a:lnTo>
                    <a:pt x="892048" y="36741"/>
                  </a:lnTo>
                  <a:lnTo>
                    <a:pt x="895007" y="40284"/>
                  </a:lnTo>
                  <a:lnTo>
                    <a:pt x="899071" y="41960"/>
                  </a:lnTo>
                  <a:lnTo>
                    <a:pt x="911783" y="41960"/>
                  </a:lnTo>
                  <a:lnTo>
                    <a:pt x="916940" y="36855"/>
                  </a:lnTo>
                  <a:lnTo>
                    <a:pt x="916940" y="24206"/>
                  </a:lnTo>
                  <a:close/>
                </a:path>
                <a:path w="965834" h="1204594">
                  <a:moveTo>
                    <a:pt x="941628" y="5626"/>
                  </a:moveTo>
                  <a:lnTo>
                    <a:pt x="941451" y="5461"/>
                  </a:lnTo>
                  <a:lnTo>
                    <a:pt x="937615" y="1866"/>
                  </a:lnTo>
                  <a:lnTo>
                    <a:pt x="936866" y="1866"/>
                  </a:lnTo>
                  <a:lnTo>
                    <a:pt x="936866" y="8648"/>
                  </a:lnTo>
                  <a:lnTo>
                    <a:pt x="936866" y="14808"/>
                  </a:lnTo>
                  <a:lnTo>
                    <a:pt x="935990" y="17716"/>
                  </a:lnTo>
                  <a:lnTo>
                    <a:pt x="935939" y="17881"/>
                  </a:lnTo>
                  <a:lnTo>
                    <a:pt x="928458" y="17881"/>
                  </a:lnTo>
                  <a:lnTo>
                    <a:pt x="927493" y="14808"/>
                  </a:lnTo>
                  <a:lnTo>
                    <a:pt x="927455" y="8648"/>
                  </a:lnTo>
                  <a:lnTo>
                    <a:pt x="928395" y="5626"/>
                  </a:lnTo>
                  <a:lnTo>
                    <a:pt x="928458" y="5461"/>
                  </a:lnTo>
                  <a:lnTo>
                    <a:pt x="935939" y="5461"/>
                  </a:lnTo>
                  <a:lnTo>
                    <a:pt x="936866" y="8648"/>
                  </a:lnTo>
                  <a:lnTo>
                    <a:pt x="936866" y="1866"/>
                  </a:lnTo>
                  <a:lnTo>
                    <a:pt x="926769" y="1866"/>
                  </a:lnTo>
                  <a:lnTo>
                    <a:pt x="922756" y="5626"/>
                  </a:lnTo>
                  <a:lnTo>
                    <a:pt x="922756" y="17716"/>
                  </a:lnTo>
                  <a:lnTo>
                    <a:pt x="926769" y="21475"/>
                  </a:lnTo>
                  <a:lnTo>
                    <a:pt x="937615" y="21475"/>
                  </a:lnTo>
                  <a:lnTo>
                    <a:pt x="941451" y="17881"/>
                  </a:lnTo>
                  <a:lnTo>
                    <a:pt x="941628" y="17716"/>
                  </a:lnTo>
                  <a:lnTo>
                    <a:pt x="941628" y="5626"/>
                  </a:lnTo>
                  <a:close/>
                </a:path>
                <a:path w="965834" h="1204594">
                  <a:moveTo>
                    <a:pt x="959446" y="2451"/>
                  </a:moveTo>
                  <a:lnTo>
                    <a:pt x="955725" y="0"/>
                  </a:lnTo>
                  <a:lnTo>
                    <a:pt x="928865" y="40627"/>
                  </a:lnTo>
                  <a:lnTo>
                    <a:pt x="932573" y="43065"/>
                  </a:lnTo>
                  <a:lnTo>
                    <a:pt x="959446" y="2451"/>
                  </a:lnTo>
                  <a:close/>
                </a:path>
                <a:path w="965834" h="1204594">
                  <a:moveTo>
                    <a:pt x="965479" y="26123"/>
                  </a:moveTo>
                  <a:lnTo>
                    <a:pt x="961542" y="22339"/>
                  </a:lnTo>
                  <a:lnTo>
                    <a:pt x="960780" y="22339"/>
                  </a:lnTo>
                  <a:lnTo>
                    <a:pt x="960780" y="29146"/>
                  </a:lnTo>
                  <a:lnTo>
                    <a:pt x="960780" y="35306"/>
                  </a:lnTo>
                  <a:lnTo>
                    <a:pt x="959904" y="38201"/>
                  </a:lnTo>
                  <a:lnTo>
                    <a:pt x="959853" y="38366"/>
                  </a:lnTo>
                  <a:lnTo>
                    <a:pt x="952360" y="38366"/>
                  </a:lnTo>
                  <a:lnTo>
                    <a:pt x="951420" y="35306"/>
                  </a:lnTo>
                  <a:lnTo>
                    <a:pt x="951382" y="29146"/>
                  </a:lnTo>
                  <a:lnTo>
                    <a:pt x="952322" y="26123"/>
                  </a:lnTo>
                  <a:lnTo>
                    <a:pt x="959891" y="26123"/>
                  </a:lnTo>
                  <a:lnTo>
                    <a:pt x="960780" y="29146"/>
                  </a:lnTo>
                  <a:lnTo>
                    <a:pt x="960780" y="22339"/>
                  </a:lnTo>
                  <a:lnTo>
                    <a:pt x="950620" y="22339"/>
                  </a:lnTo>
                  <a:lnTo>
                    <a:pt x="946619" y="26123"/>
                  </a:lnTo>
                  <a:lnTo>
                    <a:pt x="946619" y="38201"/>
                  </a:lnTo>
                  <a:lnTo>
                    <a:pt x="950620" y="41973"/>
                  </a:lnTo>
                  <a:lnTo>
                    <a:pt x="961542" y="41973"/>
                  </a:lnTo>
                  <a:lnTo>
                    <a:pt x="965301" y="38366"/>
                  </a:lnTo>
                  <a:lnTo>
                    <a:pt x="965479" y="38201"/>
                  </a:lnTo>
                  <a:lnTo>
                    <a:pt x="965479" y="26123"/>
                  </a:lnTo>
                  <a:close/>
                </a:path>
              </a:pathLst>
            </a:custGeom>
            <a:solidFill>
              <a:srgbClr val="57BA5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65" name="object 431"/>
            <p:cNvSpPr/>
            <p:nvPr/>
          </p:nvSpPr>
          <p:spPr>
            <a:xfrm>
              <a:off x="29629080" y="30470040"/>
              <a:ext cx="1799640" cy="2941200"/>
            </a:xfrm>
            <a:custGeom>
              <a:avLst/>
              <a:gdLst>
                <a:gd name="textAreaLeft" fmla="*/ 0 w 1799640"/>
                <a:gd name="textAreaRight" fmla="*/ 1800000 w 1799640"/>
                <a:gd name="textAreaTop" fmla="*/ 0 h 2941200"/>
                <a:gd name="textAreaBottom" fmla="*/ 2941560 h 2941200"/>
              </a:gdLst>
              <a:ahLst/>
              <a:cxnLst/>
              <a:rect l="textAreaLeft" t="textAreaTop" r="textAreaRight" b="textAreaBottom"/>
              <a:pathLst>
                <a:path w="837565" h="1369059">
                  <a:moveTo>
                    <a:pt x="25996" y="1326819"/>
                  </a:moveTo>
                  <a:lnTo>
                    <a:pt x="24231" y="1323848"/>
                  </a:lnTo>
                  <a:lnTo>
                    <a:pt x="21717" y="1319631"/>
                  </a:lnTo>
                  <a:lnTo>
                    <a:pt x="20434" y="1319631"/>
                  </a:lnTo>
                  <a:lnTo>
                    <a:pt x="20434" y="1328254"/>
                  </a:lnTo>
                  <a:lnTo>
                    <a:pt x="20434" y="1351076"/>
                  </a:lnTo>
                  <a:lnTo>
                    <a:pt x="17818" y="1355483"/>
                  </a:lnTo>
                  <a:lnTo>
                    <a:pt x="8128" y="1355483"/>
                  </a:lnTo>
                  <a:lnTo>
                    <a:pt x="5575" y="1351076"/>
                  </a:lnTo>
                  <a:lnTo>
                    <a:pt x="5575" y="1328254"/>
                  </a:lnTo>
                  <a:lnTo>
                    <a:pt x="8128" y="1323848"/>
                  </a:lnTo>
                  <a:lnTo>
                    <a:pt x="17818" y="1323848"/>
                  </a:lnTo>
                  <a:lnTo>
                    <a:pt x="20434" y="1328254"/>
                  </a:lnTo>
                  <a:lnTo>
                    <a:pt x="20434" y="1319631"/>
                  </a:lnTo>
                  <a:lnTo>
                    <a:pt x="4305" y="1319631"/>
                  </a:lnTo>
                  <a:lnTo>
                    <a:pt x="1752" y="1323848"/>
                  </a:lnTo>
                  <a:lnTo>
                    <a:pt x="0" y="1326819"/>
                  </a:lnTo>
                  <a:lnTo>
                    <a:pt x="0" y="1352537"/>
                  </a:lnTo>
                  <a:lnTo>
                    <a:pt x="4305" y="1359725"/>
                  </a:lnTo>
                  <a:lnTo>
                    <a:pt x="21717" y="1359725"/>
                  </a:lnTo>
                  <a:lnTo>
                    <a:pt x="24244" y="1355483"/>
                  </a:lnTo>
                  <a:lnTo>
                    <a:pt x="25996" y="1352537"/>
                  </a:lnTo>
                  <a:lnTo>
                    <a:pt x="25996" y="1326819"/>
                  </a:lnTo>
                  <a:close/>
                </a:path>
                <a:path w="837565" h="1369059">
                  <a:moveTo>
                    <a:pt x="40182" y="1353464"/>
                  </a:moveTo>
                  <a:lnTo>
                    <a:pt x="38442" y="1351648"/>
                  </a:lnTo>
                  <a:lnTo>
                    <a:pt x="33858" y="1351648"/>
                  </a:lnTo>
                  <a:lnTo>
                    <a:pt x="32118" y="1353464"/>
                  </a:lnTo>
                  <a:lnTo>
                    <a:pt x="32118" y="1357058"/>
                  </a:lnTo>
                  <a:lnTo>
                    <a:pt x="32753" y="1358277"/>
                  </a:lnTo>
                  <a:lnTo>
                    <a:pt x="33743" y="1359027"/>
                  </a:lnTo>
                  <a:lnTo>
                    <a:pt x="31419" y="1368666"/>
                  </a:lnTo>
                  <a:lnTo>
                    <a:pt x="35255" y="1368666"/>
                  </a:lnTo>
                  <a:lnTo>
                    <a:pt x="39890" y="1358099"/>
                  </a:lnTo>
                  <a:lnTo>
                    <a:pt x="40182" y="1356944"/>
                  </a:lnTo>
                  <a:lnTo>
                    <a:pt x="40182" y="1355674"/>
                  </a:lnTo>
                  <a:lnTo>
                    <a:pt x="40182" y="1353464"/>
                  </a:lnTo>
                  <a:close/>
                </a:path>
                <a:path w="837565" h="1369059">
                  <a:moveTo>
                    <a:pt x="68973" y="1354569"/>
                  </a:moveTo>
                  <a:lnTo>
                    <a:pt x="51511" y="1354569"/>
                  </a:lnTo>
                  <a:lnTo>
                    <a:pt x="59118" y="1346771"/>
                  </a:lnTo>
                  <a:lnTo>
                    <a:pt x="64236" y="1340662"/>
                  </a:lnTo>
                  <a:lnTo>
                    <a:pt x="67132" y="1335430"/>
                  </a:lnTo>
                  <a:lnTo>
                    <a:pt x="68046" y="1330248"/>
                  </a:lnTo>
                  <a:lnTo>
                    <a:pt x="68046" y="1324203"/>
                  </a:lnTo>
                  <a:lnTo>
                    <a:pt x="63525" y="1319631"/>
                  </a:lnTo>
                  <a:lnTo>
                    <a:pt x="51511" y="1319631"/>
                  </a:lnTo>
                  <a:lnTo>
                    <a:pt x="47739" y="1321600"/>
                  </a:lnTo>
                  <a:lnTo>
                    <a:pt x="44602" y="1325486"/>
                  </a:lnTo>
                  <a:lnTo>
                    <a:pt x="48196" y="1328254"/>
                  </a:lnTo>
                  <a:lnTo>
                    <a:pt x="50698" y="1325308"/>
                  </a:lnTo>
                  <a:lnTo>
                    <a:pt x="52844" y="1324038"/>
                  </a:lnTo>
                  <a:lnTo>
                    <a:pt x="59867" y="1324038"/>
                  </a:lnTo>
                  <a:lnTo>
                    <a:pt x="62471" y="1326413"/>
                  </a:lnTo>
                  <a:lnTo>
                    <a:pt x="62471" y="1330464"/>
                  </a:lnTo>
                  <a:lnTo>
                    <a:pt x="61734" y="1334922"/>
                  </a:lnTo>
                  <a:lnTo>
                    <a:pt x="59080" y="1339646"/>
                  </a:lnTo>
                  <a:lnTo>
                    <a:pt x="53860" y="1345857"/>
                  </a:lnTo>
                  <a:lnTo>
                    <a:pt x="45415" y="1354797"/>
                  </a:lnTo>
                  <a:lnTo>
                    <a:pt x="45415" y="1359027"/>
                  </a:lnTo>
                  <a:lnTo>
                    <a:pt x="68338" y="1359027"/>
                  </a:lnTo>
                  <a:lnTo>
                    <a:pt x="68973" y="1354569"/>
                  </a:lnTo>
                  <a:close/>
                </a:path>
                <a:path w="837565" h="1369059">
                  <a:moveTo>
                    <a:pt x="93370" y="1323390"/>
                  </a:moveTo>
                  <a:lnTo>
                    <a:pt x="93192" y="1323225"/>
                  </a:lnTo>
                  <a:lnTo>
                    <a:pt x="89369" y="1319631"/>
                  </a:lnTo>
                  <a:lnTo>
                    <a:pt x="88607" y="1319631"/>
                  </a:lnTo>
                  <a:lnTo>
                    <a:pt x="88607" y="1326413"/>
                  </a:lnTo>
                  <a:lnTo>
                    <a:pt x="88607" y="1332572"/>
                  </a:lnTo>
                  <a:lnTo>
                    <a:pt x="87731" y="1335468"/>
                  </a:lnTo>
                  <a:lnTo>
                    <a:pt x="87680" y="1335633"/>
                  </a:lnTo>
                  <a:lnTo>
                    <a:pt x="80187" y="1335633"/>
                  </a:lnTo>
                  <a:lnTo>
                    <a:pt x="79235" y="1332572"/>
                  </a:lnTo>
                  <a:lnTo>
                    <a:pt x="79197" y="1326413"/>
                  </a:lnTo>
                  <a:lnTo>
                    <a:pt x="80137" y="1323390"/>
                  </a:lnTo>
                  <a:lnTo>
                    <a:pt x="80187" y="1323225"/>
                  </a:lnTo>
                  <a:lnTo>
                    <a:pt x="87680" y="1323225"/>
                  </a:lnTo>
                  <a:lnTo>
                    <a:pt x="88607" y="1326413"/>
                  </a:lnTo>
                  <a:lnTo>
                    <a:pt x="88607" y="1319631"/>
                  </a:lnTo>
                  <a:lnTo>
                    <a:pt x="78511" y="1319631"/>
                  </a:lnTo>
                  <a:lnTo>
                    <a:pt x="74498" y="1323390"/>
                  </a:lnTo>
                  <a:lnTo>
                    <a:pt x="74498" y="1335468"/>
                  </a:lnTo>
                  <a:lnTo>
                    <a:pt x="78511" y="1339240"/>
                  </a:lnTo>
                  <a:lnTo>
                    <a:pt x="89369" y="1339240"/>
                  </a:lnTo>
                  <a:lnTo>
                    <a:pt x="93192" y="1335633"/>
                  </a:lnTo>
                  <a:lnTo>
                    <a:pt x="93370" y="1335468"/>
                  </a:lnTo>
                  <a:lnTo>
                    <a:pt x="93370" y="1323390"/>
                  </a:lnTo>
                  <a:close/>
                </a:path>
                <a:path w="837565" h="1369059">
                  <a:moveTo>
                    <a:pt x="111188" y="1320203"/>
                  </a:moveTo>
                  <a:lnTo>
                    <a:pt x="107467" y="1317764"/>
                  </a:lnTo>
                  <a:lnTo>
                    <a:pt x="80606" y="1358392"/>
                  </a:lnTo>
                  <a:lnTo>
                    <a:pt x="84315" y="1360830"/>
                  </a:lnTo>
                  <a:lnTo>
                    <a:pt x="111188" y="1320203"/>
                  </a:lnTo>
                  <a:close/>
                </a:path>
                <a:path w="837565" h="1369059">
                  <a:moveTo>
                    <a:pt x="117221" y="1343888"/>
                  </a:moveTo>
                  <a:lnTo>
                    <a:pt x="113284" y="1340104"/>
                  </a:lnTo>
                  <a:lnTo>
                    <a:pt x="112534" y="1340104"/>
                  </a:lnTo>
                  <a:lnTo>
                    <a:pt x="112534" y="1346898"/>
                  </a:lnTo>
                  <a:lnTo>
                    <a:pt x="112534" y="1353058"/>
                  </a:lnTo>
                  <a:lnTo>
                    <a:pt x="111645" y="1355966"/>
                  </a:lnTo>
                  <a:lnTo>
                    <a:pt x="111594" y="1356131"/>
                  </a:lnTo>
                  <a:lnTo>
                    <a:pt x="104101" y="1356131"/>
                  </a:lnTo>
                  <a:lnTo>
                    <a:pt x="103162" y="1353058"/>
                  </a:lnTo>
                  <a:lnTo>
                    <a:pt x="103124" y="1346898"/>
                  </a:lnTo>
                  <a:lnTo>
                    <a:pt x="104063" y="1343888"/>
                  </a:lnTo>
                  <a:lnTo>
                    <a:pt x="111633" y="1343888"/>
                  </a:lnTo>
                  <a:lnTo>
                    <a:pt x="112534" y="1346898"/>
                  </a:lnTo>
                  <a:lnTo>
                    <a:pt x="112534" y="1340104"/>
                  </a:lnTo>
                  <a:lnTo>
                    <a:pt x="102362" y="1340104"/>
                  </a:lnTo>
                  <a:lnTo>
                    <a:pt x="98361" y="1343888"/>
                  </a:lnTo>
                  <a:lnTo>
                    <a:pt x="98361" y="1355966"/>
                  </a:lnTo>
                  <a:lnTo>
                    <a:pt x="102362" y="1359725"/>
                  </a:lnTo>
                  <a:lnTo>
                    <a:pt x="113284" y="1359725"/>
                  </a:lnTo>
                  <a:lnTo>
                    <a:pt x="117043" y="1356131"/>
                  </a:lnTo>
                  <a:lnTo>
                    <a:pt x="117221" y="1355966"/>
                  </a:lnTo>
                  <a:lnTo>
                    <a:pt x="117221" y="1343888"/>
                  </a:lnTo>
                  <a:close/>
                </a:path>
                <a:path w="837565" h="1369059">
                  <a:moveTo>
                    <a:pt x="745744" y="9055"/>
                  </a:moveTo>
                  <a:lnTo>
                    <a:pt x="743978" y="6096"/>
                  </a:lnTo>
                  <a:lnTo>
                    <a:pt x="741451" y="1879"/>
                  </a:lnTo>
                  <a:lnTo>
                    <a:pt x="740168" y="1879"/>
                  </a:lnTo>
                  <a:lnTo>
                    <a:pt x="740168" y="10502"/>
                  </a:lnTo>
                  <a:lnTo>
                    <a:pt x="740168" y="33312"/>
                  </a:lnTo>
                  <a:lnTo>
                    <a:pt x="737565" y="37731"/>
                  </a:lnTo>
                  <a:lnTo>
                    <a:pt x="727875" y="37731"/>
                  </a:lnTo>
                  <a:lnTo>
                    <a:pt x="725322" y="33312"/>
                  </a:lnTo>
                  <a:lnTo>
                    <a:pt x="725322" y="10502"/>
                  </a:lnTo>
                  <a:lnTo>
                    <a:pt x="727875" y="6096"/>
                  </a:lnTo>
                  <a:lnTo>
                    <a:pt x="737565" y="6096"/>
                  </a:lnTo>
                  <a:lnTo>
                    <a:pt x="740168" y="10502"/>
                  </a:lnTo>
                  <a:lnTo>
                    <a:pt x="740168" y="1879"/>
                  </a:lnTo>
                  <a:lnTo>
                    <a:pt x="724039" y="1879"/>
                  </a:lnTo>
                  <a:lnTo>
                    <a:pt x="721499" y="6096"/>
                  </a:lnTo>
                  <a:lnTo>
                    <a:pt x="719747" y="9055"/>
                  </a:lnTo>
                  <a:lnTo>
                    <a:pt x="719747" y="34772"/>
                  </a:lnTo>
                  <a:lnTo>
                    <a:pt x="724039" y="41973"/>
                  </a:lnTo>
                  <a:lnTo>
                    <a:pt x="741451" y="41973"/>
                  </a:lnTo>
                  <a:lnTo>
                    <a:pt x="743991" y="37731"/>
                  </a:lnTo>
                  <a:lnTo>
                    <a:pt x="745744" y="34772"/>
                  </a:lnTo>
                  <a:lnTo>
                    <a:pt x="745744" y="9055"/>
                  </a:lnTo>
                  <a:close/>
                </a:path>
                <a:path w="837565" h="1369059">
                  <a:moveTo>
                    <a:pt x="759929" y="35687"/>
                  </a:moveTo>
                  <a:lnTo>
                    <a:pt x="758190" y="33896"/>
                  </a:lnTo>
                  <a:lnTo>
                    <a:pt x="753605" y="33896"/>
                  </a:lnTo>
                  <a:lnTo>
                    <a:pt x="751865" y="35687"/>
                  </a:lnTo>
                  <a:lnTo>
                    <a:pt x="751865" y="39306"/>
                  </a:lnTo>
                  <a:lnTo>
                    <a:pt x="752500" y="40525"/>
                  </a:lnTo>
                  <a:lnTo>
                    <a:pt x="753491" y="41275"/>
                  </a:lnTo>
                  <a:lnTo>
                    <a:pt x="751166" y="50914"/>
                  </a:lnTo>
                  <a:lnTo>
                    <a:pt x="755002" y="50914"/>
                  </a:lnTo>
                  <a:lnTo>
                    <a:pt x="758875" y="42024"/>
                  </a:lnTo>
                  <a:lnTo>
                    <a:pt x="759637" y="40347"/>
                  </a:lnTo>
                  <a:lnTo>
                    <a:pt x="759929" y="39192"/>
                  </a:lnTo>
                  <a:lnTo>
                    <a:pt x="759929" y="37909"/>
                  </a:lnTo>
                  <a:lnTo>
                    <a:pt x="759929" y="35687"/>
                  </a:lnTo>
                  <a:close/>
                </a:path>
                <a:path w="837565" h="1369059">
                  <a:moveTo>
                    <a:pt x="789368" y="21145"/>
                  </a:moveTo>
                  <a:lnTo>
                    <a:pt x="784898" y="16548"/>
                  </a:lnTo>
                  <a:lnTo>
                    <a:pt x="776249" y="16548"/>
                  </a:lnTo>
                  <a:lnTo>
                    <a:pt x="774166" y="17018"/>
                  </a:lnTo>
                  <a:lnTo>
                    <a:pt x="772121" y="18046"/>
                  </a:lnTo>
                  <a:lnTo>
                    <a:pt x="772121" y="6616"/>
                  </a:lnTo>
                  <a:lnTo>
                    <a:pt x="787273" y="6616"/>
                  </a:lnTo>
                  <a:lnTo>
                    <a:pt x="788022" y="2451"/>
                  </a:lnTo>
                  <a:lnTo>
                    <a:pt x="767016" y="2451"/>
                  </a:lnTo>
                  <a:lnTo>
                    <a:pt x="767016" y="22009"/>
                  </a:lnTo>
                  <a:lnTo>
                    <a:pt x="771194" y="22009"/>
                  </a:lnTo>
                  <a:lnTo>
                    <a:pt x="773061" y="21145"/>
                  </a:lnTo>
                  <a:lnTo>
                    <a:pt x="774611" y="20662"/>
                  </a:lnTo>
                  <a:lnTo>
                    <a:pt x="780719" y="20662"/>
                  </a:lnTo>
                  <a:lnTo>
                    <a:pt x="783793" y="22745"/>
                  </a:lnTo>
                  <a:lnTo>
                    <a:pt x="783793" y="34417"/>
                  </a:lnTo>
                  <a:lnTo>
                    <a:pt x="780719" y="37604"/>
                  </a:lnTo>
                  <a:lnTo>
                    <a:pt x="772464" y="37604"/>
                  </a:lnTo>
                  <a:lnTo>
                    <a:pt x="769975" y="36398"/>
                  </a:lnTo>
                  <a:lnTo>
                    <a:pt x="767651" y="33896"/>
                  </a:lnTo>
                  <a:lnTo>
                    <a:pt x="764400" y="37033"/>
                  </a:lnTo>
                  <a:lnTo>
                    <a:pt x="767422" y="40119"/>
                  </a:lnTo>
                  <a:lnTo>
                    <a:pt x="770966" y="41973"/>
                  </a:lnTo>
                  <a:lnTo>
                    <a:pt x="783958" y="41973"/>
                  </a:lnTo>
                  <a:lnTo>
                    <a:pt x="789368" y="36576"/>
                  </a:lnTo>
                  <a:lnTo>
                    <a:pt x="789368" y="21145"/>
                  </a:lnTo>
                  <a:close/>
                </a:path>
                <a:path w="837565" h="1369059">
                  <a:moveTo>
                    <a:pt x="813460" y="5638"/>
                  </a:moveTo>
                  <a:lnTo>
                    <a:pt x="813282" y="5473"/>
                  </a:lnTo>
                  <a:lnTo>
                    <a:pt x="809459" y="1866"/>
                  </a:lnTo>
                  <a:lnTo>
                    <a:pt x="808697" y="1866"/>
                  </a:lnTo>
                  <a:lnTo>
                    <a:pt x="808697" y="8648"/>
                  </a:lnTo>
                  <a:lnTo>
                    <a:pt x="808697" y="14808"/>
                  </a:lnTo>
                  <a:lnTo>
                    <a:pt x="807821" y="17716"/>
                  </a:lnTo>
                  <a:lnTo>
                    <a:pt x="807770" y="17881"/>
                  </a:lnTo>
                  <a:lnTo>
                    <a:pt x="800290" y="17881"/>
                  </a:lnTo>
                  <a:lnTo>
                    <a:pt x="799338" y="14808"/>
                  </a:lnTo>
                  <a:lnTo>
                    <a:pt x="799299" y="8648"/>
                  </a:lnTo>
                  <a:lnTo>
                    <a:pt x="800227" y="5638"/>
                  </a:lnTo>
                  <a:lnTo>
                    <a:pt x="800290" y="5473"/>
                  </a:lnTo>
                  <a:lnTo>
                    <a:pt x="807770" y="5473"/>
                  </a:lnTo>
                  <a:lnTo>
                    <a:pt x="808697" y="8648"/>
                  </a:lnTo>
                  <a:lnTo>
                    <a:pt x="808697" y="1866"/>
                  </a:lnTo>
                  <a:lnTo>
                    <a:pt x="798601" y="1866"/>
                  </a:lnTo>
                  <a:lnTo>
                    <a:pt x="794600" y="5638"/>
                  </a:lnTo>
                  <a:lnTo>
                    <a:pt x="794600" y="17716"/>
                  </a:lnTo>
                  <a:lnTo>
                    <a:pt x="798601" y="21475"/>
                  </a:lnTo>
                  <a:lnTo>
                    <a:pt x="809459" y="21475"/>
                  </a:lnTo>
                  <a:lnTo>
                    <a:pt x="813282" y="17881"/>
                  </a:lnTo>
                  <a:lnTo>
                    <a:pt x="813460" y="17716"/>
                  </a:lnTo>
                  <a:lnTo>
                    <a:pt x="813460" y="5638"/>
                  </a:lnTo>
                  <a:close/>
                </a:path>
                <a:path w="837565" h="1369059">
                  <a:moveTo>
                    <a:pt x="831278" y="2451"/>
                  </a:moveTo>
                  <a:lnTo>
                    <a:pt x="827557" y="0"/>
                  </a:lnTo>
                  <a:lnTo>
                    <a:pt x="800696" y="40627"/>
                  </a:lnTo>
                  <a:lnTo>
                    <a:pt x="804418" y="43065"/>
                  </a:lnTo>
                  <a:lnTo>
                    <a:pt x="831278" y="2451"/>
                  </a:lnTo>
                  <a:close/>
                </a:path>
                <a:path w="837565" h="1369059">
                  <a:moveTo>
                    <a:pt x="837311" y="26123"/>
                  </a:moveTo>
                  <a:lnTo>
                    <a:pt x="833374" y="22339"/>
                  </a:lnTo>
                  <a:lnTo>
                    <a:pt x="832624" y="22339"/>
                  </a:lnTo>
                  <a:lnTo>
                    <a:pt x="832624" y="29146"/>
                  </a:lnTo>
                  <a:lnTo>
                    <a:pt x="832624" y="35306"/>
                  </a:lnTo>
                  <a:lnTo>
                    <a:pt x="831735" y="38201"/>
                  </a:lnTo>
                  <a:lnTo>
                    <a:pt x="831684" y="38366"/>
                  </a:lnTo>
                  <a:lnTo>
                    <a:pt x="824204" y="38366"/>
                  </a:lnTo>
                  <a:lnTo>
                    <a:pt x="823252" y="35306"/>
                  </a:lnTo>
                  <a:lnTo>
                    <a:pt x="823214" y="29146"/>
                  </a:lnTo>
                  <a:lnTo>
                    <a:pt x="824166" y="26123"/>
                  </a:lnTo>
                  <a:lnTo>
                    <a:pt x="831723" y="26123"/>
                  </a:lnTo>
                  <a:lnTo>
                    <a:pt x="832624" y="29146"/>
                  </a:lnTo>
                  <a:lnTo>
                    <a:pt x="832624" y="22339"/>
                  </a:lnTo>
                  <a:lnTo>
                    <a:pt x="822452" y="22339"/>
                  </a:lnTo>
                  <a:lnTo>
                    <a:pt x="818451" y="26123"/>
                  </a:lnTo>
                  <a:lnTo>
                    <a:pt x="818451" y="38201"/>
                  </a:lnTo>
                  <a:lnTo>
                    <a:pt x="822452" y="41973"/>
                  </a:lnTo>
                  <a:lnTo>
                    <a:pt x="833374" y="41973"/>
                  </a:lnTo>
                  <a:lnTo>
                    <a:pt x="837145" y="38366"/>
                  </a:lnTo>
                  <a:lnTo>
                    <a:pt x="837311" y="38201"/>
                  </a:lnTo>
                  <a:lnTo>
                    <a:pt x="837311" y="26123"/>
                  </a:lnTo>
                  <a:close/>
                </a:path>
              </a:pathLst>
            </a:custGeom>
            <a:solidFill>
              <a:srgbClr val="E75E3B"/>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66" name="object 432"/>
            <p:cNvSpPr/>
            <p:nvPr/>
          </p:nvSpPr>
          <p:spPr>
            <a:xfrm>
              <a:off x="28362600" y="30990600"/>
              <a:ext cx="3729960" cy="2599920"/>
            </a:xfrm>
            <a:custGeom>
              <a:avLst/>
              <a:gdLst>
                <a:gd name="textAreaLeft" fmla="*/ 0 w 3729960"/>
                <a:gd name="textAreaRight" fmla="*/ 3730320 w 3729960"/>
                <a:gd name="textAreaTop" fmla="*/ 0 h 2599920"/>
                <a:gd name="textAreaBottom" fmla="*/ 2600280 h 2599920"/>
              </a:gdLst>
              <a:ahLst/>
              <a:cxnLst/>
              <a:rect l="textAreaLeft" t="textAreaTop" r="textAreaRight" b="textAreaBottom"/>
              <a:pathLst>
                <a:path w="1736090" h="1210309">
                  <a:moveTo>
                    <a:pt x="26009" y="1168438"/>
                  </a:moveTo>
                  <a:lnTo>
                    <a:pt x="24231" y="1165466"/>
                  </a:lnTo>
                  <a:lnTo>
                    <a:pt x="21717" y="1161249"/>
                  </a:lnTo>
                  <a:lnTo>
                    <a:pt x="20434" y="1161249"/>
                  </a:lnTo>
                  <a:lnTo>
                    <a:pt x="20434" y="1169885"/>
                  </a:lnTo>
                  <a:lnTo>
                    <a:pt x="20434" y="1192695"/>
                  </a:lnTo>
                  <a:lnTo>
                    <a:pt x="17818" y="1197114"/>
                  </a:lnTo>
                  <a:lnTo>
                    <a:pt x="8140" y="1197114"/>
                  </a:lnTo>
                  <a:lnTo>
                    <a:pt x="5575" y="1192695"/>
                  </a:lnTo>
                  <a:lnTo>
                    <a:pt x="5575" y="1169885"/>
                  </a:lnTo>
                  <a:lnTo>
                    <a:pt x="8140" y="1165466"/>
                  </a:lnTo>
                  <a:lnTo>
                    <a:pt x="17818" y="1165466"/>
                  </a:lnTo>
                  <a:lnTo>
                    <a:pt x="20434" y="1169885"/>
                  </a:lnTo>
                  <a:lnTo>
                    <a:pt x="20434" y="1161249"/>
                  </a:lnTo>
                  <a:lnTo>
                    <a:pt x="4305" y="1161249"/>
                  </a:lnTo>
                  <a:lnTo>
                    <a:pt x="1752" y="1165466"/>
                  </a:lnTo>
                  <a:lnTo>
                    <a:pt x="0" y="1168438"/>
                  </a:lnTo>
                  <a:lnTo>
                    <a:pt x="0" y="1194155"/>
                  </a:lnTo>
                  <a:lnTo>
                    <a:pt x="4305" y="1201343"/>
                  </a:lnTo>
                  <a:lnTo>
                    <a:pt x="21717" y="1201343"/>
                  </a:lnTo>
                  <a:lnTo>
                    <a:pt x="24244" y="1197114"/>
                  </a:lnTo>
                  <a:lnTo>
                    <a:pt x="26009" y="1194155"/>
                  </a:lnTo>
                  <a:lnTo>
                    <a:pt x="26009" y="1168438"/>
                  </a:lnTo>
                  <a:close/>
                </a:path>
                <a:path w="1736090" h="1210309">
                  <a:moveTo>
                    <a:pt x="40182" y="1195095"/>
                  </a:moveTo>
                  <a:lnTo>
                    <a:pt x="38455" y="1193279"/>
                  </a:lnTo>
                  <a:lnTo>
                    <a:pt x="33858" y="1193279"/>
                  </a:lnTo>
                  <a:lnTo>
                    <a:pt x="32118" y="1195095"/>
                  </a:lnTo>
                  <a:lnTo>
                    <a:pt x="32118" y="1198676"/>
                  </a:lnTo>
                  <a:lnTo>
                    <a:pt x="32753" y="1199908"/>
                  </a:lnTo>
                  <a:lnTo>
                    <a:pt x="33756" y="1200645"/>
                  </a:lnTo>
                  <a:lnTo>
                    <a:pt x="31432" y="1210284"/>
                  </a:lnTo>
                  <a:lnTo>
                    <a:pt x="35255" y="1210284"/>
                  </a:lnTo>
                  <a:lnTo>
                    <a:pt x="39141" y="1201394"/>
                  </a:lnTo>
                  <a:lnTo>
                    <a:pt x="39903" y="1199718"/>
                  </a:lnTo>
                  <a:lnTo>
                    <a:pt x="40182" y="1198562"/>
                  </a:lnTo>
                  <a:lnTo>
                    <a:pt x="40182" y="1197292"/>
                  </a:lnTo>
                  <a:lnTo>
                    <a:pt x="40182" y="1195095"/>
                  </a:lnTo>
                  <a:close/>
                </a:path>
                <a:path w="1736090" h="1210309">
                  <a:moveTo>
                    <a:pt x="68935" y="1183589"/>
                  </a:moveTo>
                  <a:lnTo>
                    <a:pt x="65036" y="1180515"/>
                  </a:lnTo>
                  <a:lnTo>
                    <a:pt x="60159" y="1180045"/>
                  </a:lnTo>
                  <a:lnTo>
                    <a:pt x="64516" y="1179004"/>
                  </a:lnTo>
                  <a:lnTo>
                    <a:pt x="67703" y="1176045"/>
                  </a:lnTo>
                  <a:lnTo>
                    <a:pt x="67703" y="1171105"/>
                  </a:lnTo>
                  <a:lnTo>
                    <a:pt x="67703" y="1165885"/>
                  </a:lnTo>
                  <a:lnTo>
                    <a:pt x="63652" y="1161249"/>
                  </a:lnTo>
                  <a:lnTo>
                    <a:pt x="52031" y="1161249"/>
                  </a:lnTo>
                  <a:lnTo>
                    <a:pt x="48437" y="1162761"/>
                  </a:lnTo>
                  <a:lnTo>
                    <a:pt x="45135" y="1165821"/>
                  </a:lnTo>
                  <a:lnTo>
                    <a:pt x="47917" y="1169022"/>
                  </a:lnTo>
                  <a:lnTo>
                    <a:pt x="50533" y="1166571"/>
                  </a:lnTo>
                  <a:lnTo>
                    <a:pt x="52844" y="1165542"/>
                  </a:lnTo>
                  <a:lnTo>
                    <a:pt x="59817" y="1165542"/>
                  </a:lnTo>
                  <a:lnTo>
                    <a:pt x="62369" y="1167790"/>
                  </a:lnTo>
                  <a:lnTo>
                    <a:pt x="62369" y="1175981"/>
                  </a:lnTo>
                  <a:lnTo>
                    <a:pt x="59169" y="1178318"/>
                  </a:lnTo>
                  <a:lnTo>
                    <a:pt x="53365" y="1178318"/>
                  </a:lnTo>
                  <a:lnTo>
                    <a:pt x="52730" y="1182433"/>
                  </a:lnTo>
                  <a:lnTo>
                    <a:pt x="60337" y="1182433"/>
                  </a:lnTo>
                  <a:lnTo>
                    <a:pt x="63360" y="1184046"/>
                  </a:lnTo>
                  <a:lnTo>
                    <a:pt x="63360" y="1193965"/>
                  </a:lnTo>
                  <a:lnTo>
                    <a:pt x="60401" y="1196987"/>
                  </a:lnTo>
                  <a:lnTo>
                    <a:pt x="52387" y="1196987"/>
                  </a:lnTo>
                  <a:lnTo>
                    <a:pt x="49771" y="1195832"/>
                  </a:lnTo>
                  <a:lnTo>
                    <a:pt x="47218" y="1193177"/>
                  </a:lnTo>
                  <a:lnTo>
                    <a:pt x="44030" y="1196124"/>
                  </a:lnTo>
                  <a:lnTo>
                    <a:pt x="46990" y="1199667"/>
                  </a:lnTo>
                  <a:lnTo>
                    <a:pt x="51054" y="1201343"/>
                  </a:lnTo>
                  <a:lnTo>
                    <a:pt x="63766" y="1201343"/>
                  </a:lnTo>
                  <a:lnTo>
                    <a:pt x="68935" y="1196238"/>
                  </a:lnTo>
                  <a:lnTo>
                    <a:pt x="68935" y="1183589"/>
                  </a:lnTo>
                  <a:close/>
                </a:path>
                <a:path w="1736090" h="1210309">
                  <a:moveTo>
                    <a:pt x="93599" y="1165021"/>
                  </a:moveTo>
                  <a:lnTo>
                    <a:pt x="93421" y="1164844"/>
                  </a:lnTo>
                  <a:lnTo>
                    <a:pt x="89598" y="1161249"/>
                  </a:lnTo>
                  <a:lnTo>
                    <a:pt x="88849" y="1161249"/>
                  </a:lnTo>
                  <a:lnTo>
                    <a:pt x="88849" y="1168031"/>
                  </a:lnTo>
                  <a:lnTo>
                    <a:pt x="88849" y="1174191"/>
                  </a:lnTo>
                  <a:lnTo>
                    <a:pt x="87972" y="1177086"/>
                  </a:lnTo>
                  <a:lnTo>
                    <a:pt x="87922" y="1177264"/>
                  </a:lnTo>
                  <a:lnTo>
                    <a:pt x="80429" y="1177264"/>
                  </a:lnTo>
                  <a:lnTo>
                    <a:pt x="79476" y="1174191"/>
                  </a:lnTo>
                  <a:lnTo>
                    <a:pt x="79438" y="1168031"/>
                  </a:lnTo>
                  <a:lnTo>
                    <a:pt x="80378" y="1165021"/>
                  </a:lnTo>
                  <a:lnTo>
                    <a:pt x="80429" y="1164844"/>
                  </a:lnTo>
                  <a:lnTo>
                    <a:pt x="87922" y="1164844"/>
                  </a:lnTo>
                  <a:lnTo>
                    <a:pt x="88849" y="1168031"/>
                  </a:lnTo>
                  <a:lnTo>
                    <a:pt x="88849" y="1161249"/>
                  </a:lnTo>
                  <a:lnTo>
                    <a:pt x="78740" y="1161249"/>
                  </a:lnTo>
                  <a:lnTo>
                    <a:pt x="74739" y="1165021"/>
                  </a:lnTo>
                  <a:lnTo>
                    <a:pt x="74739" y="1177086"/>
                  </a:lnTo>
                  <a:lnTo>
                    <a:pt x="78740" y="1180858"/>
                  </a:lnTo>
                  <a:lnTo>
                    <a:pt x="89598" y="1180858"/>
                  </a:lnTo>
                  <a:lnTo>
                    <a:pt x="93421" y="1177264"/>
                  </a:lnTo>
                  <a:lnTo>
                    <a:pt x="93599" y="1177086"/>
                  </a:lnTo>
                  <a:lnTo>
                    <a:pt x="93599" y="1165021"/>
                  </a:lnTo>
                  <a:close/>
                </a:path>
                <a:path w="1736090" h="1210309">
                  <a:moveTo>
                    <a:pt x="111417" y="1161821"/>
                  </a:moveTo>
                  <a:lnTo>
                    <a:pt x="107708" y="1159383"/>
                  </a:lnTo>
                  <a:lnTo>
                    <a:pt x="80835" y="1200010"/>
                  </a:lnTo>
                  <a:lnTo>
                    <a:pt x="84556" y="1202448"/>
                  </a:lnTo>
                  <a:lnTo>
                    <a:pt x="111417" y="1161821"/>
                  </a:lnTo>
                  <a:close/>
                </a:path>
                <a:path w="1736090" h="1210309">
                  <a:moveTo>
                    <a:pt x="117449" y="1185506"/>
                  </a:moveTo>
                  <a:lnTo>
                    <a:pt x="113512" y="1181722"/>
                  </a:lnTo>
                  <a:lnTo>
                    <a:pt x="112763" y="1181722"/>
                  </a:lnTo>
                  <a:lnTo>
                    <a:pt x="112763" y="1188516"/>
                  </a:lnTo>
                  <a:lnTo>
                    <a:pt x="112763" y="1194676"/>
                  </a:lnTo>
                  <a:lnTo>
                    <a:pt x="111874" y="1197584"/>
                  </a:lnTo>
                  <a:lnTo>
                    <a:pt x="111823" y="1197749"/>
                  </a:lnTo>
                  <a:lnTo>
                    <a:pt x="104343" y="1197749"/>
                  </a:lnTo>
                  <a:lnTo>
                    <a:pt x="103390" y="1194676"/>
                  </a:lnTo>
                  <a:lnTo>
                    <a:pt x="103352" y="1188516"/>
                  </a:lnTo>
                  <a:lnTo>
                    <a:pt x="104305" y="1185506"/>
                  </a:lnTo>
                  <a:lnTo>
                    <a:pt x="111861" y="1185506"/>
                  </a:lnTo>
                  <a:lnTo>
                    <a:pt x="112763" y="1188516"/>
                  </a:lnTo>
                  <a:lnTo>
                    <a:pt x="112763" y="1181722"/>
                  </a:lnTo>
                  <a:lnTo>
                    <a:pt x="102603" y="1181722"/>
                  </a:lnTo>
                  <a:lnTo>
                    <a:pt x="98590" y="1185506"/>
                  </a:lnTo>
                  <a:lnTo>
                    <a:pt x="98590" y="1197584"/>
                  </a:lnTo>
                  <a:lnTo>
                    <a:pt x="102603" y="1201343"/>
                  </a:lnTo>
                  <a:lnTo>
                    <a:pt x="113512" y="1201343"/>
                  </a:lnTo>
                  <a:lnTo>
                    <a:pt x="117271" y="1197749"/>
                  </a:lnTo>
                  <a:lnTo>
                    <a:pt x="117449" y="1197584"/>
                  </a:lnTo>
                  <a:lnTo>
                    <a:pt x="117449" y="1185506"/>
                  </a:lnTo>
                  <a:close/>
                </a:path>
                <a:path w="1736090" h="1210309">
                  <a:moveTo>
                    <a:pt x="1655330" y="2451"/>
                  </a:moveTo>
                  <a:lnTo>
                    <a:pt x="1650619" y="2451"/>
                  </a:lnTo>
                  <a:lnTo>
                    <a:pt x="1638604" y="9880"/>
                  </a:lnTo>
                  <a:lnTo>
                    <a:pt x="1640916" y="13639"/>
                  </a:lnTo>
                  <a:lnTo>
                    <a:pt x="1649984" y="8128"/>
                  </a:lnTo>
                  <a:lnTo>
                    <a:pt x="1649984" y="41275"/>
                  </a:lnTo>
                  <a:lnTo>
                    <a:pt x="1655330" y="41275"/>
                  </a:lnTo>
                  <a:lnTo>
                    <a:pt x="1655330" y="2451"/>
                  </a:lnTo>
                  <a:close/>
                </a:path>
                <a:path w="1736090" h="1210309">
                  <a:moveTo>
                    <a:pt x="1687537" y="36817"/>
                  </a:moveTo>
                  <a:lnTo>
                    <a:pt x="1670088" y="36817"/>
                  </a:lnTo>
                  <a:lnTo>
                    <a:pt x="1677682" y="29006"/>
                  </a:lnTo>
                  <a:lnTo>
                    <a:pt x="1682813" y="22898"/>
                  </a:lnTo>
                  <a:lnTo>
                    <a:pt x="1685709" y="17665"/>
                  </a:lnTo>
                  <a:lnTo>
                    <a:pt x="1686623" y="12484"/>
                  </a:lnTo>
                  <a:lnTo>
                    <a:pt x="1686623" y="6451"/>
                  </a:lnTo>
                  <a:lnTo>
                    <a:pt x="1682089" y="1866"/>
                  </a:lnTo>
                  <a:lnTo>
                    <a:pt x="1670088" y="1866"/>
                  </a:lnTo>
                  <a:lnTo>
                    <a:pt x="1666303" y="3835"/>
                  </a:lnTo>
                  <a:lnTo>
                    <a:pt x="1663166" y="7721"/>
                  </a:lnTo>
                  <a:lnTo>
                    <a:pt x="1666773" y="10502"/>
                  </a:lnTo>
                  <a:lnTo>
                    <a:pt x="1669262" y="7556"/>
                  </a:lnTo>
                  <a:lnTo>
                    <a:pt x="1671408" y="6286"/>
                  </a:lnTo>
                  <a:lnTo>
                    <a:pt x="1678432" y="6286"/>
                  </a:lnTo>
                  <a:lnTo>
                    <a:pt x="1681048" y="8648"/>
                  </a:lnTo>
                  <a:lnTo>
                    <a:pt x="1681048" y="12700"/>
                  </a:lnTo>
                  <a:lnTo>
                    <a:pt x="1680311" y="17170"/>
                  </a:lnTo>
                  <a:lnTo>
                    <a:pt x="1677657" y="21882"/>
                  </a:lnTo>
                  <a:lnTo>
                    <a:pt x="1672424" y="28092"/>
                  </a:lnTo>
                  <a:lnTo>
                    <a:pt x="1663979" y="37033"/>
                  </a:lnTo>
                  <a:lnTo>
                    <a:pt x="1663979" y="41275"/>
                  </a:lnTo>
                  <a:lnTo>
                    <a:pt x="1686902" y="41275"/>
                  </a:lnTo>
                  <a:lnTo>
                    <a:pt x="1687537" y="36817"/>
                  </a:lnTo>
                  <a:close/>
                </a:path>
                <a:path w="1736090" h="1210309">
                  <a:moveTo>
                    <a:pt x="1711934" y="5638"/>
                  </a:moveTo>
                  <a:lnTo>
                    <a:pt x="1711756" y="5461"/>
                  </a:lnTo>
                  <a:lnTo>
                    <a:pt x="1707934" y="1866"/>
                  </a:lnTo>
                  <a:lnTo>
                    <a:pt x="1707184" y="1866"/>
                  </a:lnTo>
                  <a:lnTo>
                    <a:pt x="1707184" y="8648"/>
                  </a:lnTo>
                  <a:lnTo>
                    <a:pt x="1707184" y="14808"/>
                  </a:lnTo>
                  <a:lnTo>
                    <a:pt x="1706295" y="17716"/>
                  </a:lnTo>
                  <a:lnTo>
                    <a:pt x="1706245" y="17881"/>
                  </a:lnTo>
                  <a:lnTo>
                    <a:pt x="1698764" y="17881"/>
                  </a:lnTo>
                  <a:lnTo>
                    <a:pt x="1697812" y="14808"/>
                  </a:lnTo>
                  <a:lnTo>
                    <a:pt x="1697774" y="8648"/>
                  </a:lnTo>
                  <a:lnTo>
                    <a:pt x="1698701" y="5638"/>
                  </a:lnTo>
                  <a:lnTo>
                    <a:pt x="1698764" y="5461"/>
                  </a:lnTo>
                  <a:lnTo>
                    <a:pt x="1706245" y="5461"/>
                  </a:lnTo>
                  <a:lnTo>
                    <a:pt x="1707184" y="8648"/>
                  </a:lnTo>
                  <a:lnTo>
                    <a:pt x="1707184" y="1866"/>
                  </a:lnTo>
                  <a:lnTo>
                    <a:pt x="1697075" y="1866"/>
                  </a:lnTo>
                  <a:lnTo>
                    <a:pt x="1693075" y="5638"/>
                  </a:lnTo>
                  <a:lnTo>
                    <a:pt x="1693075" y="17716"/>
                  </a:lnTo>
                  <a:lnTo>
                    <a:pt x="1697075" y="21475"/>
                  </a:lnTo>
                  <a:lnTo>
                    <a:pt x="1707934" y="21475"/>
                  </a:lnTo>
                  <a:lnTo>
                    <a:pt x="1711756" y="17881"/>
                  </a:lnTo>
                  <a:lnTo>
                    <a:pt x="1711934" y="17716"/>
                  </a:lnTo>
                  <a:lnTo>
                    <a:pt x="1711934" y="5638"/>
                  </a:lnTo>
                  <a:close/>
                </a:path>
                <a:path w="1736090" h="1210309">
                  <a:moveTo>
                    <a:pt x="1729752" y="2451"/>
                  </a:moveTo>
                  <a:lnTo>
                    <a:pt x="1726044" y="0"/>
                  </a:lnTo>
                  <a:lnTo>
                    <a:pt x="1699171" y="40627"/>
                  </a:lnTo>
                  <a:lnTo>
                    <a:pt x="1702892" y="43065"/>
                  </a:lnTo>
                  <a:lnTo>
                    <a:pt x="1729752" y="2451"/>
                  </a:lnTo>
                  <a:close/>
                </a:path>
                <a:path w="1736090" h="1210309">
                  <a:moveTo>
                    <a:pt x="1735785" y="26123"/>
                  </a:moveTo>
                  <a:lnTo>
                    <a:pt x="1731848" y="22339"/>
                  </a:lnTo>
                  <a:lnTo>
                    <a:pt x="1731098" y="22339"/>
                  </a:lnTo>
                  <a:lnTo>
                    <a:pt x="1731098" y="29146"/>
                  </a:lnTo>
                  <a:lnTo>
                    <a:pt x="1731098" y="35306"/>
                  </a:lnTo>
                  <a:lnTo>
                    <a:pt x="1730209" y="38201"/>
                  </a:lnTo>
                  <a:lnTo>
                    <a:pt x="1730159" y="38366"/>
                  </a:lnTo>
                  <a:lnTo>
                    <a:pt x="1722678" y="38366"/>
                  </a:lnTo>
                  <a:lnTo>
                    <a:pt x="1721726" y="35306"/>
                  </a:lnTo>
                  <a:lnTo>
                    <a:pt x="1721688" y="29146"/>
                  </a:lnTo>
                  <a:lnTo>
                    <a:pt x="1722640" y="26123"/>
                  </a:lnTo>
                  <a:lnTo>
                    <a:pt x="1730197" y="26123"/>
                  </a:lnTo>
                  <a:lnTo>
                    <a:pt x="1731098" y="29146"/>
                  </a:lnTo>
                  <a:lnTo>
                    <a:pt x="1731098" y="22339"/>
                  </a:lnTo>
                  <a:lnTo>
                    <a:pt x="1720926" y="22339"/>
                  </a:lnTo>
                  <a:lnTo>
                    <a:pt x="1716925" y="26123"/>
                  </a:lnTo>
                  <a:lnTo>
                    <a:pt x="1716925" y="38201"/>
                  </a:lnTo>
                  <a:lnTo>
                    <a:pt x="1720926" y="41960"/>
                  </a:lnTo>
                  <a:lnTo>
                    <a:pt x="1731848" y="41960"/>
                  </a:lnTo>
                  <a:lnTo>
                    <a:pt x="1735620" y="38366"/>
                  </a:lnTo>
                  <a:lnTo>
                    <a:pt x="1735785" y="38201"/>
                  </a:lnTo>
                  <a:lnTo>
                    <a:pt x="1735785" y="26123"/>
                  </a:lnTo>
                  <a:close/>
                </a:path>
              </a:pathLst>
            </a:custGeom>
            <a:solidFill>
              <a:srgbClr val="2AA1C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grpSp>
      <p:sp>
        <p:nvSpPr>
          <p:cNvPr id="467" name="object 433"/>
          <p:cNvSpPr/>
          <p:nvPr/>
        </p:nvSpPr>
        <p:spPr>
          <a:xfrm>
            <a:off x="0" y="18295560"/>
            <a:ext cx="32406840" cy="1063800"/>
          </a:xfrm>
          <a:custGeom>
            <a:avLst/>
            <a:gdLst>
              <a:gd name="textAreaLeft" fmla="*/ 0 w 32406840"/>
              <a:gd name="textAreaRight" fmla="*/ 32407200 w 32406840"/>
              <a:gd name="textAreaTop" fmla="*/ 0 h 1063800"/>
              <a:gd name="textAreaBottom" fmla="*/ 1064160 h 1063800"/>
            </a:gdLst>
            <a:ahLst/>
            <a:cxnLst/>
            <a:rect l="textAreaLeft" t="textAreaTop" r="textAreaRight" b="textAreaBottom"/>
            <a:pathLst>
              <a:path w="15078710" h="495300">
                <a:moveTo>
                  <a:pt x="15078095" y="0"/>
                </a:moveTo>
                <a:lnTo>
                  <a:pt x="0" y="0"/>
                </a:lnTo>
                <a:lnTo>
                  <a:pt x="0" y="495278"/>
                </a:lnTo>
                <a:lnTo>
                  <a:pt x="15078095" y="495278"/>
                </a:lnTo>
                <a:lnTo>
                  <a:pt x="15078095" y="0"/>
                </a:lnTo>
                <a:close/>
              </a:path>
            </a:pathLst>
          </a:custGeom>
          <a:solidFill>
            <a:srgbClr val="7E6B71"/>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2" name="正方形/長方形 1">
            <a:extLst>
              <a:ext uri="{FF2B5EF4-FFF2-40B4-BE49-F238E27FC236}">
                <a16:creationId xmlns:a16="http://schemas.microsoft.com/office/drawing/2014/main" id="{4A9C932A-B732-F60C-1E44-5FC22F1C20E5}"/>
              </a:ext>
            </a:extLst>
          </p:cNvPr>
          <p:cNvSpPr/>
          <p:nvPr/>
        </p:nvSpPr>
        <p:spPr>
          <a:xfrm>
            <a:off x="9501840" y="1047324"/>
            <a:ext cx="20269800" cy="251784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noAutofit/>
          </a:bodyPr>
          <a:lstStyle/>
          <a:p>
            <a:pPr>
              <a:lnSpc>
                <a:spcPct val="100000"/>
              </a:lnSpc>
            </a:pPr>
            <a:r>
              <a:rPr lang="ja-JP" sz="7200" b="0" strike="noStrike" spc="-1">
                <a:latin typeface="Arial"/>
              </a:rPr>
              <a:t>〇〇〇〇〇〇〇〇〇〇〇〇〇〇〇〇症例について</a:t>
            </a:r>
            <a:endParaRPr lang="en-US" sz="7200" b="0" strike="noStrike" spc="-1" dirty="0">
              <a:latin typeface="Arial"/>
            </a:endParaRPr>
          </a:p>
          <a:p>
            <a:pPr>
              <a:lnSpc>
                <a:spcPct val="100000"/>
              </a:lnSpc>
            </a:pPr>
            <a:r>
              <a:rPr lang="ja-JP" sz="6000" b="0" strike="noStrike" spc="-1">
                <a:latin typeface="Arial"/>
              </a:rPr>
              <a:t>（〇〇身体所見等から考える〇〇〇〇の診断に向けて）</a:t>
            </a:r>
            <a:endParaRPr lang="en-US" sz="6000" b="0" strike="noStrike" spc="-1" dirty="0">
              <a:latin typeface="Arial"/>
            </a:endParaRPr>
          </a:p>
        </p:txBody>
      </p:sp>
      <p:sp>
        <p:nvSpPr>
          <p:cNvPr id="3" name="正方形/長方形 2">
            <a:extLst>
              <a:ext uri="{FF2B5EF4-FFF2-40B4-BE49-F238E27FC236}">
                <a16:creationId xmlns:a16="http://schemas.microsoft.com/office/drawing/2014/main" id="{932AB547-BBF7-5249-40FF-FA53ACE66917}"/>
              </a:ext>
            </a:extLst>
          </p:cNvPr>
          <p:cNvSpPr/>
          <p:nvPr/>
        </p:nvSpPr>
        <p:spPr>
          <a:xfrm>
            <a:off x="10653840" y="3988377"/>
            <a:ext cx="17678160" cy="97236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noAutofit/>
          </a:bodyPr>
          <a:lstStyle/>
          <a:p>
            <a:pPr>
              <a:lnSpc>
                <a:spcPct val="100000"/>
              </a:lnSpc>
            </a:pPr>
            <a:r>
              <a:rPr lang="ja-JP" sz="5400" b="0" strike="noStrike" spc="-1">
                <a:solidFill>
                  <a:srgbClr val="000000"/>
                </a:solidFill>
                <a:latin typeface="Arial"/>
              </a:rPr>
              <a:t>〇〇〇〇〇〇〇〇病院〇〇〇内科・〇〇〇〇〇センター</a:t>
            </a:r>
            <a:endParaRPr lang="en-US" sz="5400" b="0" strike="noStrike" spc="-1" dirty="0">
              <a:solidFill>
                <a:srgbClr val="000000"/>
              </a:solidFill>
              <a:latin typeface="Arial"/>
            </a:endParaRPr>
          </a:p>
        </p:txBody>
      </p:sp>
      <p:sp>
        <p:nvSpPr>
          <p:cNvPr id="4" name="正方形/長方形 3">
            <a:extLst>
              <a:ext uri="{FF2B5EF4-FFF2-40B4-BE49-F238E27FC236}">
                <a16:creationId xmlns:a16="http://schemas.microsoft.com/office/drawing/2014/main" id="{E800195C-CA99-E32D-1BCB-0D01191526D3}"/>
              </a:ext>
            </a:extLst>
          </p:cNvPr>
          <p:cNvSpPr/>
          <p:nvPr/>
        </p:nvSpPr>
        <p:spPr>
          <a:xfrm>
            <a:off x="24261840" y="5104377"/>
            <a:ext cx="4358160" cy="97236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noAutofit/>
          </a:bodyPr>
          <a:lstStyle/>
          <a:p>
            <a:pPr>
              <a:lnSpc>
                <a:spcPct val="100000"/>
              </a:lnSpc>
            </a:pPr>
            <a:r>
              <a:rPr lang="ja-JP" sz="5400" b="0" strike="noStrike" spc="-1">
                <a:solidFill>
                  <a:srgbClr val="000000"/>
                </a:solidFill>
                <a:latin typeface="Arial"/>
              </a:rPr>
              <a:t>名前　太郎</a:t>
            </a:r>
            <a:endParaRPr lang="en-US" sz="5400" b="0" strike="noStrike" spc="-1" dirty="0">
              <a:solidFill>
                <a:srgbClr val="000000"/>
              </a:solidFill>
              <a:latin typeface="Arial"/>
            </a:endParaRPr>
          </a:p>
        </p:txBody>
      </p:sp>
      <p:sp>
        <p:nvSpPr>
          <p:cNvPr id="5" name="正方形/長方形 4">
            <a:extLst>
              <a:ext uri="{FF2B5EF4-FFF2-40B4-BE49-F238E27FC236}">
                <a16:creationId xmlns:a16="http://schemas.microsoft.com/office/drawing/2014/main" id="{F7804F16-A844-B7AB-754D-63656697ABE1}"/>
              </a:ext>
            </a:extLst>
          </p:cNvPr>
          <p:cNvSpPr/>
          <p:nvPr/>
        </p:nvSpPr>
        <p:spPr>
          <a:xfrm>
            <a:off x="2592000" y="3003942"/>
            <a:ext cx="1980000" cy="133200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noAutofit/>
          </a:bodyPr>
          <a:lstStyle/>
          <a:p>
            <a:pPr>
              <a:lnSpc>
                <a:spcPct val="100000"/>
              </a:lnSpc>
            </a:pPr>
            <a:r>
              <a:rPr lang="en-US" sz="7200" b="0" strike="noStrike" spc="-1" dirty="0">
                <a:solidFill>
                  <a:srgbClr val="000000"/>
                </a:solidFill>
                <a:latin typeface="Arial"/>
              </a:rPr>
              <a:t>NO.</a:t>
            </a:r>
          </a:p>
        </p:txBody>
      </p:sp>
      <p:sp>
        <p:nvSpPr>
          <p:cNvPr id="6" name="テキスト ボックス 5">
            <a:extLst>
              <a:ext uri="{FF2B5EF4-FFF2-40B4-BE49-F238E27FC236}">
                <a16:creationId xmlns:a16="http://schemas.microsoft.com/office/drawing/2014/main" id="{05F4F6D8-CD46-EC31-F835-BBC1C754CC0B}"/>
              </a:ext>
            </a:extLst>
          </p:cNvPr>
          <p:cNvSpPr txBox="1"/>
          <p:nvPr/>
        </p:nvSpPr>
        <p:spPr>
          <a:xfrm>
            <a:off x="427680" y="39150896"/>
            <a:ext cx="31469759" cy="3793503"/>
          </a:xfrm>
          <a:prstGeom prst="rect">
            <a:avLst/>
          </a:prstGeom>
          <a:noFill/>
          <a:ln w="0">
            <a:noFill/>
          </a:ln>
        </p:spPr>
        <p:txBody>
          <a:bodyPr lIns="90000" tIns="45000" rIns="90000" bIns="45000" anchor="t">
            <a:noAutofit/>
          </a:bodyPr>
          <a:lstStyle/>
          <a:p>
            <a:r>
              <a:rPr lang="ja-JP" sz="3000" strike="noStrike" spc="-1">
                <a:solidFill>
                  <a:srgbClr val="000000"/>
                </a:solidFill>
                <a:latin typeface="Arial"/>
              </a:rPr>
              <a:t>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a:t>
            </a:r>
            <a:r>
              <a:rPr lang="ja-JP" sz="3000" strike="noStrike" spc="-1">
                <a:solidFill>
                  <a:srgbClr val="000000"/>
                </a:solidFill>
                <a:latin typeface="Arial"/>
                <a:ea typeface="Noto Sans JP"/>
              </a:rPr>
              <a:t>ますここにテキスト文字が入りますここにテキスト文字が入りますここにテキスト文字が入りますここにテキスト文字が入りますここにテキスト文字が入ります</a:t>
            </a:r>
            <a:r>
              <a:rPr lang="ja-JP" altLang="ja-JP" sz="3000" strike="noStrike" spc="-1">
                <a:solidFill>
                  <a:srgbClr val="000000"/>
                </a:solidFill>
                <a:latin typeface="Arial"/>
                <a:ea typeface="Noto Sans JP"/>
              </a:rPr>
              <a:t>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a:t>
            </a:r>
            <a:endParaRPr lang="en-US" sz="3000" strike="noStrike" spc="-1" dirty="0">
              <a:solidFill>
                <a:srgbClr val="000000"/>
              </a:solidFill>
              <a:latin typeface="Arial"/>
            </a:endParaRPr>
          </a:p>
        </p:txBody>
      </p:sp>
      <p:sp>
        <p:nvSpPr>
          <p:cNvPr id="7" name="テキスト ボックス 6">
            <a:extLst>
              <a:ext uri="{FF2B5EF4-FFF2-40B4-BE49-F238E27FC236}">
                <a16:creationId xmlns:a16="http://schemas.microsoft.com/office/drawing/2014/main" id="{B0BD7B20-83C8-187C-35BF-21368E803A00}"/>
              </a:ext>
            </a:extLst>
          </p:cNvPr>
          <p:cNvSpPr txBox="1"/>
          <p:nvPr/>
        </p:nvSpPr>
        <p:spPr>
          <a:xfrm>
            <a:off x="427681" y="8350055"/>
            <a:ext cx="15765488" cy="4254133"/>
          </a:xfrm>
          <a:prstGeom prst="rect">
            <a:avLst/>
          </a:prstGeom>
          <a:noFill/>
          <a:ln w="0">
            <a:noFill/>
          </a:ln>
        </p:spPr>
        <p:txBody>
          <a:bodyPr lIns="90000" tIns="45000" rIns="90000" bIns="45000" anchor="t">
            <a:noAutofit/>
          </a:bodyPr>
          <a:lstStyle/>
          <a:p>
            <a:r>
              <a:rPr lang="ja-JP" sz="3000" strike="noStrike" spc="-1">
                <a:solidFill>
                  <a:srgbClr val="000000"/>
                </a:solidFill>
                <a:latin typeface="Arial"/>
              </a:rPr>
              <a:t>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a:t>
            </a:r>
            <a:r>
              <a:rPr lang="ja-JP" sz="3000" strike="noStrike" spc="-1">
                <a:solidFill>
                  <a:srgbClr val="000000"/>
                </a:solidFill>
                <a:latin typeface="Arial"/>
                <a:ea typeface="Noto Sans JP"/>
              </a:rPr>
              <a:t>ますここにテキスト文字が入りますここにテキスト文字が入りますここにテキスト文字が</a:t>
            </a:r>
            <a:endParaRPr lang="en-US" sz="3000" strike="noStrike" spc="-1" dirty="0">
              <a:solidFill>
                <a:srgbClr val="000000"/>
              </a:solidFill>
              <a:latin typeface="Arial"/>
            </a:endParaRPr>
          </a:p>
        </p:txBody>
      </p:sp>
      <p:sp>
        <p:nvSpPr>
          <p:cNvPr id="8" name="テキスト ボックス 7">
            <a:extLst>
              <a:ext uri="{FF2B5EF4-FFF2-40B4-BE49-F238E27FC236}">
                <a16:creationId xmlns:a16="http://schemas.microsoft.com/office/drawing/2014/main" id="{0A0D7205-5034-30B7-28A9-ECB3FB5983C0}"/>
              </a:ext>
            </a:extLst>
          </p:cNvPr>
          <p:cNvSpPr txBox="1"/>
          <p:nvPr/>
        </p:nvSpPr>
        <p:spPr>
          <a:xfrm>
            <a:off x="16549997" y="8350055"/>
            <a:ext cx="15765488" cy="4254133"/>
          </a:xfrm>
          <a:prstGeom prst="rect">
            <a:avLst/>
          </a:prstGeom>
          <a:noFill/>
          <a:ln w="0">
            <a:noFill/>
          </a:ln>
        </p:spPr>
        <p:txBody>
          <a:bodyPr lIns="90000" tIns="45000" rIns="90000" bIns="45000" anchor="t">
            <a:noAutofit/>
          </a:bodyPr>
          <a:lstStyle/>
          <a:p>
            <a:r>
              <a:rPr lang="ja-JP" sz="3000" strike="noStrike" spc="-1">
                <a:solidFill>
                  <a:srgbClr val="000000"/>
                </a:solidFill>
                <a:latin typeface="Arial"/>
              </a:rPr>
              <a:t>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a:t>
            </a:r>
            <a:r>
              <a:rPr lang="ja-JP" sz="3000" strike="noStrike" spc="-1">
                <a:solidFill>
                  <a:srgbClr val="000000"/>
                </a:solidFill>
                <a:latin typeface="Arial"/>
                <a:ea typeface="Noto Sans JP"/>
              </a:rPr>
              <a:t>ますここにテキスト文字が入りますここにテキスト文字が入りますここにテキスト文字が</a:t>
            </a:r>
            <a:endParaRPr lang="en-US" sz="3000" strike="noStrike" spc="-1" dirty="0">
              <a:solidFill>
                <a:srgbClr val="000000"/>
              </a:solidFill>
              <a:latin typeface="Arial"/>
            </a:endParaRPr>
          </a:p>
        </p:txBody>
      </p:sp>
      <p:sp>
        <p:nvSpPr>
          <p:cNvPr id="9" name="テキスト ボックス 8">
            <a:extLst>
              <a:ext uri="{FF2B5EF4-FFF2-40B4-BE49-F238E27FC236}">
                <a16:creationId xmlns:a16="http://schemas.microsoft.com/office/drawing/2014/main" id="{D9564C6C-4AF8-C39F-943B-E6E68AAEE4B5}"/>
              </a:ext>
            </a:extLst>
          </p:cNvPr>
          <p:cNvSpPr txBox="1"/>
          <p:nvPr/>
        </p:nvSpPr>
        <p:spPr>
          <a:xfrm>
            <a:off x="427681" y="13884581"/>
            <a:ext cx="15765488" cy="4254133"/>
          </a:xfrm>
          <a:prstGeom prst="rect">
            <a:avLst/>
          </a:prstGeom>
          <a:noFill/>
          <a:ln w="0">
            <a:noFill/>
          </a:ln>
        </p:spPr>
        <p:txBody>
          <a:bodyPr lIns="90000" tIns="45000" rIns="90000" bIns="45000" anchor="t">
            <a:noAutofit/>
          </a:bodyPr>
          <a:lstStyle/>
          <a:p>
            <a:r>
              <a:rPr lang="ja-JP" sz="3000" strike="noStrike" spc="-1">
                <a:solidFill>
                  <a:srgbClr val="000000"/>
                </a:solidFill>
                <a:latin typeface="Arial"/>
              </a:rPr>
              <a:t>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a:t>
            </a:r>
            <a:r>
              <a:rPr lang="ja-JP" sz="3000" strike="noStrike" spc="-1">
                <a:solidFill>
                  <a:srgbClr val="000000"/>
                </a:solidFill>
                <a:latin typeface="Arial"/>
                <a:ea typeface="Noto Sans JP"/>
              </a:rPr>
              <a:t>ますここにテキスト文字が入りますここにテキスト文字が入りますここにテキスト文字が</a:t>
            </a:r>
            <a:endParaRPr lang="en-US" sz="3000" strike="noStrike" spc="-1" dirty="0">
              <a:solidFill>
                <a:srgbClr val="000000"/>
              </a:solidFill>
              <a:latin typeface="Arial"/>
            </a:endParaRPr>
          </a:p>
        </p:txBody>
      </p:sp>
      <p:sp>
        <p:nvSpPr>
          <p:cNvPr id="10" name="テキスト ボックス 9">
            <a:extLst>
              <a:ext uri="{FF2B5EF4-FFF2-40B4-BE49-F238E27FC236}">
                <a16:creationId xmlns:a16="http://schemas.microsoft.com/office/drawing/2014/main" id="{7892EADC-D2FF-42C3-93EC-6331A0480268}"/>
              </a:ext>
            </a:extLst>
          </p:cNvPr>
          <p:cNvSpPr txBox="1"/>
          <p:nvPr/>
        </p:nvSpPr>
        <p:spPr>
          <a:xfrm>
            <a:off x="16549997" y="13884581"/>
            <a:ext cx="15765488" cy="4254133"/>
          </a:xfrm>
          <a:prstGeom prst="rect">
            <a:avLst/>
          </a:prstGeom>
          <a:noFill/>
          <a:ln w="0">
            <a:noFill/>
          </a:ln>
        </p:spPr>
        <p:txBody>
          <a:bodyPr lIns="90000" tIns="45000" rIns="90000" bIns="45000" anchor="t">
            <a:noAutofit/>
          </a:bodyPr>
          <a:lstStyle/>
          <a:p>
            <a:r>
              <a:rPr lang="ja-JP" sz="3000" strike="noStrike" spc="-1">
                <a:solidFill>
                  <a:srgbClr val="000000"/>
                </a:solidFill>
                <a:latin typeface="Arial"/>
              </a:rPr>
              <a:t>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a:t>
            </a:r>
            <a:r>
              <a:rPr lang="ja-JP" sz="3000" strike="noStrike" spc="-1">
                <a:solidFill>
                  <a:srgbClr val="000000"/>
                </a:solidFill>
                <a:latin typeface="Arial"/>
                <a:ea typeface="Noto Sans JP"/>
              </a:rPr>
              <a:t>ますここにテキスト文字が入りますここにテキスト文字が入りますここにテキスト文字が</a:t>
            </a:r>
            <a:endParaRPr lang="en-US" sz="3000" strike="noStrike" spc="-1" dirty="0">
              <a:solidFill>
                <a:srgbClr val="000000"/>
              </a:solidFill>
              <a:latin typeface="Arial"/>
            </a:endParaRPr>
          </a:p>
        </p:txBody>
      </p:sp>
      <p:sp>
        <p:nvSpPr>
          <p:cNvPr id="12" name="テキスト ボックス 11">
            <a:extLst>
              <a:ext uri="{FF2B5EF4-FFF2-40B4-BE49-F238E27FC236}">
                <a16:creationId xmlns:a16="http://schemas.microsoft.com/office/drawing/2014/main" id="{9F740AA6-621A-FAD4-1AA6-CF693646DD0D}"/>
              </a:ext>
            </a:extLst>
          </p:cNvPr>
          <p:cNvSpPr txBox="1"/>
          <p:nvPr/>
        </p:nvSpPr>
        <p:spPr>
          <a:xfrm>
            <a:off x="427680" y="19469525"/>
            <a:ext cx="31469759" cy="3000025"/>
          </a:xfrm>
          <a:prstGeom prst="rect">
            <a:avLst/>
          </a:prstGeom>
          <a:noFill/>
          <a:ln w="0">
            <a:noFill/>
          </a:ln>
        </p:spPr>
        <p:txBody>
          <a:bodyPr lIns="90000" tIns="45000" rIns="90000" bIns="45000" anchor="t">
            <a:noAutofit/>
          </a:bodyPr>
          <a:lstStyle/>
          <a:p>
            <a:r>
              <a:rPr lang="ja-JP" sz="3000" strike="noStrike" spc="-1">
                <a:solidFill>
                  <a:srgbClr val="000000"/>
                </a:solidFill>
                <a:latin typeface="Arial"/>
              </a:rPr>
              <a:t>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a:t>
            </a:r>
            <a:r>
              <a:rPr lang="ja-JP" sz="3000" strike="noStrike" spc="-1">
                <a:solidFill>
                  <a:srgbClr val="000000"/>
                </a:solidFill>
                <a:latin typeface="Arial"/>
                <a:ea typeface="Noto Sans JP"/>
              </a:rPr>
              <a:t>ますここにテキスト文字が入りますここにテキスト文字が入りますここにテキスト文字が入りますここにテキスト文字が入りますここにテキスト文字が入ります</a:t>
            </a:r>
            <a:r>
              <a:rPr lang="ja-JP" altLang="ja-JP" sz="3000" strike="noStrike" spc="-1">
                <a:solidFill>
                  <a:srgbClr val="000000"/>
                </a:solidFill>
                <a:latin typeface="Arial"/>
                <a:ea typeface="Noto Sans JP"/>
              </a:rPr>
              <a:t>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a:t>
            </a:r>
            <a:endParaRPr lang="en-US" sz="3000" strike="noStrike" spc="-1" dirty="0">
              <a:solidFill>
                <a:srgbClr val="000000"/>
              </a:solidFill>
              <a:latin typeface="Arial"/>
            </a:endParaRPr>
          </a:p>
        </p:txBody>
      </p:sp>
      <p:sp>
        <p:nvSpPr>
          <p:cNvPr id="13" name="テキスト ボックス 12">
            <a:extLst>
              <a:ext uri="{FF2B5EF4-FFF2-40B4-BE49-F238E27FC236}">
                <a16:creationId xmlns:a16="http://schemas.microsoft.com/office/drawing/2014/main" id="{80A886A6-2EAF-12B5-7FC3-16E9979E8007}"/>
              </a:ext>
            </a:extLst>
          </p:cNvPr>
          <p:cNvSpPr txBox="1"/>
          <p:nvPr/>
        </p:nvSpPr>
        <p:spPr>
          <a:xfrm>
            <a:off x="427681" y="29136039"/>
            <a:ext cx="6021000" cy="5178291"/>
          </a:xfrm>
          <a:prstGeom prst="rect">
            <a:avLst/>
          </a:prstGeom>
          <a:noFill/>
          <a:ln w="0">
            <a:noFill/>
          </a:ln>
        </p:spPr>
        <p:txBody>
          <a:bodyPr lIns="90000" tIns="45000" rIns="90000" bIns="45000" anchor="t">
            <a:noAutofit/>
          </a:bodyPr>
          <a:lstStyle/>
          <a:p>
            <a:r>
              <a:rPr lang="ja-JP" sz="3000" strike="noStrike" spc="-1">
                <a:solidFill>
                  <a:srgbClr val="000000"/>
                </a:solidFill>
                <a:latin typeface="Arial"/>
              </a:rPr>
              <a:t>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a:t>
            </a:r>
            <a:endParaRPr lang="en-US" sz="3000" strike="noStrike" spc="-1" dirty="0">
              <a:solidFill>
                <a:srgbClr val="000000"/>
              </a:solidFill>
              <a:latin typeface="Arial"/>
            </a:endParaRPr>
          </a:p>
        </p:txBody>
      </p:sp>
      <p:sp>
        <p:nvSpPr>
          <p:cNvPr id="14" name="テキスト ボックス 13">
            <a:extLst>
              <a:ext uri="{FF2B5EF4-FFF2-40B4-BE49-F238E27FC236}">
                <a16:creationId xmlns:a16="http://schemas.microsoft.com/office/drawing/2014/main" id="{5446CA59-ABA5-AFD1-0E63-175A5698B5BB}"/>
              </a:ext>
            </a:extLst>
          </p:cNvPr>
          <p:cNvSpPr txBox="1"/>
          <p:nvPr/>
        </p:nvSpPr>
        <p:spPr>
          <a:xfrm>
            <a:off x="427680" y="34404725"/>
            <a:ext cx="15765489" cy="3344039"/>
          </a:xfrm>
          <a:prstGeom prst="rect">
            <a:avLst/>
          </a:prstGeom>
          <a:noFill/>
          <a:ln w="0">
            <a:noFill/>
          </a:ln>
        </p:spPr>
        <p:txBody>
          <a:bodyPr lIns="90000" tIns="45000" rIns="90000" bIns="45000" anchor="t">
            <a:noAutofit/>
          </a:bodyPr>
          <a:lstStyle/>
          <a:p>
            <a:r>
              <a:rPr lang="ja-JP" sz="3000" strike="noStrike" spc="-1">
                <a:solidFill>
                  <a:srgbClr val="000000"/>
                </a:solidFill>
                <a:latin typeface="Arial"/>
              </a:rPr>
              <a:t>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a:t>
            </a:r>
            <a:endParaRPr lang="en-US" sz="3000" strike="noStrike" spc="-1" dirty="0">
              <a:solidFill>
                <a:srgbClr val="000000"/>
              </a:solidFill>
              <a:latin typeface="Arial"/>
            </a:endParaRPr>
          </a:p>
        </p:txBody>
      </p:sp>
      <p:sp>
        <p:nvSpPr>
          <p:cNvPr id="15" name="テキスト ボックス 14">
            <a:extLst>
              <a:ext uri="{FF2B5EF4-FFF2-40B4-BE49-F238E27FC236}">
                <a16:creationId xmlns:a16="http://schemas.microsoft.com/office/drawing/2014/main" id="{EBF42EB2-BB1A-2587-0E65-F1DA391BF6B1}"/>
              </a:ext>
            </a:extLst>
          </p:cNvPr>
          <p:cNvSpPr txBox="1"/>
          <p:nvPr/>
        </p:nvSpPr>
        <p:spPr>
          <a:xfrm>
            <a:off x="16582083" y="29136039"/>
            <a:ext cx="6021000" cy="5178291"/>
          </a:xfrm>
          <a:prstGeom prst="rect">
            <a:avLst/>
          </a:prstGeom>
          <a:noFill/>
          <a:ln w="0">
            <a:noFill/>
          </a:ln>
        </p:spPr>
        <p:txBody>
          <a:bodyPr lIns="90000" tIns="45000" rIns="90000" bIns="45000" anchor="t">
            <a:noAutofit/>
          </a:bodyPr>
          <a:lstStyle/>
          <a:p>
            <a:r>
              <a:rPr lang="ja-JP" sz="3000" strike="noStrike" spc="-1">
                <a:solidFill>
                  <a:srgbClr val="000000"/>
                </a:solidFill>
                <a:latin typeface="Arial"/>
              </a:rPr>
              <a:t>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a:t>
            </a:r>
            <a:endParaRPr lang="en-US" sz="3000" strike="noStrike" spc="-1" dirty="0">
              <a:solidFill>
                <a:srgbClr val="000000"/>
              </a:solidFill>
              <a:latin typeface="Arial"/>
            </a:endParaRPr>
          </a:p>
        </p:txBody>
      </p:sp>
      <p:sp>
        <p:nvSpPr>
          <p:cNvPr id="16" name="テキスト ボックス 15">
            <a:extLst>
              <a:ext uri="{FF2B5EF4-FFF2-40B4-BE49-F238E27FC236}">
                <a16:creationId xmlns:a16="http://schemas.microsoft.com/office/drawing/2014/main" id="{82D59BCA-ADC3-E9F6-1825-2EF681A126D5}"/>
              </a:ext>
            </a:extLst>
          </p:cNvPr>
          <p:cNvSpPr txBox="1"/>
          <p:nvPr/>
        </p:nvSpPr>
        <p:spPr>
          <a:xfrm>
            <a:off x="16582082" y="34404725"/>
            <a:ext cx="15765489" cy="3344039"/>
          </a:xfrm>
          <a:prstGeom prst="rect">
            <a:avLst/>
          </a:prstGeom>
          <a:noFill/>
          <a:ln w="0">
            <a:noFill/>
          </a:ln>
        </p:spPr>
        <p:txBody>
          <a:bodyPr lIns="90000" tIns="45000" rIns="90000" bIns="45000" anchor="t">
            <a:noAutofit/>
          </a:bodyPr>
          <a:lstStyle/>
          <a:p>
            <a:r>
              <a:rPr lang="ja-JP" sz="3000" strike="noStrike" spc="-1">
                <a:solidFill>
                  <a:srgbClr val="000000"/>
                </a:solidFill>
                <a:latin typeface="Arial"/>
              </a:rPr>
              <a:t>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a:t>
            </a:r>
            <a:endParaRPr lang="en-US" sz="3000" strike="noStrike" spc="-1" dirty="0">
              <a:solidFill>
                <a:srgbClr val="000000"/>
              </a:solidFill>
              <a:latin typeface="Arial"/>
            </a:endParaRPr>
          </a:p>
        </p:txBody>
      </p:sp>
      <p:grpSp>
        <p:nvGrpSpPr>
          <p:cNvPr id="11" name="グループ化 10">
            <a:extLst>
              <a:ext uri="{FF2B5EF4-FFF2-40B4-BE49-F238E27FC236}">
                <a16:creationId xmlns:a16="http://schemas.microsoft.com/office/drawing/2014/main" id="{9EA15553-14B4-2564-A95B-46DF1B224028}"/>
              </a:ext>
            </a:extLst>
          </p:cNvPr>
          <p:cNvGrpSpPr/>
          <p:nvPr/>
        </p:nvGrpSpPr>
        <p:grpSpPr>
          <a:xfrm>
            <a:off x="33881396" y="10207503"/>
            <a:ext cx="16292586" cy="9978459"/>
            <a:chOff x="26643135" y="12320021"/>
            <a:chExt cx="19010113" cy="14431949"/>
          </a:xfrm>
        </p:grpSpPr>
        <p:sp>
          <p:nvSpPr>
            <p:cNvPr id="17" name="テキスト ボックス 16">
              <a:extLst>
                <a:ext uri="{FF2B5EF4-FFF2-40B4-BE49-F238E27FC236}">
                  <a16:creationId xmlns:a16="http://schemas.microsoft.com/office/drawing/2014/main" id="{DEADC6B3-D5D9-7665-E768-A1B01DD9BCEE}"/>
                </a:ext>
              </a:extLst>
            </p:cNvPr>
            <p:cNvSpPr txBox="1"/>
            <p:nvPr/>
          </p:nvSpPr>
          <p:spPr>
            <a:xfrm>
              <a:off x="26643135" y="12320021"/>
              <a:ext cx="18000000" cy="3338821"/>
            </a:xfrm>
            <a:prstGeom prst="rect">
              <a:avLst/>
            </a:prstGeom>
            <a:noFill/>
          </p:spPr>
          <p:txBody>
            <a:bodyPr wrap="square" lIns="0" tIns="555367" rIns="0" bIns="555367" rtlCol="0">
              <a:spAutoFit/>
            </a:bodyPr>
            <a:lstStyle/>
            <a:p>
              <a:pPr algn="ctr"/>
              <a:r>
                <a:rPr lang="en-US" altLang="ja-JP" sz="7713" b="1" dirty="0">
                  <a:latin typeface="ＭＳ ゴシック" pitchFamily="49" charset="-128"/>
                  <a:ea typeface="ＭＳ ゴシック" pitchFamily="49" charset="-128"/>
                </a:rPr>
                <a:t>90×120cm</a:t>
              </a:r>
              <a:r>
                <a:rPr lang="ja-JP" altLang="en-US" sz="7713" b="1" dirty="0">
                  <a:latin typeface="ＭＳ ゴシック" pitchFamily="49" charset="-128"/>
                  <a:ea typeface="ＭＳ ゴシック" pitchFamily="49" charset="-128"/>
                </a:rPr>
                <a:t>印刷用</a:t>
              </a:r>
              <a:endParaRPr lang="en-US" altLang="ja-JP" sz="7713" b="1" dirty="0">
                <a:latin typeface="ＭＳ ゴシック" pitchFamily="49" charset="-128"/>
                <a:ea typeface="ＭＳ ゴシック" pitchFamily="49" charset="-128"/>
              </a:endParaRPr>
            </a:p>
          </p:txBody>
        </p:sp>
        <p:sp>
          <p:nvSpPr>
            <p:cNvPr id="18" name="テキスト ボックス 17">
              <a:extLst>
                <a:ext uri="{FF2B5EF4-FFF2-40B4-BE49-F238E27FC236}">
                  <a16:creationId xmlns:a16="http://schemas.microsoft.com/office/drawing/2014/main" id="{09A58E25-8192-1307-A6D3-60527B0F0209}"/>
                </a:ext>
              </a:extLst>
            </p:cNvPr>
            <p:cNvSpPr txBox="1"/>
            <p:nvPr/>
          </p:nvSpPr>
          <p:spPr>
            <a:xfrm>
              <a:off x="31143135" y="15309014"/>
              <a:ext cx="9000000" cy="6772152"/>
            </a:xfrm>
            <a:prstGeom prst="rect">
              <a:avLst/>
            </a:prstGeom>
            <a:noFill/>
            <a:ln>
              <a:solidFill>
                <a:srgbClr val="FF0000"/>
              </a:solidFill>
            </a:ln>
          </p:spPr>
          <p:txBody>
            <a:bodyPr wrap="square" lIns="1141588" tIns="555367" rIns="0" bIns="555367" rtlCol="0">
              <a:spAutoFit/>
            </a:bodyPr>
            <a:lstStyle/>
            <a:p>
              <a:r>
                <a:rPr lang="ja-JP" altLang="en-US" sz="7713">
                  <a:latin typeface="ＭＳ ゴシック" pitchFamily="49" charset="-128"/>
                  <a:ea typeface="ＭＳ ゴシック" pitchFamily="49" charset="-128"/>
                </a:rPr>
                <a:t>ページ設定</a:t>
              </a:r>
              <a:r>
                <a:rPr lang="en-US" altLang="ja-JP" sz="7713" b="1" baseline="40000" dirty="0">
                  <a:latin typeface="ＭＳ ゴシック" pitchFamily="49" charset="-128"/>
                  <a:ea typeface="ＭＳ ゴシック" pitchFamily="49" charset="-128"/>
                </a:rPr>
                <a:t>※</a:t>
              </a:r>
              <a:endParaRPr lang="en-US" altLang="ja-JP" sz="7713" dirty="0">
                <a:latin typeface="ＭＳ ゴシック" pitchFamily="49" charset="-128"/>
                <a:ea typeface="ＭＳ ゴシック" pitchFamily="49" charset="-128"/>
              </a:endParaRPr>
            </a:p>
            <a:p>
              <a:r>
                <a:rPr lang="ja-JP" altLang="en-US" sz="7713">
                  <a:latin typeface="ＭＳ ゴシック" pitchFamily="49" charset="-128"/>
                  <a:ea typeface="ＭＳ ゴシック" pitchFamily="49" charset="-128"/>
                </a:rPr>
                <a:t>幅　　</a:t>
              </a:r>
              <a:r>
                <a:rPr lang="en-US" altLang="ja-JP" sz="7713" dirty="0">
                  <a:latin typeface="ＭＳ ゴシック" pitchFamily="49" charset="-128"/>
                  <a:ea typeface="ＭＳ ゴシック" pitchFamily="49" charset="-128"/>
                </a:rPr>
                <a:t>90cm</a:t>
              </a:r>
            </a:p>
            <a:p>
              <a:r>
                <a:rPr lang="ja-JP" altLang="en-US" sz="7713">
                  <a:latin typeface="ＭＳ ゴシック" pitchFamily="49" charset="-128"/>
                  <a:ea typeface="ＭＳ ゴシック" pitchFamily="49" charset="-128"/>
                </a:rPr>
                <a:t>高さ </a:t>
              </a:r>
              <a:r>
                <a:rPr lang="en-US" altLang="ja-JP" sz="7713">
                  <a:latin typeface="ＭＳ ゴシック" pitchFamily="49" charset="-128"/>
                  <a:ea typeface="ＭＳ ゴシック" pitchFamily="49" charset="-128"/>
                </a:rPr>
                <a:t>120cm</a:t>
              </a:r>
              <a:endParaRPr lang="en-US" altLang="ja-JP" sz="5571" dirty="0">
                <a:latin typeface="ＭＳ ゴシック" pitchFamily="49" charset="-128"/>
                <a:ea typeface="ＭＳ ゴシック" pitchFamily="49" charset="-128"/>
              </a:endParaRPr>
            </a:p>
          </p:txBody>
        </p:sp>
        <p:sp>
          <p:nvSpPr>
            <p:cNvPr id="19" name="テキスト ボックス 18">
              <a:extLst>
                <a:ext uri="{FF2B5EF4-FFF2-40B4-BE49-F238E27FC236}">
                  <a16:creationId xmlns:a16="http://schemas.microsoft.com/office/drawing/2014/main" id="{3682BFC6-9A45-4112-6845-EA7B6D4A1FAC}"/>
                </a:ext>
              </a:extLst>
            </p:cNvPr>
            <p:cNvSpPr txBox="1"/>
            <p:nvPr/>
          </p:nvSpPr>
          <p:spPr>
            <a:xfrm>
              <a:off x="26643135" y="21658821"/>
              <a:ext cx="19010113" cy="5093149"/>
            </a:xfrm>
            <a:prstGeom prst="rect">
              <a:avLst/>
            </a:prstGeom>
            <a:noFill/>
          </p:spPr>
          <p:txBody>
            <a:bodyPr wrap="square" rtlCol="0">
              <a:spAutoFit/>
            </a:bodyPr>
            <a:lstStyle/>
            <a:p>
              <a:r>
                <a:rPr lang="en-US" altLang="ja-JP" sz="5571" b="1">
                  <a:latin typeface="ＭＳ ゴシック" pitchFamily="49" charset="-128"/>
                  <a:ea typeface="ＭＳ ゴシック" pitchFamily="49" charset="-128"/>
                </a:rPr>
                <a:t>※</a:t>
              </a:r>
              <a:endParaRPr lang="en-US" altLang="ja-JP" sz="5571" dirty="0">
                <a:latin typeface="ＭＳ ゴシック" pitchFamily="49" charset="-128"/>
                <a:ea typeface="ＭＳ ゴシック" pitchFamily="49" charset="-128"/>
              </a:endParaRPr>
            </a:p>
            <a:p>
              <a:r>
                <a:rPr lang="en-US" altLang="ja-JP" sz="5571" dirty="0">
                  <a:latin typeface="ＭＳ ゴシック" pitchFamily="49" charset="-128"/>
                  <a:ea typeface="ＭＳ ゴシック" pitchFamily="49" charset="-128"/>
                </a:rPr>
                <a:t>PowerPoint</a:t>
              </a:r>
              <a:r>
                <a:rPr lang="ja-JP" altLang="en-US" sz="5571" dirty="0">
                  <a:latin typeface="ＭＳ ゴシック" pitchFamily="49" charset="-128"/>
                  <a:ea typeface="ＭＳ ゴシック" pitchFamily="49" charset="-128"/>
                </a:rPr>
                <a:t>のバージョンによっては数値に若干</a:t>
              </a:r>
              <a:endParaRPr lang="en-US" altLang="ja-JP" sz="5571" dirty="0">
                <a:latin typeface="ＭＳ ゴシック" pitchFamily="49" charset="-128"/>
                <a:ea typeface="ＭＳ ゴシック" pitchFamily="49" charset="-128"/>
              </a:endParaRPr>
            </a:p>
            <a:p>
              <a:r>
                <a:rPr lang="ja-JP" altLang="en-US" sz="5571" dirty="0">
                  <a:latin typeface="ＭＳ ゴシック" pitchFamily="49" charset="-128"/>
                  <a:ea typeface="ＭＳ ゴシック" pitchFamily="49" charset="-128"/>
                </a:rPr>
                <a:t>誤差が生じている場合がありますが、そのまま　</a:t>
              </a:r>
              <a:endParaRPr lang="en-US" altLang="ja-JP" sz="5571" dirty="0">
                <a:latin typeface="ＭＳ ゴシック" pitchFamily="49" charset="-128"/>
                <a:ea typeface="ＭＳ ゴシック" pitchFamily="49" charset="-128"/>
              </a:endParaRPr>
            </a:p>
            <a:p>
              <a:r>
                <a:rPr lang="ja-JP" altLang="en-US" sz="5571" dirty="0">
                  <a:latin typeface="ＭＳ ゴシック" pitchFamily="49" charset="-128"/>
                  <a:ea typeface="ＭＳ ゴシック" pitchFamily="49" charset="-128"/>
                </a:rPr>
                <a:t>作成いただいて問題</a:t>
              </a:r>
              <a:r>
                <a:rPr lang="ja-JP" altLang="en-US" sz="5571">
                  <a:latin typeface="ＭＳ ゴシック" pitchFamily="49" charset="-128"/>
                  <a:ea typeface="ＭＳ ゴシック" pitchFamily="49" charset="-128"/>
                </a:rPr>
                <a:t>ございません。</a:t>
              </a:r>
              <a:endParaRPr lang="en-US" altLang="ja-JP" sz="5571" dirty="0">
                <a:latin typeface="ＭＳ ゴシック" pitchFamily="49" charset="-128"/>
                <a:ea typeface="ＭＳ ゴシック" pitchFamily="49" charset="-128"/>
              </a:endParaRPr>
            </a:p>
          </p:txBody>
        </p:sp>
      </p:grpSp>
      <p:sp>
        <p:nvSpPr>
          <p:cNvPr id="20" name="正方形/長方形 19">
            <a:extLst>
              <a:ext uri="{FF2B5EF4-FFF2-40B4-BE49-F238E27FC236}">
                <a16:creationId xmlns:a16="http://schemas.microsoft.com/office/drawing/2014/main" id="{C277A45B-933A-DB99-6A16-B42B31EAB27A}"/>
              </a:ext>
            </a:extLst>
          </p:cNvPr>
          <p:cNvSpPr/>
          <p:nvPr/>
        </p:nvSpPr>
        <p:spPr>
          <a:xfrm>
            <a:off x="33881396" y="21614067"/>
            <a:ext cx="17773730" cy="3521477"/>
          </a:xfrm>
          <a:prstGeom prst="rect">
            <a:avLst/>
          </a:prstGeom>
        </p:spPr>
        <p:txBody>
          <a:bodyPr wrap="square">
            <a:spAutoFit/>
          </a:bodyPr>
          <a:lstStyle/>
          <a:p>
            <a:r>
              <a:rPr lang="en-US" altLang="ja-JP" sz="5571" u="sng" dirty="0">
                <a:latin typeface="ＭＳ ゴシック" pitchFamily="49" charset="-128"/>
                <a:ea typeface="ＭＳ ゴシック" pitchFamily="49" charset="-128"/>
              </a:rPr>
              <a:t>※</a:t>
            </a:r>
            <a:r>
              <a:rPr lang="ja-JP" altLang="en-US" sz="5571" u="sng">
                <a:latin typeface="ＭＳ ゴシック" pitchFamily="49" charset="-128"/>
                <a:ea typeface="ＭＳ ゴシック" pitchFamily="49" charset="-128"/>
              </a:rPr>
              <a:t>ご入稿時は、必ず</a:t>
            </a:r>
            <a:r>
              <a:rPr lang="en-US" altLang="ja-JP" sz="5571" u="sng" dirty="0">
                <a:solidFill>
                  <a:srgbClr val="FF0000"/>
                </a:solidFill>
                <a:latin typeface="ＭＳ ゴシック" pitchFamily="49" charset="-128"/>
                <a:ea typeface="ＭＳ ゴシック" pitchFamily="49" charset="-128"/>
              </a:rPr>
              <a:t>PDF</a:t>
            </a:r>
            <a:r>
              <a:rPr lang="ja-JP" altLang="en-US" sz="5571" u="sng">
                <a:latin typeface="ＭＳ ゴシック" pitchFamily="49" charset="-128"/>
                <a:ea typeface="ＭＳ ゴシック" pitchFamily="49" charset="-128"/>
              </a:rPr>
              <a:t>ファイルにてご入稿ください。</a:t>
            </a:r>
            <a:endParaRPr lang="en-US" altLang="ja-JP" sz="5571" u="sng" dirty="0">
              <a:latin typeface="ＭＳ ゴシック" pitchFamily="49" charset="-128"/>
              <a:ea typeface="ＭＳ ゴシック" pitchFamily="49" charset="-128"/>
            </a:endParaRPr>
          </a:p>
          <a:p>
            <a:r>
              <a:rPr lang="ja-JP" altLang="en-US" sz="5571" u="sng">
                <a:latin typeface="ＭＳ ゴシック" pitchFamily="49" charset="-128"/>
                <a:ea typeface="ＭＳ ゴシック" pitchFamily="49" charset="-128"/>
              </a:rPr>
              <a:t>（</a:t>
            </a:r>
            <a:r>
              <a:rPr lang="en-US" altLang="ja-JP" sz="5571" u="sng" dirty="0">
                <a:solidFill>
                  <a:srgbClr val="FF0000"/>
                </a:solidFill>
                <a:latin typeface="ＭＳ ゴシック" pitchFamily="49" charset="-128"/>
                <a:ea typeface="ＭＳ ゴシック" pitchFamily="49" charset="-128"/>
              </a:rPr>
              <a:t>PDF</a:t>
            </a:r>
            <a:r>
              <a:rPr lang="ja-JP" altLang="en-US" sz="5571" u="sng">
                <a:latin typeface="ＭＳ ゴシック" pitchFamily="49" charset="-128"/>
                <a:ea typeface="ＭＳ ゴシック" pitchFamily="49" charset="-128"/>
              </a:rPr>
              <a:t>が印刷データになります）</a:t>
            </a:r>
            <a:endParaRPr lang="en-US" altLang="ja-JP" sz="5571" u="sng" dirty="0">
              <a:latin typeface="ＭＳ ゴシック" pitchFamily="49" charset="-128"/>
              <a:ea typeface="ＭＳ ゴシック" pitchFamily="49" charset="-128"/>
            </a:endParaRPr>
          </a:p>
          <a:p>
            <a:r>
              <a:rPr lang="en-US" altLang="ja-JP" sz="5571" u="sng" dirty="0">
                <a:latin typeface="ＭＳ ゴシック" pitchFamily="49" charset="-128"/>
                <a:ea typeface="ＭＳ ゴシック" pitchFamily="49" charset="-128"/>
              </a:rPr>
              <a:t>※</a:t>
            </a:r>
            <a:r>
              <a:rPr lang="en-US" altLang="ja-JP" sz="5571" u="sng" dirty="0">
                <a:solidFill>
                  <a:srgbClr val="FF0000"/>
                </a:solidFill>
                <a:latin typeface="ＭＳ ゴシック" pitchFamily="49" charset="-128"/>
                <a:ea typeface="ＭＳ ゴシック" pitchFamily="49" charset="-128"/>
              </a:rPr>
              <a:t>PDF</a:t>
            </a:r>
            <a:r>
              <a:rPr lang="ja-JP" altLang="en-US" sz="5571" u="sng">
                <a:latin typeface="ＭＳ ゴシック" pitchFamily="49" charset="-128"/>
                <a:ea typeface="ＭＳ ゴシック" pitchFamily="49" charset="-128"/>
              </a:rPr>
              <a:t>入稿の際、変換時に文字化け等がないか必ずお客様でご確認いただき、ご入稿ください。</a:t>
            </a:r>
            <a:endParaRPr lang="ja-JP" altLang="en-US" sz="5571" u="sng" dirty="0">
              <a:latin typeface="ＭＳ ゴシック" pitchFamily="49" charset="-128"/>
              <a:ea typeface="ＭＳ ゴシック" pitchFamily="49" charset="-128"/>
            </a:endParaRPr>
          </a:p>
        </p:txBody>
      </p:sp>
    </p:spTree>
  </p:cSld>
  <p:clrMapOvr>
    <a:masterClrMapping/>
  </p:clrMapOvr>
</p:sld>
</file>

<file path=ppt/theme/theme1.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majorFont>
      <a:minorFont>
        <a:latin typeface="Calibri"/>
        <a:ea typeface=""/>
        <a:cs typeface=""/>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9525" cap="flat" cmpd="sng" algn="ctr">
          <a:prstDash val="solid"/>
        </a:ln>
        <a:ln w="25400" cap="flat" cmpd="sng" algn="ctr">
          <a:prstDash val="solid"/>
        </a:ln>
        <a:ln w="38100" cap="flat"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majorFont>
      <a:minorFont>
        <a:latin typeface="Calibri"/>
        <a:ea typeface=""/>
        <a:cs typeface=""/>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9525" cap="flat" cmpd="sng" algn="ctr">
          <a:prstDash val="solid"/>
        </a:ln>
        <a:ln w="25400" cap="flat" cmpd="sng" algn="ctr">
          <a:prstDash val="solid"/>
        </a:ln>
        <a:ln w="38100" cap="flat"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3.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majorFont>
      <a:minorFont>
        <a:latin typeface="Calibri"/>
        <a:ea typeface=""/>
        <a:cs typeface=""/>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9525" cap="flat" cmpd="sng" algn="ctr">
          <a:prstDash val="solid"/>
        </a:ln>
        <a:ln w="25400" cap="flat" cmpd="sng" algn="ctr">
          <a:prstDash val="solid"/>
        </a:ln>
        <a:ln w="38100" cap="flat"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4.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majorFont>
      <a:minorFont>
        <a:latin typeface="Calibri"/>
        <a:ea typeface=""/>
        <a:cs typeface=""/>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9525" cap="flat" cmpd="sng" algn="ctr">
          <a:prstDash val="solid"/>
        </a:ln>
        <a:ln w="25400" cap="flat" cmpd="sng" algn="ctr">
          <a:prstDash val="solid"/>
        </a:ln>
        <a:ln w="38100" cap="flat"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5.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majorFont>
      <a:minorFont>
        <a:latin typeface="Calibri"/>
        <a:ea typeface=""/>
        <a:cs typeface=""/>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9525" cap="flat" cmpd="sng" algn="ctr">
          <a:prstDash val="solid"/>
        </a:ln>
        <a:ln w="25400" cap="flat" cmpd="sng" algn="ctr">
          <a:prstDash val="solid"/>
        </a:ln>
        <a:ln w="38100" cap="flat"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6.xml><?xml version="1.0" encoding="utf-8"?>
<a:theme xmlns:a="http://schemas.openxmlformats.org/drawingml/2006/main" name="Office テーマ">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游ゴシック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
  <TotalTime>7</TotalTime>
  <Words>1606</Words>
  <Application>Microsoft Macintosh PowerPoint</Application>
  <PresentationFormat>ユーザー設定</PresentationFormat>
  <Paragraphs>27</Paragraphs>
  <Slides>1</Slides>
  <Notes>1</Notes>
  <HiddenSlides>0</HiddenSlides>
  <MMClips>0</MMClips>
  <ScaleCrop>false</ScaleCrop>
  <HeadingPairs>
    <vt:vector size="6" baseType="variant">
      <vt:variant>
        <vt:lpstr>使用されているフォント</vt:lpstr>
      </vt:variant>
      <vt:variant>
        <vt:i4>7</vt:i4>
      </vt:variant>
      <vt:variant>
        <vt:lpstr>テーマ</vt:lpstr>
      </vt:variant>
      <vt:variant>
        <vt:i4>5</vt:i4>
      </vt:variant>
      <vt:variant>
        <vt:lpstr>スライド タイトル</vt:lpstr>
      </vt:variant>
      <vt:variant>
        <vt:i4>1</vt:i4>
      </vt:variant>
    </vt:vector>
  </HeadingPairs>
  <TitlesOfParts>
    <vt:vector size="13" baseType="lpstr">
      <vt:lpstr>ＭＳ ゴシック</vt:lpstr>
      <vt:lpstr>Noto Serif JP</vt:lpstr>
      <vt:lpstr>游ゴシック</vt:lpstr>
      <vt:lpstr>Arial</vt:lpstr>
      <vt:lpstr>Calibri</vt:lpstr>
      <vt:lpstr>Symbol</vt:lpstr>
      <vt:lpstr>Wingdings</vt:lpstr>
      <vt:lpstr>Office Theme</vt:lpstr>
      <vt:lpstr>Office Theme</vt:lpstr>
      <vt:lpstr>Office Theme</vt:lpstr>
      <vt:lpstr>Office Theme</vt:lpstr>
      <vt:lpstr>Office Theme</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900x1200_ver3</dc:title>
  <dc:subject/>
  <dc:creator/>
  <dc:description/>
  <cp:lastModifiedBy>tokyo</cp:lastModifiedBy>
  <cp:revision>6</cp:revision>
  <dcterms:created xsi:type="dcterms:W3CDTF">2024-08-29T06:08:31Z</dcterms:created>
  <dcterms:modified xsi:type="dcterms:W3CDTF">2024-09-06T02:41:25Z</dcterms:modified>
  <dc:language>ja-JP</dc:languag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2024-08-29T00:00:00Z</vt:filetime>
  </property>
  <property fmtid="{D5CDD505-2E9C-101B-9397-08002B2CF9AE}" pid="3" name="Creator">
    <vt:lpwstr>Adobe Illustrator 28.1 (Macintosh)</vt:lpwstr>
  </property>
  <property fmtid="{D5CDD505-2E9C-101B-9397-08002B2CF9AE}" pid="4" name="CreatorVersion">
    <vt:lpwstr>21.0.0</vt:lpwstr>
  </property>
  <property fmtid="{D5CDD505-2E9C-101B-9397-08002B2CF9AE}" pid="5" name="LastSaved">
    <vt:filetime>2024-08-29T00:00:00Z</vt:filetime>
  </property>
  <property fmtid="{D5CDD505-2E9C-101B-9397-08002B2CF9AE}" pid="6" name="PresentationFormat">
    <vt:lpwstr>On-screen Show (4:3)</vt:lpwstr>
  </property>
  <property fmtid="{D5CDD505-2E9C-101B-9397-08002B2CF9AE}" pid="7" name="Producer">
    <vt:lpwstr>Adobe PDF library 17.00</vt:lpwstr>
  </property>
</Properties>
</file>