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notesMasterIdLst>
    <p:notesMasterId r:id="rId7"/>
  </p:notesMasterIdLst>
  <p:sldIdLst>
    <p:sldId id="256" r:id="rId6"/>
  </p:sldIdLst>
  <p:sldSz cx="30240288"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082"/>
    <p:restoredTop sz="94708"/>
  </p:normalViewPr>
  <p:slideViewPr>
    <p:cSldViewPr snapToGrid="0">
      <p:cViewPr varScale="1">
        <p:scale>
          <a:sx n="27" d="100"/>
          <a:sy n="27" d="100"/>
        </p:scale>
        <p:origin x="7320"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C7559A35-0F8D-0F43-9E10-8C6630F4E70D}" type="datetimeFigureOut">
              <a:rPr kumimoji="1" lang="ja-JP" altLang="en-US" smtClean="0"/>
              <a:t>2024/9/6</a:t>
            </a:fld>
            <a:endParaRPr kumimoji="1" lang="ja-JP" altLang="en-US"/>
          </a:p>
        </p:txBody>
      </p:sp>
      <p:sp>
        <p:nvSpPr>
          <p:cNvPr id="4" name="スライド イメージ プレースホルダー 3"/>
          <p:cNvSpPr>
            <a:spLocks noGrp="1" noRot="1" noChangeAspect="1"/>
          </p:cNvSpPr>
          <p:nvPr>
            <p:ph type="sldImg" idx="2"/>
          </p:nvPr>
        </p:nvSpPr>
        <p:spPr>
          <a:xfrm>
            <a:off x="2697163" y="1336675"/>
            <a:ext cx="2165350" cy="360838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18E348EA-7F78-434B-80AC-B227A8729350}" type="slidenum">
              <a:rPr kumimoji="1" lang="ja-JP" altLang="en-US" smtClean="0"/>
              <a:t>‹#›</a:t>
            </a:fld>
            <a:endParaRPr kumimoji="1" lang="ja-JP" altLang="en-US"/>
          </a:p>
        </p:txBody>
      </p:sp>
    </p:spTree>
    <p:extLst>
      <p:ext uri="{BB962C8B-B14F-4D97-AF65-F5344CB8AC3E}">
        <p14:creationId xmlns:p14="http://schemas.microsoft.com/office/powerpoint/2010/main" val="33859814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18E348EA-7F78-434B-80AC-B227A8729350}" type="slidenum">
              <a:rPr kumimoji="1" lang="ja-JP" altLang="en-US" smtClean="0"/>
              <a:t>1</a:t>
            </a:fld>
            <a:endParaRPr kumimoji="1" lang="ja-JP" altLang="en-US"/>
          </a:p>
        </p:txBody>
      </p:sp>
    </p:spTree>
    <p:extLst>
      <p:ext uri="{BB962C8B-B14F-4D97-AF65-F5344CB8AC3E}">
        <p14:creationId xmlns:p14="http://schemas.microsoft.com/office/powerpoint/2010/main" val="1829414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2B2D4FD7-827F-46CC-9074-20CDED96EB5A}"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821A3E96-4A1C-4008-A55E-E17742371569}"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67FF3904-A48C-424B-88F7-4302C1955622}"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640AF16B-DF33-4596-B127-3ED19A02B9B4}"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F564DB94-FF0E-4544-B3ED-DC1E020E2571}"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268360" y="15624000"/>
            <a:ext cx="2570328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CC8553B8-3FAB-452C-9916-55284788141B}"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512000" y="11793600"/>
            <a:ext cx="27215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512000" y="2016000"/>
            <a:ext cx="2721528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512000" y="11591640"/>
            <a:ext cx="2721528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FD1EEAD6-C58A-4B11-B260-25D7DD791087}"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512000" y="2016000"/>
            <a:ext cx="2721528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512000" y="11591640"/>
            <a:ext cx="131540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5573600" y="11591640"/>
            <a:ext cx="131540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E934868-1F88-4B87-8ECC-7E5A115F168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512000" y="2016000"/>
            <a:ext cx="2721528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636E2040-F1FD-4E53-B377-735F8A1C3BEF}"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512000" y="11793600"/>
            <a:ext cx="27215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4A358FE6-FA13-44BF-B34A-15F9BFF1D9E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512000" y="11793600"/>
            <a:ext cx="27215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0" y="0"/>
            <a:ext cx="30232800" cy="50398920"/>
            <a:chOff x="0" y="0"/>
            <a:chExt cx="30232800" cy="50398920"/>
          </a:xfrm>
        </p:grpSpPr>
        <p:sp>
          <p:nvSpPr>
            <p:cNvPr id="37" name="object 3"/>
            <p:cNvSpPr/>
            <p:nvPr/>
          </p:nvSpPr>
          <p:spPr>
            <a:xfrm>
              <a:off x="0" y="6720120"/>
              <a:ext cx="30232800" cy="43678800"/>
            </a:xfrm>
            <a:custGeom>
              <a:avLst/>
              <a:gdLst>
                <a:gd name="textAreaLeft" fmla="*/ 0 w 30232800"/>
                <a:gd name="textAreaRight" fmla="*/ 30233160 w 30232800"/>
                <a:gd name="textAreaTop" fmla="*/ 0 h 43678800"/>
                <a:gd name="textAreaBottom" fmla="*/ 43679160 h 43678800"/>
              </a:gdLst>
              <a:ahLst/>
              <a:cxnLst/>
              <a:rect l="textAreaLeft" t="textAreaTop" r="textAreaRight" b="textAreaBottom"/>
              <a:pathLst>
                <a:path w="12062460" h="17423765">
                  <a:moveTo>
                    <a:pt x="0" y="17423549"/>
                  </a:moveTo>
                  <a:lnTo>
                    <a:pt x="12062454" y="17423549"/>
                  </a:lnTo>
                  <a:lnTo>
                    <a:pt x="12062454" y="0"/>
                  </a:lnTo>
                  <a:lnTo>
                    <a:pt x="0" y="0"/>
                  </a:lnTo>
                  <a:lnTo>
                    <a:pt x="0" y="17423549"/>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6718680" y="0"/>
              <a:ext cx="23514120" cy="6720120"/>
            </a:xfrm>
            <a:custGeom>
              <a:avLst/>
              <a:gdLst>
                <a:gd name="textAreaLeft" fmla="*/ 0 w 23514120"/>
                <a:gd name="textAreaRight" fmla="*/ 23514480 w 23514120"/>
                <a:gd name="textAreaTop" fmla="*/ 0 h 6720120"/>
                <a:gd name="textAreaBottom" fmla="*/ 6720480 h 6720120"/>
              </a:gdLst>
              <a:ahLst/>
              <a:cxnLst/>
              <a:rect l="textAreaLeft" t="textAreaTop" r="textAreaRight" b="textAreaBottom"/>
              <a:pathLst>
                <a:path w="9382125" h="2680970">
                  <a:moveTo>
                    <a:pt x="0" y="2680540"/>
                  </a:moveTo>
                  <a:lnTo>
                    <a:pt x="9381909" y="2680540"/>
                  </a:lnTo>
                  <a:lnTo>
                    <a:pt x="9381909" y="0"/>
                  </a:lnTo>
                  <a:lnTo>
                    <a:pt x="0" y="0"/>
                  </a:lnTo>
                  <a:lnTo>
                    <a:pt x="0" y="268054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object 5"/>
            <p:cNvSpPr/>
            <p:nvPr/>
          </p:nvSpPr>
          <p:spPr>
            <a:xfrm>
              <a:off x="503640" y="11237760"/>
              <a:ext cx="29224800" cy="33523560"/>
            </a:xfrm>
            <a:custGeom>
              <a:avLst/>
              <a:gdLst>
                <a:gd name="textAreaLeft" fmla="*/ 0 w 29224800"/>
                <a:gd name="textAreaRight" fmla="*/ 29225160 w 29224800"/>
                <a:gd name="textAreaTop" fmla="*/ 0 h 33523560"/>
                <a:gd name="textAreaBottom" fmla="*/ 33523920 h 33523560"/>
              </a:gdLst>
              <a:ahLst/>
              <a:cxnLst/>
              <a:rect l="textAreaLeft" t="textAreaTop" r="textAreaRight" b="textAreaBottom"/>
              <a:pathLst>
                <a:path w="11660505" h="13372465">
                  <a:moveTo>
                    <a:pt x="11660378" y="13104190"/>
                  </a:moveTo>
                  <a:lnTo>
                    <a:pt x="0" y="13104190"/>
                  </a:lnTo>
                  <a:lnTo>
                    <a:pt x="0" y="13372237"/>
                  </a:lnTo>
                  <a:lnTo>
                    <a:pt x="11660378" y="13372237"/>
                  </a:lnTo>
                  <a:lnTo>
                    <a:pt x="11660378" y="13104190"/>
                  </a:lnTo>
                  <a:close/>
                </a:path>
                <a:path w="11660505" h="13372465">
                  <a:moveTo>
                    <a:pt x="11660378" y="0"/>
                  </a:moveTo>
                  <a:lnTo>
                    <a:pt x="0" y="0"/>
                  </a:lnTo>
                  <a:lnTo>
                    <a:pt x="0" y="6592646"/>
                  </a:lnTo>
                  <a:lnTo>
                    <a:pt x="11660378" y="6592646"/>
                  </a:lnTo>
                  <a:lnTo>
                    <a:pt x="11660378"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 name="object 6"/>
            <p:cNvSpPr/>
            <p:nvPr/>
          </p:nvSpPr>
          <p:spPr>
            <a:xfrm>
              <a:off x="0" y="0"/>
              <a:ext cx="6718680" cy="6720120"/>
            </a:xfrm>
            <a:custGeom>
              <a:avLst/>
              <a:gdLst>
                <a:gd name="textAreaLeft" fmla="*/ 0 w 6718680"/>
                <a:gd name="textAreaRight" fmla="*/ 6719040 w 6718680"/>
                <a:gd name="textAreaTop" fmla="*/ 0 h 6720120"/>
                <a:gd name="textAreaBottom" fmla="*/ 6720480 h 6720120"/>
              </a:gdLst>
              <a:ahLst/>
              <a:cxnLst/>
              <a:rect l="textAreaLeft" t="textAreaTop" r="textAreaRight" b="textAreaBottom"/>
              <a:pathLst>
                <a:path w="2680970" h="2680970">
                  <a:moveTo>
                    <a:pt x="2680544" y="0"/>
                  </a:moveTo>
                  <a:lnTo>
                    <a:pt x="0" y="0"/>
                  </a:lnTo>
                  <a:lnTo>
                    <a:pt x="0" y="2680540"/>
                  </a:lnTo>
                  <a:lnTo>
                    <a:pt x="2680544" y="2680540"/>
                  </a:lnTo>
                  <a:lnTo>
                    <a:pt x="2680544"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object 7"/>
            <p:cNvSpPr/>
            <p:nvPr/>
          </p:nvSpPr>
          <p:spPr>
            <a:xfrm>
              <a:off x="503640" y="7056720"/>
              <a:ext cx="29224800" cy="988920"/>
            </a:xfrm>
            <a:custGeom>
              <a:avLst/>
              <a:gdLst>
                <a:gd name="textAreaLeft" fmla="*/ 0 w 29224800"/>
                <a:gd name="textAreaRight" fmla="*/ 29225160 w 29224800"/>
                <a:gd name="textAreaTop" fmla="*/ 0 h 988920"/>
                <a:gd name="textAreaBottom" fmla="*/ 989280 h 988920"/>
              </a:gdLst>
              <a:ahLst/>
              <a:cxnLst/>
              <a:rect l="textAreaLeft" t="textAreaTop" r="textAreaRight" b="textAreaBottom"/>
              <a:pathLst>
                <a:path w="11660505" h="394969">
                  <a:moveTo>
                    <a:pt x="11660360" y="0"/>
                  </a:moveTo>
                  <a:lnTo>
                    <a:pt x="0" y="0"/>
                  </a:lnTo>
                  <a:lnTo>
                    <a:pt x="0" y="394973"/>
                  </a:lnTo>
                  <a:lnTo>
                    <a:pt x="11660360" y="394973"/>
                  </a:lnTo>
                  <a:lnTo>
                    <a:pt x="11660360"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 name="object 8"/>
            <p:cNvSpPr/>
            <p:nvPr/>
          </p:nvSpPr>
          <p:spPr>
            <a:xfrm>
              <a:off x="503640" y="8046720"/>
              <a:ext cx="29224800" cy="3191040"/>
            </a:xfrm>
            <a:custGeom>
              <a:avLst/>
              <a:gdLst>
                <a:gd name="textAreaLeft" fmla="*/ 0 w 29224800"/>
                <a:gd name="textAreaRight" fmla="*/ 29225160 w 29224800"/>
                <a:gd name="textAreaTop" fmla="*/ 0 h 3191040"/>
                <a:gd name="textAreaBottom" fmla="*/ 3191400 h 3191040"/>
              </a:gdLst>
              <a:ahLst/>
              <a:cxnLst/>
              <a:rect l="textAreaLeft" t="textAreaTop" r="textAreaRight" b="textAreaBottom"/>
              <a:pathLst>
                <a:path w="11660505" h="1273175">
                  <a:moveTo>
                    <a:pt x="11660360" y="0"/>
                  </a:moveTo>
                  <a:lnTo>
                    <a:pt x="0" y="0"/>
                  </a:lnTo>
                  <a:lnTo>
                    <a:pt x="0" y="1272737"/>
                  </a:lnTo>
                  <a:lnTo>
                    <a:pt x="11660360" y="1272737"/>
                  </a:lnTo>
                  <a:lnTo>
                    <a:pt x="11660360"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 name="object 9"/>
            <p:cNvSpPr/>
            <p:nvPr/>
          </p:nvSpPr>
          <p:spPr>
            <a:xfrm>
              <a:off x="672120" y="8214480"/>
              <a:ext cx="28889280" cy="2854800"/>
            </a:xfrm>
            <a:custGeom>
              <a:avLst/>
              <a:gdLst>
                <a:gd name="textAreaLeft" fmla="*/ 0 w 28889280"/>
                <a:gd name="textAreaRight" fmla="*/ 28889640 w 28889280"/>
                <a:gd name="textAreaTop" fmla="*/ 0 h 2854800"/>
                <a:gd name="textAreaBottom" fmla="*/ 2855160 h 2854800"/>
              </a:gdLst>
              <a:ahLst/>
              <a:cxnLst/>
              <a:rect l="textAreaLeft" t="textAreaTop" r="textAreaRight" b="textAreaBottom"/>
              <a:pathLst>
                <a:path w="11526520" h="1139189">
                  <a:moveTo>
                    <a:pt x="11526335" y="0"/>
                  </a:moveTo>
                  <a:lnTo>
                    <a:pt x="0" y="0"/>
                  </a:lnTo>
                  <a:lnTo>
                    <a:pt x="0" y="1138712"/>
                  </a:lnTo>
                  <a:lnTo>
                    <a:pt x="11526335" y="1138712"/>
                  </a:lnTo>
                  <a:lnTo>
                    <a:pt x="1152633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 name="object 10"/>
            <p:cNvSpPr/>
            <p:nvPr/>
          </p:nvSpPr>
          <p:spPr>
            <a:xfrm>
              <a:off x="503640" y="11909520"/>
              <a:ext cx="14514480" cy="988920"/>
            </a:xfrm>
            <a:custGeom>
              <a:avLst/>
              <a:gdLst>
                <a:gd name="textAreaLeft" fmla="*/ 0 w 14514480"/>
                <a:gd name="textAreaRight" fmla="*/ 14514840 w 14514480"/>
                <a:gd name="textAreaTop" fmla="*/ 0 h 988920"/>
                <a:gd name="textAreaBottom" fmla="*/ 989280 h 988920"/>
              </a:gdLst>
              <a:ahLst/>
              <a:cxnLst/>
              <a:rect l="textAreaLeft" t="textAreaTop" r="textAreaRight" b="textAreaBottom"/>
              <a:pathLst>
                <a:path w="5791200" h="394970">
                  <a:moveTo>
                    <a:pt x="5790607" y="0"/>
                  </a:moveTo>
                  <a:lnTo>
                    <a:pt x="0" y="0"/>
                  </a:lnTo>
                  <a:lnTo>
                    <a:pt x="0" y="394973"/>
                  </a:lnTo>
                  <a:lnTo>
                    <a:pt x="5790607" y="394973"/>
                  </a:lnTo>
                  <a:lnTo>
                    <a:pt x="579060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 name="object 11"/>
            <p:cNvSpPr/>
            <p:nvPr/>
          </p:nvSpPr>
          <p:spPr>
            <a:xfrm>
              <a:off x="503640" y="12899520"/>
              <a:ext cx="14514480" cy="4988160"/>
            </a:xfrm>
            <a:custGeom>
              <a:avLst/>
              <a:gdLst>
                <a:gd name="textAreaLeft" fmla="*/ 0 w 14514480"/>
                <a:gd name="textAreaRight" fmla="*/ 14514840 w 14514480"/>
                <a:gd name="textAreaTop" fmla="*/ 0 h 4988160"/>
                <a:gd name="textAreaBottom" fmla="*/ 4988520 h 4988160"/>
              </a:gdLst>
              <a:ahLst/>
              <a:cxnLst/>
              <a:rect l="textAreaLeft" t="textAreaTop" r="textAreaRight" b="textAreaBottom"/>
              <a:pathLst>
                <a:path w="5791200" h="1990090">
                  <a:moveTo>
                    <a:pt x="5790607" y="0"/>
                  </a:moveTo>
                  <a:lnTo>
                    <a:pt x="0" y="0"/>
                  </a:lnTo>
                  <a:lnTo>
                    <a:pt x="0" y="1989969"/>
                  </a:lnTo>
                  <a:lnTo>
                    <a:pt x="5790607" y="1989969"/>
                  </a:lnTo>
                  <a:lnTo>
                    <a:pt x="579060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12"/>
            <p:cNvSpPr/>
            <p:nvPr/>
          </p:nvSpPr>
          <p:spPr>
            <a:xfrm>
              <a:off x="672120" y="13067280"/>
              <a:ext cx="14177160" cy="4652280"/>
            </a:xfrm>
            <a:custGeom>
              <a:avLst/>
              <a:gdLst>
                <a:gd name="textAreaLeft" fmla="*/ 0 w 14177160"/>
                <a:gd name="textAreaRight" fmla="*/ 14177520 w 14177160"/>
                <a:gd name="textAreaTop" fmla="*/ 0 h 4652280"/>
                <a:gd name="textAreaBottom" fmla="*/ 4652640 h 4652280"/>
              </a:gdLst>
              <a:ahLst/>
              <a:cxnLst/>
              <a:rect l="textAreaLeft" t="textAreaTop" r="textAreaRight" b="textAreaBottom"/>
              <a:pathLst>
                <a:path w="5656580" h="1856104">
                  <a:moveTo>
                    <a:pt x="5656582" y="0"/>
                  </a:moveTo>
                  <a:lnTo>
                    <a:pt x="0" y="0"/>
                  </a:lnTo>
                  <a:lnTo>
                    <a:pt x="0" y="1855940"/>
                  </a:lnTo>
                  <a:lnTo>
                    <a:pt x="5656582" y="1855940"/>
                  </a:lnTo>
                  <a:lnTo>
                    <a:pt x="56565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 name="object 13"/>
            <p:cNvSpPr/>
            <p:nvPr/>
          </p:nvSpPr>
          <p:spPr>
            <a:xfrm>
              <a:off x="15215760" y="11909520"/>
              <a:ext cx="14514480" cy="988920"/>
            </a:xfrm>
            <a:custGeom>
              <a:avLst/>
              <a:gdLst>
                <a:gd name="textAreaLeft" fmla="*/ 0 w 14514480"/>
                <a:gd name="textAreaRight" fmla="*/ 14514840 w 14514480"/>
                <a:gd name="textAreaTop" fmla="*/ 0 h 988920"/>
                <a:gd name="textAreaBottom" fmla="*/ 989280 h 988920"/>
              </a:gdLst>
              <a:ahLst/>
              <a:cxnLst/>
              <a:rect l="textAreaLeft" t="textAreaTop" r="textAreaRight" b="textAreaBottom"/>
              <a:pathLst>
                <a:path w="5791200" h="394970">
                  <a:moveTo>
                    <a:pt x="5790607" y="0"/>
                  </a:moveTo>
                  <a:lnTo>
                    <a:pt x="0" y="0"/>
                  </a:lnTo>
                  <a:lnTo>
                    <a:pt x="0" y="394973"/>
                  </a:lnTo>
                  <a:lnTo>
                    <a:pt x="5790607" y="394973"/>
                  </a:lnTo>
                  <a:lnTo>
                    <a:pt x="579060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 name="object 14"/>
            <p:cNvSpPr/>
            <p:nvPr/>
          </p:nvSpPr>
          <p:spPr>
            <a:xfrm>
              <a:off x="15215760" y="12899520"/>
              <a:ext cx="14514480" cy="4988160"/>
            </a:xfrm>
            <a:custGeom>
              <a:avLst/>
              <a:gdLst>
                <a:gd name="textAreaLeft" fmla="*/ 0 w 14514480"/>
                <a:gd name="textAreaRight" fmla="*/ 14514840 w 14514480"/>
                <a:gd name="textAreaTop" fmla="*/ 0 h 4988160"/>
                <a:gd name="textAreaBottom" fmla="*/ 4988520 h 4988160"/>
              </a:gdLst>
              <a:ahLst/>
              <a:cxnLst/>
              <a:rect l="textAreaLeft" t="textAreaTop" r="textAreaRight" b="textAreaBottom"/>
              <a:pathLst>
                <a:path w="5791200" h="1990090">
                  <a:moveTo>
                    <a:pt x="5790607" y="0"/>
                  </a:moveTo>
                  <a:lnTo>
                    <a:pt x="0" y="0"/>
                  </a:lnTo>
                  <a:lnTo>
                    <a:pt x="0" y="1989969"/>
                  </a:lnTo>
                  <a:lnTo>
                    <a:pt x="5790607" y="1989969"/>
                  </a:lnTo>
                  <a:lnTo>
                    <a:pt x="579060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5"/>
            <p:cNvSpPr/>
            <p:nvPr/>
          </p:nvSpPr>
          <p:spPr>
            <a:xfrm>
              <a:off x="15383520" y="13067280"/>
              <a:ext cx="14177160" cy="4652280"/>
            </a:xfrm>
            <a:custGeom>
              <a:avLst/>
              <a:gdLst>
                <a:gd name="textAreaLeft" fmla="*/ 0 w 14177160"/>
                <a:gd name="textAreaRight" fmla="*/ 14177520 w 14177160"/>
                <a:gd name="textAreaTop" fmla="*/ 0 h 4652280"/>
                <a:gd name="textAreaBottom" fmla="*/ 4652640 h 4652280"/>
              </a:gdLst>
              <a:ahLst/>
              <a:cxnLst/>
              <a:rect l="textAreaLeft" t="textAreaTop" r="textAreaRight" b="textAreaBottom"/>
              <a:pathLst>
                <a:path w="5656580" h="1856104">
                  <a:moveTo>
                    <a:pt x="5656582" y="0"/>
                  </a:moveTo>
                  <a:lnTo>
                    <a:pt x="0" y="0"/>
                  </a:lnTo>
                  <a:lnTo>
                    <a:pt x="0" y="1855940"/>
                  </a:lnTo>
                  <a:lnTo>
                    <a:pt x="5656582" y="1855940"/>
                  </a:lnTo>
                  <a:lnTo>
                    <a:pt x="56565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object 16"/>
            <p:cNvSpPr/>
            <p:nvPr/>
          </p:nvSpPr>
          <p:spPr>
            <a:xfrm>
              <a:off x="503640" y="18560880"/>
              <a:ext cx="14514480" cy="988920"/>
            </a:xfrm>
            <a:custGeom>
              <a:avLst/>
              <a:gdLst>
                <a:gd name="textAreaLeft" fmla="*/ 0 w 14514480"/>
                <a:gd name="textAreaRight" fmla="*/ 14514840 w 14514480"/>
                <a:gd name="textAreaTop" fmla="*/ 0 h 988920"/>
                <a:gd name="textAreaBottom" fmla="*/ 989280 h 988920"/>
              </a:gdLst>
              <a:ahLst/>
              <a:cxnLst/>
              <a:rect l="textAreaLeft" t="textAreaTop" r="textAreaRight" b="textAreaBottom"/>
              <a:pathLst>
                <a:path w="5791200" h="394970">
                  <a:moveTo>
                    <a:pt x="5790607" y="0"/>
                  </a:moveTo>
                  <a:lnTo>
                    <a:pt x="0" y="0"/>
                  </a:lnTo>
                  <a:lnTo>
                    <a:pt x="0" y="394973"/>
                  </a:lnTo>
                  <a:lnTo>
                    <a:pt x="5790607" y="394973"/>
                  </a:lnTo>
                  <a:lnTo>
                    <a:pt x="579060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object 17"/>
            <p:cNvSpPr/>
            <p:nvPr/>
          </p:nvSpPr>
          <p:spPr>
            <a:xfrm>
              <a:off x="503640" y="19550880"/>
              <a:ext cx="14514480" cy="7541280"/>
            </a:xfrm>
            <a:custGeom>
              <a:avLst/>
              <a:gdLst>
                <a:gd name="textAreaLeft" fmla="*/ 0 w 14514480"/>
                <a:gd name="textAreaRight" fmla="*/ 14514840 w 14514480"/>
                <a:gd name="textAreaTop" fmla="*/ 0 h 7541280"/>
                <a:gd name="textAreaBottom" fmla="*/ 7541640 h 7541280"/>
              </a:gdLst>
              <a:ahLst/>
              <a:cxnLst/>
              <a:rect l="textAreaLeft" t="textAreaTop" r="textAreaRight" b="textAreaBottom"/>
              <a:pathLst>
                <a:path w="5791200" h="3008629">
                  <a:moveTo>
                    <a:pt x="5790607" y="0"/>
                  </a:moveTo>
                  <a:lnTo>
                    <a:pt x="0" y="0"/>
                  </a:lnTo>
                  <a:lnTo>
                    <a:pt x="0" y="3008576"/>
                  </a:lnTo>
                  <a:lnTo>
                    <a:pt x="5790607" y="3008576"/>
                  </a:lnTo>
                  <a:lnTo>
                    <a:pt x="579060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672120" y="19718640"/>
              <a:ext cx="14177160" cy="7205760"/>
            </a:xfrm>
            <a:custGeom>
              <a:avLst/>
              <a:gdLst>
                <a:gd name="textAreaLeft" fmla="*/ 0 w 14177160"/>
                <a:gd name="textAreaRight" fmla="*/ 14177520 w 14177160"/>
                <a:gd name="textAreaTop" fmla="*/ 0 h 7205760"/>
                <a:gd name="textAreaBottom" fmla="*/ 7206120 h 7205760"/>
              </a:gdLst>
              <a:ahLst/>
              <a:cxnLst/>
              <a:rect l="textAreaLeft" t="textAreaTop" r="textAreaRight" b="textAreaBottom"/>
              <a:pathLst>
                <a:path w="5656580" h="2874645">
                  <a:moveTo>
                    <a:pt x="5656582" y="0"/>
                  </a:moveTo>
                  <a:lnTo>
                    <a:pt x="0" y="0"/>
                  </a:lnTo>
                  <a:lnTo>
                    <a:pt x="0" y="2874547"/>
                  </a:lnTo>
                  <a:lnTo>
                    <a:pt x="5656582" y="2874547"/>
                  </a:lnTo>
                  <a:lnTo>
                    <a:pt x="56565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5215760" y="18560880"/>
              <a:ext cx="14514480" cy="988920"/>
            </a:xfrm>
            <a:custGeom>
              <a:avLst/>
              <a:gdLst>
                <a:gd name="textAreaLeft" fmla="*/ 0 w 14514480"/>
                <a:gd name="textAreaRight" fmla="*/ 14514840 w 14514480"/>
                <a:gd name="textAreaTop" fmla="*/ 0 h 988920"/>
                <a:gd name="textAreaBottom" fmla="*/ 989280 h 988920"/>
              </a:gdLst>
              <a:ahLst/>
              <a:cxnLst/>
              <a:rect l="textAreaLeft" t="textAreaTop" r="textAreaRight" b="textAreaBottom"/>
              <a:pathLst>
                <a:path w="5791200" h="394970">
                  <a:moveTo>
                    <a:pt x="5790607" y="0"/>
                  </a:moveTo>
                  <a:lnTo>
                    <a:pt x="0" y="0"/>
                  </a:lnTo>
                  <a:lnTo>
                    <a:pt x="0" y="394973"/>
                  </a:lnTo>
                  <a:lnTo>
                    <a:pt x="5790607" y="394973"/>
                  </a:lnTo>
                  <a:lnTo>
                    <a:pt x="579060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4" name="object 20"/>
            <p:cNvSpPr/>
            <p:nvPr/>
          </p:nvSpPr>
          <p:spPr>
            <a:xfrm>
              <a:off x="15215760" y="19550880"/>
              <a:ext cx="14514480" cy="7541280"/>
            </a:xfrm>
            <a:custGeom>
              <a:avLst/>
              <a:gdLst>
                <a:gd name="textAreaLeft" fmla="*/ 0 w 14514480"/>
                <a:gd name="textAreaRight" fmla="*/ 14514840 w 14514480"/>
                <a:gd name="textAreaTop" fmla="*/ 0 h 7541280"/>
                <a:gd name="textAreaBottom" fmla="*/ 7541640 h 7541280"/>
              </a:gdLst>
              <a:ahLst/>
              <a:cxnLst/>
              <a:rect l="textAreaLeft" t="textAreaTop" r="textAreaRight" b="textAreaBottom"/>
              <a:pathLst>
                <a:path w="5791200" h="3008629">
                  <a:moveTo>
                    <a:pt x="5790607" y="0"/>
                  </a:moveTo>
                  <a:lnTo>
                    <a:pt x="0" y="0"/>
                  </a:lnTo>
                  <a:lnTo>
                    <a:pt x="0" y="3008576"/>
                  </a:lnTo>
                  <a:lnTo>
                    <a:pt x="5790607" y="3008576"/>
                  </a:lnTo>
                  <a:lnTo>
                    <a:pt x="579060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 name="object 21"/>
            <p:cNvSpPr/>
            <p:nvPr/>
          </p:nvSpPr>
          <p:spPr>
            <a:xfrm>
              <a:off x="15383520" y="19718640"/>
              <a:ext cx="14177160" cy="7205760"/>
            </a:xfrm>
            <a:custGeom>
              <a:avLst/>
              <a:gdLst>
                <a:gd name="textAreaLeft" fmla="*/ 0 w 14177160"/>
                <a:gd name="textAreaRight" fmla="*/ 14177520 w 14177160"/>
                <a:gd name="textAreaTop" fmla="*/ 0 h 7205760"/>
                <a:gd name="textAreaBottom" fmla="*/ 7206120 h 7205760"/>
              </a:gdLst>
              <a:ahLst/>
              <a:cxnLst/>
              <a:rect l="textAreaLeft" t="textAreaTop" r="textAreaRight" b="textAreaBottom"/>
              <a:pathLst>
                <a:path w="5656580" h="2874645">
                  <a:moveTo>
                    <a:pt x="5656582" y="0"/>
                  </a:moveTo>
                  <a:lnTo>
                    <a:pt x="0" y="0"/>
                  </a:lnTo>
                  <a:lnTo>
                    <a:pt x="0" y="2874547"/>
                  </a:lnTo>
                  <a:lnTo>
                    <a:pt x="5656582" y="2874547"/>
                  </a:lnTo>
                  <a:lnTo>
                    <a:pt x="565658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object 22"/>
            <p:cNvSpPr/>
            <p:nvPr/>
          </p:nvSpPr>
          <p:spPr>
            <a:xfrm>
              <a:off x="503640" y="27764280"/>
              <a:ext cx="29224800" cy="989280"/>
            </a:xfrm>
            <a:custGeom>
              <a:avLst/>
              <a:gdLst>
                <a:gd name="textAreaLeft" fmla="*/ 0 w 29224800"/>
                <a:gd name="textAreaRight" fmla="*/ 29225160 w 29224800"/>
                <a:gd name="textAreaTop" fmla="*/ 0 h 989280"/>
                <a:gd name="textAreaBottom" fmla="*/ 989640 h 989280"/>
              </a:gdLst>
              <a:ahLst/>
              <a:cxnLst/>
              <a:rect l="textAreaLeft" t="textAreaTop" r="textAreaRight" b="textAreaBottom"/>
              <a:pathLst>
                <a:path w="11660505" h="394970">
                  <a:moveTo>
                    <a:pt x="11660360" y="0"/>
                  </a:moveTo>
                  <a:lnTo>
                    <a:pt x="0" y="0"/>
                  </a:lnTo>
                  <a:lnTo>
                    <a:pt x="0" y="394973"/>
                  </a:lnTo>
                  <a:lnTo>
                    <a:pt x="11660360" y="394973"/>
                  </a:lnTo>
                  <a:lnTo>
                    <a:pt x="11660360"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7" name="object 23"/>
            <p:cNvSpPr/>
            <p:nvPr/>
          </p:nvSpPr>
          <p:spPr>
            <a:xfrm>
              <a:off x="503640" y="28755360"/>
              <a:ext cx="29224800" cy="15334200"/>
            </a:xfrm>
            <a:custGeom>
              <a:avLst/>
              <a:gdLst>
                <a:gd name="textAreaLeft" fmla="*/ 0 w 29224800"/>
                <a:gd name="textAreaRight" fmla="*/ 29225160 w 29224800"/>
                <a:gd name="textAreaTop" fmla="*/ 0 h 15334200"/>
                <a:gd name="textAreaBottom" fmla="*/ 15334560 h 15334200"/>
              </a:gdLst>
              <a:ahLst/>
              <a:cxnLst/>
              <a:rect l="textAreaLeft" t="textAreaTop" r="textAreaRight" b="textAreaBottom"/>
              <a:pathLst>
                <a:path w="11660505" h="6116955">
                  <a:moveTo>
                    <a:pt x="11660360" y="0"/>
                  </a:moveTo>
                  <a:lnTo>
                    <a:pt x="0" y="0"/>
                  </a:lnTo>
                  <a:lnTo>
                    <a:pt x="0" y="6116568"/>
                  </a:lnTo>
                  <a:lnTo>
                    <a:pt x="11660360" y="6116568"/>
                  </a:lnTo>
                  <a:lnTo>
                    <a:pt x="11660360"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8" name="object 24"/>
            <p:cNvSpPr/>
            <p:nvPr/>
          </p:nvSpPr>
          <p:spPr>
            <a:xfrm>
              <a:off x="672120" y="28923120"/>
              <a:ext cx="28889280" cy="14997960"/>
            </a:xfrm>
            <a:custGeom>
              <a:avLst/>
              <a:gdLst>
                <a:gd name="textAreaLeft" fmla="*/ 0 w 28889280"/>
                <a:gd name="textAreaRight" fmla="*/ 28889640 w 28889280"/>
                <a:gd name="textAreaTop" fmla="*/ 0 h 14997960"/>
                <a:gd name="textAreaBottom" fmla="*/ 14998320 h 14997960"/>
              </a:gdLst>
              <a:ahLst/>
              <a:cxnLst/>
              <a:rect l="textAreaLeft" t="textAreaTop" r="textAreaRight" b="textAreaBottom"/>
              <a:pathLst>
                <a:path w="11526520" h="5982969">
                  <a:moveTo>
                    <a:pt x="11526335" y="0"/>
                  </a:moveTo>
                  <a:lnTo>
                    <a:pt x="0" y="0"/>
                  </a:lnTo>
                  <a:lnTo>
                    <a:pt x="0" y="5982538"/>
                  </a:lnTo>
                  <a:lnTo>
                    <a:pt x="11526335" y="5982538"/>
                  </a:lnTo>
                  <a:lnTo>
                    <a:pt x="1152633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503640" y="44761320"/>
              <a:ext cx="29224800" cy="988920"/>
            </a:xfrm>
            <a:custGeom>
              <a:avLst/>
              <a:gdLst>
                <a:gd name="textAreaLeft" fmla="*/ 0 w 29224800"/>
                <a:gd name="textAreaRight" fmla="*/ 29225160 w 29224800"/>
                <a:gd name="textAreaTop" fmla="*/ 0 h 988920"/>
                <a:gd name="textAreaBottom" fmla="*/ 989280 h 988920"/>
              </a:gdLst>
              <a:ahLst/>
              <a:cxnLst/>
              <a:rect l="textAreaLeft" t="textAreaTop" r="textAreaRight" b="textAreaBottom"/>
              <a:pathLst>
                <a:path w="11660505" h="394969">
                  <a:moveTo>
                    <a:pt x="11660360" y="0"/>
                  </a:moveTo>
                  <a:lnTo>
                    <a:pt x="0" y="0"/>
                  </a:lnTo>
                  <a:lnTo>
                    <a:pt x="0" y="394973"/>
                  </a:lnTo>
                  <a:lnTo>
                    <a:pt x="11660360" y="394973"/>
                  </a:lnTo>
                  <a:lnTo>
                    <a:pt x="11660360"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0" name="object 26"/>
            <p:cNvSpPr/>
            <p:nvPr/>
          </p:nvSpPr>
          <p:spPr>
            <a:xfrm>
              <a:off x="503640" y="45751320"/>
              <a:ext cx="29224800" cy="4177440"/>
            </a:xfrm>
            <a:custGeom>
              <a:avLst/>
              <a:gdLst>
                <a:gd name="textAreaLeft" fmla="*/ 0 w 29224800"/>
                <a:gd name="textAreaRight" fmla="*/ 29225160 w 29224800"/>
                <a:gd name="textAreaTop" fmla="*/ 0 h 4177440"/>
                <a:gd name="textAreaBottom" fmla="*/ 4177800 h 4177440"/>
              </a:gdLst>
              <a:ahLst/>
              <a:cxnLst/>
              <a:rect l="textAreaLeft" t="textAreaTop" r="textAreaRight" b="textAreaBottom"/>
              <a:pathLst>
                <a:path w="11660505" h="1666875">
                  <a:moveTo>
                    <a:pt x="11660360" y="0"/>
                  </a:moveTo>
                  <a:lnTo>
                    <a:pt x="0" y="0"/>
                  </a:lnTo>
                  <a:lnTo>
                    <a:pt x="0" y="1666533"/>
                  </a:lnTo>
                  <a:lnTo>
                    <a:pt x="11660360" y="1666533"/>
                  </a:lnTo>
                  <a:lnTo>
                    <a:pt x="11660360"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1" name="object 27"/>
            <p:cNvSpPr/>
            <p:nvPr/>
          </p:nvSpPr>
          <p:spPr>
            <a:xfrm>
              <a:off x="672120" y="45919080"/>
              <a:ext cx="28889280" cy="3841920"/>
            </a:xfrm>
            <a:custGeom>
              <a:avLst/>
              <a:gdLst>
                <a:gd name="textAreaLeft" fmla="*/ 0 w 28889280"/>
                <a:gd name="textAreaRight" fmla="*/ 28889640 w 28889280"/>
                <a:gd name="textAreaTop" fmla="*/ 0 h 3841920"/>
                <a:gd name="textAreaBottom" fmla="*/ 3842280 h 3841920"/>
              </a:gdLst>
              <a:ahLst/>
              <a:cxnLst/>
              <a:rect l="textAreaLeft" t="textAreaTop" r="textAreaRight" b="textAreaBottom"/>
              <a:pathLst>
                <a:path w="11526520" h="1532890">
                  <a:moveTo>
                    <a:pt x="11526335" y="0"/>
                  </a:moveTo>
                  <a:lnTo>
                    <a:pt x="0" y="0"/>
                  </a:lnTo>
                  <a:lnTo>
                    <a:pt x="0" y="1532503"/>
                  </a:lnTo>
                  <a:lnTo>
                    <a:pt x="11526335" y="1532503"/>
                  </a:lnTo>
                  <a:lnTo>
                    <a:pt x="1152633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62" name="object 28"/>
            <p:cNvPicPr/>
            <p:nvPr/>
          </p:nvPicPr>
          <p:blipFill>
            <a:blip r:embed="rId3"/>
            <a:stretch/>
          </p:blipFill>
          <p:spPr>
            <a:xfrm>
              <a:off x="935640" y="19933560"/>
              <a:ext cx="13571640" cy="6139440"/>
            </a:xfrm>
            <a:prstGeom prst="rect">
              <a:avLst/>
            </a:prstGeom>
            <a:ln w="0">
              <a:noFill/>
            </a:ln>
          </p:spPr>
        </p:pic>
        <p:pic>
          <p:nvPicPr>
            <p:cNvPr id="63" name="object 29"/>
            <p:cNvPicPr/>
            <p:nvPr/>
          </p:nvPicPr>
          <p:blipFill>
            <a:blip r:embed="rId4"/>
            <a:stretch/>
          </p:blipFill>
          <p:spPr>
            <a:xfrm>
              <a:off x="15654240" y="19933560"/>
              <a:ext cx="13571640" cy="6139440"/>
            </a:xfrm>
            <a:prstGeom prst="rect">
              <a:avLst/>
            </a:prstGeom>
            <a:ln w="0">
              <a:noFill/>
            </a:ln>
          </p:spPr>
        </p:pic>
        <p:pic>
          <p:nvPicPr>
            <p:cNvPr id="64" name="object 30"/>
            <p:cNvPicPr/>
            <p:nvPr/>
          </p:nvPicPr>
          <p:blipFill>
            <a:blip r:embed="rId5"/>
            <a:stretch/>
          </p:blipFill>
          <p:spPr>
            <a:xfrm>
              <a:off x="1726200" y="35468280"/>
              <a:ext cx="11858040" cy="494280"/>
            </a:xfrm>
            <a:prstGeom prst="rect">
              <a:avLst/>
            </a:prstGeom>
            <a:ln w="0">
              <a:noFill/>
            </a:ln>
          </p:spPr>
        </p:pic>
        <p:sp>
          <p:nvSpPr>
            <p:cNvPr id="65" name="object 31"/>
            <p:cNvSpPr/>
            <p:nvPr/>
          </p:nvSpPr>
          <p:spPr>
            <a:xfrm>
              <a:off x="1789200" y="33189480"/>
              <a:ext cx="11381040" cy="1432080"/>
            </a:xfrm>
            <a:custGeom>
              <a:avLst/>
              <a:gdLst>
                <a:gd name="textAreaLeft" fmla="*/ 0 w 11381040"/>
                <a:gd name="textAreaRight" fmla="*/ 11381400 w 11381040"/>
                <a:gd name="textAreaTop" fmla="*/ 0 h 1432080"/>
                <a:gd name="textAreaBottom" fmla="*/ 1432440 h 1432080"/>
              </a:gdLst>
              <a:ahLst/>
              <a:cxnLst/>
              <a:rect l="textAreaLeft" t="textAreaTop" r="textAreaRight" b="textAreaBottom"/>
              <a:pathLst>
                <a:path w="4540885" h="571500">
                  <a:moveTo>
                    <a:pt x="57886" y="184670"/>
                  </a:moveTo>
                  <a:lnTo>
                    <a:pt x="0" y="184670"/>
                  </a:lnTo>
                  <a:lnTo>
                    <a:pt x="0" y="201777"/>
                  </a:lnTo>
                  <a:lnTo>
                    <a:pt x="57886" y="201777"/>
                  </a:lnTo>
                  <a:lnTo>
                    <a:pt x="57886" y="184670"/>
                  </a:lnTo>
                  <a:close/>
                </a:path>
                <a:path w="4540885" h="571500">
                  <a:moveTo>
                    <a:pt x="57886" y="0"/>
                  </a:moveTo>
                  <a:lnTo>
                    <a:pt x="0" y="0"/>
                  </a:lnTo>
                  <a:lnTo>
                    <a:pt x="0" y="17094"/>
                  </a:lnTo>
                  <a:lnTo>
                    <a:pt x="57886" y="17094"/>
                  </a:lnTo>
                  <a:lnTo>
                    <a:pt x="57886" y="0"/>
                  </a:lnTo>
                  <a:close/>
                </a:path>
                <a:path w="4540885" h="571500">
                  <a:moveTo>
                    <a:pt x="289407" y="369354"/>
                  </a:moveTo>
                  <a:lnTo>
                    <a:pt x="0" y="369354"/>
                  </a:lnTo>
                  <a:lnTo>
                    <a:pt x="0" y="386448"/>
                  </a:lnTo>
                  <a:lnTo>
                    <a:pt x="289407" y="386448"/>
                  </a:lnTo>
                  <a:lnTo>
                    <a:pt x="289407" y="369354"/>
                  </a:lnTo>
                  <a:close/>
                </a:path>
                <a:path w="4540885" h="571500">
                  <a:moveTo>
                    <a:pt x="289407" y="184670"/>
                  </a:moveTo>
                  <a:lnTo>
                    <a:pt x="115760" y="184670"/>
                  </a:lnTo>
                  <a:lnTo>
                    <a:pt x="115760" y="201777"/>
                  </a:lnTo>
                  <a:lnTo>
                    <a:pt x="289407" y="201777"/>
                  </a:lnTo>
                  <a:lnTo>
                    <a:pt x="289407" y="184670"/>
                  </a:lnTo>
                  <a:close/>
                </a:path>
                <a:path w="4540885" h="571500">
                  <a:moveTo>
                    <a:pt x="289407" y="0"/>
                  </a:moveTo>
                  <a:lnTo>
                    <a:pt x="115760" y="0"/>
                  </a:lnTo>
                  <a:lnTo>
                    <a:pt x="115760" y="17094"/>
                  </a:lnTo>
                  <a:lnTo>
                    <a:pt x="289407" y="17094"/>
                  </a:lnTo>
                  <a:lnTo>
                    <a:pt x="289407" y="0"/>
                  </a:lnTo>
                  <a:close/>
                </a:path>
                <a:path w="4540885" h="571500">
                  <a:moveTo>
                    <a:pt x="405168" y="0"/>
                  </a:moveTo>
                  <a:lnTo>
                    <a:pt x="347281" y="0"/>
                  </a:lnTo>
                  <a:lnTo>
                    <a:pt x="347281" y="17094"/>
                  </a:lnTo>
                  <a:lnTo>
                    <a:pt x="405168" y="17094"/>
                  </a:lnTo>
                  <a:lnTo>
                    <a:pt x="405168" y="0"/>
                  </a:lnTo>
                  <a:close/>
                </a:path>
                <a:path w="4540885" h="571500">
                  <a:moveTo>
                    <a:pt x="520928" y="554050"/>
                  </a:moveTo>
                  <a:lnTo>
                    <a:pt x="0" y="554050"/>
                  </a:lnTo>
                  <a:lnTo>
                    <a:pt x="0" y="571144"/>
                  </a:lnTo>
                  <a:lnTo>
                    <a:pt x="520928" y="571144"/>
                  </a:lnTo>
                  <a:lnTo>
                    <a:pt x="520928" y="554050"/>
                  </a:lnTo>
                  <a:close/>
                </a:path>
                <a:path w="4540885" h="571500">
                  <a:moveTo>
                    <a:pt x="520928" y="369354"/>
                  </a:moveTo>
                  <a:lnTo>
                    <a:pt x="347281" y="369354"/>
                  </a:lnTo>
                  <a:lnTo>
                    <a:pt x="347281" y="386448"/>
                  </a:lnTo>
                  <a:lnTo>
                    <a:pt x="520928" y="386448"/>
                  </a:lnTo>
                  <a:lnTo>
                    <a:pt x="520928" y="369354"/>
                  </a:lnTo>
                  <a:close/>
                </a:path>
                <a:path w="4540885" h="571500">
                  <a:moveTo>
                    <a:pt x="520928" y="184670"/>
                  </a:moveTo>
                  <a:lnTo>
                    <a:pt x="347281" y="184670"/>
                  </a:lnTo>
                  <a:lnTo>
                    <a:pt x="347281" y="201777"/>
                  </a:lnTo>
                  <a:lnTo>
                    <a:pt x="520928" y="201777"/>
                  </a:lnTo>
                  <a:lnTo>
                    <a:pt x="520928" y="184670"/>
                  </a:lnTo>
                  <a:close/>
                </a:path>
                <a:path w="4540885" h="571500">
                  <a:moveTo>
                    <a:pt x="520928" y="0"/>
                  </a:moveTo>
                  <a:lnTo>
                    <a:pt x="463042" y="0"/>
                  </a:lnTo>
                  <a:lnTo>
                    <a:pt x="463042" y="17094"/>
                  </a:lnTo>
                  <a:lnTo>
                    <a:pt x="520928" y="17094"/>
                  </a:lnTo>
                  <a:lnTo>
                    <a:pt x="520928" y="0"/>
                  </a:lnTo>
                  <a:close/>
                </a:path>
                <a:path w="4540885" h="571500">
                  <a:moveTo>
                    <a:pt x="636689" y="184670"/>
                  </a:moveTo>
                  <a:lnTo>
                    <a:pt x="578802" y="184670"/>
                  </a:lnTo>
                  <a:lnTo>
                    <a:pt x="578802" y="201777"/>
                  </a:lnTo>
                  <a:lnTo>
                    <a:pt x="636689" y="201777"/>
                  </a:lnTo>
                  <a:lnTo>
                    <a:pt x="636689" y="184670"/>
                  </a:lnTo>
                  <a:close/>
                </a:path>
                <a:path w="4540885" h="571500">
                  <a:moveTo>
                    <a:pt x="636689" y="0"/>
                  </a:moveTo>
                  <a:lnTo>
                    <a:pt x="578802" y="0"/>
                  </a:lnTo>
                  <a:lnTo>
                    <a:pt x="578802" y="17094"/>
                  </a:lnTo>
                  <a:lnTo>
                    <a:pt x="636689" y="17094"/>
                  </a:lnTo>
                  <a:lnTo>
                    <a:pt x="636689" y="0"/>
                  </a:lnTo>
                  <a:close/>
                </a:path>
                <a:path w="4540885" h="571500">
                  <a:moveTo>
                    <a:pt x="868210" y="554050"/>
                  </a:moveTo>
                  <a:lnTo>
                    <a:pt x="578802" y="554050"/>
                  </a:lnTo>
                  <a:lnTo>
                    <a:pt x="578802" y="571144"/>
                  </a:lnTo>
                  <a:lnTo>
                    <a:pt x="868210" y="571144"/>
                  </a:lnTo>
                  <a:lnTo>
                    <a:pt x="868210" y="554050"/>
                  </a:lnTo>
                  <a:close/>
                </a:path>
                <a:path w="4540885" h="571500">
                  <a:moveTo>
                    <a:pt x="868210" y="369354"/>
                  </a:moveTo>
                  <a:lnTo>
                    <a:pt x="578802" y="369354"/>
                  </a:lnTo>
                  <a:lnTo>
                    <a:pt x="578802" y="386448"/>
                  </a:lnTo>
                  <a:lnTo>
                    <a:pt x="868210" y="386448"/>
                  </a:lnTo>
                  <a:lnTo>
                    <a:pt x="868210" y="369354"/>
                  </a:lnTo>
                  <a:close/>
                </a:path>
                <a:path w="4540885" h="571500">
                  <a:moveTo>
                    <a:pt x="868210" y="184670"/>
                  </a:moveTo>
                  <a:lnTo>
                    <a:pt x="694575" y="184670"/>
                  </a:lnTo>
                  <a:lnTo>
                    <a:pt x="694575" y="201777"/>
                  </a:lnTo>
                  <a:lnTo>
                    <a:pt x="868210" y="201777"/>
                  </a:lnTo>
                  <a:lnTo>
                    <a:pt x="868210" y="184670"/>
                  </a:lnTo>
                  <a:close/>
                </a:path>
                <a:path w="4540885" h="571500">
                  <a:moveTo>
                    <a:pt x="868210" y="0"/>
                  </a:moveTo>
                  <a:lnTo>
                    <a:pt x="694575" y="0"/>
                  </a:lnTo>
                  <a:lnTo>
                    <a:pt x="694575" y="17094"/>
                  </a:lnTo>
                  <a:lnTo>
                    <a:pt x="868210" y="17094"/>
                  </a:lnTo>
                  <a:lnTo>
                    <a:pt x="868210" y="0"/>
                  </a:lnTo>
                  <a:close/>
                </a:path>
                <a:path w="4540885" h="571500">
                  <a:moveTo>
                    <a:pt x="983970" y="0"/>
                  </a:moveTo>
                  <a:lnTo>
                    <a:pt x="926084" y="0"/>
                  </a:lnTo>
                  <a:lnTo>
                    <a:pt x="926084" y="17094"/>
                  </a:lnTo>
                  <a:lnTo>
                    <a:pt x="983970" y="17094"/>
                  </a:lnTo>
                  <a:lnTo>
                    <a:pt x="983970" y="0"/>
                  </a:lnTo>
                  <a:close/>
                </a:path>
                <a:path w="4540885" h="571500">
                  <a:moveTo>
                    <a:pt x="1331252" y="184670"/>
                  </a:moveTo>
                  <a:lnTo>
                    <a:pt x="926084" y="184670"/>
                  </a:lnTo>
                  <a:lnTo>
                    <a:pt x="926084" y="201777"/>
                  </a:lnTo>
                  <a:lnTo>
                    <a:pt x="1331252" y="201777"/>
                  </a:lnTo>
                  <a:lnTo>
                    <a:pt x="1331252" y="184670"/>
                  </a:lnTo>
                  <a:close/>
                </a:path>
                <a:path w="4540885" h="571500">
                  <a:moveTo>
                    <a:pt x="1331252" y="0"/>
                  </a:moveTo>
                  <a:lnTo>
                    <a:pt x="1041857" y="0"/>
                  </a:lnTo>
                  <a:lnTo>
                    <a:pt x="1041857" y="17094"/>
                  </a:lnTo>
                  <a:lnTo>
                    <a:pt x="1331252" y="17094"/>
                  </a:lnTo>
                  <a:lnTo>
                    <a:pt x="1331252" y="0"/>
                  </a:lnTo>
                  <a:close/>
                </a:path>
                <a:path w="4540885" h="571500">
                  <a:moveTo>
                    <a:pt x="1447012" y="554050"/>
                  </a:moveTo>
                  <a:lnTo>
                    <a:pt x="926084" y="554050"/>
                  </a:lnTo>
                  <a:lnTo>
                    <a:pt x="926084" y="571144"/>
                  </a:lnTo>
                  <a:lnTo>
                    <a:pt x="1447012" y="571144"/>
                  </a:lnTo>
                  <a:lnTo>
                    <a:pt x="1447012" y="554050"/>
                  </a:lnTo>
                  <a:close/>
                </a:path>
                <a:path w="4540885" h="571500">
                  <a:moveTo>
                    <a:pt x="1447012" y="369354"/>
                  </a:moveTo>
                  <a:lnTo>
                    <a:pt x="926084" y="369354"/>
                  </a:lnTo>
                  <a:lnTo>
                    <a:pt x="926084" y="386448"/>
                  </a:lnTo>
                  <a:lnTo>
                    <a:pt x="1447012" y="386448"/>
                  </a:lnTo>
                  <a:lnTo>
                    <a:pt x="1447012" y="369354"/>
                  </a:lnTo>
                  <a:close/>
                </a:path>
                <a:path w="4540885" h="571500">
                  <a:moveTo>
                    <a:pt x="1447012" y="184670"/>
                  </a:moveTo>
                  <a:lnTo>
                    <a:pt x="1389126" y="184670"/>
                  </a:lnTo>
                  <a:lnTo>
                    <a:pt x="1389126" y="201777"/>
                  </a:lnTo>
                  <a:lnTo>
                    <a:pt x="1447012" y="201777"/>
                  </a:lnTo>
                  <a:lnTo>
                    <a:pt x="1447012" y="184670"/>
                  </a:lnTo>
                  <a:close/>
                </a:path>
                <a:path w="4540885" h="571500">
                  <a:moveTo>
                    <a:pt x="1447012" y="0"/>
                  </a:moveTo>
                  <a:lnTo>
                    <a:pt x="1389126" y="0"/>
                  </a:lnTo>
                  <a:lnTo>
                    <a:pt x="1389126" y="17094"/>
                  </a:lnTo>
                  <a:lnTo>
                    <a:pt x="1447012" y="17094"/>
                  </a:lnTo>
                  <a:lnTo>
                    <a:pt x="1447012" y="0"/>
                  </a:lnTo>
                  <a:close/>
                </a:path>
                <a:path w="4540885" h="571500">
                  <a:moveTo>
                    <a:pt x="1562773" y="369354"/>
                  </a:moveTo>
                  <a:lnTo>
                    <a:pt x="1504886" y="369354"/>
                  </a:lnTo>
                  <a:lnTo>
                    <a:pt x="1504886" y="386448"/>
                  </a:lnTo>
                  <a:lnTo>
                    <a:pt x="1562773" y="386448"/>
                  </a:lnTo>
                  <a:lnTo>
                    <a:pt x="1562773" y="369354"/>
                  </a:lnTo>
                  <a:close/>
                </a:path>
                <a:path w="4540885" h="571500">
                  <a:moveTo>
                    <a:pt x="1562773" y="184670"/>
                  </a:moveTo>
                  <a:lnTo>
                    <a:pt x="1504886" y="184670"/>
                  </a:lnTo>
                  <a:lnTo>
                    <a:pt x="1504886" y="201777"/>
                  </a:lnTo>
                  <a:lnTo>
                    <a:pt x="1562773" y="201777"/>
                  </a:lnTo>
                  <a:lnTo>
                    <a:pt x="1562773" y="184670"/>
                  </a:lnTo>
                  <a:close/>
                </a:path>
                <a:path w="4540885" h="571500">
                  <a:moveTo>
                    <a:pt x="1562773" y="0"/>
                  </a:moveTo>
                  <a:lnTo>
                    <a:pt x="1504886" y="0"/>
                  </a:lnTo>
                  <a:lnTo>
                    <a:pt x="1504886" y="17094"/>
                  </a:lnTo>
                  <a:lnTo>
                    <a:pt x="1562773" y="17094"/>
                  </a:lnTo>
                  <a:lnTo>
                    <a:pt x="1562773" y="0"/>
                  </a:lnTo>
                  <a:close/>
                </a:path>
                <a:path w="4540885" h="571500">
                  <a:moveTo>
                    <a:pt x="1678533" y="0"/>
                  </a:moveTo>
                  <a:lnTo>
                    <a:pt x="1620647" y="0"/>
                  </a:lnTo>
                  <a:lnTo>
                    <a:pt x="1620647" y="17094"/>
                  </a:lnTo>
                  <a:lnTo>
                    <a:pt x="1678533" y="17094"/>
                  </a:lnTo>
                  <a:lnTo>
                    <a:pt x="1678533" y="0"/>
                  </a:lnTo>
                  <a:close/>
                </a:path>
                <a:path w="4540885" h="571500">
                  <a:moveTo>
                    <a:pt x="1794294" y="369354"/>
                  </a:moveTo>
                  <a:lnTo>
                    <a:pt x="1620647" y="369354"/>
                  </a:lnTo>
                  <a:lnTo>
                    <a:pt x="1620647" y="386448"/>
                  </a:lnTo>
                  <a:lnTo>
                    <a:pt x="1794294" y="386448"/>
                  </a:lnTo>
                  <a:lnTo>
                    <a:pt x="1794294" y="369354"/>
                  </a:lnTo>
                  <a:close/>
                </a:path>
                <a:path w="4540885" h="571500">
                  <a:moveTo>
                    <a:pt x="1794294" y="184670"/>
                  </a:moveTo>
                  <a:lnTo>
                    <a:pt x="1620647" y="184670"/>
                  </a:lnTo>
                  <a:lnTo>
                    <a:pt x="1620647" y="201777"/>
                  </a:lnTo>
                  <a:lnTo>
                    <a:pt x="1794294" y="201777"/>
                  </a:lnTo>
                  <a:lnTo>
                    <a:pt x="1794294" y="184670"/>
                  </a:lnTo>
                  <a:close/>
                </a:path>
                <a:path w="4540885" h="571500">
                  <a:moveTo>
                    <a:pt x="1794294" y="0"/>
                  </a:moveTo>
                  <a:lnTo>
                    <a:pt x="1736407" y="0"/>
                  </a:lnTo>
                  <a:lnTo>
                    <a:pt x="1736407" y="17094"/>
                  </a:lnTo>
                  <a:lnTo>
                    <a:pt x="1794294" y="17094"/>
                  </a:lnTo>
                  <a:lnTo>
                    <a:pt x="1794294" y="0"/>
                  </a:lnTo>
                  <a:close/>
                </a:path>
                <a:path w="4540885" h="571500">
                  <a:moveTo>
                    <a:pt x="1910054" y="0"/>
                  </a:moveTo>
                  <a:lnTo>
                    <a:pt x="1852168" y="0"/>
                  </a:lnTo>
                  <a:lnTo>
                    <a:pt x="1852168" y="17094"/>
                  </a:lnTo>
                  <a:lnTo>
                    <a:pt x="1910054" y="17094"/>
                  </a:lnTo>
                  <a:lnTo>
                    <a:pt x="1910054" y="0"/>
                  </a:lnTo>
                  <a:close/>
                </a:path>
                <a:path w="4540885" h="571500">
                  <a:moveTo>
                    <a:pt x="2025815" y="184670"/>
                  </a:moveTo>
                  <a:lnTo>
                    <a:pt x="1852168" y="184670"/>
                  </a:lnTo>
                  <a:lnTo>
                    <a:pt x="1852168" y="201777"/>
                  </a:lnTo>
                  <a:lnTo>
                    <a:pt x="2025815" y="201777"/>
                  </a:lnTo>
                  <a:lnTo>
                    <a:pt x="2025815" y="184670"/>
                  </a:lnTo>
                  <a:close/>
                </a:path>
                <a:path w="4540885" h="571500">
                  <a:moveTo>
                    <a:pt x="2025815" y="0"/>
                  </a:moveTo>
                  <a:lnTo>
                    <a:pt x="1967928" y="0"/>
                  </a:lnTo>
                  <a:lnTo>
                    <a:pt x="1967928" y="17094"/>
                  </a:lnTo>
                  <a:lnTo>
                    <a:pt x="2025815" y="17094"/>
                  </a:lnTo>
                  <a:lnTo>
                    <a:pt x="2025815" y="0"/>
                  </a:lnTo>
                  <a:close/>
                </a:path>
                <a:path w="4540885" h="571500">
                  <a:moveTo>
                    <a:pt x="2373096" y="184670"/>
                  </a:moveTo>
                  <a:lnTo>
                    <a:pt x="2083689" y="184670"/>
                  </a:lnTo>
                  <a:lnTo>
                    <a:pt x="2083689" y="201777"/>
                  </a:lnTo>
                  <a:lnTo>
                    <a:pt x="2373096" y="201777"/>
                  </a:lnTo>
                  <a:lnTo>
                    <a:pt x="2373096" y="184670"/>
                  </a:lnTo>
                  <a:close/>
                </a:path>
                <a:path w="4540885" h="571500">
                  <a:moveTo>
                    <a:pt x="2373096" y="0"/>
                  </a:moveTo>
                  <a:lnTo>
                    <a:pt x="2083689" y="0"/>
                  </a:lnTo>
                  <a:lnTo>
                    <a:pt x="2083689" y="17094"/>
                  </a:lnTo>
                  <a:lnTo>
                    <a:pt x="2373096" y="17094"/>
                  </a:lnTo>
                  <a:lnTo>
                    <a:pt x="2373096" y="0"/>
                  </a:lnTo>
                  <a:close/>
                </a:path>
                <a:path w="4540885" h="571500">
                  <a:moveTo>
                    <a:pt x="2488857" y="369354"/>
                  </a:moveTo>
                  <a:lnTo>
                    <a:pt x="1852168" y="369354"/>
                  </a:lnTo>
                  <a:lnTo>
                    <a:pt x="1852168" y="386448"/>
                  </a:lnTo>
                  <a:lnTo>
                    <a:pt x="2488857" y="386448"/>
                  </a:lnTo>
                  <a:lnTo>
                    <a:pt x="2488857" y="369354"/>
                  </a:lnTo>
                  <a:close/>
                </a:path>
                <a:path w="4540885" h="571500">
                  <a:moveTo>
                    <a:pt x="2488857" y="184670"/>
                  </a:moveTo>
                  <a:lnTo>
                    <a:pt x="2430983" y="184670"/>
                  </a:lnTo>
                  <a:lnTo>
                    <a:pt x="2430983" y="201777"/>
                  </a:lnTo>
                  <a:lnTo>
                    <a:pt x="2488857" y="201777"/>
                  </a:lnTo>
                  <a:lnTo>
                    <a:pt x="2488857" y="184670"/>
                  </a:lnTo>
                  <a:close/>
                </a:path>
                <a:path w="4540885" h="571500">
                  <a:moveTo>
                    <a:pt x="2488857" y="0"/>
                  </a:moveTo>
                  <a:lnTo>
                    <a:pt x="2430983" y="0"/>
                  </a:lnTo>
                  <a:lnTo>
                    <a:pt x="2430983" y="17094"/>
                  </a:lnTo>
                  <a:lnTo>
                    <a:pt x="2488857" y="17094"/>
                  </a:lnTo>
                  <a:lnTo>
                    <a:pt x="2488857" y="0"/>
                  </a:lnTo>
                  <a:close/>
                </a:path>
                <a:path w="4540885" h="571500">
                  <a:moveTo>
                    <a:pt x="2604605" y="0"/>
                  </a:moveTo>
                  <a:lnTo>
                    <a:pt x="2546731" y="0"/>
                  </a:lnTo>
                  <a:lnTo>
                    <a:pt x="2546731" y="17094"/>
                  </a:lnTo>
                  <a:lnTo>
                    <a:pt x="2604605" y="17094"/>
                  </a:lnTo>
                  <a:lnTo>
                    <a:pt x="2604605" y="0"/>
                  </a:lnTo>
                  <a:close/>
                </a:path>
                <a:path w="4540885" h="571500">
                  <a:moveTo>
                    <a:pt x="2720378" y="369354"/>
                  </a:moveTo>
                  <a:lnTo>
                    <a:pt x="2546731" y="369354"/>
                  </a:lnTo>
                  <a:lnTo>
                    <a:pt x="2546731" y="386448"/>
                  </a:lnTo>
                  <a:lnTo>
                    <a:pt x="2720378" y="386448"/>
                  </a:lnTo>
                  <a:lnTo>
                    <a:pt x="2720378" y="369354"/>
                  </a:lnTo>
                  <a:close/>
                </a:path>
                <a:path w="4540885" h="571500">
                  <a:moveTo>
                    <a:pt x="2720378" y="184670"/>
                  </a:moveTo>
                  <a:lnTo>
                    <a:pt x="2546731" y="184670"/>
                  </a:lnTo>
                  <a:lnTo>
                    <a:pt x="2546731" y="201777"/>
                  </a:lnTo>
                  <a:lnTo>
                    <a:pt x="2720378" y="201777"/>
                  </a:lnTo>
                  <a:lnTo>
                    <a:pt x="2720378" y="184670"/>
                  </a:lnTo>
                  <a:close/>
                </a:path>
                <a:path w="4540885" h="571500">
                  <a:moveTo>
                    <a:pt x="2720378" y="0"/>
                  </a:moveTo>
                  <a:lnTo>
                    <a:pt x="2662491" y="0"/>
                  </a:lnTo>
                  <a:lnTo>
                    <a:pt x="2662491" y="17094"/>
                  </a:lnTo>
                  <a:lnTo>
                    <a:pt x="2720378" y="17094"/>
                  </a:lnTo>
                  <a:lnTo>
                    <a:pt x="2720378" y="0"/>
                  </a:lnTo>
                  <a:close/>
                </a:path>
                <a:path w="4540885" h="571500">
                  <a:moveTo>
                    <a:pt x="2836138" y="554050"/>
                  </a:moveTo>
                  <a:lnTo>
                    <a:pt x="1504886" y="554050"/>
                  </a:lnTo>
                  <a:lnTo>
                    <a:pt x="1504886" y="571144"/>
                  </a:lnTo>
                  <a:lnTo>
                    <a:pt x="2836138" y="571144"/>
                  </a:lnTo>
                  <a:lnTo>
                    <a:pt x="2836138" y="554050"/>
                  </a:lnTo>
                  <a:close/>
                </a:path>
                <a:path w="4540885" h="571500">
                  <a:moveTo>
                    <a:pt x="2836138" y="369354"/>
                  </a:moveTo>
                  <a:lnTo>
                    <a:pt x="2778252" y="369354"/>
                  </a:lnTo>
                  <a:lnTo>
                    <a:pt x="2778252" y="386448"/>
                  </a:lnTo>
                  <a:lnTo>
                    <a:pt x="2836138" y="386448"/>
                  </a:lnTo>
                  <a:lnTo>
                    <a:pt x="2836138" y="369354"/>
                  </a:lnTo>
                  <a:close/>
                </a:path>
                <a:path w="4540885" h="571500">
                  <a:moveTo>
                    <a:pt x="2836138" y="184670"/>
                  </a:moveTo>
                  <a:lnTo>
                    <a:pt x="2778252" y="184670"/>
                  </a:lnTo>
                  <a:lnTo>
                    <a:pt x="2778252" y="201777"/>
                  </a:lnTo>
                  <a:lnTo>
                    <a:pt x="2836138" y="201777"/>
                  </a:lnTo>
                  <a:lnTo>
                    <a:pt x="2836138" y="184670"/>
                  </a:lnTo>
                  <a:close/>
                </a:path>
                <a:path w="4540885" h="571500">
                  <a:moveTo>
                    <a:pt x="2836138" y="0"/>
                  </a:moveTo>
                  <a:lnTo>
                    <a:pt x="2778252" y="0"/>
                  </a:lnTo>
                  <a:lnTo>
                    <a:pt x="2778252" y="17094"/>
                  </a:lnTo>
                  <a:lnTo>
                    <a:pt x="2836138" y="17094"/>
                  </a:lnTo>
                  <a:lnTo>
                    <a:pt x="2836138" y="0"/>
                  </a:lnTo>
                  <a:close/>
                </a:path>
                <a:path w="4540885" h="571500">
                  <a:moveTo>
                    <a:pt x="3067659" y="369354"/>
                  </a:moveTo>
                  <a:lnTo>
                    <a:pt x="2894012" y="369354"/>
                  </a:lnTo>
                  <a:lnTo>
                    <a:pt x="2894012" y="386448"/>
                  </a:lnTo>
                  <a:lnTo>
                    <a:pt x="3067659" y="386448"/>
                  </a:lnTo>
                  <a:lnTo>
                    <a:pt x="3067659" y="369354"/>
                  </a:lnTo>
                  <a:close/>
                </a:path>
                <a:path w="4540885" h="571500">
                  <a:moveTo>
                    <a:pt x="3067659" y="184670"/>
                  </a:moveTo>
                  <a:lnTo>
                    <a:pt x="2894012" y="184670"/>
                  </a:lnTo>
                  <a:lnTo>
                    <a:pt x="2894012" y="201777"/>
                  </a:lnTo>
                  <a:lnTo>
                    <a:pt x="3067659" y="201777"/>
                  </a:lnTo>
                  <a:lnTo>
                    <a:pt x="3067659" y="184670"/>
                  </a:lnTo>
                  <a:close/>
                </a:path>
                <a:path w="4540885" h="571500">
                  <a:moveTo>
                    <a:pt x="3067659" y="0"/>
                  </a:moveTo>
                  <a:lnTo>
                    <a:pt x="2894012" y="0"/>
                  </a:lnTo>
                  <a:lnTo>
                    <a:pt x="2894012" y="17094"/>
                  </a:lnTo>
                  <a:lnTo>
                    <a:pt x="3067659" y="17094"/>
                  </a:lnTo>
                  <a:lnTo>
                    <a:pt x="3067659" y="0"/>
                  </a:lnTo>
                  <a:close/>
                </a:path>
                <a:path w="4540885" h="571500">
                  <a:moveTo>
                    <a:pt x="3183420" y="0"/>
                  </a:moveTo>
                  <a:lnTo>
                    <a:pt x="3125533" y="0"/>
                  </a:lnTo>
                  <a:lnTo>
                    <a:pt x="3125533" y="17094"/>
                  </a:lnTo>
                  <a:lnTo>
                    <a:pt x="3183420" y="17094"/>
                  </a:lnTo>
                  <a:lnTo>
                    <a:pt x="3183420" y="0"/>
                  </a:lnTo>
                  <a:close/>
                </a:path>
                <a:path w="4540885" h="571500">
                  <a:moveTo>
                    <a:pt x="3299180" y="369354"/>
                  </a:moveTo>
                  <a:lnTo>
                    <a:pt x="3125533" y="369354"/>
                  </a:lnTo>
                  <a:lnTo>
                    <a:pt x="3125533" y="386448"/>
                  </a:lnTo>
                  <a:lnTo>
                    <a:pt x="3299180" y="386448"/>
                  </a:lnTo>
                  <a:lnTo>
                    <a:pt x="3299180" y="369354"/>
                  </a:lnTo>
                  <a:close/>
                </a:path>
                <a:path w="4540885" h="571500">
                  <a:moveTo>
                    <a:pt x="3299180" y="184670"/>
                  </a:moveTo>
                  <a:lnTo>
                    <a:pt x="3125533" y="184670"/>
                  </a:lnTo>
                  <a:lnTo>
                    <a:pt x="3125533" y="201777"/>
                  </a:lnTo>
                  <a:lnTo>
                    <a:pt x="3299180" y="201777"/>
                  </a:lnTo>
                  <a:lnTo>
                    <a:pt x="3299180" y="184670"/>
                  </a:lnTo>
                  <a:close/>
                </a:path>
                <a:path w="4540885" h="571500">
                  <a:moveTo>
                    <a:pt x="3299180" y="0"/>
                  </a:moveTo>
                  <a:lnTo>
                    <a:pt x="3241294" y="0"/>
                  </a:lnTo>
                  <a:lnTo>
                    <a:pt x="3241294" y="17094"/>
                  </a:lnTo>
                  <a:lnTo>
                    <a:pt x="3299180" y="17094"/>
                  </a:lnTo>
                  <a:lnTo>
                    <a:pt x="3299180" y="0"/>
                  </a:lnTo>
                  <a:close/>
                </a:path>
                <a:path w="4540885" h="571500">
                  <a:moveTo>
                    <a:pt x="3530701" y="0"/>
                  </a:moveTo>
                  <a:lnTo>
                    <a:pt x="3357054" y="0"/>
                  </a:lnTo>
                  <a:lnTo>
                    <a:pt x="3357054" y="17094"/>
                  </a:lnTo>
                  <a:lnTo>
                    <a:pt x="3530701" y="17094"/>
                  </a:lnTo>
                  <a:lnTo>
                    <a:pt x="3530701" y="0"/>
                  </a:lnTo>
                  <a:close/>
                </a:path>
                <a:path w="4540885" h="571500">
                  <a:moveTo>
                    <a:pt x="3646462" y="0"/>
                  </a:moveTo>
                  <a:lnTo>
                    <a:pt x="3588575" y="0"/>
                  </a:lnTo>
                  <a:lnTo>
                    <a:pt x="3588575" y="17094"/>
                  </a:lnTo>
                  <a:lnTo>
                    <a:pt x="3646462" y="17094"/>
                  </a:lnTo>
                  <a:lnTo>
                    <a:pt x="3646462" y="0"/>
                  </a:lnTo>
                  <a:close/>
                </a:path>
                <a:path w="4540885" h="571500">
                  <a:moveTo>
                    <a:pt x="3762222" y="554050"/>
                  </a:moveTo>
                  <a:lnTo>
                    <a:pt x="2894012" y="554050"/>
                  </a:lnTo>
                  <a:lnTo>
                    <a:pt x="2894012" y="571144"/>
                  </a:lnTo>
                  <a:lnTo>
                    <a:pt x="3762222" y="571144"/>
                  </a:lnTo>
                  <a:lnTo>
                    <a:pt x="3762222" y="554050"/>
                  </a:lnTo>
                  <a:close/>
                </a:path>
                <a:path w="4540885" h="571500">
                  <a:moveTo>
                    <a:pt x="3762222" y="369354"/>
                  </a:moveTo>
                  <a:lnTo>
                    <a:pt x="3357054" y="369354"/>
                  </a:lnTo>
                  <a:lnTo>
                    <a:pt x="3357054" y="386448"/>
                  </a:lnTo>
                  <a:lnTo>
                    <a:pt x="3762222" y="386448"/>
                  </a:lnTo>
                  <a:lnTo>
                    <a:pt x="3762222" y="369354"/>
                  </a:lnTo>
                  <a:close/>
                </a:path>
                <a:path w="4540885" h="571500">
                  <a:moveTo>
                    <a:pt x="3762222" y="184670"/>
                  </a:moveTo>
                  <a:lnTo>
                    <a:pt x="3357054" y="184670"/>
                  </a:lnTo>
                  <a:lnTo>
                    <a:pt x="3357054" y="201777"/>
                  </a:lnTo>
                  <a:lnTo>
                    <a:pt x="3762222" y="201777"/>
                  </a:lnTo>
                  <a:lnTo>
                    <a:pt x="3762222" y="184670"/>
                  </a:lnTo>
                  <a:close/>
                </a:path>
                <a:path w="4540885" h="571500">
                  <a:moveTo>
                    <a:pt x="3762222" y="0"/>
                  </a:moveTo>
                  <a:lnTo>
                    <a:pt x="3704348" y="0"/>
                  </a:lnTo>
                  <a:lnTo>
                    <a:pt x="3704348" y="17094"/>
                  </a:lnTo>
                  <a:lnTo>
                    <a:pt x="3762222" y="17094"/>
                  </a:lnTo>
                  <a:lnTo>
                    <a:pt x="3762222" y="0"/>
                  </a:lnTo>
                  <a:close/>
                </a:path>
                <a:path w="4540885" h="571500">
                  <a:moveTo>
                    <a:pt x="3877983" y="554050"/>
                  </a:moveTo>
                  <a:lnTo>
                    <a:pt x="3820096" y="554050"/>
                  </a:lnTo>
                  <a:lnTo>
                    <a:pt x="3820096" y="571144"/>
                  </a:lnTo>
                  <a:lnTo>
                    <a:pt x="3877983" y="571144"/>
                  </a:lnTo>
                  <a:lnTo>
                    <a:pt x="3877983" y="554050"/>
                  </a:lnTo>
                  <a:close/>
                </a:path>
                <a:path w="4540885" h="571500">
                  <a:moveTo>
                    <a:pt x="3877983" y="369354"/>
                  </a:moveTo>
                  <a:lnTo>
                    <a:pt x="3820096" y="369354"/>
                  </a:lnTo>
                  <a:lnTo>
                    <a:pt x="3820096" y="386448"/>
                  </a:lnTo>
                  <a:lnTo>
                    <a:pt x="3877983" y="386448"/>
                  </a:lnTo>
                  <a:lnTo>
                    <a:pt x="3877983" y="369354"/>
                  </a:lnTo>
                  <a:close/>
                </a:path>
                <a:path w="4540885" h="571500">
                  <a:moveTo>
                    <a:pt x="3877983" y="184670"/>
                  </a:moveTo>
                  <a:lnTo>
                    <a:pt x="3820096" y="184670"/>
                  </a:lnTo>
                  <a:lnTo>
                    <a:pt x="3820096" y="201777"/>
                  </a:lnTo>
                  <a:lnTo>
                    <a:pt x="3877983" y="201777"/>
                  </a:lnTo>
                  <a:lnTo>
                    <a:pt x="3877983" y="184670"/>
                  </a:lnTo>
                  <a:close/>
                </a:path>
                <a:path w="4540885" h="571500">
                  <a:moveTo>
                    <a:pt x="3877983" y="0"/>
                  </a:moveTo>
                  <a:lnTo>
                    <a:pt x="3820096" y="0"/>
                  </a:lnTo>
                  <a:lnTo>
                    <a:pt x="3820096" y="17094"/>
                  </a:lnTo>
                  <a:lnTo>
                    <a:pt x="3877983" y="17094"/>
                  </a:lnTo>
                  <a:lnTo>
                    <a:pt x="3877983" y="0"/>
                  </a:lnTo>
                  <a:close/>
                </a:path>
                <a:path w="4540885" h="571500">
                  <a:moveTo>
                    <a:pt x="3993743" y="369354"/>
                  </a:moveTo>
                  <a:lnTo>
                    <a:pt x="3935857" y="369354"/>
                  </a:lnTo>
                  <a:lnTo>
                    <a:pt x="3935857" y="386448"/>
                  </a:lnTo>
                  <a:lnTo>
                    <a:pt x="3993743" y="386448"/>
                  </a:lnTo>
                  <a:lnTo>
                    <a:pt x="3993743" y="369354"/>
                  </a:lnTo>
                  <a:close/>
                </a:path>
                <a:path w="4540885" h="571500">
                  <a:moveTo>
                    <a:pt x="3993743" y="184670"/>
                  </a:moveTo>
                  <a:lnTo>
                    <a:pt x="3935857" y="184670"/>
                  </a:lnTo>
                  <a:lnTo>
                    <a:pt x="3935857" y="201777"/>
                  </a:lnTo>
                  <a:lnTo>
                    <a:pt x="3993743" y="201777"/>
                  </a:lnTo>
                  <a:lnTo>
                    <a:pt x="3993743" y="184670"/>
                  </a:lnTo>
                  <a:close/>
                </a:path>
                <a:path w="4540885" h="571500">
                  <a:moveTo>
                    <a:pt x="3993743" y="0"/>
                  </a:moveTo>
                  <a:lnTo>
                    <a:pt x="3935857" y="0"/>
                  </a:lnTo>
                  <a:lnTo>
                    <a:pt x="3935857" y="17094"/>
                  </a:lnTo>
                  <a:lnTo>
                    <a:pt x="3993743" y="17094"/>
                  </a:lnTo>
                  <a:lnTo>
                    <a:pt x="3993743" y="0"/>
                  </a:lnTo>
                  <a:close/>
                </a:path>
                <a:path w="4540885" h="571500">
                  <a:moveTo>
                    <a:pt x="4225252" y="369354"/>
                  </a:moveTo>
                  <a:lnTo>
                    <a:pt x="4051617" y="369354"/>
                  </a:lnTo>
                  <a:lnTo>
                    <a:pt x="4051617" y="386448"/>
                  </a:lnTo>
                  <a:lnTo>
                    <a:pt x="4225252" y="386448"/>
                  </a:lnTo>
                  <a:lnTo>
                    <a:pt x="4225252" y="369354"/>
                  </a:lnTo>
                  <a:close/>
                </a:path>
                <a:path w="4540885" h="571500">
                  <a:moveTo>
                    <a:pt x="4225252" y="184670"/>
                  </a:moveTo>
                  <a:lnTo>
                    <a:pt x="4051617" y="184670"/>
                  </a:lnTo>
                  <a:lnTo>
                    <a:pt x="4051617" y="201777"/>
                  </a:lnTo>
                  <a:lnTo>
                    <a:pt x="4225252" y="201777"/>
                  </a:lnTo>
                  <a:lnTo>
                    <a:pt x="4225252" y="184670"/>
                  </a:lnTo>
                  <a:close/>
                </a:path>
                <a:path w="4540885" h="571500">
                  <a:moveTo>
                    <a:pt x="4540809" y="554050"/>
                  </a:moveTo>
                  <a:lnTo>
                    <a:pt x="3935857" y="554050"/>
                  </a:lnTo>
                  <a:lnTo>
                    <a:pt x="3935857" y="571144"/>
                  </a:lnTo>
                  <a:lnTo>
                    <a:pt x="4540809" y="571144"/>
                  </a:lnTo>
                  <a:lnTo>
                    <a:pt x="4540809" y="554050"/>
                  </a:lnTo>
                  <a:close/>
                </a:path>
                <a:path w="4540885" h="571500">
                  <a:moveTo>
                    <a:pt x="4540809" y="369354"/>
                  </a:moveTo>
                  <a:lnTo>
                    <a:pt x="4283138" y="369354"/>
                  </a:lnTo>
                  <a:lnTo>
                    <a:pt x="4283138" y="386448"/>
                  </a:lnTo>
                  <a:lnTo>
                    <a:pt x="4540809" y="386448"/>
                  </a:lnTo>
                  <a:lnTo>
                    <a:pt x="4540809" y="369354"/>
                  </a:lnTo>
                  <a:close/>
                </a:path>
                <a:path w="4540885" h="571500">
                  <a:moveTo>
                    <a:pt x="4540809" y="184670"/>
                  </a:moveTo>
                  <a:lnTo>
                    <a:pt x="4283138" y="184670"/>
                  </a:lnTo>
                  <a:lnTo>
                    <a:pt x="4283138" y="201777"/>
                  </a:lnTo>
                  <a:lnTo>
                    <a:pt x="4540809" y="201777"/>
                  </a:lnTo>
                  <a:lnTo>
                    <a:pt x="4540809" y="18467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1789200" y="32263560"/>
              <a:ext cx="11381040" cy="968400"/>
            </a:xfrm>
            <a:custGeom>
              <a:avLst/>
              <a:gdLst>
                <a:gd name="textAreaLeft" fmla="*/ 0 w 11381040"/>
                <a:gd name="textAreaRight" fmla="*/ 11381400 w 11381040"/>
                <a:gd name="textAreaTop" fmla="*/ 0 h 968400"/>
                <a:gd name="textAreaBottom" fmla="*/ 968760 h 968400"/>
              </a:gdLst>
              <a:ahLst/>
              <a:cxnLst/>
              <a:rect l="textAreaLeft" t="textAreaTop" r="textAreaRight" b="textAreaBottom"/>
              <a:pathLst>
                <a:path w="4540885" h="386715">
                  <a:moveTo>
                    <a:pt x="57886" y="184670"/>
                  </a:moveTo>
                  <a:lnTo>
                    <a:pt x="0" y="184670"/>
                  </a:lnTo>
                  <a:lnTo>
                    <a:pt x="0" y="201764"/>
                  </a:lnTo>
                  <a:lnTo>
                    <a:pt x="57886" y="201764"/>
                  </a:lnTo>
                  <a:lnTo>
                    <a:pt x="57886" y="184670"/>
                  </a:lnTo>
                  <a:close/>
                </a:path>
                <a:path w="4540885" h="386715">
                  <a:moveTo>
                    <a:pt x="57886" y="0"/>
                  </a:moveTo>
                  <a:lnTo>
                    <a:pt x="0" y="0"/>
                  </a:lnTo>
                  <a:lnTo>
                    <a:pt x="0" y="17094"/>
                  </a:lnTo>
                  <a:lnTo>
                    <a:pt x="57886" y="17094"/>
                  </a:lnTo>
                  <a:lnTo>
                    <a:pt x="57886" y="0"/>
                  </a:lnTo>
                  <a:close/>
                </a:path>
                <a:path w="4540885" h="386715">
                  <a:moveTo>
                    <a:pt x="173647" y="184670"/>
                  </a:moveTo>
                  <a:lnTo>
                    <a:pt x="115760" y="184670"/>
                  </a:lnTo>
                  <a:lnTo>
                    <a:pt x="115760" y="201764"/>
                  </a:lnTo>
                  <a:lnTo>
                    <a:pt x="173647" y="201764"/>
                  </a:lnTo>
                  <a:lnTo>
                    <a:pt x="173647" y="184670"/>
                  </a:lnTo>
                  <a:close/>
                </a:path>
                <a:path w="4540885" h="386715">
                  <a:moveTo>
                    <a:pt x="173647" y="0"/>
                  </a:moveTo>
                  <a:lnTo>
                    <a:pt x="115760" y="0"/>
                  </a:lnTo>
                  <a:lnTo>
                    <a:pt x="115760" y="17094"/>
                  </a:lnTo>
                  <a:lnTo>
                    <a:pt x="173647" y="17094"/>
                  </a:lnTo>
                  <a:lnTo>
                    <a:pt x="173647" y="0"/>
                  </a:lnTo>
                  <a:close/>
                </a:path>
                <a:path w="4540885" h="386715">
                  <a:moveTo>
                    <a:pt x="289407" y="184670"/>
                  </a:moveTo>
                  <a:lnTo>
                    <a:pt x="231521" y="184670"/>
                  </a:lnTo>
                  <a:lnTo>
                    <a:pt x="231521" y="201764"/>
                  </a:lnTo>
                  <a:lnTo>
                    <a:pt x="289407" y="201764"/>
                  </a:lnTo>
                  <a:lnTo>
                    <a:pt x="289407" y="184670"/>
                  </a:lnTo>
                  <a:close/>
                </a:path>
                <a:path w="4540885" h="386715">
                  <a:moveTo>
                    <a:pt x="289407" y="0"/>
                  </a:moveTo>
                  <a:lnTo>
                    <a:pt x="231521" y="0"/>
                  </a:lnTo>
                  <a:lnTo>
                    <a:pt x="231521" y="17094"/>
                  </a:lnTo>
                  <a:lnTo>
                    <a:pt x="289407" y="17094"/>
                  </a:lnTo>
                  <a:lnTo>
                    <a:pt x="289407" y="0"/>
                  </a:lnTo>
                  <a:close/>
                </a:path>
                <a:path w="4540885" h="386715">
                  <a:moveTo>
                    <a:pt x="405168" y="184670"/>
                  </a:moveTo>
                  <a:lnTo>
                    <a:pt x="347281" y="184670"/>
                  </a:lnTo>
                  <a:lnTo>
                    <a:pt x="347281" y="201764"/>
                  </a:lnTo>
                  <a:lnTo>
                    <a:pt x="405168" y="201764"/>
                  </a:lnTo>
                  <a:lnTo>
                    <a:pt x="405168" y="184670"/>
                  </a:lnTo>
                  <a:close/>
                </a:path>
                <a:path w="4540885" h="386715">
                  <a:moveTo>
                    <a:pt x="463042" y="0"/>
                  </a:moveTo>
                  <a:lnTo>
                    <a:pt x="405168" y="0"/>
                  </a:lnTo>
                  <a:lnTo>
                    <a:pt x="405168" y="17094"/>
                  </a:lnTo>
                  <a:lnTo>
                    <a:pt x="463042" y="17094"/>
                  </a:lnTo>
                  <a:lnTo>
                    <a:pt x="463042" y="0"/>
                  </a:lnTo>
                  <a:close/>
                </a:path>
                <a:path w="4540885" h="386715">
                  <a:moveTo>
                    <a:pt x="520928" y="184670"/>
                  </a:moveTo>
                  <a:lnTo>
                    <a:pt x="463042" y="184670"/>
                  </a:lnTo>
                  <a:lnTo>
                    <a:pt x="463042" y="201764"/>
                  </a:lnTo>
                  <a:lnTo>
                    <a:pt x="520928" y="201764"/>
                  </a:lnTo>
                  <a:lnTo>
                    <a:pt x="520928" y="184670"/>
                  </a:lnTo>
                  <a:close/>
                </a:path>
                <a:path w="4540885" h="386715">
                  <a:moveTo>
                    <a:pt x="578802" y="0"/>
                  </a:moveTo>
                  <a:lnTo>
                    <a:pt x="520928" y="0"/>
                  </a:lnTo>
                  <a:lnTo>
                    <a:pt x="520928" y="17094"/>
                  </a:lnTo>
                  <a:lnTo>
                    <a:pt x="578802" y="17094"/>
                  </a:lnTo>
                  <a:lnTo>
                    <a:pt x="578802" y="0"/>
                  </a:lnTo>
                  <a:close/>
                </a:path>
                <a:path w="4540885" h="386715">
                  <a:moveTo>
                    <a:pt x="636689" y="184670"/>
                  </a:moveTo>
                  <a:lnTo>
                    <a:pt x="578802" y="184670"/>
                  </a:lnTo>
                  <a:lnTo>
                    <a:pt x="578802" y="201764"/>
                  </a:lnTo>
                  <a:lnTo>
                    <a:pt x="636689" y="201764"/>
                  </a:lnTo>
                  <a:lnTo>
                    <a:pt x="636689" y="184670"/>
                  </a:lnTo>
                  <a:close/>
                </a:path>
                <a:path w="4540885" h="386715">
                  <a:moveTo>
                    <a:pt x="694563" y="0"/>
                  </a:moveTo>
                  <a:lnTo>
                    <a:pt x="636689" y="0"/>
                  </a:lnTo>
                  <a:lnTo>
                    <a:pt x="636689" y="17094"/>
                  </a:lnTo>
                  <a:lnTo>
                    <a:pt x="694563" y="17094"/>
                  </a:lnTo>
                  <a:lnTo>
                    <a:pt x="694563" y="0"/>
                  </a:lnTo>
                  <a:close/>
                </a:path>
                <a:path w="4540885" h="386715">
                  <a:moveTo>
                    <a:pt x="752449" y="184670"/>
                  </a:moveTo>
                  <a:lnTo>
                    <a:pt x="694575" y="184670"/>
                  </a:lnTo>
                  <a:lnTo>
                    <a:pt x="694575" y="201764"/>
                  </a:lnTo>
                  <a:lnTo>
                    <a:pt x="752449" y="201764"/>
                  </a:lnTo>
                  <a:lnTo>
                    <a:pt x="752449" y="184670"/>
                  </a:lnTo>
                  <a:close/>
                </a:path>
                <a:path w="4540885" h="386715">
                  <a:moveTo>
                    <a:pt x="810323" y="0"/>
                  </a:moveTo>
                  <a:lnTo>
                    <a:pt x="752449" y="0"/>
                  </a:lnTo>
                  <a:lnTo>
                    <a:pt x="752449" y="17094"/>
                  </a:lnTo>
                  <a:lnTo>
                    <a:pt x="810323" y="17094"/>
                  </a:lnTo>
                  <a:lnTo>
                    <a:pt x="810323" y="0"/>
                  </a:lnTo>
                  <a:close/>
                </a:path>
                <a:path w="4540885" h="386715">
                  <a:moveTo>
                    <a:pt x="868210" y="184670"/>
                  </a:moveTo>
                  <a:lnTo>
                    <a:pt x="810323" y="184670"/>
                  </a:lnTo>
                  <a:lnTo>
                    <a:pt x="810323" y="201764"/>
                  </a:lnTo>
                  <a:lnTo>
                    <a:pt x="868210" y="201764"/>
                  </a:lnTo>
                  <a:lnTo>
                    <a:pt x="868210" y="184670"/>
                  </a:lnTo>
                  <a:close/>
                </a:path>
                <a:path w="4540885" h="386715">
                  <a:moveTo>
                    <a:pt x="926084" y="0"/>
                  </a:moveTo>
                  <a:lnTo>
                    <a:pt x="868210" y="0"/>
                  </a:lnTo>
                  <a:lnTo>
                    <a:pt x="868210" y="17094"/>
                  </a:lnTo>
                  <a:lnTo>
                    <a:pt x="926084" y="17094"/>
                  </a:lnTo>
                  <a:lnTo>
                    <a:pt x="926084" y="0"/>
                  </a:lnTo>
                  <a:close/>
                </a:path>
                <a:path w="4540885" h="386715">
                  <a:moveTo>
                    <a:pt x="983970" y="184670"/>
                  </a:moveTo>
                  <a:lnTo>
                    <a:pt x="926084" y="184670"/>
                  </a:lnTo>
                  <a:lnTo>
                    <a:pt x="926084" y="201764"/>
                  </a:lnTo>
                  <a:lnTo>
                    <a:pt x="983970" y="201764"/>
                  </a:lnTo>
                  <a:lnTo>
                    <a:pt x="983970" y="184670"/>
                  </a:lnTo>
                  <a:close/>
                </a:path>
                <a:path w="4540885" h="386715">
                  <a:moveTo>
                    <a:pt x="1041844" y="0"/>
                  </a:moveTo>
                  <a:lnTo>
                    <a:pt x="983970" y="0"/>
                  </a:lnTo>
                  <a:lnTo>
                    <a:pt x="983970" y="17094"/>
                  </a:lnTo>
                  <a:lnTo>
                    <a:pt x="1041844" y="17094"/>
                  </a:lnTo>
                  <a:lnTo>
                    <a:pt x="1041844" y="0"/>
                  </a:lnTo>
                  <a:close/>
                </a:path>
                <a:path w="4540885" h="386715">
                  <a:moveTo>
                    <a:pt x="1099731" y="184670"/>
                  </a:moveTo>
                  <a:lnTo>
                    <a:pt x="1041857" y="184670"/>
                  </a:lnTo>
                  <a:lnTo>
                    <a:pt x="1041857" y="201764"/>
                  </a:lnTo>
                  <a:lnTo>
                    <a:pt x="1099731" y="201764"/>
                  </a:lnTo>
                  <a:lnTo>
                    <a:pt x="1099731" y="184670"/>
                  </a:lnTo>
                  <a:close/>
                </a:path>
                <a:path w="4540885" h="386715">
                  <a:moveTo>
                    <a:pt x="1157605" y="0"/>
                  </a:moveTo>
                  <a:lnTo>
                    <a:pt x="1099731" y="0"/>
                  </a:lnTo>
                  <a:lnTo>
                    <a:pt x="1099731" y="17094"/>
                  </a:lnTo>
                  <a:lnTo>
                    <a:pt x="1157605" y="17094"/>
                  </a:lnTo>
                  <a:lnTo>
                    <a:pt x="1157605" y="0"/>
                  </a:lnTo>
                  <a:close/>
                </a:path>
                <a:path w="4540885" h="386715">
                  <a:moveTo>
                    <a:pt x="1273365" y="0"/>
                  </a:moveTo>
                  <a:lnTo>
                    <a:pt x="1215491" y="0"/>
                  </a:lnTo>
                  <a:lnTo>
                    <a:pt x="1215491" y="17094"/>
                  </a:lnTo>
                  <a:lnTo>
                    <a:pt x="1273365" y="17094"/>
                  </a:lnTo>
                  <a:lnTo>
                    <a:pt x="1273365" y="0"/>
                  </a:lnTo>
                  <a:close/>
                </a:path>
                <a:path w="4540885" h="386715">
                  <a:moveTo>
                    <a:pt x="1331252" y="184670"/>
                  </a:moveTo>
                  <a:lnTo>
                    <a:pt x="1157617" y="184670"/>
                  </a:lnTo>
                  <a:lnTo>
                    <a:pt x="1157617" y="201764"/>
                  </a:lnTo>
                  <a:lnTo>
                    <a:pt x="1331252" y="201764"/>
                  </a:lnTo>
                  <a:lnTo>
                    <a:pt x="1331252" y="184670"/>
                  </a:lnTo>
                  <a:close/>
                </a:path>
                <a:path w="4540885" h="386715">
                  <a:moveTo>
                    <a:pt x="1389126" y="0"/>
                  </a:moveTo>
                  <a:lnTo>
                    <a:pt x="1331252" y="0"/>
                  </a:lnTo>
                  <a:lnTo>
                    <a:pt x="1331252" y="17094"/>
                  </a:lnTo>
                  <a:lnTo>
                    <a:pt x="1389126" y="17094"/>
                  </a:lnTo>
                  <a:lnTo>
                    <a:pt x="1389126" y="0"/>
                  </a:lnTo>
                  <a:close/>
                </a:path>
                <a:path w="4540885" h="386715">
                  <a:moveTo>
                    <a:pt x="1447012" y="184670"/>
                  </a:moveTo>
                  <a:lnTo>
                    <a:pt x="1389126" y="184670"/>
                  </a:lnTo>
                  <a:lnTo>
                    <a:pt x="1389126" y="201764"/>
                  </a:lnTo>
                  <a:lnTo>
                    <a:pt x="1447012" y="201764"/>
                  </a:lnTo>
                  <a:lnTo>
                    <a:pt x="1447012" y="184670"/>
                  </a:lnTo>
                  <a:close/>
                </a:path>
                <a:path w="4540885" h="386715">
                  <a:moveTo>
                    <a:pt x="1504886" y="0"/>
                  </a:moveTo>
                  <a:lnTo>
                    <a:pt x="1447012" y="0"/>
                  </a:lnTo>
                  <a:lnTo>
                    <a:pt x="1447012" y="17094"/>
                  </a:lnTo>
                  <a:lnTo>
                    <a:pt x="1504886" y="17094"/>
                  </a:lnTo>
                  <a:lnTo>
                    <a:pt x="1504886" y="0"/>
                  </a:lnTo>
                  <a:close/>
                </a:path>
                <a:path w="4540885" h="386715">
                  <a:moveTo>
                    <a:pt x="1562773" y="184670"/>
                  </a:moveTo>
                  <a:lnTo>
                    <a:pt x="1504886" y="184670"/>
                  </a:lnTo>
                  <a:lnTo>
                    <a:pt x="1504886" y="201764"/>
                  </a:lnTo>
                  <a:lnTo>
                    <a:pt x="1562773" y="201764"/>
                  </a:lnTo>
                  <a:lnTo>
                    <a:pt x="1562773" y="184670"/>
                  </a:lnTo>
                  <a:close/>
                </a:path>
                <a:path w="4540885" h="386715">
                  <a:moveTo>
                    <a:pt x="1620647" y="0"/>
                  </a:moveTo>
                  <a:lnTo>
                    <a:pt x="1562773" y="0"/>
                  </a:lnTo>
                  <a:lnTo>
                    <a:pt x="1562773" y="17094"/>
                  </a:lnTo>
                  <a:lnTo>
                    <a:pt x="1620647" y="17094"/>
                  </a:lnTo>
                  <a:lnTo>
                    <a:pt x="1620647" y="0"/>
                  </a:lnTo>
                  <a:close/>
                </a:path>
                <a:path w="4540885" h="386715">
                  <a:moveTo>
                    <a:pt x="1678533" y="184670"/>
                  </a:moveTo>
                  <a:lnTo>
                    <a:pt x="1620647" y="184670"/>
                  </a:lnTo>
                  <a:lnTo>
                    <a:pt x="1620647" y="201764"/>
                  </a:lnTo>
                  <a:lnTo>
                    <a:pt x="1678533" y="201764"/>
                  </a:lnTo>
                  <a:lnTo>
                    <a:pt x="1678533" y="184670"/>
                  </a:lnTo>
                  <a:close/>
                </a:path>
                <a:path w="4540885" h="386715">
                  <a:moveTo>
                    <a:pt x="1736407" y="0"/>
                  </a:moveTo>
                  <a:lnTo>
                    <a:pt x="1678533" y="0"/>
                  </a:lnTo>
                  <a:lnTo>
                    <a:pt x="1678533" y="17094"/>
                  </a:lnTo>
                  <a:lnTo>
                    <a:pt x="1736407" y="17094"/>
                  </a:lnTo>
                  <a:lnTo>
                    <a:pt x="1736407" y="0"/>
                  </a:lnTo>
                  <a:close/>
                </a:path>
                <a:path w="4540885" h="386715">
                  <a:moveTo>
                    <a:pt x="1794294" y="184670"/>
                  </a:moveTo>
                  <a:lnTo>
                    <a:pt x="1736407" y="184670"/>
                  </a:lnTo>
                  <a:lnTo>
                    <a:pt x="1736407" y="201764"/>
                  </a:lnTo>
                  <a:lnTo>
                    <a:pt x="1794294" y="201764"/>
                  </a:lnTo>
                  <a:lnTo>
                    <a:pt x="1794294" y="184670"/>
                  </a:lnTo>
                  <a:close/>
                </a:path>
                <a:path w="4540885" h="386715">
                  <a:moveTo>
                    <a:pt x="1852168" y="0"/>
                  </a:moveTo>
                  <a:lnTo>
                    <a:pt x="1794294" y="0"/>
                  </a:lnTo>
                  <a:lnTo>
                    <a:pt x="1794294" y="17094"/>
                  </a:lnTo>
                  <a:lnTo>
                    <a:pt x="1852168" y="17094"/>
                  </a:lnTo>
                  <a:lnTo>
                    <a:pt x="1852168" y="0"/>
                  </a:lnTo>
                  <a:close/>
                </a:path>
                <a:path w="4540885" h="386715">
                  <a:moveTo>
                    <a:pt x="1910054" y="184670"/>
                  </a:moveTo>
                  <a:lnTo>
                    <a:pt x="1852168" y="184670"/>
                  </a:lnTo>
                  <a:lnTo>
                    <a:pt x="1852168" y="201764"/>
                  </a:lnTo>
                  <a:lnTo>
                    <a:pt x="1910054" y="201764"/>
                  </a:lnTo>
                  <a:lnTo>
                    <a:pt x="1910054" y="184670"/>
                  </a:lnTo>
                  <a:close/>
                </a:path>
                <a:path w="4540885" h="386715">
                  <a:moveTo>
                    <a:pt x="1967928" y="0"/>
                  </a:moveTo>
                  <a:lnTo>
                    <a:pt x="1910054" y="0"/>
                  </a:lnTo>
                  <a:lnTo>
                    <a:pt x="1910054" y="17094"/>
                  </a:lnTo>
                  <a:lnTo>
                    <a:pt x="1967928" y="17094"/>
                  </a:lnTo>
                  <a:lnTo>
                    <a:pt x="1967928" y="0"/>
                  </a:lnTo>
                  <a:close/>
                </a:path>
                <a:path w="4540885" h="386715">
                  <a:moveTo>
                    <a:pt x="2025815" y="184670"/>
                  </a:moveTo>
                  <a:lnTo>
                    <a:pt x="1967928" y="184670"/>
                  </a:lnTo>
                  <a:lnTo>
                    <a:pt x="1967928" y="201764"/>
                  </a:lnTo>
                  <a:lnTo>
                    <a:pt x="2025815" y="201764"/>
                  </a:lnTo>
                  <a:lnTo>
                    <a:pt x="2025815" y="184670"/>
                  </a:lnTo>
                  <a:close/>
                </a:path>
                <a:path w="4540885" h="386715">
                  <a:moveTo>
                    <a:pt x="2083689" y="0"/>
                  </a:moveTo>
                  <a:lnTo>
                    <a:pt x="2025815" y="0"/>
                  </a:lnTo>
                  <a:lnTo>
                    <a:pt x="2025815" y="17094"/>
                  </a:lnTo>
                  <a:lnTo>
                    <a:pt x="2083689" y="17094"/>
                  </a:lnTo>
                  <a:lnTo>
                    <a:pt x="2083689" y="0"/>
                  </a:lnTo>
                  <a:close/>
                </a:path>
                <a:path w="4540885" h="386715">
                  <a:moveTo>
                    <a:pt x="2257336" y="184670"/>
                  </a:moveTo>
                  <a:lnTo>
                    <a:pt x="2083689" y="184670"/>
                  </a:lnTo>
                  <a:lnTo>
                    <a:pt x="2083689" y="201764"/>
                  </a:lnTo>
                  <a:lnTo>
                    <a:pt x="2257336" y="201764"/>
                  </a:lnTo>
                  <a:lnTo>
                    <a:pt x="2257336" y="184670"/>
                  </a:lnTo>
                  <a:close/>
                </a:path>
                <a:path w="4540885" h="386715">
                  <a:moveTo>
                    <a:pt x="2257336" y="0"/>
                  </a:moveTo>
                  <a:lnTo>
                    <a:pt x="2141575" y="0"/>
                  </a:lnTo>
                  <a:lnTo>
                    <a:pt x="2141575" y="17094"/>
                  </a:lnTo>
                  <a:lnTo>
                    <a:pt x="2257336" y="17094"/>
                  </a:lnTo>
                  <a:lnTo>
                    <a:pt x="2257336" y="0"/>
                  </a:lnTo>
                  <a:close/>
                </a:path>
                <a:path w="4540885" h="386715">
                  <a:moveTo>
                    <a:pt x="2373096" y="184670"/>
                  </a:moveTo>
                  <a:lnTo>
                    <a:pt x="2315222" y="184670"/>
                  </a:lnTo>
                  <a:lnTo>
                    <a:pt x="2315222" y="201764"/>
                  </a:lnTo>
                  <a:lnTo>
                    <a:pt x="2373096" y="201764"/>
                  </a:lnTo>
                  <a:lnTo>
                    <a:pt x="2373096" y="184670"/>
                  </a:lnTo>
                  <a:close/>
                </a:path>
                <a:path w="4540885" h="386715">
                  <a:moveTo>
                    <a:pt x="2373096" y="0"/>
                  </a:moveTo>
                  <a:lnTo>
                    <a:pt x="2315222" y="0"/>
                  </a:lnTo>
                  <a:lnTo>
                    <a:pt x="2315222" y="17094"/>
                  </a:lnTo>
                  <a:lnTo>
                    <a:pt x="2373096" y="17094"/>
                  </a:lnTo>
                  <a:lnTo>
                    <a:pt x="2373096" y="0"/>
                  </a:lnTo>
                  <a:close/>
                </a:path>
                <a:path w="4540885" h="386715">
                  <a:moveTo>
                    <a:pt x="2488857" y="184670"/>
                  </a:moveTo>
                  <a:lnTo>
                    <a:pt x="2430983" y="184670"/>
                  </a:lnTo>
                  <a:lnTo>
                    <a:pt x="2430983" y="201764"/>
                  </a:lnTo>
                  <a:lnTo>
                    <a:pt x="2488857" y="201764"/>
                  </a:lnTo>
                  <a:lnTo>
                    <a:pt x="2488857" y="184670"/>
                  </a:lnTo>
                  <a:close/>
                </a:path>
                <a:path w="4540885" h="386715">
                  <a:moveTo>
                    <a:pt x="2488857" y="0"/>
                  </a:moveTo>
                  <a:lnTo>
                    <a:pt x="2430983" y="0"/>
                  </a:lnTo>
                  <a:lnTo>
                    <a:pt x="2430983" y="17094"/>
                  </a:lnTo>
                  <a:lnTo>
                    <a:pt x="2488857" y="17094"/>
                  </a:lnTo>
                  <a:lnTo>
                    <a:pt x="2488857" y="0"/>
                  </a:lnTo>
                  <a:close/>
                </a:path>
                <a:path w="4540885" h="386715">
                  <a:moveTo>
                    <a:pt x="2604605" y="184670"/>
                  </a:moveTo>
                  <a:lnTo>
                    <a:pt x="2546731" y="184670"/>
                  </a:lnTo>
                  <a:lnTo>
                    <a:pt x="2546731" y="201764"/>
                  </a:lnTo>
                  <a:lnTo>
                    <a:pt x="2604605" y="201764"/>
                  </a:lnTo>
                  <a:lnTo>
                    <a:pt x="2604605" y="184670"/>
                  </a:lnTo>
                  <a:close/>
                </a:path>
                <a:path w="4540885" h="386715">
                  <a:moveTo>
                    <a:pt x="2604605" y="0"/>
                  </a:moveTo>
                  <a:lnTo>
                    <a:pt x="2546731" y="0"/>
                  </a:lnTo>
                  <a:lnTo>
                    <a:pt x="2546731" y="17094"/>
                  </a:lnTo>
                  <a:lnTo>
                    <a:pt x="2604605" y="17094"/>
                  </a:lnTo>
                  <a:lnTo>
                    <a:pt x="2604605" y="0"/>
                  </a:lnTo>
                  <a:close/>
                </a:path>
                <a:path w="4540885" h="386715">
                  <a:moveTo>
                    <a:pt x="2720378" y="184670"/>
                  </a:moveTo>
                  <a:lnTo>
                    <a:pt x="2662491" y="184670"/>
                  </a:lnTo>
                  <a:lnTo>
                    <a:pt x="2662491" y="201764"/>
                  </a:lnTo>
                  <a:lnTo>
                    <a:pt x="2720378" y="201764"/>
                  </a:lnTo>
                  <a:lnTo>
                    <a:pt x="2720378" y="184670"/>
                  </a:lnTo>
                  <a:close/>
                </a:path>
                <a:path w="4540885" h="386715">
                  <a:moveTo>
                    <a:pt x="2720378" y="0"/>
                  </a:moveTo>
                  <a:lnTo>
                    <a:pt x="2662491" y="0"/>
                  </a:lnTo>
                  <a:lnTo>
                    <a:pt x="2662491" y="17094"/>
                  </a:lnTo>
                  <a:lnTo>
                    <a:pt x="2720378" y="17094"/>
                  </a:lnTo>
                  <a:lnTo>
                    <a:pt x="2720378" y="0"/>
                  </a:lnTo>
                  <a:close/>
                </a:path>
                <a:path w="4540885" h="386715">
                  <a:moveTo>
                    <a:pt x="2836138" y="184670"/>
                  </a:moveTo>
                  <a:lnTo>
                    <a:pt x="2778252" y="184670"/>
                  </a:lnTo>
                  <a:lnTo>
                    <a:pt x="2778252" y="201764"/>
                  </a:lnTo>
                  <a:lnTo>
                    <a:pt x="2836138" y="201764"/>
                  </a:lnTo>
                  <a:lnTo>
                    <a:pt x="2836138" y="184670"/>
                  </a:lnTo>
                  <a:close/>
                </a:path>
                <a:path w="4540885" h="386715">
                  <a:moveTo>
                    <a:pt x="2836138" y="0"/>
                  </a:moveTo>
                  <a:lnTo>
                    <a:pt x="2778252" y="0"/>
                  </a:lnTo>
                  <a:lnTo>
                    <a:pt x="2778252" y="17094"/>
                  </a:lnTo>
                  <a:lnTo>
                    <a:pt x="2836138" y="17094"/>
                  </a:lnTo>
                  <a:lnTo>
                    <a:pt x="2836138" y="0"/>
                  </a:lnTo>
                  <a:close/>
                </a:path>
                <a:path w="4540885" h="386715">
                  <a:moveTo>
                    <a:pt x="2951899" y="184670"/>
                  </a:moveTo>
                  <a:lnTo>
                    <a:pt x="2894012" y="184670"/>
                  </a:lnTo>
                  <a:lnTo>
                    <a:pt x="2894012" y="201764"/>
                  </a:lnTo>
                  <a:lnTo>
                    <a:pt x="2951899" y="201764"/>
                  </a:lnTo>
                  <a:lnTo>
                    <a:pt x="2951899" y="184670"/>
                  </a:lnTo>
                  <a:close/>
                </a:path>
                <a:path w="4540885" h="386715">
                  <a:moveTo>
                    <a:pt x="2951899" y="0"/>
                  </a:moveTo>
                  <a:lnTo>
                    <a:pt x="2894012" y="0"/>
                  </a:lnTo>
                  <a:lnTo>
                    <a:pt x="2894012" y="17094"/>
                  </a:lnTo>
                  <a:lnTo>
                    <a:pt x="2951899" y="17094"/>
                  </a:lnTo>
                  <a:lnTo>
                    <a:pt x="2951899" y="0"/>
                  </a:lnTo>
                  <a:close/>
                </a:path>
                <a:path w="4540885" h="386715">
                  <a:moveTo>
                    <a:pt x="3067659" y="184670"/>
                  </a:moveTo>
                  <a:lnTo>
                    <a:pt x="3009773" y="184670"/>
                  </a:lnTo>
                  <a:lnTo>
                    <a:pt x="3009773" y="201764"/>
                  </a:lnTo>
                  <a:lnTo>
                    <a:pt x="3067659" y="201764"/>
                  </a:lnTo>
                  <a:lnTo>
                    <a:pt x="3067659" y="184670"/>
                  </a:lnTo>
                  <a:close/>
                </a:path>
                <a:path w="4540885" h="386715">
                  <a:moveTo>
                    <a:pt x="3067659" y="0"/>
                  </a:moveTo>
                  <a:lnTo>
                    <a:pt x="3009773" y="0"/>
                  </a:lnTo>
                  <a:lnTo>
                    <a:pt x="3009773" y="17094"/>
                  </a:lnTo>
                  <a:lnTo>
                    <a:pt x="3067659" y="17094"/>
                  </a:lnTo>
                  <a:lnTo>
                    <a:pt x="3067659" y="0"/>
                  </a:lnTo>
                  <a:close/>
                </a:path>
                <a:path w="4540885" h="386715">
                  <a:moveTo>
                    <a:pt x="3183420" y="184670"/>
                  </a:moveTo>
                  <a:lnTo>
                    <a:pt x="3125533" y="184670"/>
                  </a:lnTo>
                  <a:lnTo>
                    <a:pt x="3125533" y="201764"/>
                  </a:lnTo>
                  <a:lnTo>
                    <a:pt x="3183420" y="201764"/>
                  </a:lnTo>
                  <a:lnTo>
                    <a:pt x="3183420" y="184670"/>
                  </a:lnTo>
                  <a:close/>
                </a:path>
                <a:path w="4540885" h="386715">
                  <a:moveTo>
                    <a:pt x="3183420" y="0"/>
                  </a:moveTo>
                  <a:lnTo>
                    <a:pt x="3125533" y="0"/>
                  </a:lnTo>
                  <a:lnTo>
                    <a:pt x="3125533" y="17094"/>
                  </a:lnTo>
                  <a:lnTo>
                    <a:pt x="3183420" y="17094"/>
                  </a:lnTo>
                  <a:lnTo>
                    <a:pt x="3183420" y="0"/>
                  </a:lnTo>
                  <a:close/>
                </a:path>
                <a:path w="4540885" h="386715">
                  <a:moveTo>
                    <a:pt x="3299180" y="184670"/>
                  </a:moveTo>
                  <a:lnTo>
                    <a:pt x="3241294" y="184670"/>
                  </a:lnTo>
                  <a:lnTo>
                    <a:pt x="3241294" y="201764"/>
                  </a:lnTo>
                  <a:lnTo>
                    <a:pt x="3299180" y="201764"/>
                  </a:lnTo>
                  <a:lnTo>
                    <a:pt x="3299180" y="184670"/>
                  </a:lnTo>
                  <a:close/>
                </a:path>
                <a:path w="4540885" h="386715">
                  <a:moveTo>
                    <a:pt x="3299180" y="0"/>
                  </a:moveTo>
                  <a:lnTo>
                    <a:pt x="3241294" y="0"/>
                  </a:lnTo>
                  <a:lnTo>
                    <a:pt x="3241294" y="17094"/>
                  </a:lnTo>
                  <a:lnTo>
                    <a:pt x="3299180" y="17094"/>
                  </a:lnTo>
                  <a:lnTo>
                    <a:pt x="3299180" y="0"/>
                  </a:lnTo>
                  <a:close/>
                </a:path>
                <a:path w="4540885" h="386715">
                  <a:moveTo>
                    <a:pt x="3414941" y="0"/>
                  </a:moveTo>
                  <a:lnTo>
                    <a:pt x="3357054" y="0"/>
                  </a:lnTo>
                  <a:lnTo>
                    <a:pt x="3357054" y="17094"/>
                  </a:lnTo>
                  <a:lnTo>
                    <a:pt x="3414941" y="17094"/>
                  </a:lnTo>
                  <a:lnTo>
                    <a:pt x="3414941" y="0"/>
                  </a:lnTo>
                  <a:close/>
                </a:path>
                <a:path w="4540885" h="386715">
                  <a:moveTo>
                    <a:pt x="3530701" y="184670"/>
                  </a:moveTo>
                  <a:lnTo>
                    <a:pt x="3357054" y="184670"/>
                  </a:lnTo>
                  <a:lnTo>
                    <a:pt x="3357054" y="201764"/>
                  </a:lnTo>
                  <a:lnTo>
                    <a:pt x="3530701" y="201764"/>
                  </a:lnTo>
                  <a:lnTo>
                    <a:pt x="3530701" y="184670"/>
                  </a:lnTo>
                  <a:close/>
                </a:path>
                <a:path w="4540885" h="386715">
                  <a:moveTo>
                    <a:pt x="3530701" y="0"/>
                  </a:moveTo>
                  <a:lnTo>
                    <a:pt x="3472815" y="0"/>
                  </a:lnTo>
                  <a:lnTo>
                    <a:pt x="3472815" y="17094"/>
                  </a:lnTo>
                  <a:lnTo>
                    <a:pt x="3530701" y="17094"/>
                  </a:lnTo>
                  <a:lnTo>
                    <a:pt x="3530701" y="0"/>
                  </a:lnTo>
                  <a:close/>
                </a:path>
                <a:path w="4540885" h="386715">
                  <a:moveTo>
                    <a:pt x="3646462" y="184670"/>
                  </a:moveTo>
                  <a:lnTo>
                    <a:pt x="3588575" y="184670"/>
                  </a:lnTo>
                  <a:lnTo>
                    <a:pt x="3588575" y="201764"/>
                  </a:lnTo>
                  <a:lnTo>
                    <a:pt x="3646462" y="201764"/>
                  </a:lnTo>
                  <a:lnTo>
                    <a:pt x="3646462" y="184670"/>
                  </a:lnTo>
                  <a:close/>
                </a:path>
                <a:path w="4540885" h="386715">
                  <a:moveTo>
                    <a:pt x="3762222" y="184670"/>
                  </a:moveTo>
                  <a:lnTo>
                    <a:pt x="3704348" y="184670"/>
                  </a:lnTo>
                  <a:lnTo>
                    <a:pt x="3704348" y="201764"/>
                  </a:lnTo>
                  <a:lnTo>
                    <a:pt x="3762222" y="201764"/>
                  </a:lnTo>
                  <a:lnTo>
                    <a:pt x="3762222" y="184670"/>
                  </a:lnTo>
                  <a:close/>
                </a:path>
                <a:path w="4540885" h="386715">
                  <a:moveTo>
                    <a:pt x="3877983" y="184670"/>
                  </a:moveTo>
                  <a:lnTo>
                    <a:pt x="3820096" y="184670"/>
                  </a:lnTo>
                  <a:lnTo>
                    <a:pt x="3820096" y="201764"/>
                  </a:lnTo>
                  <a:lnTo>
                    <a:pt x="3877983" y="201764"/>
                  </a:lnTo>
                  <a:lnTo>
                    <a:pt x="3877983" y="184670"/>
                  </a:lnTo>
                  <a:close/>
                </a:path>
                <a:path w="4540885" h="386715">
                  <a:moveTo>
                    <a:pt x="3993743" y="369379"/>
                  </a:moveTo>
                  <a:lnTo>
                    <a:pt x="3935857" y="369379"/>
                  </a:lnTo>
                  <a:lnTo>
                    <a:pt x="3935857" y="386473"/>
                  </a:lnTo>
                  <a:lnTo>
                    <a:pt x="3993743" y="386473"/>
                  </a:lnTo>
                  <a:lnTo>
                    <a:pt x="3993743" y="369379"/>
                  </a:lnTo>
                  <a:close/>
                </a:path>
                <a:path w="4540885" h="386715">
                  <a:moveTo>
                    <a:pt x="3993743" y="184670"/>
                  </a:moveTo>
                  <a:lnTo>
                    <a:pt x="3935857" y="184670"/>
                  </a:lnTo>
                  <a:lnTo>
                    <a:pt x="3935857" y="201764"/>
                  </a:lnTo>
                  <a:lnTo>
                    <a:pt x="3993743" y="201764"/>
                  </a:lnTo>
                  <a:lnTo>
                    <a:pt x="3993743" y="184670"/>
                  </a:lnTo>
                  <a:close/>
                </a:path>
                <a:path w="4540885" h="386715">
                  <a:moveTo>
                    <a:pt x="4109491" y="369379"/>
                  </a:moveTo>
                  <a:lnTo>
                    <a:pt x="4051617" y="369379"/>
                  </a:lnTo>
                  <a:lnTo>
                    <a:pt x="4051617" y="386473"/>
                  </a:lnTo>
                  <a:lnTo>
                    <a:pt x="4109491" y="386473"/>
                  </a:lnTo>
                  <a:lnTo>
                    <a:pt x="4109491" y="369379"/>
                  </a:lnTo>
                  <a:close/>
                </a:path>
                <a:path w="4540885" h="386715">
                  <a:moveTo>
                    <a:pt x="4109491" y="184670"/>
                  </a:moveTo>
                  <a:lnTo>
                    <a:pt x="4051617" y="184670"/>
                  </a:lnTo>
                  <a:lnTo>
                    <a:pt x="4051617" y="201764"/>
                  </a:lnTo>
                  <a:lnTo>
                    <a:pt x="4109491" y="201764"/>
                  </a:lnTo>
                  <a:lnTo>
                    <a:pt x="4109491" y="184670"/>
                  </a:lnTo>
                  <a:close/>
                </a:path>
                <a:path w="4540885" h="386715">
                  <a:moveTo>
                    <a:pt x="4225252" y="369379"/>
                  </a:moveTo>
                  <a:lnTo>
                    <a:pt x="4167378" y="369379"/>
                  </a:lnTo>
                  <a:lnTo>
                    <a:pt x="4167378" y="386473"/>
                  </a:lnTo>
                  <a:lnTo>
                    <a:pt x="4225252" y="386473"/>
                  </a:lnTo>
                  <a:lnTo>
                    <a:pt x="4225252" y="369379"/>
                  </a:lnTo>
                  <a:close/>
                </a:path>
                <a:path w="4540885" h="386715">
                  <a:moveTo>
                    <a:pt x="4225252" y="184670"/>
                  </a:moveTo>
                  <a:lnTo>
                    <a:pt x="4167378" y="184670"/>
                  </a:lnTo>
                  <a:lnTo>
                    <a:pt x="4167378" y="201764"/>
                  </a:lnTo>
                  <a:lnTo>
                    <a:pt x="4225252" y="201764"/>
                  </a:lnTo>
                  <a:lnTo>
                    <a:pt x="4225252" y="184670"/>
                  </a:lnTo>
                  <a:close/>
                </a:path>
                <a:path w="4540885" h="386715">
                  <a:moveTo>
                    <a:pt x="4341025" y="369379"/>
                  </a:moveTo>
                  <a:lnTo>
                    <a:pt x="4283138" y="369379"/>
                  </a:lnTo>
                  <a:lnTo>
                    <a:pt x="4283138" y="386473"/>
                  </a:lnTo>
                  <a:lnTo>
                    <a:pt x="4341025" y="386473"/>
                  </a:lnTo>
                  <a:lnTo>
                    <a:pt x="4341025" y="369379"/>
                  </a:lnTo>
                  <a:close/>
                </a:path>
                <a:path w="4540885" h="386715">
                  <a:moveTo>
                    <a:pt x="4341025" y="184670"/>
                  </a:moveTo>
                  <a:lnTo>
                    <a:pt x="4283138" y="184670"/>
                  </a:lnTo>
                  <a:lnTo>
                    <a:pt x="4283138" y="201764"/>
                  </a:lnTo>
                  <a:lnTo>
                    <a:pt x="4341025" y="201764"/>
                  </a:lnTo>
                  <a:lnTo>
                    <a:pt x="4341025" y="184670"/>
                  </a:lnTo>
                  <a:close/>
                </a:path>
                <a:path w="4540885" h="386715">
                  <a:moveTo>
                    <a:pt x="4540809" y="369379"/>
                  </a:moveTo>
                  <a:lnTo>
                    <a:pt x="4398899" y="369379"/>
                  </a:lnTo>
                  <a:lnTo>
                    <a:pt x="4398899" y="386473"/>
                  </a:lnTo>
                  <a:lnTo>
                    <a:pt x="4540809" y="386473"/>
                  </a:lnTo>
                  <a:lnTo>
                    <a:pt x="4540809" y="369379"/>
                  </a:lnTo>
                  <a:close/>
                </a:path>
                <a:path w="4540885" h="386715">
                  <a:moveTo>
                    <a:pt x="4540809" y="184670"/>
                  </a:moveTo>
                  <a:lnTo>
                    <a:pt x="4398899" y="184670"/>
                  </a:lnTo>
                  <a:lnTo>
                    <a:pt x="4398899" y="201764"/>
                  </a:lnTo>
                  <a:lnTo>
                    <a:pt x="4540809" y="201764"/>
                  </a:lnTo>
                  <a:lnTo>
                    <a:pt x="4540809" y="18467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7" name="object 33"/>
            <p:cNvSpPr/>
            <p:nvPr/>
          </p:nvSpPr>
          <p:spPr>
            <a:xfrm>
              <a:off x="1934640" y="31337280"/>
              <a:ext cx="11235600" cy="968400"/>
            </a:xfrm>
            <a:custGeom>
              <a:avLst/>
              <a:gdLst>
                <a:gd name="textAreaLeft" fmla="*/ 0 w 11235600"/>
                <a:gd name="textAreaRight" fmla="*/ 11235960 w 11235600"/>
                <a:gd name="textAreaTop" fmla="*/ 0 h 968400"/>
                <a:gd name="textAreaBottom" fmla="*/ 968760 h 968400"/>
              </a:gdLst>
              <a:ahLst/>
              <a:cxnLst/>
              <a:rect l="textAreaLeft" t="textAreaTop" r="textAreaRight" b="textAreaBottom"/>
              <a:pathLst>
                <a:path w="4483100" h="386715">
                  <a:moveTo>
                    <a:pt x="57873" y="184696"/>
                  </a:moveTo>
                  <a:lnTo>
                    <a:pt x="0" y="184696"/>
                  </a:lnTo>
                  <a:lnTo>
                    <a:pt x="0" y="201777"/>
                  </a:lnTo>
                  <a:lnTo>
                    <a:pt x="57873" y="201777"/>
                  </a:lnTo>
                  <a:lnTo>
                    <a:pt x="57873" y="184696"/>
                  </a:lnTo>
                  <a:close/>
                </a:path>
                <a:path w="4483100" h="386715">
                  <a:moveTo>
                    <a:pt x="57873" y="0"/>
                  </a:moveTo>
                  <a:lnTo>
                    <a:pt x="0" y="0"/>
                  </a:lnTo>
                  <a:lnTo>
                    <a:pt x="0" y="17094"/>
                  </a:lnTo>
                  <a:lnTo>
                    <a:pt x="57873" y="17094"/>
                  </a:lnTo>
                  <a:lnTo>
                    <a:pt x="57873" y="0"/>
                  </a:lnTo>
                  <a:close/>
                </a:path>
                <a:path w="4483100" h="386715">
                  <a:moveTo>
                    <a:pt x="173634" y="184696"/>
                  </a:moveTo>
                  <a:lnTo>
                    <a:pt x="115760" y="184696"/>
                  </a:lnTo>
                  <a:lnTo>
                    <a:pt x="115760" y="201777"/>
                  </a:lnTo>
                  <a:lnTo>
                    <a:pt x="173634" y="201777"/>
                  </a:lnTo>
                  <a:lnTo>
                    <a:pt x="173634" y="184696"/>
                  </a:lnTo>
                  <a:close/>
                </a:path>
                <a:path w="4483100" h="386715">
                  <a:moveTo>
                    <a:pt x="173634" y="0"/>
                  </a:moveTo>
                  <a:lnTo>
                    <a:pt x="115760" y="0"/>
                  </a:lnTo>
                  <a:lnTo>
                    <a:pt x="115760" y="17094"/>
                  </a:lnTo>
                  <a:lnTo>
                    <a:pt x="173634" y="17094"/>
                  </a:lnTo>
                  <a:lnTo>
                    <a:pt x="173634" y="0"/>
                  </a:lnTo>
                  <a:close/>
                </a:path>
                <a:path w="4483100" h="386715">
                  <a:moveTo>
                    <a:pt x="289394" y="184696"/>
                  </a:moveTo>
                  <a:lnTo>
                    <a:pt x="231521" y="184696"/>
                  </a:lnTo>
                  <a:lnTo>
                    <a:pt x="231521" y="201777"/>
                  </a:lnTo>
                  <a:lnTo>
                    <a:pt x="289394" y="201777"/>
                  </a:lnTo>
                  <a:lnTo>
                    <a:pt x="289394" y="184696"/>
                  </a:lnTo>
                  <a:close/>
                </a:path>
                <a:path w="4483100" h="386715">
                  <a:moveTo>
                    <a:pt x="289394" y="0"/>
                  </a:moveTo>
                  <a:lnTo>
                    <a:pt x="231521" y="0"/>
                  </a:lnTo>
                  <a:lnTo>
                    <a:pt x="231521" y="17094"/>
                  </a:lnTo>
                  <a:lnTo>
                    <a:pt x="289394" y="17094"/>
                  </a:lnTo>
                  <a:lnTo>
                    <a:pt x="289394" y="0"/>
                  </a:lnTo>
                  <a:close/>
                </a:path>
                <a:path w="4483100" h="386715">
                  <a:moveTo>
                    <a:pt x="405155" y="184696"/>
                  </a:moveTo>
                  <a:lnTo>
                    <a:pt x="347281" y="184696"/>
                  </a:lnTo>
                  <a:lnTo>
                    <a:pt x="347281" y="201777"/>
                  </a:lnTo>
                  <a:lnTo>
                    <a:pt x="405155" y="201777"/>
                  </a:lnTo>
                  <a:lnTo>
                    <a:pt x="405155" y="184696"/>
                  </a:lnTo>
                  <a:close/>
                </a:path>
                <a:path w="4483100" h="386715">
                  <a:moveTo>
                    <a:pt x="405155" y="0"/>
                  </a:moveTo>
                  <a:lnTo>
                    <a:pt x="347281" y="0"/>
                  </a:lnTo>
                  <a:lnTo>
                    <a:pt x="347281" y="17094"/>
                  </a:lnTo>
                  <a:lnTo>
                    <a:pt x="405155" y="17094"/>
                  </a:lnTo>
                  <a:lnTo>
                    <a:pt x="405155" y="0"/>
                  </a:lnTo>
                  <a:close/>
                </a:path>
                <a:path w="4483100" h="386715">
                  <a:moveTo>
                    <a:pt x="520915" y="184696"/>
                  </a:moveTo>
                  <a:lnTo>
                    <a:pt x="463042" y="184696"/>
                  </a:lnTo>
                  <a:lnTo>
                    <a:pt x="463042" y="201777"/>
                  </a:lnTo>
                  <a:lnTo>
                    <a:pt x="520915" y="201777"/>
                  </a:lnTo>
                  <a:lnTo>
                    <a:pt x="520915" y="184696"/>
                  </a:lnTo>
                  <a:close/>
                </a:path>
                <a:path w="4483100" h="386715">
                  <a:moveTo>
                    <a:pt x="520915" y="0"/>
                  </a:moveTo>
                  <a:lnTo>
                    <a:pt x="463042" y="0"/>
                  </a:lnTo>
                  <a:lnTo>
                    <a:pt x="463042" y="17094"/>
                  </a:lnTo>
                  <a:lnTo>
                    <a:pt x="520915" y="17094"/>
                  </a:lnTo>
                  <a:lnTo>
                    <a:pt x="520915" y="0"/>
                  </a:lnTo>
                  <a:close/>
                </a:path>
                <a:path w="4483100" h="386715">
                  <a:moveTo>
                    <a:pt x="636676" y="184696"/>
                  </a:moveTo>
                  <a:lnTo>
                    <a:pt x="578802" y="184696"/>
                  </a:lnTo>
                  <a:lnTo>
                    <a:pt x="578802" y="201777"/>
                  </a:lnTo>
                  <a:lnTo>
                    <a:pt x="636676" y="201777"/>
                  </a:lnTo>
                  <a:lnTo>
                    <a:pt x="636676" y="184696"/>
                  </a:lnTo>
                  <a:close/>
                </a:path>
                <a:path w="4483100" h="386715">
                  <a:moveTo>
                    <a:pt x="636676" y="0"/>
                  </a:moveTo>
                  <a:lnTo>
                    <a:pt x="578802" y="0"/>
                  </a:lnTo>
                  <a:lnTo>
                    <a:pt x="578802" y="17094"/>
                  </a:lnTo>
                  <a:lnTo>
                    <a:pt x="636676" y="17094"/>
                  </a:lnTo>
                  <a:lnTo>
                    <a:pt x="636676" y="0"/>
                  </a:lnTo>
                  <a:close/>
                </a:path>
                <a:path w="4483100" h="386715">
                  <a:moveTo>
                    <a:pt x="752436" y="184696"/>
                  </a:moveTo>
                  <a:lnTo>
                    <a:pt x="694563" y="184696"/>
                  </a:lnTo>
                  <a:lnTo>
                    <a:pt x="694563" y="201777"/>
                  </a:lnTo>
                  <a:lnTo>
                    <a:pt x="752436" y="201777"/>
                  </a:lnTo>
                  <a:lnTo>
                    <a:pt x="752436" y="184696"/>
                  </a:lnTo>
                  <a:close/>
                </a:path>
                <a:path w="4483100" h="386715">
                  <a:moveTo>
                    <a:pt x="752436" y="0"/>
                  </a:moveTo>
                  <a:lnTo>
                    <a:pt x="694563" y="0"/>
                  </a:lnTo>
                  <a:lnTo>
                    <a:pt x="694563" y="17094"/>
                  </a:lnTo>
                  <a:lnTo>
                    <a:pt x="752436" y="17094"/>
                  </a:lnTo>
                  <a:lnTo>
                    <a:pt x="752436" y="0"/>
                  </a:lnTo>
                  <a:close/>
                </a:path>
                <a:path w="4483100" h="386715">
                  <a:moveTo>
                    <a:pt x="868197" y="184696"/>
                  </a:moveTo>
                  <a:lnTo>
                    <a:pt x="810323" y="184696"/>
                  </a:lnTo>
                  <a:lnTo>
                    <a:pt x="810323" y="201777"/>
                  </a:lnTo>
                  <a:lnTo>
                    <a:pt x="868197" y="201777"/>
                  </a:lnTo>
                  <a:lnTo>
                    <a:pt x="868197" y="184696"/>
                  </a:lnTo>
                  <a:close/>
                </a:path>
                <a:path w="4483100" h="386715">
                  <a:moveTo>
                    <a:pt x="868197" y="0"/>
                  </a:moveTo>
                  <a:lnTo>
                    <a:pt x="810323" y="0"/>
                  </a:lnTo>
                  <a:lnTo>
                    <a:pt x="810323" y="17094"/>
                  </a:lnTo>
                  <a:lnTo>
                    <a:pt x="868197" y="17094"/>
                  </a:lnTo>
                  <a:lnTo>
                    <a:pt x="868197" y="0"/>
                  </a:lnTo>
                  <a:close/>
                </a:path>
                <a:path w="4483100" h="386715">
                  <a:moveTo>
                    <a:pt x="983957" y="184696"/>
                  </a:moveTo>
                  <a:lnTo>
                    <a:pt x="926084" y="184696"/>
                  </a:lnTo>
                  <a:lnTo>
                    <a:pt x="926084" y="201777"/>
                  </a:lnTo>
                  <a:lnTo>
                    <a:pt x="983957" y="201777"/>
                  </a:lnTo>
                  <a:lnTo>
                    <a:pt x="983957" y="184696"/>
                  </a:lnTo>
                  <a:close/>
                </a:path>
                <a:path w="4483100" h="386715">
                  <a:moveTo>
                    <a:pt x="1215478" y="184696"/>
                  </a:moveTo>
                  <a:lnTo>
                    <a:pt x="1041844" y="184696"/>
                  </a:lnTo>
                  <a:lnTo>
                    <a:pt x="1041844" y="201777"/>
                  </a:lnTo>
                  <a:lnTo>
                    <a:pt x="1215478" y="201777"/>
                  </a:lnTo>
                  <a:lnTo>
                    <a:pt x="1215478" y="184696"/>
                  </a:lnTo>
                  <a:close/>
                </a:path>
                <a:path w="4483100" h="386715">
                  <a:moveTo>
                    <a:pt x="1215478" y="0"/>
                  </a:moveTo>
                  <a:lnTo>
                    <a:pt x="926084" y="0"/>
                  </a:lnTo>
                  <a:lnTo>
                    <a:pt x="926084" y="17094"/>
                  </a:lnTo>
                  <a:lnTo>
                    <a:pt x="1215478" y="17094"/>
                  </a:lnTo>
                  <a:lnTo>
                    <a:pt x="1215478" y="0"/>
                  </a:lnTo>
                  <a:close/>
                </a:path>
                <a:path w="4483100" h="386715">
                  <a:moveTo>
                    <a:pt x="1331239" y="184696"/>
                  </a:moveTo>
                  <a:lnTo>
                    <a:pt x="1273365" y="184696"/>
                  </a:lnTo>
                  <a:lnTo>
                    <a:pt x="1273365" y="201777"/>
                  </a:lnTo>
                  <a:lnTo>
                    <a:pt x="1331239" y="201777"/>
                  </a:lnTo>
                  <a:lnTo>
                    <a:pt x="1331239" y="184696"/>
                  </a:lnTo>
                  <a:close/>
                </a:path>
                <a:path w="4483100" h="386715">
                  <a:moveTo>
                    <a:pt x="1331239" y="0"/>
                  </a:moveTo>
                  <a:lnTo>
                    <a:pt x="1273365" y="0"/>
                  </a:lnTo>
                  <a:lnTo>
                    <a:pt x="1273365" y="17094"/>
                  </a:lnTo>
                  <a:lnTo>
                    <a:pt x="1331239" y="17094"/>
                  </a:lnTo>
                  <a:lnTo>
                    <a:pt x="1331239" y="0"/>
                  </a:lnTo>
                  <a:close/>
                </a:path>
                <a:path w="4483100" h="386715">
                  <a:moveTo>
                    <a:pt x="1446999" y="184696"/>
                  </a:moveTo>
                  <a:lnTo>
                    <a:pt x="1389126" y="184696"/>
                  </a:lnTo>
                  <a:lnTo>
                    <a:pt x="1389126" y="201777"/>
                  </a:lnTo>
                  <a:lnTo>
                    <a:pt x="1446999" y="201777"/>
                  </a:lnTo>
                  <a:lnTo>
                    <a:pt x="1446999" y="184696"/>
                  </a:lnTo>
                  <a:close/>
                </a:path>
                <a:path w="4483100" h="386715">
                  <a:moveTo>
                    <a:pt x="1446999" y="0"/>
                  </a:moveTo>
                  <a:lnTo>
                    <a:pt x="1389126" y="0"/>
                  </a:lnTo>
                  <a:lnTo>
                    <a:pt x="1389126" y="17094"/>
                  </a:lnTo>
                  <a:lnTo>
                    <a:pt x="1446999" y="17094"/>
                  </a:lnTo>
                  <a:lnTo>
                    <a:pt x="1446999" y="0"/>
                  </a:lnTo>
                  <a:close/>
                </a:path>
                <a:path w="4483100" h="386715">
                  <a:moveTo>
                    <a:pt x="1562760" y="184696"/>
                  </a:moveTo>
                  <a:lnTo>
                    <a:pt x="1504886" y="184696"/>
                  </a:lnTo>
                  <a:lnTo>
                    <a:pt x="1504886" y="201777"/>
                  </a:lnTo>
                  <a:lnTo>
                    <a:pt x="1562760" y="201777"/>
                  </a:lnTo>
                  <a:lnTo>
                    <a:pt x="1562760" y="184696"/>
                  </a:lnTo>
                  <a:close/>
                </a:path>
                <a:path w="4483100" h="386715">
                  <a:moveTo>
                    <a:pt x="1562760" y="0"/>
                  </a:moveTo>
                  <a:lnTo>
                    <a:pt x="1504886" y="0"/>
                  </a:lnTo>
                  <a:lnTo>
                    <a:pt x="1504886" y="17094"/>
                  </a:lnTo>
                  <a:lnTo>
                    <a:pt x="1562760" y="17094"/>
                  </a:lnTo>
                  <a:lnTo>
                    <a:pt x="1562760" y="0"/>
                  </a:lnTo>
                  <a:close/>
                </a:path>
                <a:path w="4483100" h="386715">
                  <a:moveTo>
                    <a:pt x="1678520" y="184696"/>
                  </a:moveTo>
                  <a:lnTo>
                    <a:pt x="1620647" y="184696"/>
                  </a:lnTo>
                  <a:lnTo>
                    <a:pt x="1620647" y="201777"/>
                  </a:lnTo>
                  <a:lnTo>
                    <a:pt x="1678520" y="201777"/>
                  </a:lnTo>
                  <a:lnTo>
                    <a:pt x="1678520" y="184696"/>
                  </a:lnTo>
                  <a:close/>
                </a:path>
                <a:path w="4483100" h="386715">
                  <a:moveTo>
                    <a:pt x="1794281" y="184696"/>
                  </a:moveTo>
                  <a:lnTo>
                    <a:pt x="1736407" y="184696"/>
                  </a:lnTo>
                  <a:lnTo>
                    <a:pt x="1736407" y="201777"/>
                  </a:lnTo>
                  <a:lnTo>
                    <a:pt x="1794281" y="201777"/>
                  </a:lnTo>
                  <a:lnTo>
                    <a:pt x="1794281" y="184696"/>
                  </a:lnTo>
                  <a:close/>
                </a:path>
                <a:path w="4483100" h="386715">
                  <a:moveTo>
                    <a:pt x="1794281" y="0"/>
                  </a:moveTo>
                  <a:lnTo>
                    <a:pt x="1620647" y="0"/>
                  </a:lnTo>
                  <a:lnTo>
                    <a:pt x="1620647" y="17094"/>
                  </a:lnTo>
                  <a:lnTo>
                    <a:pt x="1794281" y="17094"/>
                  </a:lnTo>
                  <a:lnTo>
                    <a:pt x="1794281" y="0"/>
                  </a:lnTo>
                  <a:close/>
                </a:path>
                <a:path w="4483100" h="386715">
                  <a:moveTo>
                    <a:pt x="2025802" y="184696"/>
                  </a:moveTo>
                  <a:lnTo>
                    <a:pt x="1852168" y="184696"/>
                  </a:lnTo>
                  <a:lnTo>
                    <a:pt x="1852168" y="201777"/>
                  </a:lnTo>
                  <a:lnTo>
                    <a:pt x="2025802" y="201777"/>
                  </a:lnTo>
                  <a:lnTo>
                    <a:pt x="2025802" y="184696"/>
                  </a:lnTo>
                  <a:close/>
                </a:path>
                <a:path w="4483100" h="386715">
                  <a:moveTo>
                    <a:pt x="2025802" y="0"/>
                  </a:moveTo>
                  <a:lnTo>
                    <a:pt x="1852168" y="0"/>
                  </a:lnTo>
                  <a:lnTo>
                    <a:pt x="1852168" y="17094"/>
                  </a:lnTo>
                  <a:lnTo>
                    <a:pt x="2025802" y="17094"/>
                  </a:lnTo>
                  <a:lnTo>
                    <a:pt x="2025802" y="0"/>
                  </a:lnTo>
                  <a:close/>
                </a:path>
                <a:path w="4483100" h="386715">
                  <a:moveTo>
                    <a:pt x="2141563" y="184696"/>
                  </a:moveTo>
                  <a:lnTo>
                    <a:pt x="2083689" y="184696"/>
                  </a:lnTo>
                  <a:lnTo>
                    <a:pt x="2083689" y="201777"/>
                  </a:lnTo>
                  <a:lnTo>
                    <a:pt x="2141563" y="201777"/>
                  </a:lnTo>
                  <a:lnTo>
                    <a:pt x="2141563" y="184696"/>
                  </a:lnTo>
                  <a:close/>
                </a:path>
                <a:path w="4483100" h="386715">
                  <a:moveTo>
                    <a:pt x="2141563" y="0"/>
                  </a:moveTo>
                  <a:lnTo>
                    <a:pt x="2083689" y="0"/>
                  </a:lnTo>
                  <a:lnTo>
                    <a:pt x="2083689" y="17094"/>
                  </a:lnTo>
                  <a:lnTo>
                    <a:pt x="2141563" y="17094"/>
                  </a:lnTo>
                  <a:lnTo>
                    <a:pt x="2141563" y="0"/>
                  </a:lnTo>
                  <a:close/>
                </a:path>
                <a:path w="4483100" h="386715">
                  <a:moveTo>
                    <a:pt x="2257323" y="184696"/>
                  </a:moveTo>
                  <a:lnTo>
                    <a:pt x="2199449" y="184696"/>
                  </a:lnTo>
                  <a:lnTo>
                    <a:pt x="2199449" y="201777"/>
                  </a:lnTo>
                  <a:lnTo>
                    <a:pt x="2257323" y="201777"/>
                  </a:lnTo>
                  <a:lnTo>
                    <a:pt x="2257323" y="184696"/>
                  </a:lnTo>
                  <a:close/>
                </a:path>
                <a:path w="4483100" h="386715">
                  <a:moveTo>
                    <a:pt x="2257323" y="0"/>
                  </a:moveTo>
                  <a:lnTo>
                    <a:pt x="2199449" y="0"/>
                  </a:lnTo>
                  <a:lnTo>
                    <a:pt x="2199449" y="17094"/>
                  </a:lnTo>
                  <a:lnTo>
                    <a:pt x="2257323" y="17094"/>
                  </a:lnTo>
                  <a:lnTo>
                    <a:pt x="2257323" y="0"/>
                  </a:lnTo>
                  <a:close/>
                </a:path>
                <a:path w="4483100" h="386715">
                  <a:moveTo>
                    <a:pt x="2373084" y="184696"/>
                  </a:moveTo>
                  <a:lnTo>
                    <a:pt x="2315210" y="184696"/>
                  </a:lnTo>
                  <a:lnTo>
                    <a:pt x="2315210" y="201777"/>
                  </a:lnTo>
                  <a:lnTo>
                    <a:pt x="2373084" y="201777"/>
                  </a:lnTo>
                  <a:lnTo>
                    <a:pt x="2373084" y="184696"/>
                  </a:lnTo>
                  <a:close/>
                </a:path>
                <a:path w="4483100" h="386715">
                  <a:moveTo>
                    <a:pt x="2373084" y="0"/>
                  </a:moveTo>
                  <a:lnTo>
                    <a:pt x="2315210" y="0"/>
                  </a:lnTo>
                  <a:lnTo>
                    <a:pt x="2315210" y="17094"/>
                  </a:lnTo>
                  <a:lnTo>
                    <a:pt x="2373084" y="17094"/>
                  </a:lnTo>
                  <a:lnTo>
                    <a:pt x="2373084" y="0"/>
                  </a:lnTo>
                  <a:close/>
                </a:path>
                <a:path w="4483100" h="386715">
                  <a:moveTo>
                    <a:pt x="2488844" y="184696"/>
                  </a:moveTo>
                  <a:lnTo>
                    <a:pt x="2430970" y="184696"/>
                  </a:lnTo>
                  <a:lnTo>
                    <a:pt x="2430970" y="201777"/>
                  </a:lnTo>
                  <a:lnTo>
                    <a:pt x="2488844" y="201777"/>
                  </a:lnTo>
                  <a:lnTo>
                    <a:pt x="2488844" y="184696"/>
                  </a:lnTo>
                  <a:close/>
                </a:path>
                <a:path w="4483100" h="386715">
                  <a:moveTo>
                    <a:pt x="2488844" y="0"/>
                  </a:moveTo>
                  <a:lnTo>
                    <a:pt x="2430970" y="0"/>
                  </a:lnTo>
                  <a:lnTo>
                    <a:pt x="2430970" y="17094"/>
                  </a:lnTo>
                  <a:lnTo>
                    <a:pt x="2488844" y="17094"/>
                  </a:lnTo>
                  <a:lnTo>
                    <a:pt x="2488844" y="0"/>
                  </a:lnTo>
                  <a:close/>
                </a:path>
                <a:path w="4483100" h="386715">
                  <a:moveTo>
                    <a:pt x="2604605" y="184696"/>
                  </a:moveTo>
                  <a:lnTo>
                    <a:pt x="2546718" y="184696"/>
                  </a:lnTo>
                  <a:lnTo>
                    <a:pt x="2546718" y="201777"/>
                  </a:lnTo>
                  <a:lnTo>
                    <a:pt x="2604605" y="201777"/>
                  </a:lnTo>
                  <a:lnTo>
                    <a:pt x="2604605" y="184696"/>
                  </a:lnTo>
                  <a:close/>
                </a:path>
                <a:path w="4483100" h="386715">
                  <a:moveTo>
                    <a:pt x="2604605" y="0"/>
                  </a:moveTo>
                  <a:lnTo>
                    <a:pt x="2546718" y="0"/>
                  </a:lnTo>
                  <a:lnTo>
                    <a:pt x="2546718" y="17094"/>
                  </a:lnTo>
                  <a:lnTo>
                    <a:pt x="2604605" y="17094"/>
                  </a:lnTo>
                  <a:lnTo>
                    <a:pt x="2604605" y="0"/>
                  </a:lnTo>
                  <a:close/>
                </a:path>
                <a:path w="4483100" h="386715">
                  <a:moveTo>
                    <a:pt x="2720365" y="184696"/>
                  </a:moveTo>
                  <a:lnTo>
                    <a:pt x="2662491" y="184696"/>
                  </a:lnTo>
                  <a:lnTo>
                    <a:pt x="2662491" y="201777"/>
                  </a:lnTo>
                  <a:lnTo>
                    <a:pt x="2720365" y="201777"/>
                  </a:lnTo>
                  <a:lnTo>
                    <a:pt x="2720365" y="184696"/>
                  </a:lnTo>
                  <a:close/>
                </a:path>
                <a:path w="4483100" h="386715">
                  <a:moveTo>
                    <a:pt x="2720365" y="0"/>
                  </a:moveTo>
                  <a:lnTo>
                    <a:pt x="2662491" y="0"/>
                  </a:lnTo>
                  <a:lnTo>
                    <a:pt x="2662491" y="17094"/>
                  </a:lnTo>
                  <a:lnTo>
                    <a:pt x="2720365" y="17094"/>
                  </a:lnTo>
                  <a:lnTo>
                    <a:pt x="2720365" y="0"/>
                  </a:lnTo>
                  <a:close/>
                </a:path>
                <a:path w="4483100" h="386715">
                  <a:moveTo>
                    <a:pt x="2836126" y="184696"/>
                  </a:moveTo>
                  <a:lnTo>
                    <a:pt x="2778252" y="184696"/>
                  </a:lnTo>
                  <a:lnTo>
                    <a:pt x="2778252" y="201777"/>
                  </a:lnTo>
                  <a:lnTo>
                    <a:pt x="2836126" y="201777"/>
                  </a:lnTo>
                  <a:lnTo>
                    <a:pt x="2836126" y="184696"/>
                  </a:lnTo>
                  <a:close/>
                </a:path>
                <a:path w="4483100" h="386715">
                  <a:moveTo>
                    <a:pt x="2836126" y="0"/>
                  </a:moveTo>
                  <a:lnTo>
                    <a:pt x="2778252" y="0"/>
                  </a:lnTo>
                  <a:lnTo>
                    <a:pt x="2778252" y="17094"/>
                  </a:lnTo>
                  <a:lnTo>
                    <a:pt x="2836126" y="17094"/>
                  </a:lnTo>
                  <a:lnTo>
                    <a:pt x="2836126" y="0"/>
                  </a:lnTo>
                  <a:close/>
                </a:path>
                <a:path w="4483100" h="386715">
                  <a:moveTo>
                    <a:pt x="2951886" y="184696"/>
                  </a:moveTo>
                  <a:lnTo>
                    <a:pt x="2894012" y="184696"/>
                  </a:lnTo>
                  <a:lnTo>
                    <a:pt x="2894012" y="201777"/>
                  </a:lnTo>
                  <a:lnTo>
                    <a:pt x="2951886" y="201777"/>
                  </a:lnTo>
                  <a:lnTo>
                    <a:pt x="2951886" y="184696"/>
                  </a:lnTo>
                  <a:close/>
                </a:path>
                <a:path w="4483100" h="386715">
                  <a:moveTo>
                    <a:pt x="2951886" y="0"/>
                  </a:moveTo>
                  <a:lnTo>
                    <a:pt x="2894012" y="0"/>
                  </a:lnTo>
                  <a:lnTo>
                    <a:pt x="2894012" y="17094"/>
                  </a:lnTo>
                  <a:lnTo>
                    <a:pt x="2951886" y="17094"/>
                  </a:lnTo>
                  <a:lnTo>
                    <a:pt x="2951886" y="0"/>
                  </a:lnTo>
                  <a:close/>
                </a:path>
                <a:path w="4483100" h="386715">
                  <a:moveTo>
                    <a:pt x="3067647" y="184696"/>
                  </a:moveTo>
                  <a:lnTo>
                    <a:pt x="3009773" y="184696"/>
                  </a:lnTo>
                  <a:lnTo>
                    <a:pt x="3009773" y="201777"/>
                  </a:lnTo>
                  <a:lnTo>
                    <a:pt x="3067647" y="201777"/>
                  </a:lnTo>
                  <a:lnTo>
                    <a:pt x="3067647" y="184696"/>
                  </a:lnTo>
                  <a:close/>
                </a:path>
                <a:path w="4483100" h="386715">
                  <a:moveTo>
                    <a:pt x="3067647" y="0"/>
                  </a:moveTo>
                  <a:lnTo>
                    <a:pt x="3009773" y="0"/>
                  </a:lnTo>
                  <a:lnTo>
                    <a:pt x="3009773" y="17094"/>
                  </a:lnTo>
                  <a:lnTo>
                    <a:pt x="3067647" y="17094"/>
                  </a:lnTo>
                  <a:lnTo>
                    <a:pt x="3067647" y="0"/>
                  </a:lnTo>
                  <a:close/>
                </a:path>
                <a:path w="4483100" h="386715">
                  <a:moveTo>
                    <a:pt x="3183407" y="184696"/>
                  </a:moveTo>
                  <a:lnTo>
                    <a:pt x="3125533" y="184696"/>
                  </a:lnTo>
                  <a:lnTo>
                    <a:pt x="3125533" y="201777"/>
                  </a:lnTo>
                  <a:lnTo>
                    <a:pt x="3183407" y="201777"/>
                  </a:lnTo>
                  <a:lnTo>
                    <a:pt x="3183407" y="184696"/>
                  </a:lnTo>
                  <a:close/>
                </a:path>
                <a:path w="4483100" h="386715">
                  <a:moveTo>
                    <a:pt x="3183407" y="0"/>
                  </a:moveTo>
                  <a:lnTo>
                    <a:pt x="3125533" y="0"/>
                  </a:lnTo>
                  <a:lnTo>
                    <a:pt x="3125533" y="17094"/>
                  </a:lnTo>
                  <a:lnTo>
                    <a:pt x="3183407" y="17094"/>
                  </a:lnTo>
                  <a:lnTo>
                    <a:pt x="3183407" y="0"/>
                  </a:lnTo>
                  <a:close/>
                </a:path>
                <a:path w="4483100" h="386715">
                  <a:moveTo>
                    <a:pt x="3299168" y="184696"/>
                  </a:moveTo>
                  <a:lnTo>
                    <a:pt x="3241294" y="184696"/>
                  </a:lnTo>
                  <a:lnTo>
                    <a:pt x="3241294" y="201777"/>
                  </a:lnTo>
                  <a:lnTo>
                    <a:pt x="3299168" y="201777"/>
                  </a:lnTo>
                  <a:lnTo>
                    <a:pt x="3299168" y="184696"/>
                  </a:lnTo>
                  <a:close/>
                </a:path>
                <a:path w="4483100" h="386715">
                  <a:moveTo>
                    <a:pt x="3299168" y="0"/>
                  </a:moveTo>
                  <a:lnTo>
                    <a:pt x="3241294" y="0"/>
                  </a:lnTo>
                  <a:lnTo>
                    <a:pt x="3241294" y="17094"/>
                  </a:lnTo>
                  <a:lnTo>
                    <a:pt x="3299168" y="17094"/>
                  </a:lnTo>
                  <a:lnTo>
                    <a:pt x="3299168" y="0"/>
                  </a:lnTo>
                  <a:close/>
                </a:path>
                <a:path w="4483100" h="386715">
                  <a:moveTo>
                    <a:pt x="3414928" y="184696"/>
                  </a:moveTo>
                  <a:lnTo>
                    <a:pt x="3357054" y="184696"/>
                  </a:lnTo>
                  <a:lnTo>
                    <a:pt x="3357054" y="201777"/>
                  </a:lnTo>
                  <a:lnTo>
                    <a:pt x="3414928" y="201777"/>
                  </a:lnTo>
                  <a:lnTo>
                    <a:pt x="3414928" y="184696"/>
                  </a:lnTo>
                  <a:close/>
                </a:path>
                <a:path w="4483100" h="386715">
                  <a:moveTo>
                    <a:pt x="3472815" y="369366"/>
                  </a:moveTo>
                  <a:lnTo>
                    <a:pt x="3414928" y="369366"/>
                  </a:lnTo>
                  <a:lnTo>
                    <a:pt x="3414928" y="386461"/>
                  </a:lnTo>
                  <a:lnTo>
                    <a:pt x="3472815" y="386461"/>
                  </a:lnTo>
                  <a:lnTo>
                    <a:pt x="3472815" y="369366"/>
                  </a:lnTo>
                  <a:close/>
                </a:path>
                <a:path w="4483100" h="386715">
                  <a:moveTo>
                    <a:pt x="3530689" y="184696"/>
                  </a:moveTo>
                  <a:lnTo>
                    <a:pt x="3472815" y="184696"/>
                  </a:lnTo>
                  <a:lnTo>
                    <a:pt x="3472815" y="201777"/>
                  </a:lnTo>
                  <a:lnTo>
                    <a:pt x="3530689" y="201777"/>
                  </a:lnTo>
                  <a:lnTo>
                    <a:pt x="3530689" y="184696"/>
                  </a:lnTo>
                  <a:close/>
                </a:path>
                <a:path w="4483100" h="386715">
                  <a:moveTo>
                    <a:pt x="3530689" y="0"/>
                  </a:moveTo>
                  <a:lnTo>
                    <a:pt x="3357054" y="0"/>
                  </a:lnTo>
                  <a:lnTo>
                    <a:pt x="3357054" y="17094"/>
                  </a:lnTo>
                  <a:lnTo>
                    <a:pt x="3530689" y="17094"/>
                  </a:lnTo>
                  <a:lnTo>
                    <a:pt x="3530689" y="0"/>
                  </a:lnTo>
                  <a:close/>
                </a:path>
                <a:path w="4483100" h="386715">
                  <a:moveTo>
                    <a:pt x="3588575" y="369366"/>
                  </a:moveTo>
                  <a:lnTo>
                    <a:pt x="3530689" y="369366"/>
                  </a:lnTo>
                  <a:lnTo>
                    <a:pt x="3530689" y="386461"/>
                  </a:lnTo>
                  <a:lnTo>
                    <a:pt x="3588575" y="386461"/>
                  </a:lnTo>
                  <a:lnTo>
                    <a:pt x="3588575" y="369366"/>
                  </a:lnTo>
                  <a:close/>
                </a:path>
                <a:path w="4483100" h="386715">
                  <a:moveTo>
                    <a:pt x="3646449" y="184696"/>
                  </a:moveTo>
                  <a:lnTo>
                    <a:pt x="3588575" y="184696"/>
                  </a:lnTo>
                  <a:lnTo>
                    <a:pt x="3588575" y="201777"/>
                  </a:lnTo>
                  <a:lnTo>
                    <a:pt x="3646449" y="201777"/>
                  </a:lnTo>
                  <a:lnTo>
                    <a:pt x="3646449" y="184696"/>
                  </a:lnTo>
                  <a:close/>
                </a:path>
                <a:path w="4483100" h="386715">
                  <a:moveTo>
                    <a:pt x="3704336" y="369366"/>
                  </a:moveTo>
                  <a:lnTo>
                    <a:pt x="3646462" y="369366"/>
                  </a:lnTo>
                  <a:lnTo>
                    <a:pt x="3646462" y="386461"/>
                  </a:lnTo>
                  <a:lnTo>
                    <a:pt x="3704336" y="386461"/>
                  </a:lnTo>
                  <a:lnTo>
                    <a:pt x="3704336" y="369366"/>
                  </a:lnTo>
                  <a:close/>
                </a:path>
                <a:path w="4483100" h="386715">
                  <a:moveTo>
                    <a:pt x="3762210" y="184696"/>
                  </a:moveTo>
                  <a:lnTo>
                    <a:pt x="3704336" y="184696"/>
                  </a:lnTo>
                  <a:lnTo>
                    <a:pt x="3704336" y="201777"/>
                  </a:lnTo>
                  <a:lnTo>
                    <a:pt x="3762210" y="201777"/>
                  </a:lnTo>
                  <a:lnTo>
                    <a:pt x="3762210" y="184696"/>
                  </a:lnTo>
                  <a:close/>
                </a:path>
                <a:path w="4483100" h="386715">
                  <a:moveTo>
                    <a:pt x="3820096" y="369366"/>
                  </a:moveTo>
                  <a:lnTo>
                    <a:pt x="3762210" y="369366"/>
                  </a:lnTo>
                  <a:lnTo>
                    <a:pt x="3762210" y="386461"/>
                  </a:lnTo>
                  <a:lnTo>
                    <a:pt x="3820096" y="386461"/>
                  </a:lnTo>
                  <a:lnTo>
                    <a:pt x="3820096" y="369366"/>
                  </a:lnTo>
                  <a:close/>
                </a:path>
                <a:path w="4483100" h="386715">
                  <a:moveTo>
                    <a:pt x="3877970" y="184696"/>
                  </a:moveTo>
                  <a:lnTo>
                    <a:pt x="3820096" y="184696"/>
                  </a:lnTo>
                  <a:lnTo>
                    <a:pt x="3820096" y="201777"/>
                  </a:lnTo>
                  <a:lnTo>
                    <a:pt x="3877970" y="201777"/>
                  </a:lnTo>
                  <a:lnTo>
                    <a:pt x="3877970" y="184696"/>
                  </a:lnTo>
                  <a:close/>
                </a:path>
                <a:path w="4483100" h="386715">
                  <a:moveTo>
                    <a:pt x="3935857" y="369366"/>
                  </a:moveTo>
                  <a:lnTo>
                    <a:pt x="3877970" y="369366"/>
                  </a:lnTo>
                  <a:lnTo>
                    <a:pt x="3877970" y="386461"/>
                  </a:lnTo>
                  <a:lnTo>
                    <a:pt x="3935857" y="386461"/>
                  </a:lnTo>
                  <a:lnTo>
                    <a:pt x="3935857" y="369366"/>
                  </a:lnTo>
                  <a:close/>
                </a:path>
                <a:path w="4483100" h="386715">
                  <a:moveTo>
                    <a:pt x="3993731" y="184696"/>
                  </a:moveTo>
                  <a:lnTo>
                    <a:pt x="3935857" y="184696"/>
                  </a:lnTo>
                  <a:lnTo>
                    <a:pt x="3935857" y="201777"/>
                  </a:lnTo>
                  <a:lnTo>
                    <a:pt x="3993731" y="201777"/>
                  </a:lnTo>
                  <a:lnTo>
                    <a:pt x="3993731" y="184696"/>
                  </a:lnTo>
                  <a:close/>
                </a:path>
                <a:path w="4483100" h="386715">
                  <a:moveTo>
                    <a:pt x="4051604" y="369366"/>
                  </a:moveTo>
                  <a:lnTo>
                    <a:pt x="3993731" y="369366"/>
                  </a:lnTo>
                  <a:lnTo>
                    <a:pt x="3993731" y="386461"/>
                  </a:lnTo>
                  <a:lnTo>
                    <a:pt x="4051604" y="386461"/>
                  </a:lnTo>
                  <a:lnTo>
                    <a:pt x="4051604" y="369366"/>
                  </a:lnTo>
                  <a:close/>
                </a:path>
                <a:path w="4483100" h="386715">
                  <a:moveTo>
                    <a:pt x="4167365" y="369366"/>
                  </a:moveTo>
                  <a:lnTo>
                    <a:pt x="4109491" y="369366"/>
                  </a:lnTo>
                  <a:lnTo>
                    <a:pt x="4109491" y="386461"/>
                  </a:lnTo>
                  <a:lnTo>
                    <a:pt x="4167365" y="386461"/>
                  </a:lnTo>
                  <a:lnTo>
                    <a:pt x="4167365" y="369366"/>
                  </a:lnTo>
                  <a:close/>
                </a:path>
                <a:path w="4483100" h="386715">
                  <a:moveTo>
                    <a:pt x="4283138" y="369366"/>
                  </a:moveTo>
                  <a:lnTo>
                    <a:pt x="4225252" y="369366"/>
                  </a:lnTo>
                  <a:lnTo>
                    <a:pt x="4225252" y="386461"/>
                  </a:lnTo>
                  <a:lnTo>
                    <a:pt x="4283138" y="386461"/>
                  </a:lnTo>
                  <a:lnTo>
                    <a:pt x="4283138" y="369366"/>
                  </a:lnTo>
                  <a:close/>
                </a:path>
                <a:path w="4483100" h="386715">
                  <a:moveTo>
                    <a:pt x="4341012" y="184696"/>
                  </a:moveTo>
                  <a:lnTo>
                    <a:pt x="4051604" y="184696"/>
                  </a:lnTo>
                  <a:lnTo>
                    <a:pt x="4051604" y="201777"/>
                  </a:lnTo>
                  <a:lnTo>
                    <a:pt x="4341012" y="201777"/>
                  </a:lnTo>
                  <a:lnTo>
                    <a:pt x="4341012" y="184696"/>
                  </a:lnTo>
                  <a:close/>
                </a:path>
                <a:path w="4483100" h="386715">
                  <a:moveTo>
                    <a:pt x="4398899" y="369366"/>
                  </a:moveTo>
                  <a:lnTo>
                    <a:pt x="4341012" y="369366"/>
                  </a:lnTo>
                  <a:lnTo>
                    <a:pt x="4341012" y="386461"/>
                  </a:lnTo>
                  <a:lnTo>
                    <a:pt x="4398899" y="386461"/>
                  </a:lnTo>
                  <a:lnTo>
                    <a:pt x="4398899" y="369366"/>
                  </a:lnTo>
                  <a:close/>
                </a:path>
                <a:path w="4483100" h="386715">
                  <a:moveTo>
                    <a:pt x="4456773" y="184696"/>
                  </a:moveTo>
                  <a:lnTo>
                    <a:pt x="4398899" y="184696"/>
                  </a:lnTo>
                  <a:lnTo>
                    <a:pt x="4398899" y="201777"/>
                  </a:lnTo>
                  <a:lnTo>
                    <a:pt x="4456773" y="201777"/>
                  </a:lnTo>
                  <a:lnTo>
                    <a:pt x="4456773" y="184696"/>
                  </a:lnTo>
                  <a:close/>
                </a:path>
                <a:path w="4483100" h="386715">
                  <a:moveTo>
                    <a:pt x="4482922" y="369366"/>
                  </a:moveTo>
                  <a:lnTo>
                    <a:pt x="4456773" y="369366"/>
                  </a:lnTo>
                  <a:lnTo>
                    <a:pt x="4456773" y="386461"/>
                  </a:lnTo>
                  <a:lnTo>
                    <a:pt x="4482922" y="386461"/>
                  </a:lnTo>
                  <a:lnTo>
                    <a:pt x="4482922" y="369366"/>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1934640" y="29485440"/>
              <a:ext cx="11235600" cy="1895400"/>
            </a:xfrm>
            <a:custGeom>
              <a:avLst/>
              <a:gdLst>
                <a:gd name="textAreaLeft" fmla="*/ 0 w 11235600"/>
                <a:gd name="textAreaRight" fmla="*/ 11235960 w 11235600"/>
                <a:gd name="textAreaTop" fmla="*/ 0 h 1895400"/>
                <a:gd name="textAreaBottom" fmla="*/ 1895760 h 1895400"/>
              </a:gdLst>
              <a:ahLst/>
              <a:cxnLst/>
              <a:rect l="textAreaLeft" t="textAreaTop" r="textAreaRight" b="textAreaBottom"/>
              <a:pathLst>
                <a:path w="4483100" h="756284">
                  <a:moveTo>
                    <a:pt x="57873" y="554062"/>
                  </a:moveTo>
                  <a:lnTo>
                    <a:pt x="0" y="554062"/>
                  </a:lnTo>
                  <a:lnTo>
                    <a:pt x="0" y="571169"/>
                  </a:lnTo>
                  <a:lnTo>
                    <a:pt x="57873" y="571169"/>
                  </a:lnTo>
                  <a:lnTo>
                    <a:pt x="57873" y="554062"/>
                  </a:lnTo>
                  <a:close/>
                </a:path>
                <a:path w="4483100" h="756284">
                  <a:moveTo>
                    <a:pt x="57873" y="369379"/>
                  </a:moveTo>
                  <a:lnTo>
                    <a:pt x="0" y="369379"/>
                  </a:lnTo>
                  <a:lnTo>
                    <a:pt x="0" y="386473"/>
                  </a:lnTo>
                  <a:lnTo>
                    <a:pt x="57873" y="386473"/>
                  </a:lnTo>
                  <a:lnTo>
                    <a:pt x="57873" y="369379"/>
                  </a:lnTo>
                  <a:close/>
                </a:path>
                <a:path w="4483100" h="756284">
                  <a:moveTo>
                    <a:pt x="57873" y="184683"/>
                  </a:moveTo>
                  <a:lnTo>
                    <a:pt x="0" y="184683"/>
                  </a:lnTo>
                  <a:lnTo>
                    <a:pt x="0" y="201790"/>
                  </a:lnTo>
                  <a:lnTo>
                    <a:pt x="57873" y="201790"/>
                  </a:lnTo>
                  <a:lnTo>
                    <a:pt x="57873" y="184683"/>
                  </a:lnTo>
                  <a:close/>
                </a:path>
                <a:path w="4483100" h="756284">
                  <a:moveTo>
                    <a:pt x="289394" y="554062"/>
                  </a:moveTo>
                  <a:lnTo>
                    <a:pt x="115760" y="554062"/>
                  </a:lnTo>
                  <a:lnTo>
                    <a:pt x="115760" y="571169"/>
                  </a:lnTo>
                  <a:lnTo>
                    <a:pt x="289394" y="571169"/>
                  </a:lnTo>
                  <a:lnTo>
                    <a:pt x="289394" y="554062"/>
                  </a:lnTo>
                  <a:close/>
                </a:path>
                <a:path w="4483100" h="756284">
                  <a:moveTo>
                    <a:pt x="289394" y="369379"/>
                  </a:moveTo>
                  <a:lnTo>
                    <a:pt x="115760" y="369379"/>
                  </a:lnTo>
                  <a:lnTo>
                    <a:pt x="115760" y="386473"/>
                  </a:lnTo>
                  <a:lnTo>
                    <a:pt x="289394" y="386473"/>
                  </a:lnTo>
                  <a:lnTo>
                    <a:pt x="289394" y="369379"/>
                  </a:lnTo>
                  <a:close/>
                </a:path>
                <a:path w="4483100" h="756284">
                  <a:moveTo>
                    <a:pt x="405155" y="554062"/>
                  </a:moveTo>
                  <a:lnTo>
                    <a:pt x="347281" y="554062"/>
                  </a:lnTo>
                  <a:lnTo>
                    <a:pt x="347281" y="571169"/>
                  </a:lnTo>
                  <a:lnTo>
                    <a:pt x="405155" y="571169"/>
                  </a:lnTo>
                  <a:lnTo>
                    <a:pt x="405155" y="554062"/>
                  </a:lnTo>
                  <a:close/>
                </a:path>
                <a:path w="4483100" h="756284">
                  <a:moveTo>
                    <a:pt x="520915" y="554062"/>
                  </a:moveTo>
                  <a:lnTo>
                    <a:pt x="463042" y="554062"/>
                  </a:lnTo>
                  <a:lnTo>
                    <a:pt x="463042" y="571169"/>
                  </a:lnTo>
                  <a:lnTo>
                    <a:pt x="520915" y="571169"/>
                  </a:lnTo>
                  <a:lnTo>
                    <a:pt x="520915" y="554062"/>
                  </a:lnTo>
                  <a:close/>
                </a:path>
                <a:path w="4483100" h="756284">
                  <a:moveTo>
                    <a:pt x="520915" y="369379"/>
                  </a:moveTo>
                  <a:lnTo>
                    <a:pt x="347281" y="369379"/>
                  </a:lnTo>
                  <a:lnTo>
                    <a:pt x="347281" y="386473"/>
                  </a:lnTo>
                  <a:lnTo>
                    <a:pt x="520915" y="386473"/>
                  </a:lnTo>
                  <a:lnTo>
                    <a:pt x="520915" y="369379"/>
                  </a:lnTo>
                  <a:close/>
                </a:path>
                <a:path w="4483100" h="756284">
                  <a:moveTo>
                    <a:pt x="520915" y="184683"/>
                  </a:moveTo>
                  <a:lnTo>
                    <a:pt x="115760" y="184683"/>
                  </a:lnTo>
                  <a:lnTo>
                    <a:pt x="115760" y="201790"/>
                  </a:lnTo>
                  <a:lnTo>
                    <a:pt x="520915" y="201790"/>
                  </a:lnTo>
                  <a:lnTo>
                    <a:pt x="520915" y="184683"/>
                  </a:lnTo>
                  <a:close/>
                </a:path>
                <a:path w="4483100" h="756284">
                  <a:moveTo>
                    <a:pt x="636676" y="554062"/>
                  </a:moveTo>
                  <a:lnTo>
                    <a:pt x="578802" y="554062"/>
                  </a:lnTo>
                  <a:lnTo>
                    <a:pt x="578802" y="571169"/>
                  </a:lnTo>
                  <a:lnTo>
                    <a:pt x="636676" y="571169"/>
                  </a:lnTo>
                  <a:lnTo>
                    <a:pt x="636676" y="554062"/>
                  </a:lnTo>
                  <a:close/>
                </a:path>
                <a:path w="4483100" h="756284">
                  <a:moveTo>
                    <a:pt x="868197" y="554062"/>
                  </a:moveTo>
                  <a:lnTo>
                    <a:pt x="694563" y="554062"/>
                  </a:lnTo>
                  <a:lnTo>
                    <a:pt x="694563" y="571169"/>
                  </a:lnTo>
                  <a:lnTo>
                    <a:pt x="868197" y="571169"/>
                  </a:lnTo>
                  <a:lnTo>
                    <a:pt x="868197" y="554062"/>
                  </a:lnTo>
                  <a:close/>
                </a:path>
                <a:path w="4483100" h="756284">
                  <a:moveTo>
                    <a:pt x="868197" y="369379"/>
                  </a:moveTo>
                  <a:lnTo>
                    <a:pt x="578802" y="369379"/>
                  </a:lnTo>
                  <a:lnTo>
                    <a:pt x="578802" y="386473"/>
                  </a:lnTo>
                  <a:lnTo>
                    <a:pt x="868197" y="386473"/>
                  </a:lnTo>
                  <a:lnTo>
                    <a:pt x="868197" y="369379"/>
                  </a:lnTo>
                  <a:close/>
                </a:path>
                <a:path w="4483100" h="756284">
                  <a:moveTo>
                    <a:pt x="1215478" y="554062"/>
                  </a:moveTo>
                  <a:lnTo>
                    <a:pt x="926084" y="554062"/>
                  </a:lnTo>
                  <a:lnTo>
                    <a:pt x="926084" y="571169"/>
                  </a:lnTo>
                  <a:lnTo>
                    <a:pt x="1215478" y="571169"/>
                  </a:lnTo>
                  <a:lnTo>
                    <a:pt x="1215478" y="554062"/>
                  </a:lnTo>
                  <a:close/>
                </a:path>
                <a:path w="4483100" h="756284">
                  <a:moveTo>
                    <a:pt x="1331239" y="554062"/>
                  </a:moveTo>
                  <a:lnTo>
                    <a:pt x="1273365" y="554062"/>
                  </a:lnTo>
                  <a:lnTo>
                    <a:pt x="1273365" y="571169"/>
                  </a:lnTo>
                  <a:lnTo>
                    <a:pt x="1331239" y="571169"/>
                  </a:lnTo>
                  <a:lnTo>
                    <a:pt x="1331239" y="554062"/>
                  </a:lnTo>
                  <a:close/>
                </a:path>
                <a:path w="4483100" h="756284">
                  <a:moveTo>
                    <a:pt x="1331239" y="369379"/>
                  </a:moveTo>
                  <a:lnTo>
                    <a:pt x="926084" y="369379"/>
                  </a:lnTo>
                  <a:lnTo>
                    <a:pt x="926084" y="386473"/>
                  </a:lnTo>
                  <a:lnTo>
                    <a:pt x="1331239" y="386473"/>
                  </a:lnTo>
                  <a:lnTo>
                    <a:pt x="1331239" y="369379"/>
                  </a:lnTo>
                  <a:close/>
                </a:path>
                <a:path w="4483100" h="756284">
                  <a:moveTo>
                    <a:pt x="1446999" y="554062"/>
                  </a:moveTo>
                  <a:lnTo>
                    <a:pt x="1389126" y="554062"/>
                  </a:lnTo>
                  <a:lnTo>
                    <a:pt x="1389126" y="571169"/>
                  </a:lnTo>
                  <a:lnTo>
                    <a:pt x="1446999" y="571169"/>
                  </a:lnTo>
                  <a:lnTo>
                    <a:pt x="1446999" y="554062"/>
                  </a:lnTo>
                  <a:close/>
                </a:path>
                <a:path w="4483100" h="756284">
                  <a:moveTo>
                    <a:pt x="1446999" y="369379"/>
                  </a:moveTo>
                  <a:lnTo>
                    <a:pt x="1389126" y="369379"/>
                  </a:lnTo>
                  <a:lnTo>
                    <a:pt x="1389126" y="386473"/>
                  </a:lnTo>
                  <a:lnTo>
                    <a:pt x="1446999" y="386473"/>
                  </a:lnTo>
                  <a:lnTo>
                    <a:pt x="1446999" y="369379"/>
                  </a:lnTo>
                  <a:close/>
                </a:path>
                <a:path w="4483100" h="756284">
                  <a:moveTo>
                    <a:pt x="1446999" y="184683"/>
                  </a:moveTo>
                  <a:lnTo>
                    <a:pt x="578802" y="184683"/>
                  </a:lnTo>
                  <a:lnTo>
                    <a:pt x="578802" y="201790"/>
                  </a:lnTo>
                  <a:lnTo>
                    <a:pt x="1446999" y="201790"/>
                  </a:lnTo>
                  <a:lnTo>
                    <a:pt x="1446999" y="184683"/>
                  </a:lnTo>
                  <a:close/>
                </a:path>
                <a:path w="4483100" h="756284">
                  <a:moveTo>
                    <a:pt x="1562760" y="554062"/>
                  </a:moveTo>
                  <a:lnTo>
                    <a:pt x="1504886" y="554062"/>
                  </a:lnTo>
                  <a:lnTo>
                    <a:pt x="1504886" y="571169"/>
                  </a:lnTo>
                  <a:lnTo>
                    <a:pt x="1562760" y="571169"/>
                  </a:lnTo>
                  <a:lnTo>
                    <a:pt x="1562760" y="554062"/>
                  </a:lnTo>
                  <a:close/>
                </a:path>
                <a:path w="4483100" h="756284">
                  <a:moveTo>
                    <a:pt x="2025802" y="554062"/>
                  </a:moveTo>
                  <a:lnTo>
                    <a:pt x="1620647" y="554062"/>
                  </a:lnTo>
                  <a:lnTo>
                    <a:pt x="1620647" y="571169"/>
                  </a:lnTo>
                  <a:lnTo>
                    <a:pt x="2025802" y="571169"/>
                  </a:lnTo>
                  <a:lnTo>
                    <a:pt x="2025802" y="554062"/>
                  </a:lnTo>
                  <a:close/>
                </a:path>
                <a:path w="4483100" h="756284">
                  <a:moveTo>
                    <a:pt x="2141563" y="554062"/>
                  </a:moveTo>
                  <a:lnTo>
                    <a:pt x="2083689" y="554062"/>
                  </a:lnTo>
                  <a:lnTo>
                    <a:pt x="2083689" y="571169"/>
                  </a:lnTo>
                  <a:lnTo>
                    <a:pt x="2141563" y="571169"/>
                  </a:lnTo>
                  <a:lnTo>
                    <a:pt x="2141563" y="554062"/>
                  </a:lnTo>
                  <a:close/>
                </a:path>
                <a:path w="4483100" h="756284">
                  <a:moveTo>
                    <a:pt x="2141563" y="369379"/>
                  </a:moveTo>
                  <a:lnTo>
                    <a:pt x="1504886" y="369379"/>
                  </a:lnTo>
                  <a:lnTo>
                    <a:pt x="1504886" y="386473"/>
                  </a:lnTo>
                  <a:lnTo>
                    <a:pt x="2141563" y="386473"/>
                  </a:lnTo>
                  <a:lnTo>
                    <a:pt x="2141563" y="369379"/>
                  </a:lnTo>
                  <a:close/>
                </a:path>
                <a:path w="4483100" h="756284">
                  <a:moveTo>
                    <a:pt x="2257323" y="554062"/>
                  </a:moveTo>
                  <a:lnTo>
                    <a:pt x="2199449" y="554062"/>
                  </a:lnTo>
                  <a:lnTo>
                    <a:pt x="2199449" y="571169"/>
                  </a:lnTo>
                  <a:lnTo>
                    <a:pt x="2257323" y="571169"/>
                  </a:lnTo>
                  <a:lnTo>
                    <a:pt x="2257323" y="554062"/>
                  </a:lnTo>
                  <a:close/>
                </a:path>
                <a:path w="4483100" h="756284">
                  <a:moveTo>
                    <a:pt x="2488844" y="554062"/>
                  </a:moveTo>
                  <a:lnTo>
                    <a:pt x="2315210" y="554062"/>
                  </a:lnTo>
                  <a:lnTo>
                    <a:pt x="2315210" y="571169"/>
                  </a:lnTo>
                  <a:lnTo>
                    <a:pt x="2488844" y="571169"/>
                  </a:lnTo>
                  <a:lnTo>
                    <a:pt x="2488844" y="554062"/>
                  </a:lnTo>
                  <a:close/>
                </a:path>
                <a:path w="4483100" h="756284">
                  <a:moveTo>
                    <a:pt x="2488844" y="369379"/>
                  </a:moveTo>
                  <a:lnTo>
                    <a:pt x="2199449" y="369379"/>
                  </a:lnTo>
                  <a:lnTo>
                    <a:pt x="2199449" y="386473"/>
                  </a:lnTo>
                  <a:lnTo>
                    <a:pt x="2488844" y="386473"/>
                  </a:lnTo>
                  <a:lnTo>
                    <a:pt x="2488844" y="369379"/>
                  </a:lnTo>
                  <a:close/>
                </a:path>
                <a:path w="4483100" h="756284">
                  <a:moveTo>
                    <a:pt x="2604605" y="554062"/>
                  </a:moveTo>
                  <a:lnTo>
                    <a:pt x="2546718" y="554062"/>
                  </a:lnTo>
                  <a:lnTo>
                    <a:pt x="2546718" y="571169"/>
                  </a:lnTo>
                  <a:lnTo>
                    <a:pt x="2604605" y="571169"/>
                  </a:lnTo>
                  <a:lnTo>
                    <a:pt x="2604605" y="554062"/>
                  </a:lnTo>
                  <a:close/>
                </a:path>
                <a:path w="4483100" h="756284">
                  <a:moveTo>
                    <a:pt x="2604605" y="369379"/>
                  </a:moveTo>
                  <a:lnTo>
                    <a:pt x="2546718" y="369379"/>
                  </a:lnTo>
                  <a:lnTo>
                    <a:pt x="2546718" y="386473"/>
                  </a:lnTo>
                  <a:lnTo>
                    <a:pt x="2604605" y="386473"/>
                  </a:lnTo>
                  <a:lnTo>
                    <a:pt x="2604605" y="369379"/>
                  </a:lnTo>
                  <a:close/>
                </a:path>
                <a:path w="4483100" h="756284">
                  <a:moveTo>
                    <a:pt x="2604605" y="184683"/>
                  </a:moveTo>
                  <a:lnTo>
                    <a:pt x="1504886" y="184683"/>
                  </a:lnTo>
                  <a:lnTo>
                    <a:pt x="1504886" y="201790"/>
                  </a:lnTo>
                  <a:lnTo>
                    <a:pt x="2604605" y="201790"/>
                  </a:lnTo>
                  <a:lnTo>
                    <a:pt x="2604605" y="184683"/>
                  </a:lnTo>
                  <a:close/>
                </a:path>
                <a:path w="4483100" h="756284">
                  <a:moveTo>
                    <a:pt x="2604605" y="0"/>
                  </a:moveTo>
                  <a:lnTo>
                    <a:pt x="0" y="0"/>
                  </a:lnTo>
                  <a:lnTo>
                    <a:pt x="0" y="17106"/>
                  </a:lnTo>
                  <a:lnTo>
                    <a:pt x="2604605" y="17106"/>
                  </a:lnTo>
                  <a:lnTo>
                    <a:pt x="2604605" y="0"/>
                  </a:lnTo>
                  <a:close/>
                </a:path>
                <a:path w="4483100" h="756284">
                  <a:moveTo>
                    <a:pt x="2720365" y="554062"/>
                  </a:moveTo>
                  <a:lnTo>
                    <a:pt x="2662491" y="554062"/>
                  </a:lnTo>
                  <a:lnTo>
                    <a:pt x="2662491" y="571169"/>
                  </a:lnTo>
                  <a:lnTo>
                    <a:pt x="2720365" y="571169"/>
                  </a:lnTo>
                  <a:lnTo>
                    <a:pt x="2720365" y="554062"/>
                  </a:lnTo>
                  <a:close/>
                </a:path>
                <a:path w="4483100" h="756284">
                  <a:moveTo>
                    <a:pt x="2836126" y="554062"/>
                  </a:moveTo>
                  <a:lnTo>
                    <a:pt x="2778252" y="554062"/>
                  </a:lnTo>
                  <a:lnTo>
                    <a:pt x="2778252" y="571169"/>
                  </a:lnTo>
                  <a:lnTo>
                    <a:pt x="2836126" y="571169"/>
                  </a:lnTo>
                  <a:lnTo>
                    <a:pt x="2836126" y="554062"/>
                  </a:lnTo>
                  <a:close/>
                </a:path>
                <a:path w="4483100" h="756284">
                  <a:moveTo>
                    <a:pt x="2836126" y="369379"/>
                  </a:moveTo>
                  <a:lnTo>
                    <a:pt x="2662491" y="369379"/>
                  </a:lnTo>
                  <a:lnTo>
                    <a:pt x="2662491" y="386473"/>
                  </a:lnTo>
                  <a:lnTo>
                    <a:pt x="2836126" y="386473"/>
                  </a:lnTo>
                  <a:lnTo>
                    <a:pt x="2836126" y="369379"/>
                  </a:lnTo>
                  <a:close/>
                </a:path>
                <a:path w="4483100" h="756284">
                  <a:moveTo>
                    <a:pt x="2836126" y="184683"/>
                  </a:moveTo>
                  <a:lnTo>
                    <a:pt x="2662491" y="184683"/>
                  </a:lnTo>
                  <a:lnTo>
                    <a:pt x="2662491" y="201790"/>
                  </a:lnTo>
                  <a:lnTo>
                    <a:pt x="2836126" y="201790"/>
                  </a:lnTo>
                  <a:lnTo>
                    <a:pt x="2836126" y="184683"/>
                  </a:lnTo>
                  <a:close/>
                </a:path>
                <a:path w="4483100" h="756284">
                  <a:moveTo>
                    <a:pt x="2951886" y="554062"/>
                  </a:moveTo>
                  <a:lnTo>
                    <a:pt x="2894012" y="554062"/>
                  </a:lnTo>
                  <a:lnTo>
                    <a:pt x="2894012" y="571169"/>
                  </a:lnTo>
                  <a:lnTo>
                    <a:pt x="2951886" y="571169"/>
                  </a:lnTo>
                  <a:lnTo>
                    <a:pt x="2951886" y="554062"/>
                  </a:lnTo>
                  <a:close/>
                </a:path>
                <a:path w="4483100" h="756284">
                  <a:moveTo>
                    <a:pt x="2951886" y="369379"/>
                  </a:moveTo>
                  <a:lnTo>
                    <a:pt x="2894012" y="369379"/>
                  </a:lnTo>
                  <a:lnTo>
                    <a:pt x="2894012" y="386473"/>
                  </a:lnTo>
                  <a:lnTo>
                    <a:pt x="2951886" y="386473"/>
                  </a:lnTo>
                  <a:lnTo>
                    <a:pt x="2951886" y="369379"/>
                  </a:lnTo>
                  <a:close/>
                </a:path>
                <a:path w="4483100" h="756284">
                  <a:moveTo>
                    <a:pt x="2951886" y="184683"/>
                  </a:moveTo>
                  <a:lnTo>
                    <a:pt x="2894012" y="184683"/>
                  </a:lnTo>
                  <a:lnTo>
                    <a:pt x="2894012" y="201790"/>
                  </a:lnTo>
                  <a:lnTo>
                    <a:pt x="2951886" y="201790"/>
                  </a:lnTo>
                  <a:lnTo>
                    <a:pt x="2951886" y="184683"/>
                  </a:lnTo>
                  <a:close/>
                </a:path>
                <a:path w="4483100" h="756284">
                  <a:moveTo>
                    <a:pt x="2951886" y="0"/>
                  </a:moveTo>
                  <a:lnTo>
                    <a:pt x="2662491" y="0"/>
                  </a:lnTo>
                  <a:lnTo>
                    <a:pt x="2662491" y="17106"/>
                  </a:lnTo>
                  <a:lnTo>
                    <a:pt x="2951886" y="17106"/>
                  </a:lnTo>
                  <a:lnTo>
                    <a:pt x="2951886" y="0"/>
                  </a:lnTo>
                  <a:close/>
                </a:path>
                <a:path w="4483100" h="756284">
                  <a:moveTo>
                    <a:pt x="3183407" y="554062"/>
                  </a:moveTo>
                  <a:lnTo>
                    <a:pt x="3009773" y="554062"/>
                  </a:lnTo>
                  <a:lnTo>
                    <a:pt x="3009773" y="571169"/>
                  </a:lnTo>
                  <a:lnTo>
                    <a:pt x="3183407" y="571169"/>
                  </a:lnTo>
                  <a:lnTo>
                    <a:pt x="3183407" y="554062"/>
                  </a:lnTo>
                  <a:close/>
                </a:path>
                <a:path w="4483100" h="756284">
                  <a:moveTo>
                    <a:pt x="3299168" y="554062"/>
                  </a:moveTo>
                  <a:lnTo>
                    <a:pt x="3241294" y="554062"/>
                  </a:lnTo>
                  <a:lnTo>
                    <a:pt x="3241294" y="571169"/>
                  </a:lnTo>
                  <a:lnTo>
                    <a:pt x="3299168" y="571169"/>
                  </a:lnTo>
                  <a:lnTo>
                    <a:pt x="3299168" y="554062"/>
                  </a:lnTo>
                  <a:close/>
                </a:path>
                <a:path w="4483100" h="756284">
                  <a:moveTo>
                    <a:pt x="3530689" y="738746"/>
                  </a:moveTo>
                  <a:lnTo>
                    <a:pt x="3357054" y="738746"/>
                  </a:lnTo>
                  <a:lnTo>
                    <a:pt x="3357054" y="755840"/>
                  </a:lnTo>
                  <a:lnTo>
                    <a:pt x="3530689" y="755840"/>
                  </a:lnTo>
                  <a:lnTo>
                    <a:pt x="3530689" y="738746"/>
                  </a:lnTo>
                  <a:close/>
                </a:path>
                <a:path w="4483100" h="756284">
                  <a:moveTo>
                    <a:pt x="3530689" y="554062"/>
                  </a:moveTo>
                  <a:lnTo>
                    <a:pt x="3357054" y="554062"/>
                  </a:lnTo>
                  <a:lnTo>
                    <a:pt x="3357054" y="571169"/>
                  </a:lnTo>
                  <a:lnTo>
                    <a:pt x="3530689" y="571169"/>
                  </a:lnTo>
                  <a:lnTo>
                    <a:pt x="3530689" y="554062"/>
                  </a:lnTo>
                  <a:close/>
                </a:path>
                <a:path w="4483100" h="756284">
                  <a:moveTo>
                    <a:pt x="3530689" y="369379"/>
                  </a:moveTo>
                  <a:lnTo>
                    <a:pt x="3009773" y="369379"/>
                  </a:lnTo>
                  <a:lnTo>
                    <a:pt x="3009773" y="386473"/>
                  </a:lnTo>
                  <a:lnTo>
                    <a:pt x="3530689" y="386473"/>
                  </a:lnTo>
                  <a:lnTo>
                    <a:pt x="3530689" y="369379"/>
                  </a:lnTo>
                  <a:close/>
                </a:path>
                <a:path w="4483100" h="756284">
                  <a:moveTo>
                    <a:pt x="3646449" y="738746"/>
                  </a:moveTo>
                  <a:lnTo>
                    <a:pt x="3588575" y="738746"/>
                  </a:lnTo>
                  <a:lnTo>
                    <a:pt x="3588575" y="755840"/>
                  </a:lnTo>
                  <a:lnTo>
                    <a:pt x="3646449" y="755840"/>
                  </a:lnTo>
                  <a:lnTo>
                    <a:pt x="3646449" y="738746"/>
                  </a:lnTo>
                  <a:close/>
                </a:path>
                <a:path w="4483100" h="756284">
                  <a:moveTo>
                    <a:pt x="3646449" y="554062"/>
                  </a:moveTo>
                  <a:lnTo>
                    <a:pt x="3588575" y="554062"/>
                  </a:lnTo>
                  <a:lnTo>
                    <a:pt x="3588575" y="571169"/>
                  </a:lnTo>
                  <a:lnTo>
                    <a:pt x="3646449" y="571169"/>
                  </a:lnTo>
                  <a:lnTo>
                    <a:pt x="3646449" y="554062"/>
                  </a:lnTo>
                  <a:close/>
                </a:path>
                <a:path w="4483100" h="756284">
                  <a:moveTo>
                    <a:pt x="3646449" y="369379"/>
                  </a:moveTo>
                  <a:lnTo>
                    <a:pt x="3588575" y="369379"/>
                  </a:lnTo>
                  <a:lnTo>
                    <a:pt x="3588575" y="386473"/>
                  </a:lnTo>
                  <a:lnTo>
                    <a:pt x="3646449" y="386473"/>
                  </a:lnTo>
                  <a:lnTo>
                    <a:pt x="3646449" y="369379"/>
                  </a:lnTo>
                  <a:close/>
                </a:path>
                <a:path w="4483100" h="756284">
                  <a:moveTo>
                    <a:pt x="3646449" y="184683"/>
                  </a:moveTo>
                  <a:lnTo>
                    <a:pt x="3009773" y="184683"/>
                  </a:lnTo>
                  <a:lnTo>
                    <a:pt x="3009773" y="201790"/>
                  </a:lnTo>
                  <a:lnTo>
                    <a:pt x="3646449" y="201790"/>
                  </a:lnTo>
                  <a:lnTo>
                    <a:pt x="3646449" y="184683"/>
                  </a:lnTo>
                  <a:close/>
                </a:path>
                <a:path w="4483100" h="756284">
                  <a:moveTo>
                    <a:pt x="3646449" y="0"/>
                  </a:moveTo>
                  <a:lnTo>
                    <a:pt x="3009773" y="0"/>
                  </a:lnTo>
                  <a:lnTo>
                    <a:pt x="3009773" y="17106"/>
                  </a:lnTo>
                  <a:lnTo>
                    <a:pt x="3646449" y="17106"/>
                  </a:lnTo>
                  <a:lnTo>
                    <a:pt x="3646449" y="0"/>
                  </a:lnTo>
                  <a:close/>
                </a:path>
                <a:path w="4483100" h="756284">
                  <a:moveTo>
                    <a:pt x="3762210" y="738746"/>
                  </a:moveTo>
                  <a:lnTo>
                    <a:pt x="3704336" y="738746"/>
                  </a:lnTo>
                  <a:lnTo>
                    <a:pt x="3704336" y="755840"/>
                  </a:lnTo>
                  <a:lnTo>
                    <a:pt x="3762210" y="755840"/>
                  </a:lnTo>
                  <a:lnTo>
                    <a:pt x="3762210" y="738746"/>
                  </a:lnTo>
                  <a:close/>
                </a:path>
                <a:path w="4483100" h="756284">
                  <a:moveTo>
                    <a:pt x="3762210" y="554062"/>
                  </a:moveTo>
                  <a:lnTo>
                    <a:pt x="3704336" y="554062"/>
                  </a:lnTo>
                  <a:lnTo>
                    <a:pt x="3704336" y="571169"/>
                  </a:lnTo>
                  <a:lnTo>
                    <a:pt x="3762210" y="571169"/>
                  </a:lnTo>
                  <a:lnTo>
                    <a:pt x="3762210" y="554062"/>
                  </a:lnTo>
                  <a:close/>
                </a:path>
                <a:path w="4483100" h="756284">
                  <a:moveTo>
                    <a:pt x="3762210" y="369379"/>
                  </a:moveTo>
                  <a:lnTo>
                    <a:pt x="3704336" y="369379"/>
                  </a:lnTo>
                  <a:lnTo>
                    <a:pt x="3704336" y="386473"/>
                  </a:lnTo>
                  <a:lnTo>
                    <a:pt x="3762210" y="386473"/>
                  </a:lnTo>
                  <a:lnTo>
                    <a:pt x="3762210" y="369379"/>
                  </a:lnTo>
                  <a:close/>
                </a:path>
                <a:path w="4483100" h="756284">
                  <a:moveTo>
                    <a:pt x="3762210" y="184683"/>
                  </a:moveTo>
                  <a:lnTo>
                    <a:pt x="3704336" y="184683"/>
                  </a:lnTo>
                  <a:lnTo>
                    <a:pt x="3704336" y="201790"/>
                  </a:lnTo>
                  <a:lnTo>
                    <a:pt x="3762210" y="201790"/>
                  </a:lnTo>
                  <a:lnTo>
                    <a:pt x="3762210" y="184683"/>
                  </a:lnTo>
                  <a:close/>
                </a:path>
                <a:path w="4483100" h="756284">
                  <a:moveTo>
                    <a:pt x="3877970" y="738746"/>
                  </a:moveTo>
                  <a:lnTo>
                    <a:pt x="3820096" y="738746"/>
                  </a:lnTo>
                  <a:lnTo>
                    <a:pt x="3820096" y="755840"/>
                  </a:lnTo>
                  <a:lnTo>
                    <a:pt x="3877970" y="755840"/>
                  </a:lnTo>
                  <a:lnTo>
                    <a:pt x="3877970" y="738746"/>
                  </a:lnTo>
                  <a:close/>
                </a:path>
                <a:path w="4483100" h="756284">
                  <a:moveTo>
                    <a:pt x="3877970" y="554062"/>
                  </a:moveTo>
                  <a:lnTo>
                    <a:pt x="3820096" y="554062"/>
                  </a:lnTo>
                  <a:lnTo>
                    <a:pt x="3820096" y="571169"/>
                  </a:lnTo>
                  <a:lnTo>
                    <a:pt x="3877970" y="571169"/>
                  </a:lnTo>
                  <a:lnTo>
                    <a:pt x="3877970" y="554062"/>
                  </a:lnTo>
                  <a:close/>
                </a:path>
                <a:path w="4483100" h="756284">
                  <a:moveTo>
                    <a:pt x="4341012" y="738746"/>
                  </a:moveTo>
                  <a:lnTo>
                    <a:pt x="3935857" y="738746"/>
                  </a:lnTo>
                  <a:lnTo>
                    <a:pt x="3935857" y="755840"/>
                  </a:lnTo>
                  <a:lnTo>
                    <a:pt x="4341012" y="755840"/>
                  </a:lnTo>
                  <a:lnTo>
                    <a:pt x="4341012" y="738746"/>
                  </a:lnTo>
                  <a:close/>
                </a:path>
                <a:path w="4483100" h="756284">
                  <a:moveTo>
                    <a:pt x="4456773" y="738746"/>
                  </a:moveTo>
                  <a:lnTo>
                    <a:pt x="4398899" y="738746"/>
                  </a:lnTo>
                  <a:lnTo>
                    <a:pt x="4398899" y="755840"/>
                  </a:lnTo>
                  <a:lnTo>
                    <a:pt x="4456773" y="755840"/>
                  </a:lnTo>
                  <a:lnTo>
                    <a:pt x="4456773" y="738746"/>
                  </a:lnTo>
                  <a:close/>
                </a:path>
                <a:path w="4483100" h="756284">
                  <a:moveTo>
                    <a:pt x="4456773" y="554062"/>
                  </a:moveTo>
                  <a:lnTo>
                    <a:pt x="3935857" y="554062"/>
                  </a:lnTo>
                  <a:lnTo>
                    <a:pt x="3935857" y="571169"/>
                  </a:lnTo>
                  <a:lnTo>
                    <a:pt x="4456773" y="571169"/>
                  </a:lnTo>
                  <a:lnTo>
                    <a:pt x="4456773" y="554062"/>
                  </a:lnTo>
                  <a:close/>
                </a:path>
                <a:path w="4483100" h="756284">
                  <a:moveTo>
                    <a:pt x="4456773" y="369379"/>
                  </a:moveTo>
                  <a:lnTo>
                    <a:pt x="3820096" y="369379"/>
                  </a:lnTo>
                  <a:lnTo>
                    <a:pt x="3820096" y="386473"/>
                  </a:lnTo>
                  <a:lnTo>
                    <a:pt x="4456773" y="386473"/>
                  </a:lnTo>
                  <a:lnTo>
                    <a:pt x="4456773" y="369379"/>
                  </a:lnTo>
                  <a:close/>
                </a:path>
                <a:path w="4483100" h="756284">
                  <a:moveTo>
                    <a:pt x="4482922" y="184683"/>
                  </a:moveTo>
                  <a:lnTo>
                    <a:pt x="3820096" y="184683"/>
                  </a:lnTo>
                  <a:lnTo>
                    <a:pt x="3820096" y="201790"/>
                  </a:lnTo>
                  <a:lnTo>
                    <a:pt x="4482922" y="201790"/>
                  </a:lnTo>
                  <a:lnTo>
                    <a:pt x="4482922" y="184683"/>
                  </a:lnTo>
                  <a:close/>
                </a:path>
                <a:path w="4483100" h="756284">
                  <a:moveTo>
                    <a:pt x="4482922" y="0"/>
                  </a:moveTo>
                  <a:lnTo>
                    <a:pt x="3704336" y="0"/>
                  </a:lnTo>
                  <a:lnTo>
                    <a:pt x="3704336" y="17106"/>
                  </a:lnTo>
                  <a:lnTo>
                    <a:pt x="4482922" y="17106"/>
                  </a:lnTo>
                  <a:lnTo>
                    <a:pt x="4482922"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9" name="object 35"/>
            <p:cNvSpPr/>
            <p:nvPr/>
          </p:nvSpPr>
          <p:spPr>
            <a:xfrm>
              <a:off x="1789200" y="29405160"/>
              <a:ext cx="434880" cy="2645280"/>
            </a:xfrm>
            <a:custGeom>
              <a:avLst/>
              <a:gdLst>
                <a:gd name="textAreaLeft" fmla="*/ 0 w 434880"/>
                <a:gd name="textAreaRight" fmla="*/ 435240 w 434880"/>
                <a:gd name="textAreaTop" fmla="*/ 0 h 2645280"/>
                <a:gd name="textAreaBottom" fmla="*/ 2645640 h 2645280"/>
              </a:gdLst>
              <a:ahLst/>
              <a:cxnLst/>
              <a:rect l="textAreaLeft" t="textAreaTop" r="textAreaRight" b="textAreaBottom"/>
              <a:pathLst>
                <a:path w="173990" h="1055370">
                  <a:moveTo>
                    <a:pt x="57886" y="0"/>
                  </a:moveTo>
                  <a:lnTo>
                    <a:pt x="0" y="0"/>
                  </a:lnTo>
                  <a:lnTo>
                    <a:pt x="0" y="1054785"/>
                  </a:lnTo>
                  <a:lnTo>
                    <a:pt x="57886" y="1054785"/>
                  </a:lnTo>
                  <a:lnTo>
                    <a:pt x="57886" y="0"/>
                  </a:lnTo>
                  <a:close/>
                </a:path>
                <a:path w="173990" h="1055370">
                  <a:moveTo>
                    <a:pt x="173647" y="194081"/>
                  </a:moveTo>
                  <a:lnTo>
                    <a:pt x="115760" y="194081"/>
                  </a:lnTo>
                  <a:lnTo>
                    <a:pt x="115760" y="1054785"/>
                  </a:lnTo>
                  <a:lnTo>
                    <a:pt x="173647" y="1054785"/>
                  </a:lnTo>
                  <a:lnTo>
                    <a:pt x="173647" y="194081"/>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0" name="object 36"/>
            <p:cNvSpPr/>
            <p:nvPr/>
          </p:nvSpPr>
          <p:spPr>
            <a:xfrm>
              <a:off x="2369520" y="30939480"/>
              <a:ext cx="145080" cy="1109880"/>
            </a:xfrm>
            <a:custGeom>
              <a:avLst/>
              <a:gdLst>
                <a:gd name="textAreaLeft" fmla="*/ 0 w 145080"/>
                <a:gd name="textAreaRight" fmla="*/ 145440 w 145080"/>
                <a:gd name="textAreaTop" fmla="*/ 0 h 1109880"/>
                <a:gd name="textAreaBottom" fmla="*/ 1110240 h 1109880"/>
              </a:gdLst>
              <a:ahLst/>
              <a:cxnLst/>
              <a:rect l="textAreaLeft" t="textAreaTop" r="textAreaRight" b="textAreaBottom"/>
              <a:pathLst>
                <a:path w="58419" h="443229">
                  <a:moveTo>
                    <a:pt x="57882" y="0"/>
                  </a:moveTo>
                  <a:lnTo>
                    <a:pt x="0" y="0"/>
                  </a:lnTo>
                  <a:lnTo>
                    <a:pt x="0" y="442690"/>
                  </a:lnTo>
                  <a:lnTo>
                    <a:pt x="57882" y="442690"/>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7"/>
            <p:cNvSpPr/>
            <p:nvPr/>
          </p:nvSpPr>
          <p:spPr>
            <a:xfrm>
              <a:off x="2660040" y="30034080"/>
              <a:ext cx="145080" cy="2272680"/>
            </a:xfrm>
            <a:custGeom>
              <a:avLst/>
              <a:gdLst>
                <a:gd name="textAreaLeft" fmla="*/ 0 w 145080"/>
                <a:gd name="textAreaRight" fmla="*/ 145440 w 145080"/>
                <a:gd name="textAreaTop" fmla="*/ 0 h 2272680"/>
                <a:gd name="textAreaBottom" fmla="*/ 2273040 h 2272680"/>
              </a:gdLst>
              <a:ahLst/>
              <a:cxnLst/>
              <a:rect l="textAreaLeft" t="textAreaTop" r="textAreaRight" b="textAreaBottom"/>
              <a:pathLst>
                <a:path w="58419" h="906779">
                  <a:moveTo>
                    <a:pt x="57882" y="0"/>
                  </a:moveTo>
                  <a:lnTo>
                    <a:pt x="0" y="0"/>
                  </a:lnTo>
                  <a:lnTo>
                    <a:pt x="0" y="906336"/>
                  </a:lnTo>
                  <a:lnTo>
                    <a:pt x="57882" y="90633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2" name="object 38"/>
            <p:cNvSpPr/>
            <p:nvPr/>
          </p:nvSpPr>
          <p:spPr>
            <a:xfrm>
              <a:off x="2949480" y="30475440"/>
              <a:ext cx="145440" cy="1829520"/>
            </a:xfrm>
            <a:custGeom>
              <a:avLst/>
              <a:gdLst>
                <a:gd name="textAreaLeft" fmla="*/ 0 w 145440"/>
                <a:gd name="textAreaRight" fmla="*/ 145800 w 145440"/>
                <a:gd name="textAreaTop" fmla="*/ 0 h 1829520"/>
                <a:gd name="textAreaBottom" fmla="*/ 1829880 h 1829520"/>
              </a:gdLst>
              <a:ahLst/>
              <a:cxnLst/>
              <a:rect l="textAreaLeft" t="textAreaTop" r="textAreaRight" b="textAreaBottom"/>
              <a:pathLst>
                <a:path w="58419" h="730250">
                  <a:moveTo>
                    <a:pt x="57882" y="0"/>
                  </a:moveTo>
                  <a:lnTo>
                    <a:pt x="0" y="0"/>
                  </a:lnTo>
                  <a:lnTo>
                    <a:pt x="0" y="730197"/>
                  </a:lnTo>
                  <a:lnTo>
                    <a:pt x="57882" y="730197"/>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3" name="object 39"/>
            <p:cNvSpPr/>
            <p:nvPr/>
          </p:nvSpPr>
          <p:spPr>
            <a:xfrm>
              <a:off x="3240360" y="29529000"/>
              <a:ext cx="145080" cy="2778480"/>
            </a:xfrm>
            <a:custGeom>
              <a:avLst/>
              <a:gdLst>
                <a:gd name="textAreaLeft" fmla="*/ 0 w 145080"/>
                <a:gd name="textAreaRight" fmla="*/ 145440 w 145080"/>
                <a:gd name="textAreaTop" fmla="*/ 0 h 2778480"/>
                <a:gd name="textAreaBottom" fmla="*/ 2778840 h 2778480"/>
              </a:gdLst>
              <a:ahLst/>
              <a:cxnLst/>
              <a:rect l="textAreaLeft" t="textAreaTop" r="textAreaRight" b="textAreaBottom"/>
              <a:pathLst>
                <a:path w="58419" h="1108709">
                  <a:moveTo>
                    <a:pt x="57882" y="0"/>
                  </a:moveTo>
                  <a:lnTo>
                    <a:pt x="0" y="0"/>
                  </a:lnTo>
                  <a:lnTo>
                    <a:pt x="0" y="1108106"/>
                  </a:lnTo>
                  <a:lnTo>
                    <a:pt x="57882" y="110810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0"/>
            <p:cNvSpPr/>
            <p:nvPr/>
          </p:nvSpPr>
          <p:spPr>
            <a:xfrm>
              <a:off x="3529800" y="30621600"/>
              <a:ext cx="145440" cy="1685160"/>
            </a:xfrm>
            <a:custGeom>
              <a:avLst/>
              <a:gdLst>
                <a:gd name="textAreaLeft" fmla="*/ 0 w 145440"/>
                <a:gd name="textAreaRight" fmla="*/ 145800 w 145440"/>
                <a:gd name="textAreaTop" fmla="*/ 0 h 1685160"/>
                <a:gd name="textAreaBottom" fmla="*/ 1685520 h 1685160"/>
              </a:gdLst>
              <a:ahLst/>
              <a:cxnLst/>
              <a:rect l="textAreaLeft" t="textAreaTop" r="textAreaRight" b="textAreaBottom"/>
              <a:pathLst>
                <a:path w="58419" h="672465">
                  <a:moveTo>
                    <a:pt x="57882" y="0"/>
                  </a:moveTo>
                  <a:lnTo>
                    <a:pt x="0" y="0"/>
                  </a:lnTo>
                  <a:lnTo>
                    <a:pt x="0" y="671865"/>
                  </a:lnTo>
                  <a:lnTo>
                    <a:pt x="57882" y="671865"/>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1"/>
            <p:cNvSpPr/>
            <p:nvPr/>
          </p:nvSpPr>
          <p:spPr>
            <a:xfrm>
              <a:off x="3820320" y="31132440"/>
              <a:ext cx="145440" cy="1174320"/>
            </a:xfrm>
            <a:custGeom>
              <a:avLst/>
              <a:gdLst>
                <a:gd name="textAreaLeft" fmla="*/ 0 w 145440"/>
                <a:gd name="textAreaRight" fmla="*/ 145800 w 145440"/>
                <a:gd name="textAreaTop" fmla="*/ 0 h 1174320"/>
                <a:gd name="textAreaBottom" fmla="*/ 1174680 h 1174320"/>
              </a:gdLst>
              <a:ahLst/>
              <a:cxnLst/>
              <a:rect l="textAreaLeft" t="textAreaTop" r="textAreaRight" b="textAreaBottom"/>
              <a:pathLst>
                <a:path w="58419" h="468629">
                  <a:moveTo>
                    <a:pt x="57882" y="0"/>
                  </a:moveTo>
                  <a:lnTo>
                    <a:pt x="0" y="0"/>
                  </a:lnTo>
                  <a:lnTo>
                    <a:pt x="0" y="468392"/>
                  </a:lnTo>
                  <a:lnTo>
                    <a:pt x="57882" y="468392"/>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2"/>
            <p:cNvSpPr/>
            <p:nvPr/>
          </p:nvSpPr>
          <p:spPr>
            <a:xfrm>
              <a:off x="4110120" y="30034080"/>
              <a:ext cx="145080" cy="2272680"/>
            </a:xfrm>
            <a:custGeom>
              <a:avLst/>
              <a:gdLst>
                <a:gd name="textAreaLeft" fmla="*/ 0 w 145080"/>
                <a:gd name="textAreaRight" fmla="*/ 145440 w 145080"/>
                <a:gd name="textAreaTop" fmla="*/ 0 h 2272680"/>
                <a:gd name="textAreaBottom" fmla="*/ 2273040 h 2272680"/>
              </a:gdLst>
              <a:ahLst/>
              <a:cxnLst/>
              <a:rect l="textAreaLeft" t="textAreaTop" r="textAreaRight" b="textAreaBottom"/>
              <a:pathLst>
                <a:path w="58419" h="906779">
                  <a:moveTo>
                    <a:pt x="57882" y="0"/>
                  </a:moveTo>
                  <a:lnTo>
                    <a:pt x="0" y="0"/>
                  </a:lnTo>
                  <a:lnTo>
                    <a:pt x="0" y="906326"/>
                  </a:lnTo>
                  <a:lnTo>
                    <a:pt x="57882" y="906326"/>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7" name="object 43"/>
            <p:cNvSpPr/>
            <p:nvPr/>
          </p:nvSpPr>
          <p:spPr>
            <a:xfrm>
              <a:off x="4400640" y="31610160"/>
              <a:ext cx="434880" cy="696600"/>
            </a:xfrm>
            <a:custGeom>
              <a:avLst/>
              <a:gdLst>
                <a:gd name="textAreaLeft" fmla="*/ 0 w 434880"/>
                <a:gd name="textAreaRight" fmla="*/ 435240 w 434880"/>
                <a:gd name="textAreaTop" fmla="*/ 0 h 696600"/>
                <a:gd name="textAreaBottom" fmla="*/ 696960 h 696600"/>
              </a:gdLst>
              <a:ahLst/>
              <a:cxnLst/>
              <a:rect l="textAreaLeft" t="textAreaTop" r="textAreaRight" b="textAreaBottom"/>
              <a:pathLst>
                <a:path w="173989" h="278129">
                  <a:moveTo>
                    <a:pt x="57886" y="0"/>
                  </a:moveTo>
                  <a:lnTo>
                    <a:pt x="0" y="0"/>
                  </a:lnTo>
                  <a:lnTo>
                    <a:pt x="0" y="277863"/>
                  </a:lnTo>
                  <a:lnTo>
                    <a:pt x="57886" y="277863"/>
                  </a:lnTo>
                  <a:lnTo>
                    <a:pt x="57886" y="0"/>
                  </a:lnTo>
                  <a:close/>
                </a:path>
                <a:path w="173989" h="278129">
                  <a:moveTo>
                    <a:pt x="173647" y="101727"/>
                  </a:moveTo>
                  <a:lnTo>
                    <a:pt x="115760" y="101727"/>
                  </a:lnTo>
                  <a:lnTo>
                    <a:pt x="115760" y="277863"/>
                  </a:lnTo>
                  <a:lnTo>
                    <a:pt x="173647" y="277863"/>
                  </a:lnTo>
                  <a:lnTo>
                    <a:pt x="173647" y="101727"/>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object 44"/>
            <p:cNvSpPr/>
            <p:nvPr/>
          </p:nvSpPr>
          <p:spPr>
            <a:xfrm>
              <a:off x="4980600" y="30834720"/>
              <a:ext cx="145440" cy="1472040"/>
            </a:xfrm>
            <a:custGeom>
              <a:avLst/>
              <a:gdLst>
                <a:gd name="textAreaLeft" fmla="*/ 0 w 145440"/>
                <a:gd name="textAreaRight" fmla="*/ 145800 w 145440"/>
                <a:gd name="textAreaTop" fmla="*/ 0 h 1472040"/>
                <a:gd name="textAreaBottom" fmla="*/ 1472400 h 1472040"/>
              </a:gdLst>
              <a:ahLst/>
              <a:cxnLst/>
              <a:rect l="textAreaLeft" t="textAreaTop" r="textAreaRight" b="textAreaBottom"/>
              <a:pathLst>
                <a:path w="58419" h="587375">
                  <a:moveTo>
                    <a:pt x="57877" y="0"/>
                  </a:moveTo>
                  <a:lnTo>
                    <a:pt x="0" y="0"/>
                  </a:lnTo>
                  <a:lnTo>
                    <a:pt x="0" y="587183"/>
                  </a:lnTo>
                  <a:lnTo>
                    <a:pt x="57877" y="587183"/>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9" name="object 45"/>
            <p:cNvSpPr/>
            <p:nvPr/>
          </p:nvSpPr>
          <p:spPr>
            <a:xfrm>
              <a:off x="5271120" y="30148920"/>
              <a:ext cx="145440" cy="2157840"/>
            </a:xfrm>
            <a:custGeom>
              <a:avLst/>
              <a:gdLst>
                <a:gd name="textAreaLeft" fmla="*/ 0 w 145440"/>
                <a:gd name="textAreaRight" fmla="*/ 145800 w 145440"/>
                <a:gd name="textAreaTop" fmla="*/ 0 h 2157840"/>
                <a:gd name="textAreaBottom" fmla="*/ 2158200 h 2157840"/>
              </a:gdLst>
              <a:ahLst/>
              <a:cxnLst/>
              <a:rect l="textAreaLeft" t="textAreaTop" r="textAreaRight" b="textAreaBottom"/>
              <a:pathLst>
                <a:path w="58419" h="861059">
                  <a:moveTo>
                    <a:pt x="57877" y="0"/>
                  </a:moveTo>
                  <a:lnTo>
                    <a:pt x="0" y="0"/>
                  </a:lnTo>
                  <a:lnTo>
                    <a:pt x="0" y="860709"/>
                  </a:lnTo>
                  <a:lnTo>
                    <a:pt x="57877" y="860709"/>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5560920" y="29529000"/>
              <a:ext cx="145440" cy="2778480"/>
            </a:xfrm>
            <a:custGeom>
              <a:avLst/>
              <a:gdLst>
                <a:gd name="textAreaLeft" fmla="*/ 0 w 145440"/>
                <a:gd name="textAreaRight" fmla="*/ 145800 w 145440"/>
                <a:gd name="textAreaTop" fmla="*/ 0 h 2778480"/>
                <a:gd name="textAreaBottom" fmla="*/ 2778840 h 2778480"/>
              </a:gdLst>
              <a:ahLst/>
              <a:cxnLst/>
              <a:rect l="textAreaLeft" t="textAreaTop" r="textAreaRight" b="textAreaBottom"/>
              <a:pathLst>
                <a:path w="58419" h="1108709">
                  <a:moveTo>
                    <a:pt x="57882" y="0"/>
                  </a:moveTo>
                  <a:lnTo>
                    <a:pt x="0" y="0"/>
                  </a:lnTo>
                  <a:lnTo>
                    <a:pt x="0" y="1108106"/>
                  </a:lnTo>
                  <a:lnTo>
                    <a:pt x="57882" y="1108106"/>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1" name="object 47"/>
            <p:cNvSpPr/>
            <p:nvPr/>
          </p:nvSpPr>
          <p:spPr>
            <a:xfrm>
              <a:off x="5851440" y="30587400"/>
              <a:ext cx="145440" cy="1718280"/>
            </a:xfrm>
            <a:custGeom>
              <a:avLst/>
              <a:gdLst>
                <a:gd name="textAreaLeft" fmla="*/ 0 w 145440"/>
                <a:gd name="textAreaRight" fmla="*/ 145800 w 145440"/>
                <a:gd name="textAreaTop" fmla="*/ 0 h 1718280"/>
                <a:gd name="textAreaBottom" fmla="*/ 1718640 h 1718280"/>
              </a:gdLst>
              <a:ahLst/>
              <a:cxnLst/>
              <a:rect l="textAreaLeft" t="textAreaTop" r="textAreaRight" b="textAreaBottom"/>
              <a:pathLst>
                <a:path w="58419" h="685800">
                  <a:moveTo>
                    <a:pt x="57882" y="0"/>
                  </a:moveTo>
                  <a:lnTo>
                    <a:pt x="0" y="0"/>
                  </a:lnTo>
                  <a:lnTo>
                    <a:pt x="0" y="685629"/>
                  </a:lnTo>
                  <a:lnTo>
                    <a:pt x="57882" y="685629"/>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6141240" y="31670280"/>
              <a:ext cx="145080" cy="636480"/>
            </a:xfrm>
            <a:custGeom>
              <a:avLst/>
              <a:gdLst>
                <a:gd name="textAreaLeft" fmla="*/ 0 w 145080"/>
                <a:gd name="textAreaRight" fmla="*/ 145440 w 145080"/>
                <a:gd name="textAreaTop" fmla="*/ 0 h 636480"/>
                <a:gd name="textAreaBottom" fmla="*/ 636840 h 636480"/>
              </a:gdLst>
              <a:ahLst/>
              <a:cxnLst/>
              <a:rect l="textAreaLeft" t="textAreaTop" r="textAreaRight" b="textAreaBottom"/>
              <a:pathLst>
                <a:path w="58419" h="254000">
                  <a:moveTo>
                    <a:pt x="57882" y="0"/>
                  </a:moveTo>
                  <a:lnTo>
                    <a:pt x="0" y="0"/>
                  </a:lnTo>
                  <a:lnTo>
                    <a:pt x="0" y="253657"/>
                  </a:lnTo>
                  <a:lnTo>
                    <a:pt x="57882" y="253657"/>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49"/>
            <p:cNvSpPr/>
            <p:nvPr/>
          </p:nvSpPr>
          <p:spPr>
            <a:xfrm>
              <a:off x="6431760" y="31132440"/>
              <a:ext cx="145080" cy="1174320"/>
            </a:xfrm>
            <a:custGeom>
              <a:avLst/>
              <a:gdLst>
                <a:gd name="textAreaLeft" fmla="*/ 0 w 145080"/>
                <a:gd name="textAreaRight" fmla="*/ 145440 w 145080"/>
                <a:gd name="textAreaTop" fmla="*/ 0 h 1174320"/>
                <a:gd name="textAreaBottom" fmla="*/ 1174680 h 1174320"/>
              </a:gdLst>
              <a:ahLst/>
              <a:cxnLst/>
              <a:rect l="textAreaLeft" t="textAreaTop" r="textAreaRight" b="textAreaBottom"/>
              <a:pathLst>
                <a:path w="58419" h="468629">
                  <a:moveTo>
                    <a:pt x="57877" y="0"/>
                  </a:moveTo>
                  <a:lnTo>
                    <a:pt x="0" y="0"/>
                  </a:lnTo>
                  <a:lnTo>
                    <a:pt x="0" y="468392"/>
                  </a:lnTo>
                  <a:lnTo>
                    <a:pt x="57877" y="468392"/>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6721200" y="31945680"/>
              <a:ext cx="145440" cy="360000"/>
            </a:xfrm>
            <a:custGeom>
              <a:avLst/>
              <a:gdLst>
                <a:gd name="textAreaLeft" fmla="*/ 0 w 145440"/>
                <a:gd name="textAreaRight" fmla="*/ 145800 w 145440"/>
                <a:gd name="textAreaTop" fmla="*/ 0 h 360000"/>
                <a:gd name="textAreaBottom" fmla="*/ 360360 h 360000"/>
              </a:gdLst>
              <a:ahLst/>
              <a:cxnLst/>
              <a:rect l="textAreaLeft" t="textAreaTop" r="textAreaRight" b="textAreaBottom"/>
              <a:pathLst>
                <a:path w="58419" h="144145">
                  <a:moveTo>
                    <a:pt x="57877" y="0"/>
                  </a:moveTo>
                  <a:lnTo>
                    <a:pt x="0" y="0"/>
                  </a:lnTo>
                  <a:lnTo>
                    <a:pt x="0" y="143925"/>
                  </a:lnTo>
                  <a:lnTo>
                    <a:pt x="57877" y="143925"/>
                  </a:lnTo>
                  <a:lnTo>
                    <a:pt x="5787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7011720" y="30497040"/>
              <a:ext cx="145440" cy="1809720"/>
            </a:xfrm>
            <a:custGeom>
              <a:avLst/>
              <a:gdLst>
                <a:gd name="textAreaLeft" fmla="*/ 0 w 145440"/>
                <a:gd name="textAreaRight" fmla="*/ 145800 w 145440"/>
                <a:gd name="textAreaTop" fmla="*/ 0 h 1809720"/>
                <a:gd name="textAreaBottom" fmla="*/ 1810080 h 1809720"/>
              </a:gdLst>
              <a:ahLst/>
              <a:cxnLst/>
              <a:rect l="textAreaLeft" t="textAreaTop" r="textAreaRight" b="textAreaBottom"/>
              <a:pathLst>
                <a:path w="58419" h="721995">
                  <a:moveTo>
                    <a:pt x="57877" y="0"/>
                  </a:moveTo>
                  <a:lnTo>
                    <a:pt x="0" y="0"/>
                  </a:lnTo>
                  <a:lnTo>
                    <a:pt x="0" y="721648"/>
                  </a:lnTo>
                  <a:lnTo>
                    <a:pt x="57877" y="721648"/>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6" name="object 52"/>
            <p:cNvSpPr/>
            <p:nvPr/>
          </p:nvSpPr>
          <p:spPr>
            <a:xfrm>
              <a:off x="7302240" y="30006360"/>
              <a:ext cx="145440" cy="2257920"/>
            </a:xfrm>
            <a:custGeom>
              <a:avLst/>
              <a:gdLst>
                <a:gd name="textAreaLeft" fmla="*/ 0 w 145440"/>
                <a:gd name="textAreaRight" fmla="*/ 145800 w 145440"/>
                <a:gd name="textAreaTop" fmla="*/ 0 h 2257920"/>
                <a:gd name="textAreaBottom" fmla="*/ 2258280 h 2257920"/>
              </a:gdLst>
              <a:ahLst/>
              <a:cxnLst/>
              <a:rect l="textAreaLeft" t="textAreaTop" r="textAreaRight" b="textAreaBottom"/>
              <a:pathLst>
                <a:path w="58419" h="901065">
                  <a:moveTo>
                    <a:pt x="57882" y="0"/>
                  </a:moveTo>
                  <a:lnTo>
                    <a:pt x="0" y="0"/>
                  </a:lnTo>
                  <a:lnTo>
                    <a:pt x="0" y="900600"/>
                  </a:lnTo>
                  <a:lnTo>
                    <a:pt x="57882" y="900600"/>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7592040" y="30742560"/>
              <a:ext cx="145440" cy="1521000"/>
            </a:xfrm>
            <a:custGeom>
              <a:avLst/>
              <a:gdLst>
                <a:gd name="textAreaLeft" fmla="*/ 0 w 145440"/>
                <a:gd name="textAreaRight" fmla="*/ 145800 w 145440"/>
                <a:gd name="textAreaTop" fmla="*/ 0 h 1521000"/>
                <a:gd name="textAreaBottom" fmla="*/ 1521360 h 1521000"/>
              </a:gdLst>
              <a:ahLst/>
              <a:cxnLst/>
              <a:rect l="textAreaLeft" t="textAreaTop" r="textAreaRight" b="textAreaBottom"/>
              <a:pathLst>
                <a:path w="58419" h="607059">
                  <a:moveTo>
                    <a:pt x="57882" y="0"/>
                  </a:moveTo>
                  <a:lnTo>
                    <a:pt x="0" y="0"/>
                  </a:lnTo>
                  <a:lnTo>
                    <a:pt x="0" y="606640"/>
                  </a:lnTo>
                  <a:lnTo>
                    <a:pt x="57882" y="606640"/>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7882560" y="30249000"/>
              <a:ext cx="434880" cy="2014560"/>
            </a:xfrm>
            <a:custGeom>
              <a:avLst/>
              <a:gdLst>
                <a:gd name="textAreaLeft" fmla="*/ 0 w 434880"/>
                <a:gd name="textAreaRight" fmla="*/ 435240 w 434880"/>
                <a:gd name="textAreaTop" fmla="*/ 0 h 2014560"/>
                <a:gd name="textAreaBottom" fmla="*/ 2014920 h 2014560"/>
              </a:gdLst>
              <a:ahLst/>
              <a:cxnLst/>
              <a:rect l="textAreaLeft" t="textAreaTop" r="textAreaRight" b="textAreaBottom"/>
              <a:pathLst>
                <a:path w="173989" h="803909">
                  <a:moveTo>
                    <a:pt x="57886" y="343928"/>
                  </a:moveTo>
                  <a:lnTo>
                    <a:pt x="0" y="343928"/>
                  </a:lnTo>
                  <a:lnTo>
                    <a:pt x="0" y="803719"/>
                  </a:lnTo>
                  <a:lnTo>
                    <a:pt x="57886" y="803719"/>
                  </a:lnTo>
                  <a:lnTo>
                    <a:pt x="57886" y="343928"/>
                  </a:lnTo>
                  <a:close/>
                </a:path>
                <a:path w="173989" h="803909">
                  <a:moveTo>
                    <a:pt x="173634" y="0"/>
                  </a:moveTo>
                  <a:lnTo>
                    <a:pt x="115760" y="0"/>
                  </a:lnTo>
                  <a:lnTo>
                    <a:pt x="115760" y="803719"/>
                  </a:lnTo>
                  <a:lnTo>
                    <a:pt x="173634" y="803719"/>
                  </a:lnTo>
                  <a:lnTo>
                    <a:pt x="17363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8462880" y="29485440"/>
              <a:ext cx="145080" cy="2778840"/>
            </a:xfrm>
            <a:custGeom>
              <a:avLst/>
              <a:gdLst>
                <a:gd name="textAreaLeft" fmla="*/ 0 w 145080"/>
                <a:gd name="textAreaRight" fmla="*/ 145440 w 145080"/>
                <a:gd name="textAreaTop" fmla="*/ 0 h 2778840"/>
                <a:gd name="textAreaBottom" fmla="*/ 2779200 h 2778840"/>
              </a:gdLst>
              <a:ahLst/>
              <a:cxnLst/>
              <a:rect l="textAreaLeft" t="textAreaTop" r="textAreaRight" b="textAreaBottom"/>
              <a:pathLst>
                <a:path w="58420" h="1108709">
                  <a:moveTo>
                    <a:pt x="57882" y="0"/>
                  </a:moveTo>
                  <a:lnTo>
                    <a:pt x="0" y="0"/>
                  </a:lnTo>
                  <a:lnTo>
                    <a:pt x="0" y="1108106"/>
                  </a:lnTo>
                  <a:lnTo>
                    <a:pt x="57882" y="110810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0" name="object 56"/>
            <p:cNvSpPr/>
            <p:nvPr/>
          </p:nvSpPr>
          <p:spPr>
            <a:xfrm>
              <a:off x="8752320" y="30621600"/>
              <a:ext cx="145440" cy="1641960"/>
            </a:xfrm>
            <a:custGeom>
              <a:avLst/>
              <a:gdLst>
                <a:gd name="textAreaLeft" fmla="*/ 0 w 145440"/>
                <a:gd name="textAreaRight" fmla="*/ 145800 w 145440"/>
                <a:gd name="textAreaTop" fmla="*/ 0 h 1641960"/>
                <a:gd name="textAreaBottom" fmla="*/ 1642320 h 1641960"/>
              </a:gdLst>
              <a:ahLst/>
              <a:cxnLst/>
              <a:rect l="textAreaLeft" t="textAreaTop" r="textAreaRight" b="textAreaBottom"/>
              <a:pathLst>
                <a:path w="58420" h="655320">
                  <a:moveTo>
                    <a:pt x="57882" y="0"/>
                  </a:moveTo>
                  <a:lnTo>
                    <a:pt x="0" y="0"/>
                  </a:lnTo>
                  <a:lnTo>
                    <a:pt x="0" y="654759"/>
                  </a:lnTo>
                  <a:lnTo>
                    <a:pt x="57882" y="654759"/>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9042840" y="29485440"/>
              <a:ext cx="1016280" cy="2778840"/>
            </a:xfrm>
            <a:custGeom>
              <a:avLst/>
              <a:gdLst>
                <a:gd name="textAreaLeft" fmla="*/ 0 w 1016280"/>
                <a:gd name="textAreaRight" fmla="*/ 1016640 w 1016280"/>
                <a:gd name="textAreaTop" fmla="*/ 0 h 2778840"/>
                <a:gd name="textAreaBottom" fmla="*/ 2779200 h 2778840"/>
              </a:gdLst>
              <a:ahLst/>
              <a:cxnLst/>
              <a:rect l="textAreaLeft" t="textAreaTop" r="textAreaRight" b="textAreaBottom"/>
              <a:pathLst>
                <a:path w="405764" h="1108709">
                  <a:moveTo>
                    <a:pt x="57886" y="110642"/>
                  </a:moveTo>
                  <a:lnTo>
                    <a:pt x="0" y="110642"/>
                  </a:lnTo>
                  <a:lnTo>
                    <a:pt x="0" y="1108100"/>
                  </a:lnTo>
                  <a:lnTo>
                    <a:pt x="57886" y="1108100"/>
                  </a:lnTo>
                  <a:lnTo>
                    <a:pt x="57886" y="110642"/>
                  </a:lnTo>
                  <a:close/>
                </a:path>
                <a:path w="405764" h="1108709">
                  <a:moveTo>
                    <a:pt x="173647" y="0"/>
                  </a:moveTo>
                  <a:lnTo>
                    <a:pt x="115760" y="0"/>
                  </a:lnTo>
                  <a:lnTo>
                    <a:pt x="115760" y="1108113"/>
                  </a:lnTo>
                  <a:lnTo>
                    <a:pt x="173647" y="1108113"/>
                  </a:lnTo>
                  <a:lnTo>
                    <a:pt x="173647" y="0"/>
                  </a:lnTo>
                  <a:close/>
                </a:path>
                <a:path w="405764" h="1108709">
                  <a:moveTo>
                    <a:pt x="289407" y="735406"/>
                  </a:moveTo>
                  <a:lnTo>
                    <a:pt x="231521" y="735406"/>
                  </a:lnTo>
                  <a:lnTo>
                    <a:pt x="231521" y="1108113"/>
                  </a:lnTo>
                  <a:lnTo>
                    <a:pt x="289407" y="1108113"/>
                  </a:lnTo>
                  <a:lnTo>
                    <a:pt x="289407" y="735406"/>
                  </a:lnTo>
                  <a:close/>
                </a:path>
                <a:path w="405764" h="1108709">
                  <a:moveTo>
                    <a:pt x="405168" y="386473"/>
                  </a:moveTo>
                  <a:lnTo>
                    <a:pt x="347281" y="386473"/>
                  </a:lnTo>
                  <a:lnTo>
                    <a:pt x="347281" y="1108113"/>
                  </a:lnTo>
                  <a:lnTo>
                    <a:pt x="405168" y="1108113"/>
                  </a:lnTo>
                  <a:lnTo>
                    <a:pt x="405168" y="386473"/>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10203480" y="30874320"/>
              <a:ext cx="145080" cy="1389240"/>
            </a:xfrm>
            <a:custGeom>
              <a:avLst/>
              <a:gdLst>
                <a:gd name="textAreaLeft" fmla="*/ 0 w 145080"/>
                <a:gd name="textAreaRight" fmla="*/ 145440 w 145080"/>
                <a:gd name="textAreaTop" fmla="*/ 0 h 1389240"/>
                <a:gd name="textAreaBottom" fmla="*/ 1389600 h 1389240"/>
              </a:gdLst>
              <a:ahLst/>
              <a:cxnLst/>
              <a:rect l="textAreaLeft" t="textAreaTop" r="textAreaRight" b="textAreaBottom"/>
              <a:pathLst>
                <a:path w="58420" h="554354">
                  <a:moveTo>
                    <a:pt x="57882" y="0"/>
                  </a:moveTo>
                  <a:lnTo>
                    <a:pt x="0" y="0"/>
                  </a:lnTo>
                  <a:lnTo>
                    <a:pt x="0" y="554053"/>
                  </a:lnTo>
                  <a:lnTo>
                    <a:pt x="57882" y="554053"/>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3" name="object 59"/>
            <p:cNvSpPr/>
            <p:nvPr/>
          </p:nvSpPr>
          <p:spPr>
            <a:xfrm>
              <a:off x="10494000" y="30105360"/>
              <a:ext cx="434880" cy="2158200"/>
            </a:xfrm>
            <a:custGeom>
              <a:avLst/>
              <a:gdLst>
                <a:gd name="textAreaLeft" fmla="*/ 0 w 434880"/>
                <a:gd name="textAreaRight" fmla="*/ 435240 w 434880"/>
                <a:gd name="textAreaTop" fmla="*/ 0 h 2158200"/>
                <a:gd name="textAreaBottom" fmla="*/ 2158560 h 2158200"/>
              </a:gdLst>
              <a:ahLst/>
              <a:cxnLst/>
              <a:rect l="textAreaLeft" t="textAreaTop" r="textAreaRight" b="textAreaBottom"/>
              <a:pathLst>
                <a:path w="173989" h="861059">
                  <a:moveTo>
                    <a:pt x="57886" y="540296"/>
                  </a:moveTo>
                  <a:lnTo>
                    <a:pt x="0" y="540296"/>
                  </a:lnTo>
                  <a:lnTo>
                    <a:pt x="0" y="860717"/>
                  </a:lnTo>
                  <a:lnTo>
                    <a:pt x="57886" y="860717"/>
                  </a:lnTo>
                  <a:lnTo>
                    <a:pt x="57886" y="540296"/>
                  </a:lnTo>
                  <a:close/>
                </a:path>
                <a:path w="173989" h="861059">
                  <a:moveTo>
                    <a:pt x="173647" y="0"/>
                  </a:moveTo>
                  <a:lnTo>
                    <a:pt x="115760" y="0"/>
                  </a:lnTo>
                  <a:lnTo>
                    <a:pt x="115760" y="860717"/>
                  </a:lnTo>
                  <a:lnTo>
                    <a:pt x="173647" y="860717"/>
                  </a:lnTo>
                  <a:lnTo>
                    <a:pt x="1736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object 60"/>
            <p:cNvSpPr/>
            <p:nvPr/>
          </p:nvSpPr>
          <p:spPr>
            <a:xfrm>
              <a:off x="11073960" y="29485440"/>
              <a:ext cx="145440" cy="2778840"/>
            </a:xfrm>
            <a:custGeom>
              <a:avLst/>
              <a:gdLst>
                <a:gd name="textAreaLeft" fmla="*/ 0 w 145440"/>
                <a:gd name="textAreaRight" fmla="*/ 145800 w 145440"/>
                <a:gd name="textAreaTop" fmla="*/ 0 h 2778840"/>
                <a:gd name="textAreaBottom" fmla="*/ 2779200 h 2778840"/>
              </a:gdLst>
              <a:ahLst/>
              <a:cxnLst/>
              <a:rect l="textAreaLeft" t="textAreaTop" r="textAreaRight" b="textAreaBottom"/>
              <a:pathLst>
                <a:path w="58420" h="1108709">
                  <a:moveTo>
                    <a:pt x="57877" y="0"/>
                  </a:moveTo>
                  <a:lnTo>
                    <a:pt x="0" y="0"/>
                  </a:lnTo>
                  <a:lnTo>
                    <a:pt x="0" y="1108106"/>
                  </a:lnTo>
                  <a:lnTo>
                    <a:pt x="57877" y="1108106"/>
                  </a:lnTo>
                  <a:lnTo>
                    <a:pt x="5787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11363760" y="29829240"/>
              <a:ext cx="145080" cy="2435040"/>
            </a:xfrm>
            <a:custGeom>
              <a:avLst/>
              <a:gdLst>
                <a:gd name="textAreaLeft" fmla="*/ 0 w 145080"/>
                <a:gd name="textAreaRight" fmla="*/ 145440 w 145080"/>
                <a:gd name="textAreaTop" fmla="*/ 0 h 2435040"/>
                <a:gd name="textAreaBottom" fmla="*/ 2435400 h 2435040"/>
              </a:gdLst>
              <a:ahLst/>
              <a:cxnLst/>
              <a:rect l="textAreaLeft" t="textAreaTop" r="textAreaRight" b="textAreaBottom"/>
              <a:pathLst>
                <a:path w="58420" h="971550">
                  <a:moveTo>
                    <a:pt x="57882" y="0"/>
                  </a:moveTo>
                  <a:lnTo>
                    <a:pt x="0" y="0"/>
                  </a:lnTo>
                  <a:lnTo>
                    <a:pt x="0" y="971032"/>
                  </a:lnTo>
                  <a:lnTo>
                    <a:pt x="57882" y="971032"/>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6" name="object 62"/>
            <p:cNvSpPr/>
            <p:nvPr/>
          </p:nvSpPr>
          <p:spPr>
            <a:xfrm>
              <a:off x="11654280" y="30501720"/>
              <a:ext cx="145080" cy="1761840"/>
            </a:xfrm>
            <a:custGeom>
              <a:avLst/>
              <a:gdLst>
                <a:gd name="textAreaLeft" fmla="*/ 0 w 145080"/>
                <a:gd name="textAreaRight" fmla="*/ 145440 w 145080"/>
                <a:gd name="textAreaTop" fmla="*/ 0 h 1761840"/>
                <a:gd name="textAreaBottom" fmla="*/ 1762200 h 1761840"/>
              </a:gdLst>
              <a:ahLst/>
              <a:cxnLst/>
              <a:rect l="textAreaLeft" t="textAreaTop" r="textAreaRight" b="textAreaBottom"/>
              <a:pathLst>
                <a:path w="58420" h="702945">
                  <a:moveTo>
                    <a:pt x="57882" y="0"/>
                  </a:moveTo>
                  <a:lnTo>
                    <a:pt x="0" y="0"/>
                  </a:lnTo>
                  <a:lnTo>
                    <a:pt x="0" y="702726"/>
                  </a:lnTo>
                  <a:lnTo>
                    <a:pt x="57882" y="70272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63"/>
            <p:cNvSpPr/>
            <p:nvPr/>
          </p:nvSpPr>
          <p:spPr>
            <a:xfrm>
              <a:off x="11943720" y="31421520"/>
              <a:ext cx="145440" cy="842760"/>
            </a:xfrm>
            <a:custGeom>
              <a:avLst/>
              <a:gdLst>
                <a:gd name="textAreaLeft" fmla="*/ 0 w 145440"/>
                <a:gd name="textAreaRight" fmla="*/ 145800 w 145440"/>
                <a:gd name="textAreaTop" fmla="*/ 0 h 842760"/>
                <a:gd name="textAreaBottom" fmla="*/ 843120 h 842760"/>
              </a:gdLst>
              <a:ahLst/>
              <a:cxnLst/>
              <a:rect l="textAreaLeft" t="textAreaTop" r="textAreaRight" b="textAreaBottom"/>
              <a:pathLst>
                <a:path w="58420" h="336550">
                  <a:moveTo>
                    <a:pt x="57877" y="0"/>
                  </a:moveTo>
                  <a:lnTo>
                    <a:pt x="0" y="0"/>
                  </a:lnTo>
                  <a:lnTo>
                    <a:pt x="0" y="335928"/>
                  </a:lnTo>
                  <a:lnTo>
                    <a:pt x="57877" y="335928"/>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4"/>
            <p:cNvSpPr/>
            <p:nvPr/>
          </p:nvSpPr>
          <p:spPr>
            <a:xfrm>
              <a:off x="12234240" y="31819320"/>
              <a:ext cx="435240" cy="444960"/>
            </a:xfrm>
            <a:custGeom>
              <a:avLst/>
              <a:gdLst>
                <a:gd name="textAreaLeft" fmla="*/ 0 w 435240"/>
                <a:gd name="textAreaRight" fmla="*/ 435600 w 435240"/>
                <a:gd name="textAreaTop" fmla="*/ 0 h 444960"/>
                <a:gd name="textAreaBottom" fmla="*/ 445320 h 444960"/>
              </a:gdLst>
              <a:ahLst/>
              <a:cxnLst/>
              <a:rect l="textAreaLeft" t="textAreaTop" r="textAreaRight" b="textAreaBottom"/>
              <a:pathLst>
                <a:path w="173989" h="177800">
                  <a:moveTo>
                    <a:pt x="57873" y="0"/>
                  </a:moveTo>
                  <a:lnTo>
                    <a:pt x="0" y="0"/>
                  </a:lnTo>
                  <a:lnTo>
                    <a:pt x="0" y="177304"/>
                  </a:lnTo>
                  <a:lnTo>
                    <a:pt x="57873" y="177304"/>
                  </a:lnTo>
                  <a:lnTo>
                    <a:pt x="57873" y="0"/>
                  </a:lnTo>
                  <a:close/>
                </a:path>
                <a:path w="173989" h="177800">
                  <a:moveTo>
                    <a:pt x="173647" y="89242"/>
                  </a:moveTo>
                  <a:lnTo>
                    <a:pt x="115773" y="89242"/>
                  </a:lnTo>
                  <a:lnTo>
                    <a:pt x="115773" y="177304"/>
                  </a:lnTo>
                  <a:lnTo>
                    <a:pt x="173647" y="177304"/>
                  </a:lnTo>
                  <a:lnTo>
                    <a:pt x="173647" y="8924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9" name="object 65"/>
            <p:cNvSpPr/>
            <p:nvPr/>
          </p:nvSpPr>
          <p:spPr>
            <a:xfrm>
              <a:off x="12814560" y="31315680"/>
              <a:ext cx="145440" cy="947880"/>
            </a:xfrm>
            <a:custGeom>
              <a:avLst/>
              <a:gdLst>
                <a:gd name="textAreaLeft" fmla="*/ 0 w 145440"/>
                <a:gd name="textAreaRight" fmla="*/ 145800 w 145440"/>
                <a:gd name="textAreaTop" fmla="*/ 0 h 947880"/>
                <a:gd name="textAreaBottom" fmla="*/ 948240 h 947880"/>
              </a:gdLst>
              <a:ahLst/>
              <a:cxnLst/>
              <a:rect l="textAreaLeft" t="textAreaTop" r="textAreaRight" b="textAreaBottom"/>
              <a:pathLst>
                <a:path w="58420" h="378459">
                  <a:moveTo>
                    <a:pt x="57877" y="0"/>
                  </a:moveTo>
                  <a:lnTo>
                    <a:pt x="0" y="0"/>
                  </a:lnTo>
                  <a:lnTo>
                    <a:pt x="0" y="377914"/>
                  </a:lnTo>
                  <a:lnTo>
                    <a:pt x="57877" y="377914"/>
                  </a:lnTo>
                  <a:lnTo>
                    <a:pt x="5787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13105080" y="30411360"/>
              <a:ext cx="145440" cy="1852200"/>
            </a:xfrm>
            <a:custGeom>
              <a:avLst/>
              <a:gdLst>
                <a:gd name="textAreaLeft" fmla="*/ 0 w 145440"/>
                <a:gd name="textAreaRight" fmla="*/ 145800 w 145440"/>
                <a:gd name="textAreaTop" fmla="*/ 0 h 1852200"/>
                <a:gd name="textAreaBottom" fmla="*/ 1852560 h 1852200"/>
              </a:gdLst>
              <a:ahLst/>
              <a:cxnLst/>
              <a:rect l="textAreaLeft" t="textAreaTop" r="textAreaRight" b="textAreaBottom"/>
              <a:pathLst>
                <a:path w="58420" h="739140">
                  <a:moveTo>
                    <a:pt x="57882" y="0"/>
                  </a:moveTo>
                  <a:lnTo>
                    <a:pt x="0" y="0"/>
                  </a:lnTo>
                  <a:lnTo>
                    <a:pt x="0" y="738745"/>
                  </a:lnTo>
                  <a:lnTo>
                    <a:pt x="57882" y="738745"/>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7"/>
            <p:cNvSpPr/>
            <p:nvPr/>
          </p:nvSpPr>
          <p:spPr>
            <a:xfrm>
              <a:off x="12960000" y="32263560"/>
              <a:ext cx="145080" cy="378000"/>
            </a:xfrm>
            <a:custGeom>
              <a:avLst/>
              <a:gdLst>
                <a:gd name="textAreaLeft" fmla="*/ 0 w 145080"/>
                <a:gd name="textAreaRight" fmla="*/ 145440 w 145080"/>
                <a:gd name="textAreaTop" fmla="*/ 0 h 378000"/>
                <a:gd name="textAreaBottom" fmla="*/ 378360 h 378000"/>
              </a:gdLst>
              <a:ahLst/>
              <a:cxnLst/>
              <a:rect l="textAreaLeft" t="textAreaTop" r="textAreaRight" b="textAreaBottom"/>
              <a:pathLst>
                <a:path w="58420" h="151130">
                  <a:moveTo>
                    <a:pt x="57882" y="0"/>
                  </a:moveTo>
                  <a:lnTo>
                    <a:pt x="0" y="0"/>
                  </a:lnTo>
                  <a:lnTo>
                    <a:pt x="0" y="150885"/>
                  </a:lnTo>
                  <a:lnTo>
                    <a:pt x="57882" y="150885"/>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2" name="object 68"/>
            <p:cNvSpPr/>
            <p:nvPr/>
          </p:nvSpPr>
          <p:spPr>
            <a:xfrm>
              <a:off x="12379680" y="32263560"/>
              <a:ext cx="434880" cy="2272320"/>
            </a:xfrm>
            <a:custGeom>
              <a:avLst/>
              <a:gdLst>
                <a:gd name="textAreaLeft" fmla="*/ 0 w 434880"/>
                <a:gd name="textAreaRight" fmla="*/ 435240 w 434880"/>
                <a:gd name="textAreaTop" fmla="*/ 0 h 2272320"/>
                <a:gd name="textAreaBottom" fmla="*/ 2272680 h 2272320"/>
              </a:gdLst>
              <a:ahLst/>
              <a:cxnLst/>
              <a:rect l="textAreaLeft" t="textAreaTop" r="textAreaRight" b="textAreaBottom"/>
              <a:pathLst>
                <a:path w="173989" h="906780">
                  <a:moveTo>
                    <a:pt x="57886" y="12"/>
                  </a:moveTo>
                  <a:lnTo>
                    <a:pt x="0" y="12"/>
                  </a:lnTo>
                  <a:lnTo>
                    <a:pt x="0" y="906348"/>
                  </a:lnTo>
                  <a:lnTo>
                    <a:pt x="57886" y="906348"/>
                  </a:lnTo>
                  <a:lnTo>
                    <a:pt x="57886" y="12"/>
                  </a:lnTo>
                  <a:close/>
                </a:path>
                <a:path w="173989" h="906780">
                  <a:moveTo>
                    <a:pt x="173647" y="0"/>
                  </a:moveTo>
                  <a:lnTo>
                    <a:pt x="115773" y="0"/>
                  </a:lnTo>
                  <a:lnTo>
                    <a:pt x="115773" y="495541"/>
                  </a:lnTo>
                  <a:lnTo>
                    <a:pt x="173647" y="495541"/>
                  </a:lnTo>
                  <a:lnTo>
                    <a:pt x="17364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69"/>
            <p:cNvSpPr/>
            <p:nvPr/>
          </p:nvSpPr>
          <p:spPr>
            <a:xfrm>
              <a:off x="12089160" y="32263560"/>
              <a:ext cx="145080" cy="1202040"/>
            </a:xfrm>
            <a:custGeom>
              <a:avLst/>
              <a:gdLst>
                <a:gd name="textAreaLeft" fmla="*/ 0 w 145080"/>
                <a:gd name="textAreaRight" fmla="*/ 145440 w 145080"/>
                <a:gd name="textAreaTop" fmla="*/ 0 h 1202040"/>
                <a:gd name="textAreaBottom" fmla="*/ 1202400 h 1202040"/>
              </a:gdLst>
              <a:ahLst/>
              <a:cxnLst/>
              <a:rect l="textAreaLeft" t="textAreaTop" r="textAreaRight" b="textAreaBottom"/>
              <a:pathLst>
                <a:path w="58420" h="480059">
                  <a:moveTo>
                    <a:pt x="57882" y="0"/>
                  </a:moveTo>
                  <a:lnTo>
                    <a:pt x="0" y="0"/>
                  </a:lnTo>
                  <a:lnTo>
                    <a:pt x="0" y="479967"/>
                  </a:lnTo>
                  <a:lnTo>
                    <a:pt x="57882" y="479967"/>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4" name="object 70"/>
            <p:cNvSpPr/>
            <p:nvPr/>
          </p:nvSpPr>
          <p:spPr>
            <a:xfrm>
              <a:off x="11799360" y="32263560"/>
              <a:ext cx="145440" cy="1895040"/>
            </a:xfrm>
            <a:custGeom>
              <a:avLst/>
              <a:gdLst>
                <a:gd name="textAreaLeft" fmla="*/ 0 w 145440"/>
                <a:gd name="textAreaRight" fmla="*/ 145800 w 145440"/>
                <a:gd name="textAreaTop" fmla="*/ 0 h 1895040"/>
                <a:gd name="textAreaBottom" fmla="*/ 1895400 h 1895040"/>
              </a:gdLst>
              <a:ahLst/>
              <a:cxnLst/>
              <a:rect l="textAreaLeft" t="textAreaTop" r="textAreaRight" b="textAreaBottom"/>
              <a:pathLst>
                <a:path w="58420" h="756284">
                  <a:moveTo>
                    <a:pt x="57882" y="0"/>
                  </a:moveTo>
                  <a:lnTo>
                    <a:pt x="0" y="0"/>
                  </a:lnTo>
                  <a:lnTo>
                    <a:pt x="0" y="755833"/>
                  </a:lnTo>
                  <a:lnTo>
                    <a:pt x="57882" y="755833"/>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1"/>
            <p:cNvSpPr/>
            <p:nvPr/>
          </p:nvSpPr>
          <p:spPr>
            <a:xfrm>
              <a:off x="11219400" y="32263560"/>
              <a:ext cx="434880" cy="2778480"/>
            </a:xfrm>
            <a:custGeom>
              <a:avLst/>
              <a:gdLst>
                <a:gd name="textAreaLeft" fmla="*/ 0 w 434880"/>
                <a:gd name="textAreaRight" fmla="*/ 435240 w 434880"/>
                <a:gd name="textAreaTop" fmla="*/ 0 h 2778480"/>
                <a:gd name="textAreaBottom" fmla="*/ 2778840 h 2778480"/>
              </a:gdLst>
              <a:ahLst/>
              <a:cxnLst/>
              <a:rect l="textAreaLeft" t="textAreaTop" r="textAreaRight" b="textAreaBottom"/>
              <a:pathLst>
                <a:path w="173989" h="1108709">
                  <a:moveTo>
                    <a:pt x="57873" y="0"/>
                  </a:moveTo>
                  <a:lnTo>
                    <a:pt x="0" y="0"/>
                  </a:lnTo>
                  <a:lnTo>
                    <a:pt x="0" y="959954"/>
                  </a:lnTo>
                  <a:lnTo>
                    <a:pt x="57873" y="959954"/>
                  </a:lnTo>
                  <a:lnTo>
                    <a:pt x="57873" y="0"/>
                  </a:lnTo>
                  <a:close/>
                </a:path>
                <a:path w="173989" h="1108709">
                  <a:moveTo>
                    <a:pt x="173634" y="0"/>
                  </a:moveTo>
                  <a:lnTo>
                    <a:pt x="115760" y="0"/>
                  </a:lnTo>
                  <a:lnTo>
                    <a:pt x="115760" y="1108113"/>
                  </a:lnTo>
                  <a:lnTo>
                    <a:pt x="173634" y="1108113"/>
                  </a:lnTo>
                  <a:lnTo>
                    <a:pt x="17363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6" name="object 72"/>
            <p:cNvSpPr/>
            <p:nvPr/>
          </p:nvSpPr>
          <p:spPr>
            <a:xfrm>
              <a:off x="10928880" y="32263560"/>
              <a:ext cx="145080" cy="1388880"/>
            </a:xfrm>
            <a:custGeom>
              <a:avLst/>
              <a:gdLst>
                <a:gd name="textAreaLeft" fmla="*/ 0 w 145080"/>
                <a:gd name="textAreaRight" fmla="*/ 145440 w 145080"/>
                <a:gd name="textAreaTop" fmla="*/ 0 h 1388880"/>
                <a:gd name="textAreaBottom" fmla="*/ 1389240 h 1388880"/>
              </a:gdLst>
              <a:ahLst/>
              <a:cxnLst/>
              <a:rect l="textAreaLeft" t="textAreaTop" r="textAreaRight" b="textAreaBottom"/>
              <a:pathLst>
                <a:path w="58420" h="554355">
                  <a:moveTo>
                    <a:pt x="57882" y="0"/>
                  </a:moveTo>
                  <a:lnTo>
                    <a:pt x="0" y="0"/>
                  </a:lnTo>
                  <a:lnTo>
                    <a:pt x="0" y="554062"/>
                  </a:lnTo>
                  <a:lnTo>
                    <a:pt x="57882" y="554062"/>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10638360" y="32263560"/>
              <a:ext cx="145080" cy="968400"/>
            </a:xfrm>
            <a:custGeom>
              <a:avLst/>
              <a:gdLst>
                <a:gd name="textAreaLeft" fmla="*/ 0 w 145080"/>
                <a:gd name="textAreaRight" fmla="*/ 145440 w 145080"/>
                <a:gd name="textAreaTop" fmla="*/ 0 h 968400"/>
                <a:gd name="textAreaBottom" fmla="*/ 968760 h 968400"/>
              </a:gdLst>
              <a:ahLst/>
              <a:cxnLst/>
              <a:rect l="textAreaLeft" t="textAreaTop" r="textAreaRight" b="textAreaBottom"/>
              <a:pathLst>
                <a:path w="58420" h="386715">
                  <a:moveTo>
                    <a:pt x="57882" y="0"/>
                  </a:moveTo>
                  <a:lnTo>
                    <a:pt x="0" y="0"/>
                  </a:lnTo>
                  <a:lnTo>
                    <a:pt x="0" y="386481"/>
                  </a:lnTo>
                  <a:lnTo>
                    <a:pt x="57882" y="386481"/>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74"/>
            <p:cNvSpPr/>
            <p:nvPr/>
          </p:nvSpPr>
          <p:spPr>
            <a:xfrm>
              <a:off x="10348560" y="32263560"/>
              <a:ext cx="145440" cy="312120"/>
            </a:xfrm>
            <a:custGeom>
              <a:avLst/>
              <a:gdLst>
                <a:gd name="textAreaLeft" fmla="*/ 0 w 145440"/>
                <a:gd name="textAreaRight" fmla="*/ 145800 w 145440"/>
                <a:gd name="textAreaTop" fmla="*/ 0 h 312120"/>
                <a:gd name="textAreaBottom" fmla="*/ 312480 h 312120"/>
              </a:gdLst>
              <a:ahLst/>
              <a:cxnLst/>
              <a:rect l="textAreaLeft" t="textAreaTop" r="textAreaRight" b="textAreaBottom"/>
              <a:pathLst>
                <a:path w="58420" h="125095">
                  <a:moveTo>
                    <a:pt x="57882" y="0"/>
                  </a:moveTo>
                  <a:lnTo>
                    <a:pt x="0" y="0"/>
                  </a:lnTo>
                  <a:lnTo>
                    <a:pt x="0" y="124790"/>
                  </a:lnTo>
                  <a:lnTo>
                    <a:pt x="57882" y="124790"/>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0058040" y="32263560"/>
              <a:ext cx="145440" cy="2213640"/>
            </a:xfrm>
            <a:custGeom>
              <a:avLst/>
              <a:gdLst>
                <a:gd name="textAreaLeft" fmla="*/ 0 w 145440"/>
                <a:gd name="textAreaRight" fmla="*/ 145800 w 145440"/>
                <a:gd name="textAreaTop" fmla="*/ 0 h 2213640"/>
                <a:gd name="textAreaBottom" fmla="*/ 2214000 h 2213640"/>
              </a:gdLst>
              <a:ahLst/>
              <a:cxnLst/>
              <a:rect l="textAreaLeft" t="textAreaTop" r="textAreaRight" b="textAreaBottom"/>
              <a:pathLst>
                <a:path w="58420" h="883284">
                  <a:moveTo>
                    <a:pt x="57877" y="0"/>
                  </a:moveTo>
                  <a:lnTo>
                    <a:pt x="0" y="0"/>
                  </a:lnTo>
                  <a:lnTo>
                    <a:pt x="0" y="883012"/>
                  </a:lnTo>
                  <a:lnTo>
                    <a:pt x="57877" y="883012"/>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0" name="object 76"/>
            <p:cNvSpPr/>
            <p:nvPr/>
          </p:nvSpPr>
          <p:spPr>
            <a:xfrm>
              <a:off x="9768240" y="32263560"/>
              <a:ext cx="145440" cy="1107360"/>
            </a:xfrm>
            <a:custGeom>
              <a:avLst/>
              <a:gdLst>
                <a:gd name="textAreaLeft" fmla="*/ 0 w 145440"/>
                <a:gd name="textAreaRight" fmla="*/ 145800 w 145440"/>
                <a:gd name="textAreaTop" fmla="*/ 0 h 1107360"/>
                <a:gd name="textAreaBottom" fmla="*/ 1107720 h 1107360"/>
              </a:gdLst>
              <a:ahLst/>
              <a:cxnLst/>
              <a:rect l="textAreaLeft" t="textAreaTop" r="textAreaRight" b="textAreaBottom"/>
              <a:pathLst>
                <a:path w="58420" h="441959">
                  <a:moveTo>
                    <a:pt x="57877" y="0"/>
                  </a:moveTo>
                  <a:lnTo>
                    <a:pt x="0" y="0"/>
                  </a:lnTo>
                  <a:lnTo>
                    <a:pt x="0" y="441503"/>
                  </a:lnTo>
                  <a:lnTo>
                    <a:pt x="57877" y="441503"/>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9188280" y="32263560"/>
              <a:ext cx="434880" cy="1895040"/>
            </a:xfrm>
            <a:custGeom>
              <a:avLst/>
              <a:gdLst>
                <a:gd name="textAreaLeft" fmla="*/ 0 w 434880"/>
                <a:gd name="textAreaRight" fmla="*/ 435240 w 434880"/>
                <a:gd name="textAreaTop" fmla="*/ 0 h 1895040"/>
                <a:gd name="textAreaBottom" fmla="*/ 1895400 h 1895040"/>
              </a:gdLst>
              <a:ahLst/>
              <a:cxnLst/>
              <a:rect l="textAreaLeft" t="textAreaTop" r="textAreaRight" b="textAreaBottom"/>
              <a:pathLst>
                <a:path w="173989" h="756284">
                  <a:moveTo>
                    <a:pt x="57873" y="0"/>
                  </a:moveTo>
                  <a:lnTo>
                    <a:pt x="0" y="0"/>
                  </a:lnTo>
                  <a:lnTo>
                    <a:pt x="0" y="300875"/>
                  </a:lnTo>
                  <a:lnTo>
                    <a:pt x="57873" y="300875"/>
                  </a:lnTo>
                  <a:lnTo>
                    <a:pt x="57873" y="0"/>
                  </a:lnTo>
                  <a:close/>
                </a:path>
                <a:path w="173989" h="756284">
                  <a:moveTo>
                    <a:pt x="173634" y="12"/>
                  </a:moveTo>
                  <a:lnTo>
                    <a:pt x="115760" y="12"/>
                  </a:lnTo>
                  <a:lnTo>
                    <a:pt x="115760" y="755840"/>
                  </a:lnTo>
                  <a:lnTo>
                    <a:pt x="173634" y="755840"/>
                  </a:lnTo>
                  <a:lnTo>
                    <a:pt x="173634" y="12"/>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8897760" y="32263560"/>
              <a:ext cx="145080" cy="2778480"/>
            </a:xfrm>
            <a:custGeom>
              <a:avLst/>
              <a:gdLst>
                <a:gd name="textAreaLeft" fmla="*/ 0 w 145080"/>
                <a:gd name="textAreaRight" fmla="*/ 145440 w 145080"/>
                <a:gd name="textAreaTop" fmla="*/ 0 h 2778480"/>
                <a:gd name="textAreaBottom" fmla="*/ 2778840 h 2778480"/>
              </a:gdLst>
              <a:ahLst/>
              <a:cxnLst/>
              <a:rect l="textAreaLeft" t="textAreaTop" r="textAreaRight" b="textAreaBottom"/>
              <a:pathLst>
                <a:path w="58420" h="1108709">
                  <a:moveTo>
                    <a:pt x="57882" y="0"/>
                  </a:moveTo>
                  <a:lnTo>
                    <a:pt x="0" y="0"/>
                  </a:lnTo>
                  <a:lnTo>
                    <a:pt x="0" y="1108106"/>
                  </a:lnTo>
                  <a:lnTo>
                    <a:pt x="57882" y="110810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3" name="object 79"/>
            <p:cNvSpPr/>
            <p:nvPr/>
          </p:nvSpPr>
          <p:spPr>
            <a:xfrm>
              <a:off x="8607960" y="32263560"/>
              <a:ext cx="145440" cy="2072880"/>
            </a:xfrm>
            <a:custGeom>
              <a:avLst/>
              <a:gdLst>
                <a:gd name="textAreaLeft" fmla="*/ 0 w 145440"/>
                <a:gd name="textAreaRight" fmla="*/ 145800 w 145440"/>
                <a:gd name="textAreaTop" fmla="*/ 0 h 2072880"/>
                <a:gd name="textAreaBottom" fmla="*/ 2073240 h 2072880"/>
              </a:gdLst>
              <a:ahLst/>
              <a:cxnLst/>
              <a:rect l="textAreaLeft" t="textAreaTop" r="textAreaRight" b="textAreaBottom"/>
              <a:pathLst>
                <a:path w="58420" h="827405">
                  <a:moveTo>
                    <a:pt x="57882" y="0"/>
                  </a:moveTo>
                  <a:lnTo>
                    <a:pt x="0" y="0"/>
                  </a:lnTo>
                  <a:lnTo>
                    <a:pt x="0" y="827035"/>
                  </a:lnTo>
                  <a:lnTo>
                    <a:pt x="57882" y="827035"/>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8317440" y="32263560"/>
              <a:ext cx="145440" cy="1170360"/>
            </a:xfrm>
            <a:custGeom>
              <a:avLst/>
              <a:gdLst>
                <a:gd name="textAreaLeft" fmla="*/ 0 w 145440"/>
                <a:gd name="textAreaRight" fmla="*/ 145800 w 145440"/>
                <a:gd name="textAreaTop" fmla="*/ 0 h 1170360"/>
                <a:gd name="textAreaBottom" fmla="*/ 1170720 h 1170360"/>
              </a:gdLst>
              <a:ahLst/>
              <a:cxnLst/>
              <a:rect l="textAreaLeft" t="textAreaTop" r="textAreaRight" b="textAreaBottom"/>
              <a:pathLst>
                <a:path w="58420" h="467359">
                  <a:moveTo>
                    <a:pt x="57882" y="0"/>
                  </a:moveTo>
                  <a:lnTo>
                    <a:pt x="0" y="0"/>
                  </a:lnTo>
                  <a:lnTo>
                    <a:pt x="0" y="467031"/>
                  </a:lnTo>
                  <a:lnTo>
                    <a:pt x="57882" y="467031"/>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5" name="object 81"/>
            <p:cNvSpPr/>
            <p:nvPr/>
          </p:nvSpPr>
          <p:spPr>
            <a:xfrm>
              <a:off x="7737480" y="32263560"/>
              <a:ext cx="434880" cy="2149560"/>
            </a:xfrm>
            <a:custGeom>
              <a:avLst/>
              <a:gdLst>
                <a:gd name="textAreaLeft" fmla="*/ 0 w 434880"/>
                <a:gd name="textAreaRight" fmla="*/ 435240 w 434880"/>
                <a:gd name="textAreaTop" fmla="*/ 0 h 2149560"/>
                <a:gd name="textAreaBottom" fmla="*/ 2149920 h 2149560"/>
              </a:gdLst>
              <a:ahLst/>
              <a:cxnLst/>
              <a:rect l="textAreaLeft" t="textAreaTop" r="textAreaRight" b="textAreaBottom"/>
              <a:pathLst>
                <a:path w="173989" h="857884">
                  <a:moveTo>
                    <a:pt x="57886" y="0"/>
                  </a:moveTo>
                  <a:lnTo>
                    <a:pt x="0" y="0"/>
                  </a:lnTo>
                  <a:lnTo>
                    <a:pt x="0" y="601726"/>
                  </a:lnTo>
                  <a:lnTo>
                    <a:pt x="57886" y="601726"/>
                  </a:lnTo>
                  <a:lnTo>
                    <a:pt x="57886" y="0"/>
                  </a:lnTo>
                  <a:close/>
                </a:path>
                <a:path w="173989" h="857884">
                  <a:moveTo>
                    <a:pt x="173634" y="0"/>
                  </a:moveTo>
                  <a:lnTo>
                    <a:pt x="115760" y="0"/>
                  </a:lnTo>
                  <a:lnTo>
                    <a:pt x="115760" y="857364"/>
                  </a:lnTo>
                  <a:lnTo>
                    <a:pt x="173634" y="857364"/>
                  </a:lnTo>
                  <a:lnTo>
                    <a:pt x="173634"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7157160" y="32263560"/>
              <a:ext cx="434880" cy="861840"/>
            </a:xfrm>
            <a:custGeom>
              <a:avLst/>
              <a:gdLst>
                <a:gd name="textAreaLeft" fmla="*/ 0 w 434880"/>
                <a:gd name="textAreaRight" fmla="*/ 435240 w 434880"/>
                <a:gd name="textAreaTop" fmla="*/ 0 h 861840"/>
                <a:gd name="textAreaBottom" fmla="*/ 862200 h 861840"/>
              </a:gdLst>
              <a:ahLst/>
              <a:cxnLst/>
              <a:rect l="textAreaLeft" t="textAreaTop" r="textAreaRight" b="textAreaBottom"/>
              <a:pathLst>
                <a:path w="173989" h="344169">
                  <a:moveTo>
                    <a:pt x="57873" y="17094"/>
                  </a:moveTo>
                  <a:lnTo>
                    <a:pt x="0" y="17094"/>
                  </a:lnTo>
                  <a:lnTo>
                    <a:pt x="0" y="167970"/>
                  </a:lnTo>
                  <a:lnTo>
                    <a:pt x="57873" y="167970"/>
                  </a:lnTo>
                  <a:lnTo>
                    <a:pt x="57873" y="17094"/>
                  </a:lnTo>
                  <a:close/>
                </a:path>
                <a:path w="173989" h="344169">
                  <a:moveTo>
                    <a:pt x="173647" y="0"/>
                  </a:moveTo>
                  <a:lnTo>
                    <a:pt x="115760" y="0"/>
                  </a:lnTo>
                  <a:lnTo>
                    <a:pt x="115760" y="343725"/>
                  </a:lnTo>
                  <a:lnTo>
                    <a:pt x="173647" y="343725"/>
                  </a:lnTo>
                  <a:lnTo>
                    <a:pt x="17364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6866640" y="32306760"/>
              <a:ext cx="145080" cy="1714680"/>
            </a:xfrm>
            <a:custGeom>
              <a:avLst/>
              <a:gdLst>
                <a:gd name="textAreaLeft" fmla="*/ 0 w 145080"/>
                <a:gd name="textAreaRight" fmla="*/ 145440 w 145080"/>
                <a:gd name="textAreaTop" fmla="*/ 0 h 1714680"/>
                <a:gd name="textAreaBottom" fmla="*/ 1715040 h 1714680"/>
              </a:gdLst>
              <a:ahLst/>
              <a:cxnLst/>
              <a:rect l="textAreaLeft" t="textAreaTop" r="textAreaRight" b="textAreaBottom"/>
              <a:pathLst>
                <a:path w="58419" h="684530">
                  <a:moveTo>
                    <a:pt x="57882" y="0"/>
                  </a:moveTo>
                  <a:lnTo>
                    <a:pt x="0" y="0"/>
                  </a:lnTo>
                  <a:lnTo>
                    <a:pt x="0" y="684513"/>
                  </a:lnTo>
                  <a:lnTo>
                    <a:pt x="57882" y="684513"/>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6576840" y="32306760"/>
              <a:ext cx="145440" cy="947520"/>
            </a:xfrm>
            <a:custGeom>
              <a:avLst/>
              <a:gdLst>
                <a:gd name="textAreaLeft" fmla="*/ 0 w 145440"/>
                <a:gd name="textAreaRight" fmla="*/ 145800 w 145440"/>
                <a:gd name="textAreaTop" fmla="*/ 0 h 947520"/>
                <a:gd name="textAreaBottom" fmla="*/ 947880 h 947520"/>
              </a:gdLst>
              <a:ahLst/>
              <a:cxnLst/>
              <a:rect l="textAreaLeft" t="textAreaTop" r="textAreaRight" b="textAreaBottom"/>
              <a:pathLst>
                <a:path w="58419" h="378459">
                  <a:moveTo>
                    <a:pt x="57882" y="0"/>
                  </a:moveTo>
                  <a:lnTo>
                    <a:pt x="0" y="0"/>
                  </a:lnTo>
                  <a:lnTo>
                    <a:pt x="0" y="377933"/>
                  </a:lnTo>
                  <a:lnTo>
                    <a:pt x="57882" y="377933"/>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5996880" y="32306760"/>
              <a:ext cx="434880" cy="2149560"/>
            </a:xfrm>
            <a:custGeom>
              <a:avLst/>
              <a:gdLst>
                <a:gd name="textAreaLeft" fmla="*/ 0 w 434880"/>
                <a:gd name="textAreaRight" fmla="*/ 435240 w 434880"/>
                <a:gd name="textAreaTop" fmla="*/ 0 h 2149560"/>
                <a:gd name="textAreaBottom" fmla="*/ 2149920 h 2149560"/>
              </a:gdLst>
              <a:ahLst/>
              <a:cxnLst/>
              <a:rect l="textAreaLeft" t="textAreaTop" r="textAreaRight" b="textAreaBottom"/>
              <a:pathLst>
                <a:path w="173989" h="857884">
                  <a:moveTo>
                    <a:pt x="57873" y="0"/>
                  </a:moveTo>
                  <a:lnTo>
                    <a:pt x="0" y="0"/>
                  </a:lnTo>
                  <a:lnTo>
                    <a:pt x="0" y="495528"/>
                  </a:lnTo>
                  <a:lnTo>
                    <a:pt x="57873" y="495528"/>
                  </a:lnTo>
                  <a:lnTo>
                    <a:pt x="57873" y="0"/>
                  </a:lnTo>
                  <a:close/>
                </a:path>
                <a:path w="173989" h="857884">
                  <a:moveTo>
                    <a:pt x="173634" y="0"/>
                  </a:moveTo>
                  <a:lnTo>
                    <a:pt x="115760" y="0"/>
                  </a:lnTo>
                  <a:lnTo>
                    <a:pt x="115760" y="857364"/>
                  </a:lnTo>
                  <a:lnTo>
                    <a:pt x="173634" y="857364"/>
                  </a:lnTo>
                  <a:lnTo>
                    <a:pt x="173634"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0" name="object 86"/>
            <p:cNvSpPr/>
            <p:nvPr/>
          </p:nvSpPr>
          <p:spPr>
            <a:xfrm>
              <a:off x="5706360" y="32306760"/>
              <a:ext cx="145080" cy="1851840"/>
            </a:xfrm>
            <a:custGeom>
              <a:avLst/>
              <a:gdLst>
                <a:gd name="textAreaLeft" fmla="*/ 0 w 145080"/>
                <a:gd name="textAreaRight" fmla="*/ 145440 w 145080"/>
                <a:gd name="textAreaTop" fmla="*/ 0 h 1851840"/>
                <a:gd name="textAreaBottom" fmla="*/ 1852200 h 1851840"/>
              </a:gdLst>
              <a:ahLst/>
              <a:cxnLst/>
              <a:rect l="textAreaLeft" t="textAreaTop" r="textAreaRight" b="textAreaBottom"/>
              <a:pathLst>
                <a:path w="58419" h="739140">
                  <a:moveTo>
                    <a:pt x="57882" y="0"/>
                  </a:moveTo>
                  <a:lnTo>
                    <a:pt x="0" y="0"/>
                  </a:lnTo>
                  <a:lnTo>
                    <a:pt x="0" y="738736"/>
                  </a:lnTo>
                  <a:lnTo>
                    <a:pt x="57882" y="738736"/>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5415840" y="32306760"/>
              <a:ext cx="145080" cy="2530440"/>
            </a:xfrm>
            <a:custGeom>
              <a:avLst/>
              <a:gdLst>
                <a:gd name="textAreaLeft" fmla="*/ 0 w 145080"/>
                <a:gd name="textAreaRight" fmla="*/ 145440 w 145080"/>
                <a:gd name="textAreaTop" fmla="*/ 0 h 2530440"/>
                <a:gd name="textAreaBottom" fmla="*/ 2530800 h 2530440"/>
              </a:gdLst>
              <a:ahLst/>
              <a:cxnLst/>
              <a:rect l="textAreaLeft" t="textAreaTop" r="textAreaRight" b="textAreaBottom"/>
              <a:pathLst>
                <a:path w="58419" h="1009650">
                  <a:moveTo>
                    <a:pt x="57882" y="0"/>
                  </a:moveTo>
                  <a:lnTo>
                    <a:pt x="0" y="0"/>
                  </a:lnTo>
                  <a:lnTo>
                    <a:pt x="0" y="1009358"/>
                  </a:lnTo>
                  <a:lnTo>
                    <a:pt x="57882" y="1009358"/>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2" name="object 88"/>
            <p:cNvSpPr/>
            <p:nvPr/>
          </p:nvSpPr>
          <p:spPr>
            <a:xfrm>
              <a:off x="4835520" y="32306760"/>
              <a:ext cx="434880" cy="1587600"/>
            </a:xfrm>
            <a:custGeom>
              <a:avLst/>
              <a:gdLst>
                <a:gd name="textAreaLeft" fmla="*/ 0 w 434880"/>
                <a:gd name="textAreaRight" fmla="*/ 435240 w 434880"/>
                <a:gd name="textAreaTop" fmla="*/ 0 h 1587600"/>
                <a:gd name="textAreaBottom" fmla="*/ 1587960 h 1587600"/>
              </a:gdLst>
              <a:ahLst/>
              <a:cxnLst/>
              <a:rect l="textAreaLeft" t="textAreaTop" r="textAreaRight" b="textAreaBottom"/>
              <a:pathLst>
                <a:path w="173989" h="633730">
                  <a:moveTo>
                    <a:pt x="57873" y="0"/>
                  </a:moveTo>
                  <a:lnTo>
                    <a:pt x="0" y="0"/>
                  </a:lnTo>
                  <a:lnTo>
                    <a:pt x="0" y="100888"/>
                  </a:lnTo>
                  <a:lnTo>
                    <a:pt x="57873" y="100888"/>
                  </a:lnTo>
                  <a:lnTo>
                    <a:pt x="57873" y="0"/>
                  </a:lnTo>
                  <a:close/>
                </a:path>
                <a:path w="173989" h="633730">
                  <a:moveTo>
                    <a:pt x="173634" y="0"/>
                  </a:moveTo>
                  <a:lnTo>
                    <a:pt x="115760" y="0"/>
                  </a:lnTo>
                  <a:lnTo>
                    <a:pt x="115760" y="633222"/>
                  </a:lnTo>
                  <a:lnTo>
                    <a:pt x="173634" y="633222"/>
                  </a:lnTo>
                  <a:lnTo>
                    <a:pt x="17363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4545720" y="32306760"/>
              <a:ext cx="145440" cy="505440"/>
            </a:xfrm>
            <a:custGeom>
              <a:avLst/>
              <a:gdLst>
                <a:gd name="textAreaLeft" fmla="*/ 0 w 145440"/>
                <a:gd name="textAreaRight" fmla="*/ 145800 w 145440"/>
                <a:gd name="textAreaTop" fmla="*/ 0 h 505440"/>
                <a:gd name="textAreaBottom" fmla="*/ 505800 h 505440"/>
              </a:gdLst>
              <a:ahLst/>
              <a:cxnLst/>
              <a:rect l="textAreaLeft" t="textAreaTop" r="textAreaRight" b="textAreaBottom"/>
              <a:pathLst>
                <a:path w="58419" h="201930">
                  <a:moveTo>
                    <a:pt x="57882" y="0"/>
                  </a:moveTo>
                  <a:lnTo>
                    <a:pt x="0" y="0"/>
                  </a:lnTo>
                  <a:lnTo>
                    <a:pt x="0" y="201770"/>
                  </a:lnTo>
                  <a:lnTo>
                    <a:pt x="57882" y="201770"/>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0"/>
            <p:cNvSpPr/>
            <p:nvPr/>
          </p:nvSpPr>
          <p:spPr>
            <a:xfrm>
              <a:off x="4255200" y="32306760"/>
              <a:ext cx="145440" cy="1178640"/>
            </a:xfrm>
            <a:custGeom>
              <a:avLst/>
              <a:gdLst>
                <a:gd name="textAreaLeft" fmla="*/ 0 w 145440"/>
                <a:gd name="textAreaRight" fmla="*/ 145800 w 145440"/>
                <a:gd name="textAreaTop" fmla="*/ 0 h 1178640"/>
                <a:gd name="textAreaBottom" fmla="*/ 1179000 h 1178640"/>
              </a:gdLst>
              <a:ahLst/>
              <a:cxnLst/>
              <a:rect l="textAreaLeft" t="textAreaTop" r="textAreaRight" b="textAreaBottom"/>
              <a:pathLst>
                <a:path w="58419" h="470534">
                  <a:moveTo>
                    <a:pt x="57882" y="0"/>
                  </a:moveTo>
                  <a:lnTo>
                    <a:pt x="0" y="0"/>
                  </a:lnTo>
                  <a:lnTo>
                    <a:pt x="0" y="470255"/>
                  </a:lnTo>
                  <a:lnTo>
                    <a:pt x="57882" y="470255"/>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5" name="object 91"/>
            <p:cNvSpPr/>
            <p:nvPr/>
          </p:nvSpPr>
          <p:spPr>
            <a:xfrm>
              <a:off x="3965760" y="32306760"/>
              <a:ext cx="145080" cy="2612520"/>
            </a:xfrm>
            <a:custGeom>
              <a:avLst/>
              <a:gdLst>
                <a:gd name="textAreaLeft" fmla="*/ 0 w 145080"/>
                <a:gd name="textAreaRight" fmla="*/ 145440 w 145080"/>
                <a:gd name="textAreaTop" fmla="*/ 0 h 2612520"/>
                <a:gd name="textAreaBottom" fmla="*/ 2612880 h 2612520"/>
              </a:gdLst>
              <a:ahLst/>
              <a:cxnLst/>
              <a:rect l="textAreaLeft" t="textAreaTop" r="textAreaRight" b="textAreaBottom"/>
              <a:pathLst>
                <a:path w="58419" h="1042669">
                  <a:moveTo>
                    <a:pt x="57877" y="0"/>
                  </a:moveTo>
                  <a:lnTo>
                    <a:pt x="0" y="0"/>
                  </a:lnTo>
                  <a:lnTo>
                    <a:pt x="0" y="1042380"/>
                  </a:lnTo>
                  <a:lnTo>
                    <a:pt x="57877" y="1042380"/>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2"/>
            <p:cNvSpPr/>
            <p:nvPr/>
          </p:nvSpPr>
          <p:spPr>
            <a:xfrm>
              <a:off x="3385440" y="32306760"/>
              <a:ext cx="434880" cy="1651680"/>
            </a:xfrm>
            <a:custGeom>
              <a:avLst/>
              <a:gdLst>
                <a:gd name="textAreaLeft" fmla="*/ 0 w 434880"/>
                <a:gd name="textAreaRight" fmla="*/ 435240 w 434880"/>
                <a:gd name="textAreaTop" fmla="*/ 0 h 1651680"/>
                <a:gd name="textAreaBottom" fmla="*/ 1652040 h 1651680"/>
              </a:gdLst>
              <a:ahLst/>
              <a:cxnLst/>
              <a:rect l="textAreaLeft" t="textAreaTop" r="textAreaRight" b="textAreaBottom"/>
              <a:pathLst>
                <a:path w="173990" h="659130">
                  <a:moveTo>
                    <a:pt x="57886" y="0"/>
                  </a:moveTo>
                  <a:lnTo>
                    <a:pt x="0" y="0"/>
                  </a:lnTo>
                  <a:lnTo>
                    <a:pt x="0" y="658863"/>
                  </a:lnTo>
                  <a:lnTo>
                    <a:pt x="57886" y="658863"/>
                  </a:lnTo>
                  <a:lnTo>
                    <a:pt x="57886" y="0"/>
                  </a:lnTo>
                  <a:close/>
                </a:path>
                <a:path w="173990" h="659130">
                  <a:moveTo>
                    <a:pt x="173634" y="0"/>
                  </a:moveTo>
                  <a:lnTo>
                    <a:pt x="115760" y="0"/>
                  </a:lnTo>
                  <a:lnTo>
                    <a:pt x="115760" y="301777"/>
                  </a:lnTo>
                  <a:lnTo>
                    <a:pt x="173634" y="301777"/>
                  </a:lnTo>
                  <a:lnTo>
                    <a:pt x="173634"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3094920" y="32306760"/>
              <a:ext cx="145440" cy="2358360"/>
            </a:xfrm>
            <a:custGeom>
              <a:avLst/>
              <a:gdLst>
                <a:gd name="textAreaLeft" fmla="*/ 0 w 145440"/>
                <a:gd name="textAreaRight" fmla="*/ 145800 w 145440"/>
                <a:gd name="textAreaTop" fmla="*/ 0 h 2358360"/>
                <a:gd name="textAreaBottom" fmla="*/ 2358720 h 2358360"/>
              </a:gdLst>
              <a:ahLst/>
              <a:cxnLst/>
              <a:rect l="textAreaLeft" t="textAreaTop" r="textAreaRight" b="textAreaBottom"/>
              <a:pathLst>
                <a:path w="58419" h="941069">
                  <a:moveTo>
                    <a:pt x="57882" y="0"/>
                  </a:moveTo>
                  <a:lnTo>
                    <a:pt x="0" y="0"/>
                  </a:lnTo>
                  <a:lnTo>
                    <a:pt x="0" y="940525"/>
                  </a:lnTo>
                  <a:lnTo>
                    <a:pt x="57882" y="940525"/>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94"/>
            <p:cNvSpPr/>
            <p:nvPr/>
          </p:nvSpPr>
          <p:spPr>
            <a:xfrm>
              <a:off x="2804400" y="32306760"/>
              <a:ext cx="145080" cy="1170360"/>
            </a:xfrm>
            <a:custGeom>
              <a:avLst/>
              <a:gdLst>
                <a:gd name="textAreaLeft" fmla="*/ 0 w 145080"/>
                <a:gd name="textAreaRight" fmla="*/ 145440 w 145080"/>
                <a:gd name="textAreaTop" fmla="*/ 0 h 1170360"/>
                <a:gd name="textAreaBottom" fmla="*/ 1170720 h 1170360"/>
              </a:gdLst>
              <a:ahLst/>
              <a:cxnLst/>
              <a:rect l="textAreaLeft" t="textAreaTop" r="textAreaRight" b="textAreaBottom"/>
              <a:pathLst>
                <a:path w="58419" h="467359">
                  <a:moveTo>
                    <a:pt x="57882" y="0"/>
                  </a:moveTo>
                  <a:lnTo>
                    <a:pt x="0" y="0"/>
                  </a:lnTo>
                  <a:lnTo>
                    <a:pt x="0" y="467031"/>
                  </a:lnTo>
                  <a:lnTo>
                    <a:pt x="57882" y="467031"/>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9" name="object 95"/>
            <p:cNvSpPr/>
            <p:nvPr/>
          </p:nvSpPr>
          <p:spPr>
            <a:xfrm>
              <a:off x="2514600" y="32049360"/>
              <a:ext cx="145440" cy="2214000"/>
            </a:xfrm>
            <a:custGeom>
              <a:avLst/>
              <a:gdLst>
                <a:gd name="textAreaLeft" fmla="*/ 0 w 145440"/>
                <a:gd name="textAreaRight" fmla="*/ 145800 w 145440"/>
                <a:gd name="textAreaTop" fmla="*/ 0 h 2214000"/>
                <a:gd name="textAreaBottom" fmla="*/ 2214360 h 2214000"/>
              </a:gdLst>
              <a:ahLst/>
              <a:cxnLst/>
              <a:rect l="textAreaLeft" t="textAreaTop" r="textAreaRight" b="textAreaBottom"/>
              <a:pathLst>
                <a:path w="58419" h="883284">
                  <a:moveTo>
                    <a:pt x="57877" y="0"/>
                  </a:moveTo>
                  <a:lnTo>
                    <a:pt x="0" y="0"/>
                  </a:lnTo>
                  <a:lnTo>
                    <a:pt x="0" y="883012"/>
                  </a:lnTo>
                  <a:lnTo>
                    <a:pt x="57877" y="883012"/>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2224080" y="32049360"/>
              <a:ext cx="145440" cy="757440"/>
            </a:xfrm>
            <a:custGeom>
              <a:avLst/>
              <a:gdLst>
                <a:gd name="textAreaLeft" fmla="*/ 0 w 145440"/>
                <a:gd name="textAreaRight" fmla="*/ 145800 w 145440"/>
                <a:gd name="textAreaTop" fmla="*/ 0 h 757440"/>
                <a:gd name="textAreaBottom" fmla="*/ 757800 h 757440"/>
              </a:gdLst>
              <a:ahLst/>
              <a:cxnLst/>
              <a:rect l="textAreaLeft" t="textAreaTop" r="textAreaRight" b="textAreaBottom"/>
              <a:pathLst>
                <a:path w="58419" h="302259">
                  <a:moveTo>
                    <a:pt x="57877" y="0"/>
                  </a:moveTo>
                  <a:lnTo>
                    <a:pt x="0" y="0"/>
                  </a:lnTo>
                  <a:lnTo>
                    <a:pt x="0" y="301771"/>
                  </a:lnTo>
                  <a:lnTo>
                    <a:pt x="57877" y="301771"/>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1" name="object 97"/>
            <p:cNvSpPr/>
            <p:nvPr/>
          </p:nvSpPr>
          <p:spPr>
            <a:xfrm>
              <a:off x="1934640" y="32049360"/>
              <a:ext cx="145080" cy="1780920"/>
            </a:xfrm>
            <a:custGeom>
              <a:avLst/>
              <a:gdLst>
                <a:gd name="textAreaLeft" fmla="*/ 0 w 145080"/>
                <a:gd name="textAreaRight" fmla="*/ 145440 w 145080"/>
                <a:gd name="textAreaTop" fmla="*/ 0 h 1780920"/>
                <a:gd name="textAreaBottom" fmla="*/ 1781280 h 1780920"/>
              </a:gdLst>
              <a:ahLst/>
              <a:cxnLst/>
              <a:rect l="textAreaLeft" t="textAreaTop" r="textAreaRight" b="textAreaBottom"/>
              <a:pathLst>
                <a:path w="58419" h="710565">
                  <a:moveTo>
                    <a:pt x="57877" y="0"/>
                  </a:moveTo>
                  <a:lnTo>
                    <a:pt x="0" y="0"/>
                  </a:lnTo>
                  <a:lnTo>
                    <a:pt x="0" y="710206"/>
                  </a:lnTo>
                  <a:lnTo>
                    <a:pt x="57877" y="710206"/>
                  </a:lnTo>
                  <a:lnTo>
                    <a:pt x="5787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2" name="object 98"/>
            <p:cNvSpPr/>
            <p:nvPr/>
          </p:nvSpPr>
          <p:spPr>
            <a:xfrm>
              <a:off x="1746000" y="29403360"/>
              <a:ext cx="11423160" cy="5700960"/>
            </a:xfrm>
            <a:custGeom>
              <a:avLst/>
              <a:gdLst>
                <a:gd name="textAreaLeft" fmla="*/ 0 w 11423160"/>
                <a:gd name="textAreaRight" fmla="*/ 11423520 w 11423160"/>
                <a:gd name="textAreaTop" fmla="*/ 0 h 5700960"/>
                <a:gd name="textAreaBottom" fmla="*/ 5701320 h 5700960"/>
              </a:gdLst>
              <a:ahLst/>
              <a:cxnLst/>
              <a:rect l="textAreaLeft" t="textAreaTop" r="textAreaRight" b="textAreaBottom"/>
              <a:pathLst>
                <a:path w="4558030" h="2274569">
                  <a:moveTo>
                    <a:pt x="4557903" y="2240280"/>
                  </a:moveTo>
                  <a:lnTo>
                    <a:pt x="34188" y="2240280"/>
                  </a:lnTo>
                  <a:lnTo>
                    <a:pt x="34188" y="0"/>
                  </a:lnTo>
                  <a:lnTo>
                    <a:pt x="0" y="0"/>
                  </a:lnTo>
                  <a:lnTo>
                    <a:pt x="0" y="2240280"/>
                  </a:lnTo>
                  <a:lnTo>
                    <a:pt x="0" y="2274570"/>
                  </a:lnTo>
                  <a:lnTo>
                    <a:pt x="4557903" y="2274570"/>
                  </a:lnTo>
                  <a:lnTo>
                    <a:pt x="4557903" y="224028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object 99"/>
            <p:cNvSpPr/>
            <p:nvPr/>
          </p:nvSpPr>
          <p:spPr>
            <a:xfrm>
              <a:off x="16239600" y="32941080"/>
              <a:ext cx="5570280" cy="2355480"/>
            </a:xfrm>
            <a:custGeom>
              <a:avLst/>
              <a:gdLst>
                <a:gd name="textAreaLeft" fmla="*/ 0 w 5570280"/>
                <a:gd name="textAreaRight" fmla="*/ 5570640 w 5570280"/>
                <a:gd name="textAreaTop" fmla="*/ 0 h 2355480"/>
                <a:gd name="textAreaBottom" fmla="*/ 2355840 h 2355480"/>
              </a:gdLst>
              <a:ahLst/>
              <a:cxnLst/>
              <a:rect l="textAreaLeft" t="textAreaTop" r="textAreaRight" b="textAreaBottom"/>
              <a:pathLst>
                <a:path w="2222500" h="939800">
                  <a:moveTo>
                    <a:pt x="2222500" y="203200"/>
                  </a:moveTo>
                  <a:lnTo>
                    <a:pt x="2122360" y="203200"/>
                  </a:lnTo>
                  <a:lnTo>
                    <a:pt x="2122360" y="215900"/>
                  </a:lnTo>
                  <a:lnTo>
                    <a:pt x="2122360" y="520700"/>
                  </a:lnTo>
                  <a:lnTo>
                    <a:pt x="2122360" y="533400"/>
                  </a:lnTo>
                  <a:lnTo>
                    <a:pt x="2122360" y="736600"/>
                  </a:lnTo>
                  <a:lnTo>
                    <a:pt x="2020951" y="736600"/>
                  </a:lnTo>
                  <a:lnTo>
                    <a:pt x="2020951" y="533400"/>
                  </a:lnTo>
                  <a:lnTo>
                    <a:pt x="2122360" y="533400"/>
                  </a:lnTo>
                  <a:lnTo>
                    <a:pt x="2122360" y="520700"/>
                  </a:lnTo>
                  <a:lnTo>
                    <a:pt x="2020951" y="520700"/>
                  </a:lnTo>
                  <a:lnTo>
                    <a:pt x="2020951" y="215900"/>
                  </a:lnTo>
                  <a:lnTo>
                    <a:pt x="2122360" y="215900"/>
                  </a:lnTo>
                  <a:lnTo>
                    <a:pt x="2122360" y="203200"/>
                  </a:lnTo>
                  <a:lnTo>
                    <a:pt x="2015642" y="203200"/>
                  </a:lnTo>
                  <a:lnTo>
                    <a:pt x="2015642" y="215900"/>
                  </a:lnTo>
                  <a:lnTo>
                    <a:pt x="2015642" y="520700"/>
                  </a:lnTo>
                  <a:lnTo>
                    <a:pt x="2015642" y="533400"/>
                  </a:lnTo>
                  <a:lnTo>
                    <a:pt x="2015642" y="736600"/>
                  </a:lnTo>
                  <a:lnTo>
                    <a:pt x="1914232" y="736600"/>
                  </a:lnTo>
                  <a:lnTo>
                    <a:pt x="1914232" y="533400"/>
                  </a:lnTo>
                  <a:lnTo>
                    <a:pt x="2015642" y="533400"/>
                  </a:lnTo>
                  <a:lnTo>
                    <a:pt x="2015642" y="520700"/>
                  </a:lnTo>
                  <a:lnTo>
                    <a:pt x="1914232" y="520700"/>
                  </a:lnTo>
                  <a:lnTo>
                    <a:pt x="1914232" y="215900"/>
                  </a:lnTo>
                  <a:lnTo>
                    <a:pt x="2015642" y="215900"/>
                  </a:lnTo>
                  <a:lnTo>
                    <a:pt x="2015642" y="203200"/>
                  </a:lnTo>
                  <a:lnTo>
                    <a:pt x="1908937" y="203200"/>
                  </a:lnTo>
                  <a:lnTo>
                    <a:pt x="1908937" y="215900"/>
                  </a:lnTo>
                  <a:lnTo>
                    <a:pt x="1908937" y="520700"/>
                  </a:lnTo>
                  <a:lnTo>
                    <a:pt x="1908937" y="533400"/>
                  </a:lnTo>
                  <a:lnTo>
                    <a:pt x="1908937" y="736600"/>
                  </a:lnTo>
                  <a:lnTo>
                    <a:pt x="1807527" y="736600"/>
                  </a:lnTo>
                  <a:lnTo>
                    <a:pt x="1807527" y="533400"/>
                  </a:lnTo>
                  <a:lnTo>
                    <a:pt x="1908937" y="533400"/>
                  </a:lnTo>
                  <a:lnTo>
                    <a:pt x="1908937" y="520700"/>
                  </a:lnTo>
                  <a:lnTo>
                    <a:pt x="1807527" y="520700"/>
                  </a:lnTo>
                  <a:lnTo>
                    <a:pt x="1807527" y="215900"/>
                  </a:lnTo>
                  <a:lnTo>
                    <a:pt x="1908937" y="215900"/>
                  </a:lnTo>
                  <a:lnTo>
                    <a:pt x="1908937" y="203200"/>
                  </a:lnTo>
                  <a:lnTo>
                    <a:pt x="1802218" y="203200"/>
                  </a:lnTo>
                  <a:lnTo>
                    <a:pt x="1802218" y="215900"/>
                  </a:lnTo>
                  <a:lnTo>
                    <a:pt x="1802218" y="520700"/>
                  </a:lnTo>
                  <a:lnTo>
                    <a:pt x="1802218" y="533400"/>
                  </a:lnTo>
                  <a:lnTo>
                    <a:pt x="1802218" y="736600"/>
                  </a:lnTo>
                  <a:lnTo>
                    <a:pt x="1700809" y="736600"/>
                  </a:lnTo>
                  <a:lnTo>
                    <a:pt x="1700809" y="533400"/>
                  </a:lnTo>
                  <a:lnTo>
                    <a:pt x="1802218" y="533400"/>
                  </a:lnTo>
                  <a:lnTo>
                    <a:pt x="1802218" y="520700"/>
                  </a:lnTo>
                  <a:lnTo>
                    <a:pt x="1700809" y="520700"/>
                  </a:lnTo>
                  <a:lnTo>
                    <a:pt x="1700809" y="215900"/>
                  </a:lnTo>
                  <a:lnTo>
                    <a:pt x="1802218" y="215900"/>
                  </a:lnTo>
                  <a:lnTo>
                    <a:pt x="1802218" y="203200"/>
                  </a:lnTo>
                  <a:lnTo>
                    <a:pt x="1695513" y="203200"/>
                  </a:lnTo>
                  <a:lnTo>
                    <a:pt x="1695513" y="215900"/>
                  </a:lnTo>
                  <a:lnTo>
                    <a:pt x="1695513" y="520700"/>
                  </a:lnTo>
                  <a:lnTo>
                    <a:pt x="1695513" y="533400"/>
                  </a:lnTo>
                  <a:lnTo>
                    <a:pt x="1695513" y="736600"/>
                  </a:lnTo>
                  <a:lnTo>
                    <a:pt x="1594104" y="736600"/>
                  </a:lnTo>
                  <a:lnTo>
                    <a:pt x="1594104" y="533400"/>
                  </a:lnTo>
                  <a:lnTo>
                    <a:pt x="1695513" y="533400"/>
                  </a:lnTo>
                  <a:lnTo>
                    <a:pt x="1695513" y="520700"/>
                  </a:lnTo>
                  <a:lnTo>
                    <a:pt x="1594104" y="520700"/>
                  </a:lnTo>
                  <a:lnTo>
                    <a:pt x="1594104" y="215900"/>
                  </a:lnTo>
                  <a:lnTo>
                    <a:pt x="1695513" y="215900"/>
                  </a:lnTo>
                  <a:lnTo>
                    <a:pt x="1695513" y="203200"/>
                  </a:lnTo>
                  <a:lnTo>
                    <a:pt x="1588795" y="203200"/>
                  </a:lnTo>
                  <a:lnTo>
                    <a:pt x="1588795" y="215900"/>
                  </a:lnTo>
                  <a:lnTo>
                    <a:pt x="1588795" y="520700"/>
                  </a:lnTo>
                  <a:lnTo>
                    <a:pt x="1588795" y="533400"/>
                  </a:lnTo>
                  <a:lnTo>
                    <a:pt x="1588795" y="736600"/>
                  </a:lnTo>
                  <a:lnTo>
                    <a:pt x="1487385" y="736600"/>
                  </a:lnTo>
                  <a:lnTo>
                    <a:pt x="1487385" y="533400"/>
                  </a:lnTo>
                  <a:lnTo>
                    <a:pt x="1588795" y="533400"/>
                  </a:lnTo>
                  <a:lnTo>
                    <a:pt x="1588795" y="520700"/>
                  </a:lnTo>
                  <a:lnTo>
                    <a:pt x="1487385" y="520700"/>
                  </a:lnTo>
                  <a:lnTo>
                    <a:pt x="1487385" y="215900"/>
                  </a:lnTo>
                  <a:lnTo>
                    <a:pt x="1588795" y="215900"/>
                  </a:lnTo>
                  <a:lnTo>
                    <a:pt x="1588795" y="203200"/>
                  </a:lnTo>
                  <a:lnTo>
                    <a:pt x="1482090" y="203200"/>
                  </a:lnTo>
                  <a:lnTo>
                    <a:pt x="1482090" y="215900"/>
                  </a:lnTo>
                  <a:lnTo>
                    <a:pt x="1482090" y="520700"/>
                  </a:lnTo>
                  <a:lnTo>
                    <a:pt x="1482090" y="533400"/>
                  </a:lnTo>
                  <a:lnTo>
                    <a:pt x="1482090" y="736600"/>
                  </a:lnTo>
                  <a:lnTo>
                    <a:pt x="1380680" y="736600"/>
                  </a:lnTo>
                  <a:lnTo>
                    <a:pt x="1380680" y="533400"/>
                  </a:lnTo>
                  <a:lnTo>
                    <a:pt x="1482090" y="533400"/>
                  </a:lnTo>
                  <a:lnTo>
                    <a:pt x="1482090" y="520700"/>
                  </a:lnTo>
                  <a:lnTo>
                    <a:pt x="1380680" y="520700"/>
                  </a:lnTo>
                  <a:lnTo>
                    <a:pt x="1380680" y="215900"/>
                  </a:lnTo>
                  <a:lnTo>
                    <a:pt x="1482090" y="215900"/>
                  </a:lnTo>
                  <a:lnTo>
                    <a:pt x="1482090" y="203200"/>
                  </a:lnTo>
                  <a:lnTo>
                    <a:pt x="1375371" y="203200"/>
                  </a:lnTo>
                  <a:lnTo>
                    <a:pt x="1375371" y="215900"/>
                  </a:lnTo>
                  <a:lnTo>
                    <a:pt x="1375371" y="520700"/>
                  </a:lnTo>
                  <a:lnTo>
                    <a:pt x="1375371" y="533400"/>
                  </a:lnTo>
                  <a:lnTo>
                    <a:pt x="1375371" y="736600"/>
                  </a:lnTo>
                  <a:lnTo>
                    <a:pt x="1273962" y="736600"/>
                  </a:lnTo>
                  <a:lnTo>
                    <a:pt x="1273962" y="533400"/>
                  </a:lnTo>
                  <a:lnTo>
                    <a:pt x="1375371" y="533400"/>
                  </a:lnTo>
                  <a:lnTo>
                    <a:pt x="1375371" y="520700"/>
                  </a:lnTo>
                  <a:lnTo>
                    <a:pt x="1273962" y="520700"/>
                  </a:lnTo>
                  <a:lnTo>
                    <a:pt x="1273962" y="215900"/>
                  </a:lnTo>
                  <a:lnTo>
                    <a:pt x="1375371" y="215900"/>
                  </a:lnTo>
                  <a:lnTo>
                    <a:pt x="1375371" y="203200"/>
                  </a:lnTo>
                  <a:lnTo>
                    <a:pt x="1268666" y="203200"/>
                  </a:lnTo>
                  <a:lnTo>
                    <a:pt x="1268666" y="215900"/>
                  </a:lnTo>
                  <a:lnTo>
                    <a:pt x="1268666" y="520700"/>
                  </a:lnTo>
                  <a:lnTo>
                    <a:pt x="1268666" y="533400"/>
                  </a:lnTo>
                  <a:lnTo>
                    <a:pt x="1268666" y="736600"/>
                  </a:lnTo>
                  <a:lnTo>
                    <a:pt x="1167257" y="736600"/>
                  </a:lnTo>
                  <a:lnTo>
                    <a:pt x="1167257" y="533400"/>
                  </a:lnTo>
                  <a:lnTo>
                    <a:pt x="1268666" y="533400"/>
                  </a:lnTo>
                  <a:lnTo>
                    <a:pt x="1268666" y="520700"/>
                  </a:lnTo>
                  <a:lnTo>
                    <a:pt x="1167257" y="520700"/>
                  </a:lnTo>
                  <a:lnTo>
                    <a:pt x="1167257" y="215900"/>
                  </a:lnTo>
                  <a:lnTo>
                    <a:pt x="1268666" y="215900"/>
                  </a:lnTo>
                  <a:lnTo>
                    <a:pt x="1268666" y="203200"/>
                  </a:lnTo>
                  <a:lnTo>
                    <a:pt x="1161961" y="203200"/>
                  </a:lnTo>
                  <a:lnTo>
                    <a:pt x="1161961" y="215900"/>
                  </a:lnTo>
                  <a:lnTo>
                    <a:pt x="1161961" y="520700"/>
                  </a:lnTo>
                  <a:lnTo>
                    <a:pt x="1161961" y="533400"/>
                  </a:lnTo>
                  <a:lnTo>
                    <a:pt x="1161961" y="736600"/>
                  </a:lnTo>
                  <a:lnTo>
                    <a:pt x="1060538" y="736600"/>
                  </a:lnTo>
                  <a:lnTo>
                    <a:pt x="1060538" y="533400"/>
                  </a:lnTo>
                  <a:lnTo>
                    <a:pt x="1161961" y="533400"/>
                  </a:lnTo>
                  <a:lnTo>
                    <a:pt x="1161961" y="520700"/>
                  </a:lnTo>
                  <a:lnTo>
                    <a:pt x="1060538" y="520700"/>
                  </a:lnTo>
                  <a:lnTo>
                    <a:pt x="1060538" y="215900"/>
                  </a:lnTo>
                  <a:lnTo>
                    <a:pt x="1161961" y="215900"/>
                  </a:lnTo>
                  <a:lnTo>
                    <a:pt x="1161961" y="203200"/>
                  </a:lnTo>
                  <a:lnTo>
                    <a:pt x="1055243" y="203200"/>
                  </a:lnTo>
                  <a:lnTo>
                    <a:pt x="1055243" y="215900"/>
                  </a:lnTo>
                  <a:lnTo>
                    <a:pt x="1055243" y="520700"/>
                  </a:lnTo>
                  <a:lnTo>
                    <a:pt x="1055243" y="533400"/>
                  </a:lnTo>
                  <a:lnTo>
                    <a:pt x="1055243" y="736600"/>
                  </a:lnTo>
                  <a:lnTo>
                    <a:pt x="953833" y="736600"/>
                  </a:lnTo>
                  <a:lnTo>
                    <a:pt x="953833" y="533400"/>
                  </a:lnTo>
                  <a:lnTo>
                    <a:pt x="1055243" y="533400"/>
                  </a:lnTo>
                  <a:lnTo>
                    <a:pt x="1055243" y="520700"/>
                  </a:lnTo>
                  <a:lnTo>
                    <a:pt x="953833" y="520700"/>
                  </a:lnTo>
                  <a:lnTo>
                    <a:pt x="953833" y="215900"/>
                  </a:lnTo>
                  <a:lnTo>
                    <a:pt x="1055243" y="215900"/>
                  </a:lnTo>
                  <a:lnTo>
                    <a:pt x="1055243" y="203200"/>
                  </a:lnTo>
                  <a:lnTo>
                    <a:pt x="948524" y="203200"/>
                  </a:lnTo>
                  <a:lnTo>
                    <a:pt x="948524" y="215900"/>
                  </a:lnTo>
                  <a:lnTo>
                    <a:pt x="948524" y="520700"/>
                  </a:lnTo>
                  <a:lnTo>
                    <a:pt x="948524" y="533400"/>
                  </a:lnTo>
                  <a:lnTo>
                    <a:pt x="948524" y="736600"/>
                  </a:lnTo>
                  <a:lnTo>
                    <a:pt x="847115" y="736600"/>
                  </a:lnTo>
                  <a:lnTo>
                    <a:pt x="847115" y="533400"/>
                  </a:lnTo>
                  <a:lnTo>
                    <a:pt x="948524" y="533400"/>
                  </a:lnTo>
                  <a:lnTo>
                    <a:pt x="948524" y="520700"/>
                  </a:lnTo>
                  <a:lnTo>
                    <a:pt x="847115" y="520700"/>
                  </a:lnTo>
                  <a:lnTo>
                    <a:pt x="847115" y="215900"/>
                  </a:lnTo>
                  <a:lnTo>
                    <a:pt x="948524" y="215900"/>
                  </a:lnTo>
                  <a:lnTo>
                    <a:pt x="948524" y="203200"/>
                  </a:lnTo>
                  <a:lnTo>
                    <a:pt x="847115" y="203200"/>
                  </a:lnTo>
                  <a:lnTo>
                    <a:pt x="847115" y="0"/>
                  </a:lnTo>
                  <a:lnTo>
                    <a:pt x="841819" y="0"/>
                  </a:lnTo>
                  <a:lnTo>
                    <a:pt x="841819" y="736600"/>
                  </a:lnTo>
                  <a:lnTo>
                    <a:pt x="740410" y="736600"/>
                  </a:lnTo>
                  <a:lnTo>
                    <a:pt x="740410" y="533400"/>
                  </a:lnTo>
                  <a:lnTo>
                    <a:pt x="841819" y="533400"/>
                  </a:lnTo>
                  <a:lnTo>
                    <a:pt x="841819" y="520700"/>
                  </a:lnTo>
                  <a:lnTo>
                    <a:pt x="740410" y="520700"/>
                  </a:lnTo>
                  <a:lnTo>
                    <a:pt x="740410" y="215900"/>
                  </a:lnTo>
                  <a:lnTo>
                    <a:pt x="841819" y="215900"/>
                  </a:lnTo>
                  <a:lnTo>
                    <a:pt x="841819" y="203200"/>
                  </a:lnTo>
                  <a:lnTo>
                    <a:pt x="740410" y="203200"/>
                  </a:lnTo>
                  <a:lnTo>
                    <a:pt x="740410" y="0"/>
                  </a:lnTo>
                  <a:lnTo>
                    <a:pt x="735114" y="0"/>
                  </a:lnTo>
                  <a:lnTo>
                    <a:pt x="735114" y="736600"/>
                  </a:lnTo>
                  <a:lnTo>
                    <a:pt x="633691" y="736600"/>
                  </a:lnTo>
                  <a:lnTo>
                    <a:pt x="633691" y="533400"/>
                  </a:lnTo>
                  <a:lnTo>
                    <a:pt x="735114" y="533400"/>
                  </a:lnTo>
                  <a:lnTo>
                    <a:pt x="735114" y="520700"/>
                  </a:lnTo>
                  <a:lnTo>
                    <a:pt x="633691" y="520700"/>
                  </a:lnTo>
                  <a:lnTo>
                    <a:pt x="633691" y="215900"/>
                  </a:lnTo>
                  <a:lnTo>
                    <a:pt x="735114" y="215900"/>
                  </a:lnTo>
                  <a:lnTo>
                    <a:pt x="735114" y="203200"/>
                  </a:lnTo>
                  <a:lnTo>
                    <a:pt x="633691" y="203200"/>
                  </a:lnTo>
                  <a:lnTo>
                    <a:pt x="633691" y="0"/>
                  </a:lnTo>
                  <a:lnTo>
                    <a:pt x="628396" y="0"/>
                  </a:lnTo>
                  <a:lnTo>
                    <a:pt x="628396" y="736600"/>
                  </a:lnTo>
                  <a:lnTo>
                    <a:pt x="526986" y="736600"/>
                  </a:lnTo>
                  <a:lnTo>
                    <a:pt x="526986" y="533400"/>
                  </a:lnTo>
                  <a:lnTo>
                    <a:pt x="628396" y="533400"/>
                  </a:lnTo>
                  <a:lnTo>
                    <a:pt x="628396" y="520700"/>
                  </a:lnTo>
                  <a:lnTo>
                    <a:pt x="526986" y="520700"/>
                  </a:lnTo>
                  <a:lnTo>
                    <a:pt x="526986" y="215900"/>
                  </a:lnTo>
                  <a:lnTo>
                    <a:pt x="628396" y="215900"/>
                  </a:lnTo>
                  <a:lnTo>
                    <a:pt x="628396" y="203200"/>
                  </a:lnTo>
                  <a:lnTo>
                    <a:pt x="526986" y="203200"/>
                  </a:lnTo>
                  <a:lnTo>
                    <a:pt x="526986" y="0"/>
                  </a:lnTo>
                  <a:lnTo>
                    <a:pt x="521690" y="0"/>
                  </a:lnTo>
                  <a:lnTo>
                    <a:pt x="521690" y="533400"/>
                  </a:lnTo>
                  <a:lnTo>
                    <a:pt x="521690" y="736600"/>
                  </a:lnTo>
                  <a:lnTo>
                    <a:pt x="420281" y="736600"/>
                  </a:lnTo>
                  <a:lnTo>
                    <a:pt x="420281" y="533400"/>
                  </a:lnTo>
                  <a:lnTo>
                    <a:pt x="521690" y="533400"/>
                  </a:lnTo>
                  <a:lnTo>
                    <a:pt x="521690" y="0"/>
                  </a:lnTo>
                  <a:lnTo>
                    <a:pt x="521677" y="203200"/>
                  </a:lnTo>
                  <a:lnTo>
                    <a:pt x="521677" y="215900"/>
                  </a:lnTo>
                  <a:lnTo>
                    <a:pt x="521677" y="520700"/>
                  </a:lnTo>
                  <a:lnTo>
                    <a:pt x="420268" y="520700"/>
                  </a:lnTo>
                  <a:lnTo>
                    <a:pt x="420268" y="215900"/>
                  </a:lnTo>
                  <a:lnTo>
                    <a:pt x="521677" y="215900"/>
                  </a:lnTo>
                  <a:lnTo>
                    <a:pt x="521677" y="203200"/>
                  </a:lnTo>
                  <a:lnTo>
                    <a:pt x="420268" y="203200"/>
                  </a:lnTo>
                  <a:lnTo>
                    <a:pt x="420268" y="0"/>
                  </a:lnTo>
                  <a:lnTo>
                    <a:pt x="414972" y="0"/>
                  </a:lnTo>
                  <a:lnTo>
                    <a:pt x="414972" y="736600"/>
                  </a:lnTo>
                  <a:lnTo>
                    <a:pt x="313563" y="736600"/>
                  </a:lnTo>
                  <a:lnTo>
                    <a:pt x="313563" y="533400"/>
                  </a:lnTo>
                  <a:lnTo>
                    <a:pt x="414972" y="533400"/>
                  </a:lnTo>
                  <a:lnTo>
                    <a:pt x="414972" y="520700"/>
                  </a:lnTo>
                  <a:lnTo>
                    <a:pt x="313563" y="520700"/>
                  </a:lnTo>
                  <a:lnTo>
                    <a:pt x="313563" y="215900"/>
                  </a:lnTo>
                  <a:lnTo>
                    <a:pt x="414972" y="215900"/>
                  </a:lnTo>
                  <a:lnTo>
                    <a:pt x="414972" y="203200"/>
                  </a:lnTo>
                  <a:lnTo>
                    <a:pt x="313563" y="203200"/>
                  </a:lnTo>
                  <a:lnTo>
                    <a:pt x="313563" y="0"/>
                  </a:lnTo>
                  <a:lnTo>
                    <a:pt x="308267" y="0"/>
                  </a:lnTo>
                  <a:lnTo>
                    <a:pt x="308267" y="736600"/>
                  </a:lnTo>
                  <a:lnTo>
                    <a:pt x="206844" y="736600"/>
                  </a:lnTo>
                  <a:lnTo>
                    <a:pt x="206844" y="533400"/>
                  </a:lnTo>
                  <a:lnTo>
                    <a:pt x="308267" y="533400"/>
                  </a:lnTo>
                  <a:lnTo>
                    <a:pt x="308267" y="520700"/>
                  </a:lnTo>
                  <a:lnTo>
                    <a:pt x="206844" y="520700"/>
                  </a:lnTo>
                  <a:lnTo>
                    <a:pt x="206844" y="215900"/>
                  </a:lnTo>
                  <a:lnTo>
                    <a:pt x="308267" y="215900"/>
                  </a:lnTo>
                  <a:lnTo>
                    <a:pt x="308267" y="203200"/>
                  </a:lnTo>
                  <a:lnTo>
                    <a:pt x="206844" y="203200"/>
                  </a:lnTo>
                  <a:lnTo>
                    <a:pt x="206844" y="0"/>
                  </a:lnTo>
                  <a:lnTo>
                    <a:pt x="201549" y="0"/>
                  </a:lnTo>
                  <a:lnTo>
                    <a:pt x="201549" y="736600"/>
                  </a:lnTo>
                  <a:lnTo>
                    <a:pt x="100139" y="736600"/>
                  </a:lnTo>
                  <a:lnTo>
                    <a:pt x="100139" y="533400"/>
                  </a:lnTo>
                  <a:lnTo>
                    <a:pt x="201549" y="533400"/>
                  </a:lnTo>
                  <a:lnTo>
                    <a:pt x="201549" y="520700"/>
                  </a:lnTo>
                  <a:lnTo>
                    <a:pt x="100139" y="520700"/>
                  </a:lnTo>
                  <a:lnTo>
                    <a:pt x="100139" y="215900"/>
                  </a:lnTo>
                  <a:lnTo>
                    <a:pt x="201549" y="215900"/>
                  </a:lnTo>
                  <a:lnTo>
                    <a:pt x="201549" y="203200"/>
                  </a:lnTo>
                  <a:lnTo>
                    <a:pt x="100139" y="203200"/>
                  </a:lnTo>
                  <a:lnTo>
                    <a:pt x="100139" y="0"/>
                  </a:lnTo>
                  <a:lnTo>
                    <a:pt x="94843" y="0"/>
                  </a:lnTo>
                  <a:lnTo>
                    <a:pt x="94843" y="203200"/>
                  </a:lnTo>
                  <a:lnTo>
                    <a:pt x="0" y="203200"/>
                  </a:lnTo>
                  <a:lnTo>
                    <a:pt x="0" y="215900"/>
                  </a:lnTo>
                  <a:lnTo>
                    <a:pt x="94843" y="215900"/>
                  </a:lnTo>
                  <a:lnTo>
                    <a:pt x="94843" y="520700"/>
                  </a:lnTo>
                  <a:lnTo>
                    <a:pt x="1181" y="520700"/>
                  </a:lnTo>
                  <a:lnTo>
                    <a:pt x="0" y="533400"/>
                  </a:lnTo>
                  <a:lnTo>
                    <a:pt x="94843" y="533400"/>
                  </a:lnTo>
                  <a:lnTo>
                    <a:pt x="94843" y="736600"/>
                  </a:lnTo>
                  <a:lnTo>
                    <a:pt x="0" y="736600"/>
                  </a:lnTo>
                  <a:lnTo>
                    <a:pt x="0" y="749300"/>
                  </a:lnTo>
                  <a:lnTo>
                    <a:pt x="94843" y="749300"/>
                  </a:lnTo>
                  <a:lnTo>
                    <a:pt x="94843" y="939800"/>
                  </a:lnTo>
                  <a:lnTo>
                    <a:pt x="100139" y="939800"/>
                  </a:lnTo>
                  <a:lnTo>
                    <a:pt x="100139" y="749300"/>
                  </a:lnTo>
                  <a:lnTo>
                    <a:pt x="201549" y="749300"/>
                  </a:lnTo>
                  <a:lnTo>
                    <a:pt x="201549" y="939800"/>
                  </a:lnTo>
                  <a:lnTo>
                    <a:pt x="206844" y="939800"/>
                  </a:lnTo>
                  <a:lnTo>
                    <a:pt x="206844" y="749300"/>
                  </a:lnTo>
                  <a:lnTo>
                    <a:pt x="308267" y="749300"/>
                  </a:lnTo>
                  <a:lnTo>
                    <a:pt x="308267" y="939800"/>
                  </a:lnTo>
                  <a:lnTo>
                    <a:pt x="313563" y="939800"/>
                  </a:lnTo>
                  <a:lnTo>
                    <a:pt x="313563" y="749300"/>
                  </a:lnTo>
                  <a:lnTo>
                    <a:pt x="414972" y="749300"/>
                  </a:lnTo>
                  <a:lnTo>
                    <a:pt x="414972" y="939800"/>
                  </a:lnTo>
                  <a:lnTo>
                    <a:pt x="420281" y="939800"/>
                  </a:lnTo>
                  <a:lnTo>
                    <a:pt x="420281" y="749300"/>
                  </a:lnTo>
                  <a:lnTo>
                    <a:pt x="521690" y="749300"/>
                  </a:lnTo>
                  <a:lnTo>
                    <a:pt x="521677" y="939800"/>
                  </a:lnTo>
                  <a:lnTo>
                    <a:pt x="526986" y="939800"/>
                  </a:lnTo>
                  <a:lnTo>
                    <a:pt x="526986" y="749300"/>
                  </a:lnTo>
                  <a:lnTo>
                    <a:pt x="628396" y="749300"/>
                  </a:lnTo>
                  <a:lnTo>
                    <a:pt x="628396" y="939800"/>
                  </a:lnTo>
                  <a:lnTo>
                    <a:pt x="633691" y="939800"/>
                  </a:lnTo>
                  <a:lnTo>
                    <a:pt x="633691" y="749300"/>
                  </a:lnTo>
                  <a:lnTo>
                    <a:pt x="735114" y="749300"/>
                  </a:lnTo>
                  <a:lnTo>
                    <a:pt x="735114" y="939800"/>
                  </a:lnTo>
                  <a:lnTo>
                    <a:pt x="740410" y="939800"/>
                  </a:lnTo>
                  <a:lnTo>
                    <a:pt x="740410" y="749300"/>
                  </a:lnTo>
                  <a:lnTo>
                    <a:pt x="841819" y="749300"/>
                  </a:lnTo>
                  <a:lnTo>
                    <a:pt x="841819" y="939800"/>
                  </a:lnTo>
                  <a:lnTo>
                    <a:pt x="847115" y="939800"/>
                  </a:lnTo>
                  <a:lnTo>
                    <a:pt x="847115" y="749300"/>
                  </a:lnTo>
                  <a:lnTo>
                    <a:pt x="948524" y="749300"/>
                  </a:lnTo>
                  <a:lnTo>
                    <a:pt x="948524" y="939800"/>
                  </a:lnTo>
                  <a:lnTo>
                    <a:pt x="953833" y="939800"/>
                  </a:lnTo>
                  <a:lnTo>
                    <a:pt x="953833" y="749300"/>
                  </a:lnTo>
                  <a:lnTo>
                    <a:pt x="1055243" y="749300"/>
                  </a:lnTo>
                  <a:lnTo>
                    <a:pt x="1055243" y="939800"/>
                  </a:lnTo>
                  <a:lnTo>
                    <a:pt x="1060538" y="939800"/>
                  </a:lnTo>
                  <a:lnTo>
                    <a:pt x="1060538" y="749300"/>
                  </a:lnTo>
                  <a:lnTo>
                    <a:pt x="1161961" y="749300"/>
                  </a:lnTo>
                  <a:lnTo>
                    <a:pt x="1161961" y="939800"/>
                  </a:lnTo>
                  <a:lnTo>
                    <a:pt x="1167257" y="939800"/>
                  </a:lnTo>
                  <a:lnTo>
                    <a:pt x="1167257" y="749300"/>
                  </a:lnTo>
                  <a:lnTo>
                    <a:pt x="1268666" y="749300"/>
                  </a:lnTo>
                  <a:lnTo>
                    <a:pt x="1268666" y="939800"/>
                  </a:lnTo>
                  <a:lnTo>
                    <a:pt x="1273962" y="939800"/>
                  </a:lnTo>
                  <a:lnTo>
                    <a:pt x="1273962" y="749300"/>
                  </a:lnTo>
                  <a:lnTo>
                    <a:pt x="1375371" y="749300"/>
                  </a:lnTo>
                  <a:lnTo>
                    <a:pt x="1375371" y="939800"/>
                  </a:lnTo>
                  <a:lnTo>
                    <a:pt x="1380680" y="939800"/>
                  </a:lnTo>
                  <a:lnTo>
                    <a:pt x="1380680" y="749300"/>
                  </a:lnTo>
                  <a:lnTo>
                    <a:pt x="1482090" y="749300"/>
                  </a:lnTo>
                  <a:lnTo>
                    <a:pt x="1482090" y="939800"/>
                  </a:lnTo>
                  <a:lnTo>
                    <a:pt x="1487385" y="939800"/>
                  </a:lnTo>
                  <a:lnTo>
                    <a:pt x="1487385" y="749300"/>
                  </a:lnTo>
                  <a:lnTo>
                    <a:pt x="1588795" y="749300"/>
                  </a:lnTo>
                  <a:lnTo>
                    <a:pt x="1588808" y="939800"/>
                  </a:lnTo>
                  <a:lnTo>
                    <a:pt x="1594104" y="939800"/>
                  </a:lnTo>
                  <a:lnTo>
                    <a:pt x="1594104" y="749300"/>
                  </a:lnTo>
                  <a:lnTo>
                    <a:pt x="1695513" y="749300"/>
                  </a:lnTo>
                  <a:lnTo>
                    <a:pt x="1695513" y="939800"/>
                  </a:lnTo>
                  <a:lnTo>
                    <a:pt x="1700809" y="939800"/>
                  </a:lnTo>
                  <a:lnTo>
                    <a:pt x="1700809" y="749300"/>
                  </a:lnTo>
                  <a:lnTo>
                    <a:pt x="1802218" y="749300"/>
                  </a:lnTo>
                  <a:lnTo>
                    <a:pt x="1802218" y="939800"/>
                  </a:lnTo>
                  <a:lnTo>
                    <a:pt x="1807527" y="939800"/>
                  </a:lnTo>
                  <a:lnTo>
                    <a:pt x="1807527" y="749300"/>
                  </a:lnTo>
                  <a:lnTo>
                    <a:pt x="1908937" y="749300"/>
                  </a:lnTo>
                  <a:lnTo>
                    <a:pt x="1908937" y="939800"/>
                  </a:lnTo>
                  <a:lnTo>
                    <a:pt x="1914232" y="939800"/>
                  </a:lnTo>
                  <a:lnTo>
                    <a:pt x="1914232" y="749300"/>
                  </a:lnTo>
                  <a:lnTo>
                    <a:pt x="2015642" y="749300"/>
                  </a:lnTo>
                  <a:lnTo>
                    <a:pt x="2015642" y="939800"/>
                  </a:lnTo>
                  <a:lnTo>
                    <a:pt x="2020951" y="939800"/>
                  </a:lnTo>
                  <a:lnTo>
                    <a:pt x="2020951" y="749300"/>
                  </a:lnTo>
                  <a:lnTo>
                    <a:pt x="2122360" y="749300"/>
                  </a:lnTo>
                  <a:lnTo>
                    <a:pt x="2122360" y="939800"/>
                  </a:lnTo>
                  <a:lnTo>
                    <a:pt x="2127656" y="939800"/>
                  </a:lnTo>
                  <a:lnTo>
                    <a:pt x="2127656" y="749300"/>
                  </a:lnTo>
                  <a:lnTo>
                    <a:pt x="2222500" y="749300"/>
                  </a:lnTo>
                  <a:lnTo>
                    <a:pt x="2222500" y="736600"/>
                  </a:lnTo>
                  <a:lnTo>
                    <a:pt x="2127656" y="736600"/>
                  </a:lnTo>
                  <a:lnTo>
                    <a:pt x="2127656" y="533400"/>
                  </a:lnTo>
                  <a:lnTo>
                    <a:pt x="2222500" y="533400"/>
                  </a:lnTo>
                  <a:lnTo>
                    <a:pt x="2221319" y="520700"/>
                  </a:lnTo>
                  <a:lnTo>
                    <a:pt x="2127656" y="520700"/>
                  </a:lnTo>
                  <a:lnTo>
                    <a:pt x="2127656" y="215900"/>
                  </a:lnTo>
                  <a:lnTo>
                    <a:pt x="2222500" y="215900"/>
                  </a:lnTo>
                  <a:lnTo>
                    <a:pt x="2222500" y="203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16239600" y="30807720"/>
              <a:ext cx="5570280" cy="2641680"/>
            </a:xfrm>
            <a:custGeom>
              <a:avLst/>
              <a:gdLst>
                <a:gd name="textAreaLeft" fmla="*/ 0 w 5570280"/>
                <a:gd name="textAreaRight" fmla="*/ 5570640 w 5570280"/>
                <a:gd name="textAreaTop" fmla="*/ 0 h 2641680"/>
                <a:gd name="textAreaBottom" fmla="*/ 2642040 h 2641680"/>
              </a:gdLst>
              <a:ahLst/>
              <a:cxnLst/>
              <a:rect l="textAreaLeft" t="textAreaTop" r="textAreaRight" b="textAreaBottom"/>
              <a:pathLst>
                <a:path w="2222500" h="1054100">
                  <a:moveTo>
                    <a:pt x="2222500" y="304800"/>
                  </a:moveTo>
                  <a:lnTo>
                    <a:pt x="2122360" y="304800"/>
                  </a:lnTo>
                  <a:lnTo>
                    <a:pt x="2122360" y="317500"/>
                  </a:lnTo>
                  <a:lnTo>
                    <a:pt x="2122360" y="520700"/>
                  </a:lnTo>
                  <a:lnTo>
                    <a:pt x="2122360" y="533400"/>
                  </a:lnTo>
                  <a:lnTo>
                    <a:pt x="2122360" y="838200"/>
                  </a:lnTo>
                  <a:lnTo>
                    <a:pt x="2020951" y="838200"/>
                  </a:lnTo>
                  <a:lnTo>
                    <a:pt x="2020951" y="533400"/>
                  </a:lnTo>
                  <a:lnTo>
                    <a:pt x="2122360" y="533400"/>
                  </a:lnTo>
                  <a:lnTo>
                    <a:pt x="2122360" y="520700"/>
                  </a:lnTo>
                  <a:lnTo>
                    <a:pt x="2020951" y="520700"/>
                  </a:lnTo>
                  <a:lnTo>
                    <a:pt x="2020951" y="317500"/>
                  </a:lnTo>
                  <a:lnTo>
                    <a:pt x="2122360" y="317500"/>
                  </a:lnTo>
                  <a:lnTo>
                    <a:pt x="2122360" y="304800"/>
                  </a:lnTo>
                  <a:lnTo>
                    <a:pt x="2015642" y="304800"/>
                  </a:lnTo>
                  <a:lnTo>
                    <a:pt x="2015642" y="317500"/>
                  </a:lnTo>
                  <a:lnTo>
                    <a:pt x="2015642" y="520700"/>
                  </a:lnTo>
                  <a:lnTo>
                    <a:pt x="2015642" y="533400"/>
                  </a:lnTo>
                  <a:lnTo>
                    <a:pt x="2015642" y="838200"/>
                  </a:lnTo>
                  <a:lnTo>
                    <a:pt x="1914232" y="838200"/>
                  </a:lnTo>
                  <a:lnTo>
                    <a:pt x="1914232" y="533400"/>
                  </a:lnTo>
                  <a:lnTo>
                    <a:pt x="2015642" y="533400"/>
                  </a:lnTo>
                  <a:lnTo>
                    <a:pt x="2015642" y="520700"/>
                  </a:lnTo>
                  <a:lnTo>
                    <a:pt x="1914232" y="520700"/>
                  </a:lnTo>
                  <a:lnTo>
                    <a:pt x="1914232" y="317500"/>
                  </a:lnTo>
                  <a:lnTo>
                    <a:pt x="2015642" y="317500"/>
                  </a:lnTo>
                  <a:lnTo>
                    <a:pt x="2015642" y="304800"/>
                  </a:lnTo>
                  <a:lnTo>
                    <a:pt x="1908937" y="304800"/>
                  </a:lnTo>
                  <a:lnTo>
                    <a:pt x="1908937" y="317500"/>
                  </a:lnTo>
                  <a:lnTo>
                    <a:pt x="1908937" y="520700"/>
                  </a:lnTo>
                  <a:lnTo>
                    <a:pt x="1908937" y="533400"/>
                  </a:lnTo>
                  <a:lnTo>
                    <a:pt x="1908937" y="838200"/>
                  </a:lnTo>
                  <a:lnTo>
                    <a:pt x="1807527" y="838200"/>
                  </a:lnTo>
                  <a:lnTo>
                    <a:pt x="1807527" y="533400"/>
                  </a:lnTo>
                  <a:lnTo>
                    <a:pt x="1908937" y="533400"/>
                  </a:lnTo>
                  <a:lnTo>
                    <a:pt x="1908937" y="520700"/>
                  </a:lnTo>
                  <a:lnTo>
                    <a:pt x="1807527" y="520700"/>
                  </a:lnTo>
                  <a:lnTo>
                    <a:pt x="1807527" y="317500"/>
                  </a:lnTo>
                  <a:lnTo>
                    <a:pt x="1908937" y="317500"/>
                  </a:lnTo>
                  <a:lnTo>
                    <a:pt x="1908937" y="304800"/>
                  </a:lnTo>
                  <a:lnTo>
                    <a:pt x="1802218" y="304800"/>
                  </a:lnTo>
                  <a:lnTo>
                    <a:pt x="1802218" y="317500"/>
                  </a:lnTo>
                  <a:lnTo>
                    <a:pt x="1802218" y="520700"/>
                  </a:lnTo>
                  <a:lnTo>
                    <a:pt x="1802218" y="533400"/>
                  </a:lnTo>
                  <a:lnTo>
                    <a:pt x="1802218" y="838200"/>
                  </a:lnTo>
                  <a:lnTo>
                    <a:pt x="1700809" y="838200"/>
                  </a:lnTo>
                  <a:lnTo>
                    <a:pt x="1700809" y="533400"/>
                  </a:lnTo>
                  <a:lnTo>
                    <a:pt x="1802218" y="533400"/>
                  </a:lnTo>
                  <a:lnTo>
                    <a:pt x="1802218" y="520700"/>
                  </a:lnTo>
                  <a:lnTo>
                    <a:pt x="1700809" y="520700"/>
                  </a:lnTo>
                  <a:lnTo>
                    <a:pt x="1700809" y="317500"/>
                  </a:lnTo>
                  <a:lnTo>
                    <a:pt x="1802218" y="317500"/>
                  </a:lnTo>
                  <a:lnTo>
                    <a:pt x="1802218" y="304800"/>
                  </a:lnTo>
                  <a:lnTo>
                    <a:pt x="1695513" y="304800"/>
                  </a:lnTo>
                  <a:lnTo>
                    <a:pt x="1695513" y="317500"/>
                  </a:lnTo>
                  <a:lnTo>
                    <a:pt x="1695513" y="520700"/>
                  </a:lnTo>
                  <a:lnTo>
                    <a:pt x="1695513" y="533400"/>
                  </a:lnTo>
                  <a:lnTo>
                    <a:pt x="1695513" y="838200"/>
                  </a:lnTo>
                  <a:lnTo>
                    <a:pt x="1594104" y="838200"/>
                  </a:lnTo>
                  <a:lnTo>
                    <a:pt x="1594104" y="533400"/>
                  </a:lnTo>
                  <a:lnTo>
                    <a:pt x="1695513" y="533400"/>
                  </a:lnTo>
                  <a:lnTo>
                    <a:pt x="1695513" y="520700"/>
                  </a:lnTo>
                  <a:lnTo>
                    <a:pt x="1594104" y="520700"/>
                  </a:lnTo>
                  <a:lnTo>
                    <a:pt x="1594104" y="317500"/>
                  </a:lnTo>
                  <a:lnTo>
                    <a:pt x="1695513" y="317500"/>
                  </a:lnTo>
                  <a:lnTo>
                    <a:pt x="1695513" y="304800"/>
                  </a:lnTo>
                  <a:lnTo>
                    <a:pt x="1594104" y="304800"/>
                  </a:lnTo>
                  <a:lnTo>
                    <a:pt x="1594104" y="0"/>
                  </a:lnTo>
                  <a:lnTo>
                    <a:pt x="1588808" y="0"/>
                  </a:lnTo>
                  <a:lnTo>
                    <a:pt x="1588795" y="304800"/>
                  </a:lnTo>
                  <a:lnTo>
                    <a:pt x="1588795" y="317500"/>
                  </a:lnTo>
                  <a:lnTo>
                    <a:pt x="1588795" y="520700"/>
                  </a:lnTo>
                  <a:lnTo>
                    <a:pt x="1588795" y="533400"/>
                  </a:lnTo>
                  <a:lnTo>
                    <a:pt x="1588795" y="838200"/>
                  </a:lnTo>
                  <a:lnTo>
                    <a:pt x="1487385" y="838200"/>
                  </a:lnTo>
                  <a:lnTo>
                    <a:pt x="1487385" y="533400"/>
                  </a:lnTo>
                  <a:lnTo>
                    <a:pt x="1588795" y="533400"/>
                  </a:lnTo>
                  <a:lnTo>
                    <a:pt x="1588795" y="520700"/>
                  </a:lnTo>
                  <a:lnTo>
                    <a:pt x="1487385" y="520700"/>
                  </a:lnTo>
                  <a:lnTo>
                    <a:pt x="1487385" y="317500"/>
                  </a:lnTo>
                  <a:lnTo>
                    <a:pt x="1588795" y="317500"/>
                  </a:lnTo>
                  <a:lnTo>
                    <a:pt x="1588795" y="304800"/>
                  </a:lnTo>
                  <a:lnTo>
                    <a:pt x="1487385" y="304800"/>
                  </a:lnTo>
                  <a:lnTo>
                    <a:pt x="1487398" y="0"/>
                  </a:lnTo>
                  <a:lnTo>
                    <a:pt x="1482090" y="0"/>
                  </a:lnTo>
                  <a:lnTo>
                    <a:pt x="1482090" y="838200"/>
                  </a:lnTo>
                  <a:lnTo>
                    <a:pt x="1380680" y="838200"/>
                  </a:lnTo>
                  <a:lnTo>
                    <a:pt x="1380680" y="533400"/>
                  </a:lnTo>
                  <a:lnTo>
                    <a:pt x="1482090" y="533400"/>
                  </a:lnTo>
                  <a:lnTo>
                    <a:pt x="1482090" y="520700"/>
                  </a:lnTo>
                  <a:lnTo>
                    <a:pt x="1380680" y="520700"/>
                  </a:lnTo>
                  <a:lnTo>
                    <a:pt x="1380680" y="317500"/>
                  </a:lnTo>
                  <a:lnTo>
                    <a:pt x="1482090" y="317500"/>
                  </a:lnTo>
                  <a:lnTo>
                    <a:pt x="1482090" y="304800"/>
                  </a:lnTo>
                  <a:lnTo>
                    <a:pt x="1380680" y="304800"/>
                  </a:lnTo>
                  <a:lnTo>
                    <a:pt x="1380680" y="0"/>
                  </a:lnTo>
                  <a:lnTo>
                    <a:pt x="1375371" y="0"/>
                  </a:lnTo>
                  <a:lnTo>
                    <a:pt x="1375371" y="838200"/>
                  </a:lnTo>
                  <a:lnTo>
                    <a:pt x="1273962" y="838200"/>
                  </a:lnTo>
                  <a:lnTo>
                    <a:pt x="1273962" y="533400"/>
                  </a:lnTo>
                  <a:lnTo>
                    <a:pt x="1375371" y="533400"/>
                  </a:lnTo>
                  <a:lnTo>
                    <a:pt x="1375371" y="520700"/>
                  </a:lnTo>
                  <a:lnTo>
                    <a:pt x="1273962" y="520700"/>
                  </a:lnTo>
                  <a:lnTo>
                    <a:pt x="1273962" y="317500"/>
                  </a:lnTo>
                  <a:lnTo>
                    <a:pt x="1375371" y="317500"/>
                  </a:lnTo>
                  <a:lnTo>
                    <a:pt x="1375371" y="304800"/>
                  </a:lnTo>
                  <a:lnTo>
                    <a:pt x="1273962" y="304800"/>
                  </a:lnTo>
                  <a:lnTo>
                    <a:pt x="1273962" y="0"/>
                  </a:lnTo>
                  <a:lnTo>
                    <a:pt x="1268666" y="0"/>
                  </a:lnTo>
                  <a:lnTo>
                    <a:pt x="1268666" y="838200"/>
                  </a:lnTo>
                  <a:lnTo>
                    <a:pt x="1167257" y="838200"/>
                  </a:lnTo>
                  <a:lnTo>
                    <a:pt x="1167257" y="533400"/>
                  </a:lnTo>
                  <a:lnTo>
                    <a:pt x="1268666" y="533400"/>
                  </a:lnTo>
                  <a:lnTo>
                    <a:pt x="1268666" y="520700"/>
                  </a:lnTo>
                  <a:lnTo>
                    <a:pt x="1167257" y="520700"/>
                  </a:lnTo>
                  <a:lnTo>
                    <a:pt x="1167257" y="317500"/>
                  </a:lnTo>
                  <a:lnTo>
                    <a:pt x="1268666" y="317500"/>
                  </a:lnTo>
                  <a:lnTo>
                    <a:pt x="1268666" y="304800"/>
                  </a:lnTo>
                  <a:lnTo>
                    <a:pt x="1167257" y="304800"/>
                  </a:lnTo>
                  <a:lnTo>
                    <a:pt x="1167257" y="0"/>
                  </a:lnTo>
                  <a:lnTo>
                    <a:pt x="1161961" y="0"/>
                  </a:lnTo>
                  <a:lnTo>
                    <a:pt x="1161961" y="838200"/>
                  </a:lnTo>
                  <a:lnTo>
                    <a:pt x="1060538" y="838200"/>
                  </a:lnTo>
                  <a:lnTo>
                    <a:pt x="1060538" y="533400"/>
                  </a:lnTo>
                  <a:lnTo>
                    <a:pt x="1161961" y="533400"/>
                  </a:lnTo>
                  <a:lnTo>
                    <a:pt x="1161961" y="520700"/>
                  </a:lnTo>
                  <a:lnTo>
                    <a:pt x="1060538" y="520700"/>
                  </a:lnTo>
                  <a:lnTo>
                    <a:pt x="1060538" y="317500"/>
                  </a:lnTo>
                  <a:lnTo>
                    <a:pt x="1161961" y="317500"/>
                  </a:lnTo>
                  <a:lnTo>
                    <a:pt x="1161961" y="304800"/>
                  </a:lnTo>
                  <a:lnTo>
                    <a:pt x="1060538" y="304800"/>
                  </a:lnTo>
                  <a:lnTo>
                    <a:pt x="1060538" y="0"/>
                  </a:lnTo>
                  <a:lnTo>
                    <a:pt x="1055243" y="0"/>
                  </a:lnTo>
                  <a:lnTo>
                    <a:pt x="1055243" y="838200"/>
                  </a:lnTo>
                  <a:lnTo>
                    <a:pt x="953833" y="838200"/>
                  </a:lnTo>
                  <a:lnTo>
                    <a:pt x="953833" y="533400"/>
                  </a:lnTo>
                  <a:lnTo>
                    <a:pt x="1055243" y="533400"/>
                  </a:lnTo>
                  <a:lnTo>
                    <a:pt x="1055243" y="520700"/>
                  </a:lnTo>
                  <a:lnTo>
                    <a:pt x="953833" y="520700"/>
                  </a:lnTo>
                  <a:lnTo>
                    <a:pt x="953833" y="317500"/>
                  </a:lnTo>
                  <a:lnTo>
                    <a:pt x="1055243" y="317500"/>
                  </a:lnTo>
                  <a:lnTo>
                    <a:pt x="1055243" y="304800"/>
                  </a:lnTo>
                  <a:lnTo>
                    <a:pt x="953833" y="304800"/>
                  </a:lnTo>
                  <a:lnTo>
                    <a:pt x="953833" y="0"/>
                  </a:lnTo>
                  <a:lnTo>
                    <a:pt x="948524" y="0"/>
                  </a:lnTo>
                  <a:lnTo>
                    <a:pt x="948524" y="838200"/>
                  </a:lnTo>
                  <a:lnTo>
                    <a:pt x="847115" y="838200"/>
                  </a:lnTo>
                  <a:lnTo>
                    <a:pt x="847115" y="533400"/>
                  </a:lnTo>
                  <a:lnTo>
                    <a:pt x="948524" y="533400"/>
                  </a:lnTo>
                  <a:lnTo>
                    <a:pt x="948524" y="520700"/>
                  </a:lnTo>
                  <a:lnTo>
                    <a:pt x="847115" y="520700"/>
                  </a:lnTo>
                  <a:lnTo>
                    <a:pt x="847115" y="317500"/>
                  </a:lnTo>
                  <a:lnTo>
                    <a:pt x="948524" y="317500"/>
                  </a:lnTo>
                  <a:lnTo>
                    <a:pt x="948524" y="304800"/>
                  </a:lnTo>
                  <a:lnTo>
                    <a:pt x="847115" y="304800"/>
                  </a:lnTo>
                  <a:lnTo>
                    <a:pt x="847115" y="0"/>
                  </a:lnTo>
                  <a:lnTo>
                    <a:pt x="841819" y="0"/>
                  </a:lnTo>
                  <a:lnTo>
                    <a:pt x="841819" y="838200"/>
                  </a:lnTo>
                  <a:lnTo>
                    <a:pt x="740410" y="838200"/>
                  </a:lnTo>
                  <a:lnTo>
                    <a:pt x="740410" y="533400"/>
                  </a:lnTo>
                  <a:lnTo>
                    <a:pt x="841819" y="533400"/>
                  </a:lnTo>
                  <a:lnTo>
                    <a:pt x="841819" y="520700"/>
                  </a:lnTo>
                  <a:lnTo>
                    <a:pt x="740410" y="520700"/>
                  </a:lnTo>
                  <a:lnTo>
                    <a:pt x="740410" y="317500"/>
                  </a:lnTo>
                  <a:lnTo>
                    <a:pt x="841819" y="317500"/>
                  </a:lnTo>
                  <a:lnTo>
                    <a:pt x="841819" y="304800"/>
                  </a:lnTo>
                  <a:lnTo>
                    <a:pt x="740410" y="304800"/>
                  </a:lnTo>
                  <a:lnTo>
                    <a:pt x="740410" y="0"/>
                  </a:lnTo>
                  <a:lnTo>
                    <a:pt x="735114" y="0"/>
                  </a:lnTo>
                  <a:lnTo>
                    <a:pt x="735114" y="838200"/>
                  </a:lnTo>
                  <a:lnTo>
                    <a:pt x="633691" y="838200"/>
                  </a:lnTo>
                  <a:lnTo>
                    <a:pt x="633691" y="533400"/>
                  </a:lnTo>
                  <a:lnTo>
                    <a:pt x="735114" y="533400"/>
                  </a:lnTo>
                  <a:lnTo>
                    <a:pt x="735114" y="520700"/>
                  </a:lnTo>
                  <a:lnTo>
                    <a:pt x="633691" y="520700"/>
                  </a:lnTo>
                  <a:lnTo>
                    <a:pt x="633691" y="317500"/>
                  </a:lnTo>
                  <a:lnTo>
                    <a:pt x="735114" y="317500"/>
                  </a:lnTo>
                  <a:lnTo>
                    <a:pt x="735114" y="304800"/>
                  </a:lnTo>
                  <a:lnTo>
                    <a:pt x="633691" y="304800"/>
                  </a:lnTo>
                  <a:lnTo>
                    <a:pt x="633691" y="0"/>
                  </a:lnTo>
                  <a:lnTo>
                    <a:pt x="628396" y="0"/>
                  </a:lnTo>
                  <a:lnTo>
                    <a:pt x="628396" y="838200"/>
                  </a:lnTo>
                  <a:lnTo>
                    <a:pt x="526986" y="838200"/>
                  </a:lnTo>
                  <a:lnTo>
                    <a:pt x="526986" y="533400"/>
                  </a:lnTo>
                  <a:lnTo>
                    <a:pt x="628396" y="533400"/>
                  </a:lnTo>
                  <a:lnTo>
                    <a:pt x="628396" y="520700"/>
                  </a:lnTo>
                  <a:lnTo>
                    <a:pt x="526986" y="520700"/>
                  </a:lnTo>
                  <a:lnTo>
                    <a:pt x="526986" y="317500"/>
                  </a:lnTo>
                  <a:lnTo>
                    <a:pt x="628396" y="317500"/>
                  </a:lnTo>
                  <a:lnTo>
                    <a:pt x="628396" y="304800"/>
                  </a:lnTo>
                  <a:lnTo>
                    <a:pt x="526986" y="304800"/>
                  </a:lnTo>
                  <a:lnTo>
                    <a:pt x="526986" y="0"/>
                  </a:lnTo>
                  <a:lnTo>
                    <a:pt x="521677" y="0"/>
                  </a:lnTo>
                  <a:lnTo>
                    <a:pt x="521677" y="838200"/>
                  </a:lnTo>
                  <a:lnTo>
                    <a:pt x="420268" y="838200"/>
                  </a:lnTo>
                  <a:lnTo>
                    <a:pt x="420268" y="533400"/>
                  </a:lnTo>
                  <a:lnTo>
                    <a:pt x="521677" y="533400"/>
                  </a:lnTo>
                  <a:lnTo>
                    <a:pt x="521677" y="520700"/>
                  </a:lnTo>
                  <a:lnTo>
                    <a:pt x="420268" y="520700"/>
                  </a:lnTo>
                  <a:lnTo>
                    <a:pt x="420268" y="317500"/>
                  </a:lnTo>
                  <a:lnTo>
                    <a:pt x="521677" y="317500"/>
                  </a:lnTo>
                  <a:lnTo>
                    <a:pt x="521677" y="304800"/>
                  </a:lnTo>
                  <a:lnTo>
                    <a:pt x="420268" y="304800"/>
                  </a:lnTo>
                  <a:lnTo>
                    <a:pt x="420268" y="0"/>
                  </a:lnTo>
                  <a:lnTo>
                    <a:pt x="414972" y="0"/>
                  </a:lnTo>
                  <a:lnTo>
                    <a:pt x="414972" y="838200"/>
                  </a:lnTo>
                  <a:lnTo>
                    <a:pt x="313563" y="838200"/>
                  </a:lnTo>
                  <a:lnTo>
                    <a:pt x="313563" y="533400"/>
                  </a:lnTo>
                  <a:lnTo>
                    <a:pt x="414972" y="533400"/>
                  </a:lnTo>
                  <a:lnTo>
                    <a:pt x="414972" y="520700"/>
                  </a:lnTo>
                  <a:lnTo>
                    <a:pt x="313563" y="520700"/>
                  </a:lnTo>
                  <a:lnTo>
                    <a:pt x="313563" y="317500"/>
                  </a:lnTo>
                  <a:lnTo>
                    <a:pt x="414972" y="317500"/>
                  </a:lnTo>
                  <a:lnTo>
                    <a:pt x="414972" y="304800"/>
                  </a:lnTo>
                  <a:lnTo>
                    <a:pt x="313563" y="304800"/>
                  </a:lnTo>
                  <a:lnTo>
                    <a:pt x="313563" y="0"/>
                  </a:lnTo>
                  <a:lnTo>
                    <a:pt x="308267" y="0"/>
                  </a:lnTo>
                  <a:lnTo>
                    <a:pt x="308267" y="838200"/>
                  </a:lnTo>
                  <a:lnTo>
                    <a:pt x="206844" y="838200"/>
                  </a:lnTo>
                  <a:lnTo>
                    <a:pt x="206844" y="533400"/>
                  </a:lnTo>
                  <a:lnTo>
                    <a:pt x="308267" y="533400"/>
                  </a:lnTo>
                  <a:lnTo>
                    <a:pt x="308267" y="520700"/>
                  </a:lnTo>
                  <a:lnTo>
                    <a:pt x="206844" y="520700"/>
                  </a:lnTo>
                  <a:lnTo>
                    <a:pt x="206844" y="317500"/>
                  </a:lnTo>
                  <a:lnTo>
                    <a:pt x="308267" y="317500"/>
                  </a:lnTo>
                  <a:lnTo>
                    <a:pt x="308267" y="304800"/>
                  </a:lnTo>
                  <a:lnTo>
                    <a:pt x="206844" y="304800"/>
                  </a:lnTo>
                  <a:lnTo>
                    <a:pt x="206844" y="0"/>
                  </a:lnTo>
                  <a:lnTo>
                    <a:pt x="201549" y="0"/>
                  </a:lnTo>
                  <a:lnTo>
                    <a:pt x="201549" y="838200"/>
                  </a:lnTo>
                  <a:lnTo>
                    <a:pt x="100139" y="838200"/>
                  </a:lnTo>
                  <a:lnTo>
                    <a:pt x="100139" y="533400"/>
                  </a:lnTo>
                  <a:lnTo>
                    <a:pt x="201549" y="533400"/>
                  </a:lnTo>
                  <a:lnTo>
                    <a:pt x="201549" y="520700"/>
                  </a:lnTo>
                  <a:lnTo>
                    <a:pt x="100139" y="520700"/>
                  </a:lnTo>
                  <a:lnTo>
                    <a:pt x="100139" y="317500"/>
                  </a:lnTo>
                  <a:lnTo>
                    <a:pt x="201549" y="317500"/>
                  </a:lnTo>
                  <a:lnTo>
                    <a:pt x="201549" y="304800"/>
                  </a:lnTo>
                  <a:lnTo>
                    <a:pt x="100139" y="304800"/>
                  </a:lnTo>
                  <a:lnTo>
                    <a:pt x="100139" y="0"/>
                  </a:lnTo>
                  <a:lnTo>
                    <a:pt x="94843" y="0"/>
                  </a:lnTo>
                  <a:lnTo>
                    <a:pt x="94843" y="304800"/>
                  </a:lnTo>
                  <a:lnTo>
                    <a:pt x="0" y="304800"/>
                  </a:lnTo>
                  <a:lnTo>
                    <a:pt x="0" y="317500"/>
                  </a:lnTo>
                  <a:lnTo>
                    <a:pt x="94843" y="317500"/>
                  </a:lnTo>
                  <a:lnTo>
                    <a:pt x="94843" y="520700"/>
                  </a:lnTo>
                  <a:lnTo>
                    <a:pt x="0" y="520700"/>
                  </a:lnTo>
                  <a:lnTo>
                    <a:pt x="0" y="533400"/>
                  </a:lnTo>
                  <a:lnTo>
                    <a:pt x="94843" y="533400"/>
                  </a:lnTo>
                  <a:lnTo>
                    <a:pt x="94843" y="838200"/>
                  </a:lnTo>
                  <a:lnTo>
                    <a:pt x="0" y="838200"/>
                  </a:lnTo>
                  <a:lnTo>
                    <a:pt x="0" y="850900"/>
                  </a:lnTo>
                  <a:lnTo>
                    <a:pt x="841819" y="850900"/>
                  </a:lnTo>
                  <a:lnTo>
                    <a:pt x="841819" y="1054100"/>
                  </a:lnTo>
                  <a:lnTo>
                    <a:pt x="847115" y="1054100"/>
                  </a:lnTo>
                  <a:lnTo>
                    <a:pt x="847115" y="850900"/>
                  </a:lnTo>
                  <a:lnTo>
                    <a:pt x="948524" y="850900"/>
                  </a:lnTo>
                  <a:lnTo>
                    <a:pt x="948524" y="1054100"/>
                  </a:lnTo>
                  <a:lnTo>
                    <a:pt x="953833" y="1054100"/>
                  </a:lnTo>
                  <a:lnTo>
                    <a:pt x="953833" y="850900"/>
                  </a:lnTo>
                  <a:lnTo>
                    <a:pt x="1055243" y="850900"/>
                  </a:lnTo>
                  <a:lnTo>
                    <a:pt x="1055243" y="1054100"/>
                  </a:lnTo>
                  <a:lnTo>
                    <a:pt x="1060538" y="1054100"/>
                  </a:lnTo>
                  <a:lnTo>
                    <a:pt x="1060538" y="850900"/>
                  </a:lnTo>
                  <a:lnTo>
                    <a:pt x="1161961" y="850900"/>
                  </a:lnTo>
                  <a:lnTo>
                    <a:pt x="1161961" y="1054100"/>
                  </a:lnTo>
                  <a:lnTo>
                    <a:pt x="1167257" y="1054100"/>
                  </a:lnTo>
                  <a:lnTo>
                    <a:pt x="1167257" y="850900"/>
                  </a:lnTo>
                  <a:lnTo>
                    <a:pt x="1268666" y="850900"/>
                  </a:lnTo>
                  <a:lnTo>
                    <a:pt x="1268666" y="1054100"/>
                  </a:lnTo>
                  <a:lnTo>
                    <a:pt x="1273962" y="1054100"/>
                  </a:lnTo>
                  <a:lnTo>
                    <a:pt x="1273962" y="850900"/>
                  </a:lnTo>
                  <a:lnTo>
                    <a:pt x="1375371" y="850900"/>
                  </a:lnTo>
                  <a:lnTo>
                    <a:pt x="1375371" y="1054100"/>
                  </a:lnTo>
                  <a:lnTo>
                    <a:pt x="1380680" y="1054100"/>
                  </a:lnTo>
                  <a:lnTo>
                    <a:pt x="1380680" y="850900"/>
                  </a:lnTo>
                  <a:lnTo>
                    <a:pt x="1482090" y="850900"/>
                  </a:lnTo>
                  <a:lnTo>
                    <a:pt x="1482090" y="1054100"/>
                  </a:lnTo>
                  <a:lnTo>
                    <a:pt x="1487385" y="1054100"/>
                  </a:lnTo>
                  <a:lnTo>
                    <a:pt x="1487385" y="850900"/>
                  </a:lnTo>
                  <a:lnTo>
                    <a:pt x="1588795" y="850900"/>
                  </a:lnTo>
                  <a:lnTo>
                    <a:pt x="1588795" y="1054100"/>
                  </a:lnTo>
                  <a:lnTo>
                    <a:pt x="1594104" y="1054100"/>
                  </a:lnTo>
                  <a:lnTo>
                    <a:pt x="1594104" y="850900"/>
                  </a:lnTo>
                  <a:lnTo>
                    <a:pt x="1695513" y="850900"/>
                  </a:lnTo>
                  <a:lnTo>
                    <a:pt x="1695513" y="1054100"/>
                  </a:lnTo>
                  <a:lnTo>
                    <a:pt x="1700809" y="1054100"/>
                  </a:lnTo>
                  <a:lnTo>
                    <a:pt x="1700809" y="850900"/>
                  </a:lnTo>
                  <a:lnTo>
                    <a:pt x="1802218" y="850900"/>
                  </a:lnTo>
                  <a:lnTo>
                    <a:pt x="1802218" y="1054100"/>
                  </a:lnTo>
                  <a:lnTo>
                    <a:pt x="1807527" y="1054100"/>
                  </a:lnTo>
                  <a:lnTo>
                    <a:pt x="1807527" y="850900"/>
                  </a:lnTo>
                  <a:lnTo>
                    <a:pt x="1908937" y="850900"/>
                  </a:lnTo>
                  <a:lnTo>
                    <a:pt x="1908937" y="1054100"/>
                  </a:lnTo>
                  <a:lnTo>
                    <a:pt x="1914232" y="1054100"/>
                  </a:lnTo>
                  <a:lnTo>
                    <a:pt x="1914232" y="850900"/>
                  </a:lnTo>
                  <a:lnTo>
                    <a:pt x="2015642" y="850900"/>
                  </a:lnTo>
                  <a:lnTo>
                    <a:pt x="2015642" y="1054100"/>
                  </a:lnTo>
                  <a:lnTo>
                    <a:pt x="2020951" y="1054100"/>
                  </a:lnTo>
                  <a:lnTo>
                    <a:pt x="2020951" y="850900"/>
                  </a:lnTo>
                  <a:lnTo>
                    <a:pt x="2122360" y="850900"/>
                  </a:lnTo>
                  <a:lnTo>
                    <a:pt x="2122360" y="1054100"/>
                  </a:lnTo>
                  <a:lnTo>
                    <a:pt x="2127656" y="1054100"/>
                  </a:lnTo>
                  <a:lnTo>
                    <a:pt x="2127656" y="850900"/>
                  </a:lnTo>
                  <a:lnTo>
                    <a:pt x="2222500" y="850900"/>
                  </a:lnTo>
                  <a:lnTo>
                    <a:pt x="2222500" y="838200"/>
                  </a:lnTo>
                  <a:lnTo>
                    <a:pt x="2127656" y="838200"/>
                  </a:lnTo>
                  <a:lnTo>
                    <a:pt x="2127656" y="533400"/>
                  </a:lnTo>
                  <a:lnTo>
                    <a:pt x="2222500" y="533400"/>
                  </a:lnTo>
                  <a:lnTo>
                    <a:pt x="2222500" y="520700"/>
                  </a:lnTo>
                  <a:lnTo>
                    <a:pt x="2127656" y="520700"/>
                  </a:lnTo>
                  <a:lnTo>
                    <a:pt x="2127656" y="317500"/>
                  </a:lnTo>
                  <a:lnTo>
                    <a:pt x="2222500" y="317500"/>
                  </a:lnTo>
                  <a:lnTo>
                    <a:pt x="2222500" y="304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16239600" y="29757240"/>
              <a:ext cx="5570280" cy="1814040"/>
            </a:xfrm>
            <a:custGeom>
              <a:avLst/>
              <a:gdLst>
                <a:gd name="textAreaLeft" fmla="*/ 0 w 5570280"/>
                <a:gd name="textAreaRight" fmla="*/ 5570640 w 5570280"/>
                <a:gd name="textAreaTop" fmla="*/ 0 h 1814040"/>
                <a:gd name="textAreaBottom" fmla="*/ 1814400 h 1814040"/>
              </a:gdLst>
              <a:ahLst/>
              <a:cxnLst/>
              <a:rect l="textAreaLeft" t="textAreaTop" r="textAreaRight" b="textAreaBottom"/>
              <a:pathLst>
                <a:path w="2222500" h="723900">
                  <a:moveTo>
                    <a:pt x="2222500" y="190500"/>
                  </a:moveTo>
                  <a:lnTo>
                    <a:pt x="2127656" y="190500"/>
                  </a:lnTo>
                  <a:lnTo>
                    <a:pt x="2127656" y="0"/>
                  </a:lnTo>
                  <a:lnTo>
                    <a:pt x="2122360" y="0"/>
                  </a:lnTo>
                  <a:lnTo>
                    <a:pt x="2122360" y="190500"/>
                  </a:lnTo>
                  <a:lnTo>
                    <a:pt x="2122360" y="203200"/>
                  </a:lnTo>
                  <a:lnTo>
                    <a:pt x="2122360" y="406400"/>
                  </a:lnTo>
                  <a:lnTo>
                    <a:pt x="2020951" y="406400"/>
                  </a:lnTo>
                  <a:lnTo>
                    <a:pt x="2020951" y="203200"/>
                  </a:lnTo>
                  <a:lnTo>
                    <a:pt x="2122360" y="203200"/>
                  </a:lnTo>
                  <a:lnTo>
                    <a:pt x="2122360" y="190500"/>
                  </a:lnTo>
                  <a:lnTo>
                    <a:pt x="2020951" y="190500"/>
                  </a:lnTo>
                  <a:lnTo>
                    <a:pt x="2020951" y="0"/>
                  </a:lnTo>
                  <a:lnTo>
                    <a:pt x="2015642" y="0"/>
                  </a:lnTo>
                  <a:lnTo>
                    <a:pt x="2015642" y="190500"/>
                  </a:lnTo>
                  <a:lnTo>
                    <a:pt x="2015642" y="203200"/>
                  </a:lnTo>
                  <a:lnTo>
                    <a:pt x="2015642" y="406400"/>
                  </a:lnTo>
                  <a:lnTo>
                    <a:pt x="1914232" y="406400"/>
                  </a:lnTo>
                  <a:lnTo>
                    <a:pt x="1914232" y="203200"/>
                  </a:lnTo>
                  <a:lnTo>
                    <a:pt x="2015642" y="203200"/>
                  </a:lnTo>
                  <a:lnTo>
                    <a:pt x="2015642" y="190500"/>
                  </a:lnTo>
                  <a:lnTo>
                    <a:pt x="1914232" y="190500"/>
                  </a:lnTo>
                  <a:lnTo>
                    <a:pt x="1914232" y="0"/>
                  </a:lnTo>
                  <a:lnTo>
                    <a:pt x="1908937" y="0"/>
                  </a:lnTo>
                  <a:lnTo>
                    <a:pt x="1908937" y="190500"/>
                  </a:lnTo>
                  <a:lnTo>
                    <a:pt x="1908937" y="203200"/>
                  </a:lnTo>
                  <a:lnTo>
                    <a:pt x="1908937" y="406400"/>
                  </a:lnTo>
                  <a:lnTo>
                    <a:pt x="1807527" y="406400"/>
                  </a:lnTo>
                  <a:lnTo>
                    <a:pt x="1807527" y="203200"/>
                  </a:lnTo>
                  <a:lnTo>
                    <a:pt x="1908937" y="203200"/>
                  </a:lnTo>
                  <a:lnTo>
                    <a:pt x="1908937" y="190500"/>
                  </a:lnTo>
                  <a:lnTo>
                    <a:pt x="1807514" y="190500"/>
                  </a:lnTo>
                  <a:lnTo>
                    <a:pt x="1807527" y="0"/>
                  </a:lnTo>
                  <a:lnTo>
                    <a:pt x="1802218" y="0"/>
                  </a:lnTo>
                  <a:lnTo>
                    <a:pt x="1802218" y="190500"/>
                  </a:lnTo>
                  <a:lnTo>
                    <a:pt x="1802218" y="203200"/>
                  </a:lnTo>
                  <a:lnTo>
                    <a:pt x="1802218" y="406400"/>
                  </a:lnTo>
                  <a:lnTo>
                    <a:pt x="1700809" y="406400"/>
                  </a:lnTo>
                  <a:lnTo>
                    <a:pt x="1700809" y="203200"/>
                  </a:lnTo>
                  <a:lnTo>
                    <a:pt x="1802218" y="203200"/>
                  </a:lnTo>
                  <a:lnTo>
                    <a:pt x="1802218" y="190500"/>
                  </a:lnTo>
                  <a:lnTo>
                    <a:pt x="1700809" y="190500"/>
                  </a:lnTo>
                  <a:lnTo>
                    <a:pt x="1700809" y="0"/>
                  </a:lnTo>
                  <a:lnTo>
                    <a:pt x="1695513" y="0"/>
                  </a:lnTo>
                  <a:lnTo>
                    <a:pt x="1695513" y="190500"/>
                  </a:lnTo>
                  <a:lnTo>
                    <a:pt x="1695513" y="203200"/>
                  </a:lnTo>
                  <a:lnTo>
                    <a:pt x="1695513" y="406400"/>
                  </a:lnTo>
                  <a:lnTo>
                    <a:pt x="1594104" y="406400"/>
                  </a:lnTo>
                  <a:lnTo>
                    <a:pt x="1594104" y="203200"/>
                  </a:lnTo>
                  <a:lnTo>
                    <a:pt x="1695513" y="203200"/>
                  </a:lnTo>
                  <a:lnTo>
                    <a:pt x="1695513" y="190500"/>
                  </a:lnTo>
                  <a:lnTo>
                    <a:pt x="1594104" y="190500"/>
                  </a:lnTo>
                  <a:lnTo>
                    <a:pt x="1594104" y="0"/>
                  </a:lnTo>
                  <a:lnTo>
                    <a:pt x="1588808" y="0"/>
                  </a:lnTo>
                  <a:lnTo>
                    <a:pt x="1588808" y="190500"/>
                  </a:lnTo>
                  <a:lnTo>
                    <a:pt x="1588808" y="203200"/>
                  </a:lnTo>
                  <a:lnTo>
                    <a:pt x="1588808" y="406400"/>
                  </a:lnTo>
                  <a:lnTo>
                    <a:pt x="1487398" y="406400"/>
                  </a:lnTo>
                  <a:lnTo>
                    <a:pt x="1487398" y="203200"/>
                  </a:lnTo>
                  <a:lnTo>
                    <a:pt x="1588808" y="203200"/>
                  </a:lnTo>
                  <a:lnTo>
                    <a:pt x="1588808" y="190500"/>
                  </a:lnTo>
                  <a:lnTo>
                    <a:pt x="1487398" y="190500"/>
                  </a:lnTo>
                  <a:lnTo>
                    <a:pt x="1487385" y="0"/>
                  </a:lnTo>
                  <a:lnTo>
                    <a:pt x="1482090" y="0"/>
                  </a:lnTo>
                  <a:lnTo>
                    <a:pt x="1482090" y="190500"/>
                  </a:lnTo>
                  <a:lnTo>
                    <a:pt x="1482090" y="203200"/>
                  </a:lnTo>
                  <a:lnTo>
                    <a:pt x="1482090" y="406400"/>
                  </a:lnTo>
                  <a:lnTo>
                    <a:pt x="1380680" y="406400"/>
                  </a:lnTo>
                  <a:lnTo>
                    <a:pt x="1380680" y="203200"/>
                  </a:lnTo>
                  <a:lnTo>
                    <a:pt x="1482090" y="203200"/>
                  </a:lnTo>
                  <a:lnTo>
                    <a:pt x="1482090" y="190500"/>
                  </a:lnTo>
                  <a:lnTo>
                    <a:pt x="1380680" y="190500"/>
                  </a:lnTo>
                  <a:lnTo>
                    <a:pt x="1380680" y="0"/>
                  </a:lnTo>
                  <a:lnTo>
                    <a:pt x="1375371" y="0"/>
                  </a:lnTo>
                  <a:lnTo>
                    <a:pt x="1375371" y="190500"/>
                  </a:lnTo>
                  <a:lnTo>
                    <a:pt x="1375371" y="203200"/>
                  </a:lnTo>
                  <a:lnTo>
                    <a:pt x="1375371" y="406400"/>
                  </a:lnTo>
                  <a:lnTo>
                    <a:pt x="1273962" y="406400"/>
                  </a:lnTo>
                  <a:lnTo>
                    <a:pt x="1273962" y="203200"/>
                  </a:lnTo>
                  <a:lnTo>
                    <a:pt x="1375371" y="203200"/>
                  </a:lnTo>
                  <a:lnTo>
                    <a:pt x="1375371" y="190500"/>
                  </a:lnTo>
                  <a:lnTo>
                    <a:pt x="1273962" y="190500"/>
                  </a:lnTo>
                  <a:lnTo>
                    <a:pt x="1273962" y="0"/>
                  </a:lnTo>
                  <a:lnTo>
                    <a:pt x="1268666" y="0"/>
                  </a:lnTo>
                  <a:lnTo>
                    <a:pt x="1268666" y="190500"/>
                  </a:lnTo>
                  <a:lnTo>
                    <a:pt x="1268666" y="203200"/>
                  </a:lnTo>
                  <a:lnTo>
                    <a:pt x="1268666" y="406400"/>
                  </a:lnTo>
                  <a:lnTo>
                    <a:pt x="1167257" y="406400"/>
                  </a:lnTo>
                  <a:lnTo>
                    <a:pt x="1167257" y="203200"/>
                  </a:lnTo>
                  <a:lnTo>
                    <a:pt x="1268666" y="203200"/>
                  </a:lnTo>
                  <a:lnTo>
                    <a:pt x="1268666" y="190500"/>
                  </a:lnTo>
                  <a:lnTo>
                    <a:pt x="1167257" y="190500"/>
                  </a:lnTo>
                  <a:lnTo>
                    <a:pt x="1167257" y="0"/>
                  </a:lnTo>
                  <a:lnTo>
                    <a:pt x="1161961" y="0"/>
                  </a:lnTo>
                  <a:lnTo>
                    <a:pt x="1161961" y="190500"/>
                  </a:lnTo>
                  <a:lnTo>
                    <a:pt x="1161961" y="203200"/>
                  </a:lnTo>
                  <a:lnTo>
                    <a:pt x="1161961" y="406400"/>
                  </a:lnTo>
                  <a:lnTo>
                    <a:pt x="1060538" y="406400"/>
                  </a:lnTo>
                  <a:lnTo>
                    <a:pt x="1060538" y="203200"/>
                  </a:lnTo>
                  <a:lnTo>
                    <a:pt x="1161961" y="203200"/>
                  </a:lnTo>
                  <a:lnTo>
                    <a:pt x="1161961" y="190500"/>
                  </a:lnTo>
                  <a:lnTo>
                    <a:pt x="1060538" y="190500"/>
                  </a:lnTo>
                  <a:lnTo>
                    <a:pt x="1060538" y="0"/>
                  </a:lnTo>
                  <a:lnTo>
                    <a:pt x="1055243" y="0"/>
                  </a:lnTo>
                  <a:lnTo>
                    <a:pt x="1055243" y="190500"/>
                  </a:lnTo>
                  <a:lnTo>
                    <a:pt x="1055243" y="203200"/>
                  </a:lnTo>
                  <a:lnTo>
                    <a:pt x="1055243" y="406400"/>
                  </a:lnTo>
                  <a:lnTo>
                    <a:pt x="953833" y="406400"/>
                  </a:lnTo>
                  <a:lnTo>
                    <a:pt x="953833" y="203200"/>
                  </a:lnTo>
                  <a:lnTo>
                    <a:pt x="1055243" y="203200"/>
                  </a:lnTo>
                  <a:lnTo>
                    <a:pt x="1055243" y="190500"/>
                  </a:lnTo>
                  <a:lnTo>
                    <a:pt x="953833" y="190500"/>
                  </a:lnTo>
                  <a:lnTo>
                    <a:pt x="953833" y="0"/>
                  </a:lnTo>
                  <a:lnTo>
                    <a:pt x="948524" y="0"/>
                  </a:lnTo>
                  <a:lnTo>
                    <a:pt x="948524" y="190500"/>
                  </a:lnTo>
                  <a:lnTo>
                    <a:pt x="948524" y="203200"/>
                  </a:lnTo>
                  <a:lnTo>
                    <a:pt x="948524" y="406400"/>
                  </a:lnTo>
                  <a:lnTo>
                    <a:pt x="847115" y="406400"/>
                  </a:lnTo>
                  <a:lnTo>
                    <a:pt x="847115" y="203200"/>
                  </a:lnTo>
                  <a:lnTo>
                    <a:pt x="948524" y="203200"/>
                  </a:lnTo>
                  <a:lnTo>
                    <a:pt x="948524" y="190500"/>
                  </a:lnTo>
                  <a:lnTo>
                    <a:pt x="847115" y="190500"/>
                  </a:lnTo>
                  <a:lnTo>
                    <a:pt x="847115" y="0"/>
                  </a:lnTo>
                  <a:lnTo>
                    <a:pt x="841819" y="0"/>
                  </a:lnTo>
                  <a:lnTo>
                    <a:pt x="841819" y="190500"/>
                  </a:lnTo>
                  <a:lnTo>
                    <a:pt x="841819" y="203200"/>
                  </a:lnTo>
                  <a:lnTo>
                    <a:pt x="841819" y="406400"/>
                  </a:lnTo>
                  <a:lnTo>
                    <a:pt x="740410" y="406400"/>
                  </a:lnTo>
                  <a:lnTo>
                    <a:pt x="740410" y="203200"/>
                  </a:lnTo>
                  <a:lnTo>
                    <a:pt x="841819" y="203200"/>
                  </a:lnTo>
                  <a:lnTo>
                    <a:pt x="841819" y="190500"/>
                  </a:lnTo>
                  <a:lnTo>
                    <a:pt x="740410" y="190500"/>
                  </a:lnTo>
                  <a:lnTo>
                    <a:pt x="740410" y="0"/>
                  </a:lnTo>
                  <a:lnTo>
                    <a:pt x="735114" y="0"/>
                  </a:lnTo>
                  <a:lnTo>
                    <a:pt x="735114" y="190500"/>
                  </a:lnTo>
                  <a:lnTo>
                    <a:pt x="735114" y="203200"/>
                  </a:lnTo>
                  <a:lnTo>
                    <a:pt x="735114" y="406400"/>
                  </a:lnTo>
                  <a:lnTo>
                    <a:pt x="633691" y="406400"/>
                  </a:lnTo>
                  <a:lnTo>
                    <a:pt x="633691" y="203200"/>
                  </a:lnTo>
                  <a:lnTo>
                    <a:pt x="735114" y="203200"/>
                  </a:lnTo>
                  <a:lnTo>
                    <a:pt x="735114" y="190500"/>
                  </a:lnTo>
                  <a:lnTo>
                    <a:pt x="633691" y="190500"/>
                  </a:lnTo>
                  <a:lnTo>
                    <a:pt x="633691" y="0"/>
                  </a:lnTo>
                  <a:lnTo>
                    <a:pt x="628396" y="0"/>
                  </a:lnTo>
                  <a:lnTo>
                    <a:pt x="628396" y="190500"/>
                  </a:lnTo>
                  <a:lnTo>
                    <a:pt x="628396" y="203200"/>
                  </a:lnTo>
                  <a:lnTo>
                    <a:pt x="628396" y="406400"/>
                  </a:lnTo>
                  <a:lnTo>
                    <a:pt x="526986" y="406400"/>
                  </a:lnTo>
                  <a:lnTo>
                    <a:pt x="526986" y="203200"/>
                  </a:lnTo>
                  <a:lnTo>
                    <a:pt x="628396" y="203200"/>
                  </a:lnTo>
                  <a:lnTo>
                    <a:pt x="628396" y="190500"/>
                  </a:lnTo>
                  <a:lnTo>
                    <a:pt x="526986" y="190500"/>
                  </a:lnTo>
                  <a:lnTo>
                    <a:pt x="526986" y="0"/>
                  </a:lnTo>
                  <a:lnTo>
                    <a:pt x="521677" y="0"/>
                  </a:lnTo>
                  <a:lnTo>
                    <a:pt x="521677" y="190500"/>
                  </a:lnTo>
                  <a:lnTo>
                    <a:pt x="521677" y="203200"/>
                  </a:lnTo>
                  <a:lnTo>
                    <a:pt x="521677" y="406400"/>
                  </a:lnTo>
                  <a:lnTo>
                    <a:pt x="420268" y="406400"/>
                  </a:lnTo>
                  <a:lnTo>
                    <a:pt x="420268" y="203200"/>
                  </a:lnTo>
                  <a:lnTo>
                    <a:pt x="521677" y="203200"/>
                  </a:lnTo>
                  <a:lnTo>
                    <a:pt x="521677" y="190500"/>
                  </a:lnTo>
                  <a:lnTo>
                    <a:pt x="420268" y="190500"/>
                  </a:lnTo>
                  <a:lnTo>
                    <a:pt x="420281" y="0"/>
                  </a:lnTo>
                  <a:lnTo>
                    <a:pt x="414972" y="0"/>
                  </a:lnTo>
                  <a:lnTo>
                    <a:pt x="414972" y="190500"/>
                  </a:lnTo>
                  <a:lnTo>
                    <a:pt x="414972" y="203200"/>
                  </a:lnTo>
                  <a:lnTo>
                    <a:pt x="414972" y="406400"/>
                  </a:lnTo>
                  <a:lnTo>
                    <a:pt x="313563" y="406400"/>
                  </a:lnTo>
                  <a:lnTo>
                    <a:pt x="313563" y="203200"/>
                  </a:lnTo>
                  <a:lnTo>
                    <a:pt x="414972" y="203200"/>
                  </a:lnTo>
                  <a:lnTo>
                    <a:pt x="414972" y="190500"/>
                  </a:lnTo>
                  <a:lnTo>
                    <a:pt x="313563" y="190500"/>
                  </a:lnTo>
                  <a:lnTo>
                    <a:pt x="313563" y="0"/>
                  </a:lnTo>
                  <a:lnTo>
                    <a:pt x="308267" y="0"/>
                  </a:lnTo>
                  <a:lnTo>
                    <a:pt x="308267" y="190500"/>
                  </a:lnTo>
                  <a:lnTo>
                    <a:pt x="308267" y="203200"/>
                  </a:lnTo>
                  <a:lnTo>
                    <a:pt x="308267" y="406400"/>
                  </a:lnTo>
                  <a:lnTo>
                    <a:pt x="206844" y="406400"/>
                  </a:lnTo>
                  <a:lnTo>
                    <a:pt x="206844" y="203200"/>
                  </a:lnTo>
                  <a:lnTo>
                    <a:pt x="308267" y="203200"/>
                  </a:lnTo>
                  <a:lnTo>
                    <a:pt x="308267" y="190500"/>
                  </a:lnTo>
                  <a:lnTo>
                    <a:pt x="206844" y="190500"/>
                  </a:lnTo>
                  <a:lnTo>
                    <a:pt x="206844" y="0"/>
                  </a:lnTo>
                  <a:lnTo>
                    <a:pt x="201549" y="0"/>
                  </a:lnTo>
                  <a:lnTo>
                    <a:pt x="201549" y="190500"/>
                  </a:lnTo>
                  <a:lnTo>
                    <a:pt x="201549" y="203200"/>
                  </a:lnTo>
                  <a:lnTo>
                    <a:pt x="201549" y="406400"/>
                  </a:lnTo>
                  <a:lnTo>
                    <a:pt x="100139" y="406400"/>
                  </a:lnTo>
                  <a:lnTo>
                    <a:pt x="100139" y="203200"/>
                  </a:lnTo>
                  <a:lnTo>
                    <a:pt x="201549" y="203200"/>
                  </a:lnTo>
                  <a:lnTo>
                    <a:pt x="201549" y="190500"/>
                  </a:lnTo>
                  <a:lnTo>
                    <a:pt x="100139" y="190500"/>
                  </a:lnTo>
                  <a:lnTo>
                    <a:pt x="100139" y="0"/>
                  </a:lnTo>
                  <a:lnTo>
                    <a:pt x="94843" y="0"/>
                  </a:lnTo>
                  <a:lnTo>
                    <a:pt x="94843" y="190500"/>
                  </a:lnTo>
                  <a:lnTo>
                    <a:pt x="0" y="190500"/>
                  </a:lnTo>
                  <a:lnTo>
                    <a:pt x="0" y="203200"/>
                  </a:lnTo>
                  <a:lnTo>
                    <a:pt x="94843" y="203200"/>
                  </a:lnTo>
                  <a:lnTo>
                    <a:pt x="94843" y="406400"/>
                  </a:lnTo>
                  <a:lnTo>
                    <a:pt x="0" y="406400"/>
                  </a:lnTo>
                  <a:lnTo>
                    <a:pt x="1181" y="419100"/>
                  </a:lnTo>
                  <a:lnTo>
                    <a:pt x="1588808" y="419100"/>
                  </a:lnTo>
                  <a:lnTo>
                    <a:pt x="1588795" y="723900"/>
                  </a:lnTo>
                  <a:lnTo>
                    <a:pt x="1594104" y="723900"/>
                  </a:lnTo>
                  <a:lnTo>
                    <a:pt x="1594104" y="419100"/>
                  </a:lnTo>
                  <a:lnTo>
                    <a:pt x="1695513" y="419100"/>
                  </a:lnTo>
                  <a:lnTo>
                    <a:pt x="1695513" y="723900"/>
                  </a:lnTo>
                  <a:lnTo>
                    <a:pt x="1700809" y="723900"/>
                  </a:lnTo>
                  <a:lnTo>
                    <a:pt x="1700809" y="419100"/>
                  </a:lnTo>
                  <a:lnTo>
                    <a:pt x="1802218" y="419100"/>
                  </a:lnTo>
                  <a:lnTo>
                    <a:pt x="1802218" y="723900"/>
                  </a:lnTo>
                  <a:lnTo>
                    <a:pt x="1807527" y="723900"/>
                  </a:lnTo>
                  <a:lnTo>
                    <a:pt x="1807527" y="419100"/>
                  </a:lnTo>
                  <a:lnTo>
                    <a:pt x="1908937" y="419100"/>
                  </a:lnTo>
                  <a:lnTo>
                    <a:pt x="1908937" y="723900"/>
                  </a:lnTo>
                  <a:lnTo>
                    <a:pt x="1914232" y="723900"/>
                  </a:lnTo>
                  <a:lnTo>
                    <a:pt x="1914232" y="419100"/>
                  </a:lnTo>
                  <a:lnTo>
                    <a:pt x="2015642" y="419100"/>
                  </a:lnTo>
                  <a:lnTo>
                    <a:pt x="2015642" y="723900"/>
                  </a:lnTo>
                  <a:lnTo>
                    <a:pt x="2020951" y="723900"/>
                  </a:lnTo>
                  <a:lnTo>
                    <a:pt x="2020951" y="419100"/>
                  </a:lnTo>
                  <a:lnTo>
                    <a:pt x="2122360" y="419100"/>
                  </a:lnTo>
                  <a:lnTo>
                    <a:pt x="2122360" y="723900"/>
                  </a:lnTo>
                  <a:lnTo>
                    <a:pt x="2127656" y="723900"/>
                  </a:lnTo>
                  <a:lnTo>
                    <a:pt x="2127656" y="419100"/>
                  </a:lnTo>
                  <a:lnTo>
                    <a:pt x="2221319" y="419100"/>
                  </a:lnTo>
                  <a:lnTo>
                    <a:pt x="2222500" y="406400"/>
                  </a:lnTo>
                  <a:lnTo>
                    <a:pt x="2127656" y="406400"/>
                  </a:lnTo>
                  <a:lnTo>
                    <a:pt x="2127656" y="203200"/>
                  </a:lnTo>
                  <a:lnTo>
                    <a:pt x="2222500" y="203200"/>
                  </a:lnTo>
                  <a:lnTo>
                    <a:pt x="2222500" y="1905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16570080" y="35682840"/>
              <a:ext cx="903240" cy="111960"/>
            </a:xfrm>
            <a:custGeom>
              <a:avLst/>
              <a:gdLst>
                <a:gd name="textAreaLeft" fmla="*/ 0 w 903240"/>
                <a:gd name="textAreaRight" fmla="*/ 903600 w 903240"/>
                <a:gd name="textAreaTop" fmla="*/ 0 h 111960"/>
                <a:gd name="textAreaBottom" fmla="*/ 112320 h 111960"/>
              </a:gdLst>
              <a:ahLst/>
              <a:cxnLst/>
              <a:rect l="textAreaLeft" t="textAreaTop" r="textAreaRight" b="textAreaBottom"/>
              <a:pathLst>
                <a:path w="360679" h="45084">
                  <a:moveTo>
                    <a:pt x="28371" y="24676"/>
                  </a:moveTo>
                  <a:lnTo>
                    <a:pt x="23596" y="21882"/>
                  </a:lnTo>
                  <a:lnTo>
                    <a:pt x="7950" y="17119"/>
                  </a:lnTo>
                  <a:lnTo>
                    <a:pt x="5600" y="15074"/>
                  </a:lnTo>
                  <a:lnTo>
                    <a:pt x="5600" y="6045"/>
                  </a:lnTo>
                  <a:lnTo>
                    <a:pt x="9283" y="3251"/>
                  </a:lnTo>
                  <a:lnTo>
                    <a:pt x="18630" y="3251"/>
                  </a:lnTo>
                  <a:lnTo>
                    <a:pt x="21564" y="4445"/>
                  </a:lnTo>
                  <a:lnTo>
                    <a:pt x="24815" y="7251"/>
                  </a:lnTo>
                  <a:lnTo>
                    <a:pt x="27038" y="4838"/>
                  </a:lnTo>
                  <a:lnTo>
                    <a:pt x="23596" y="1778"/>
                  </a:lnTo>
                  <a:lnTo>
                    <a:pt x="20167" y="0"/>
                  </a:lnTo>
                  <a:lnTo>
                    <a:pt x="6870" y="0"/>
                  </a:lnTo>
                  <a:lnTo>
                    <a:pt x="1714" y="4521"/>
                  </a:lnTo>
                  <a:lnTo>
                    <a:pt x="1714" y="16979"/>
                  </a:lnTo>
                  <a:lnTo>
                    <a:pt x="5461" y="19977"/>
                  </a:lnTo>
                  <a:lnTo>
                    <a:pt x="21882" y="25057"/>
                  </a:lnTo>
                  <a:lnTo>
                    <a:pt x="24498" y="27228"/>
                  </a:lnTo>
                  <a:lnTo>
                    <a:pt x="24498" y="38366"/>
                  </a:lnTo>
                  <a:lnTo>
                    <a:pt x="19977" y="41732"/>
                  </a:lnTo>
                  <a:lnTo>
                    <a:pt x="8775" y="41732"/>
                  </a:lnTo>
                  <a:lnTo>
                    <a:pt x="5410" y="39890"/>
                  </a:lnTo>
                  <a:lnTo>
                    <a:pt x="2222" y="37084"/>
                  </a:lnTo>
                  <a:lnTo>
                    <a:pt x="0" y="39509"/>
                  </a:lnTo>
                  <a:lnTo>
                    <a:pt x="3556" y="42875"/>
                  </a:lnTo>
                  <a:lnTo>
                    <a:pt x="7950" y="44970"/>
                  </a:lnTo>
                  <a:lnTo>
                    <a:pt x="22707" y="44970"/>
                  </a:lnTo>
                  <a:lnTo>
                    <a:pt x="28371" y="39827"/>
                  </a:lnTo>
                  <a:lnTo>
                    <a:pt x="28371" y="24676"/>
                  </a:lnTo>
                  <a:close/>
                </a:path>
                <a:path w="360679" h="45084">
                  <a:moveTo>
                    <a:pt x="65417" y="44272"/>
                  </a:moveTo>
                  <a:lnTo>
                    <a:pt x="61455" y="32372"/>
                  </a:lnTo>
                  <a:lnTo>
                    <a:pt x="60375" y="29133"/>
                  </a:lnTo>
                  <a:lnTo>
                    <a:pt x="56578" y="17716"/>
                  </a:lnTo>
                  <a:lnTo>
                    <a:pt x="56578" y="29133"/>
                  </a:lnTo>
                  <a:lnTo>
                    <a:pt x="40284" y="29133"/>
                  </a:lnTo>
                  <a:lnTo>
                    <a:pt x="48501" y="3810"/>
                  </a:lnTo>
                  <a:lnTo>
                    <a:pt x="56578" y="29133"/>
                  </a:lnTo>
                  <a:lnTo>
                    <a:pt x="56578" y="17716"/>
                  </a:lnTo>
                  <a:lnTo>
                    <a:pt x="51955" y="3810"/>
                  </a:lnTo>
                  <a:lnTo>
                    <a:pt x="50914" y="698"/>
                  </a:lnTo>
                  <a:lnTo>
                    <a:pt x="46139" y="698"/>
                  </a:lnTo>
                  <a:lnTo>
                    <a:pt x="31572" y="44272"/>
                  </a:lnTo>
                  <a:lnTo>
                    <a:pt x="35458" y="44272"/>
                  </a:lnTo>
                  <a:lnTo>
                    <a:pt x="39281" y="32372"/>
                  </a:lnTo>
                  <a:lnTo>
                    <a:pt x="57594" y="32372"/>
                  </a:lnTo>
                  <a:lnTo>
                    <a:pt x="61404" y="44272"/>
                  </a:lnTo>
                  <a:lnTo>
                    <a:pt x="65417" y="44272"/>
                  </a:lnTo>
                  <a:close/>
                </a:path>
                <a:path w="360679" h="45084">
                  <a:moveTo>
                    <a:pt x="111112" y="44272"/>
                  </a:moveTo>
                  <a:lnTo>
                    <a:pt x="106908" y="698"/>
                  </a:lnTo>
                  <a:lnTo>
                    <a:pt x="101574" y="698"/>
                  </a:lnTo>
                  <a:lnTo>
                    <a:pt x="91135" y="34671"/>
                  </a:lnTo>
                  <a:lnTo>
                    <a:pt x="80314" y="698"/>
                  </a:lnTo>
                  <a:lnTo>
                    <a:pt x="75031" y="698"/>
                  </a:lnTo>
                  <a:lnTo>
                    <a:pt x="70904" y="44272"/>
                  </a:lnTo>
                  <a:lnTo>
                    <a:pt x="74523" y="44272"/>
                  </a:lnTo>
                  <a:lnTo>
                    <a:pt x="77711" y="8712"/>
                  </a:lnTo>
                  <a:lnTo>
                    <a:pt x="77901" y="4394"/>
                  </a:lnTo>
                  <a:lnTo>
                    <a:pt x="89230" y="39128"/>
                  </a:lnTo>
                  <a:lnTo>
                    <a:pt x="92849" y="39128"/>
                  </a:lnTo>
                  <a:lnTo>
                    <a:pt x="103797" y="4394"/>
                  </a:lnTo>
                  <a:lnTo>
                    <a:pt x="104051" y="8394"/>
                  </a:lnTo>
                  <a:lnTo>
                    <a:pt x="104749" y="16408"/>
                  </a:lnTo>
                  <a:lnTo>
                    <a:pt x="107429" y="44272"/>
                  </a:lnTo>
                  <a:lnTo>
                    <a:pt x="111112" y="44272"/>
                  </a:lnTo>
                  <a:close/>
                </a:path>
                <a:path w="360679" h="45084">
                  <a:moveTo>
                    <a:pt x="149440" y="4699"/>
                  </a:moveTo>
                  <a:lnTo>
                    <a:pt x="148107" y="3810"/>
                  </a:lnTo>
                  <a:lnTo>
                    <a:pt x="145427" y="2019"/>
                  </a:lnTo>
                  <a:lnTo>
                    <a:pt x="145427" y="6426"/>
                  </a:lnTo>
                  <a:lnTo>
                    <a:pt x="145427" y="21818"/>
                  </a:lnTo>
                  <a:lnTo>
                    <a:pt x="140398" y="24168"/>
                  </a:lnTo>
                  <a:lnTo>
                    <a:pt x="126911" y="24168"/>
                  </a:lnTo>
                  <a:lnTo>
                    <a:pt x="126911" y="3810"/>
                  </a:lnTo>
                  <a:lnTo>
                    <a:pt x="140906" y="3810"/>
                  </a:lnTo>
                  <a:lnTo>
                    <a:pt x="145427" y="6426"/>
                  </a:lnTo>
                  <a:lnTo>
                    <a:pt x="145427" y="2019"/>
                  </a:lnTo>
                  <a:lnTo>
                    <a:pt x="143459" y="698"/>
                  </a:lnTo>
                  <a:lnTo>
                    <a:pt x="123101" y="698"/>
                  </a:lnTo>
                  <a:lnTo>
                    <a:pt x="123101" y="44272"/>
                  </a:lnTo>
                  <a:lnTo>
                    <a:pt x="126911" y="44272"/>
                  </a:lnTo>
                  <a:lnTo>
                    <a:pt x="126911" y="27292"/>
                  </a:lnTo>
                  <a:lnTo>
                    <a:pt x="142633" y="27292"/>
                  </a:lnTo>
                  <a:lnTo>
                    <a:pt x="148285" y="24168"/>
                  </a:lnTo>
                  <a:lnTo>
                    <a:pt x="149440" y="23533"/>
                  </a:lnTo>
                  <a:lnTo>
                    <a:pt x="149440" y="4699"/>
                  </a:lnTo>
                  <a:close/>
                </a:path>
                <a:path w="360679" h="45084">
                  <a:moveTo>
                    <a:pt x="181394" y="40843"/>
                  </a:moveTo>
                  <a:lnTo>
                    <a:pt x="163195" y="40843"/>
                  </a:lnTo>
                  <a:lnTo>
                    <a:pt x="163195" y="698"/>
                  </a:lnTo>
                  <a:lnTo>
                    <a:pt x="159385" y="698"/>
                  </a:lnTo>
                  <a:lnTo>
                    <a:pt x="159385" y="44272"/>
                  </a:lnTo>
                  <a:lnTo>
                    <a:pt x="180886" y="44272"/>
                  </a:lnTo>
                  <a:lnTo>
                    <a:pt x="181394" y="40843"/>
                  </a:lnTo>
                  <a:close/>
                </a:path>
                <a:path w="360679" h="45084">
                  <a:moveTo>
                    <a:pt x="212318" y="41097"/>
                  </a:moveTo>
                  <a:lnTo>
                    <a:pt x="193548" y="41097"/>
                  </a:lnTo>
                  <a:lnTo>
                    <a:pt x="193548" y="23291"/>
                  </a:lnTo>
                  <a:lnTo>
                    <a:pt x="209016" y="23291"/>
                  </a:lnTo>
                  <a:lnTo>
                    <a:pt x="209016" y="20104"/>
                  </a:lnTo>
                  <a:lnTo>
                    <a:pt x="193548" y="20104"/>
                  </a:lnTo>
                  <a:lnTo>
                    <a:pt x="193548" y="3873"/>
                  </a:lnTo>
                  <a:lnTo>
                    <a:pt x="211429" y="3873"/>
                  </a:lnTo>
                  <a:lnTo>
                    <a:pt x="211874" y="698"/>
                  </a:lnTo>
                  <a:lnTo>
                    <a:pt x="189738" y="698"/>
                  </a:lnTo>
                  <a:lnTo>
                    <a:pt x="189738" y="44272"/>
                  </a:lnTo>
                  <a:lnTo>
                    <a:pt x="212318" y="44272"/>
                  </a:lnTo>
                  <a:lnTo>
                    <a:pt x="212318" y="41097"/>
                  </a:lnTo>
                  <a:close/>
                </a:path>
                <a:path w="360679" h="45084">
                  <a:moveTo>
                    <a:pt x="263867" y="698"/>
                  </a:moveTo>
                  <a:lnTo>
                    <a:pt x="233972" y="698"/>
                  </a:lnTo>
                  <a:lnTo>
                    <a:pt x="233972" y="4076"/>
                  </a:lnTo>
                  <a:lnTo>
                    <a:pt x="246888" y="4076"/>
                  </a:lnTo>
                  <a:lnTo>
                    <a:pt x="246888" y="44272"/>
                  </a:lnTo>
                  <a:lnTo>
                    <a:pt x="250647" y="44272"/>
                  </a:lnTo>
                  <a:lnTo>
                    <a:pt x="250647" y="4076"/>
                  </a:lnTo>
                  <a:lnTo>
                    <a:pt x="263423" y="4076"/>
                  </a:lnTo>
                  <a:lnTo>
                    <a:pt x="263867" y="698"/>
                  </a:lnTo>
                  <a:close/>
                </a:path>
                <a:path w="360679" h="45084">
                  <a:moveTo>
                    <a:pt x="294170" y="41097"/>
                  </a:moveTo>
                  <a:lnTo>
                    <a:pt x="275399" y="41097"/>
                  </a:lnTo>
                  <a:lnTo>
                    <a:pt x="275399" y="23291"/>
                  </a:lnTo>
                  <a:lnTo>
                    <a:pt x="290868" y="23291"/>
                  </a:lnTo>
                  <a:lnTo>
                    <a:pt x="290868" y="20104"/>
                  </a:lnTo>
                  <a:lnTo>
                    <a:pt x="275399" y="20104"/>
                  </a:lnTo>
                  <a:lnTo>
                    <a:pt x="275399" y="3873"/>
                  </a:lnTo>
                  <a:lnTo>
                    <a:pt x="293281" y="3873"/>
                  </a:lnTo>
                  <a:lnTo>
                    <a:pt x="293725" y="698"/>
                  </a:lnTo>
                  <a:lnTo>
                    <a:pt x="271589" y="698"/>
                  </a:lnTo>
                  <a:lnTo>
                    <a:pt x="271589" y="44272"/>
                  </a:lnTo>
                  <a:lnTo>
                    <a:pt x="294170" y="44272"/>
                  </a:lnTo>
                  <a:lnTo>
                    <a:pt x="294170" y="41097"/>
                  </a:lnTo>
                  <a:close/>
                </a:path>
                <a:path w="360679" h="45084">
                  <a:moveTo>
                    <a:pt x="329171" y="44272"/>
                  </a:moveTo>
                  <a:lnTo>
                    <a:pt x="315556" y="20675"/>
                  </a:lnTo>
                  <a:lnTo>
                    <a:pt x="327393" y="698"/>
                  </a:lnTo>
                  <a:lnTo>
                    <a:pt x="323253" y="698"/>
                  </a:lnTo>
                  <a:lnTo>
                    <a:pt x="313334" y="18389"/>
                  </a:lnTo>
                  <a:lnTo>
                    <a:pt x="303415" y="698"/>
                  </a:lnTo>
                  <a:lnTo>
                    <a:pt x="299085" y="698"/>
                  </a:lnTo>
                  <a:lnTo>
                    <a:pt x="311048" y="20866"/>
                  </a:lnTo>
                  <a:lnTo>
                    <a:pt x="297738" y="44272"/>
                  </a:lnTo>
                  <a:lnTo>
                    <a:pt x="301879" y="44272"/>
                  </a:lnTo>
                  <a:lnTo>
                    <a:pt x="313270" y="23291"/>
                  </a:lnTo>
                  <a:lnTo>
                    <a:pt x="324853" y="44272"/>
                  </a:lnTo>
                  <a:lnTo>
                    <a:pt x="329171" y="44272"/>
                  </a:lnTo>
                  <a:close/>
                </a:path>
                <a:path w="360679" h="45084">
                  <a:moveTo>
                    <a:pt x="360553" y="698"/>
                  </a:moveTo>
                  <a:lnTo>
                    <a:pt x="330657" y="698"/>
                  </a:lnTo>
                  <a:lnTo>
                    <a:pt x="330657" y="4076"/>
                  </a:lnTo>
                  <a:lnTo>
                    <a:pt x="343573" y="4076"/>
                  </a:lnTo>
                  <a:lnTo>
                    <a:pt x="343573" y="44272"/>
                  </a:lnTo>
                  <a:lnTo>
                    <a:pt x="347332" y="44272"/>
                  </a:lnTo>
                  <a:lnTo>
                    <a:pt x="347332" y="4076"/>
                  </a:lnTo>
                  <a:lnTo>
                    <a:pt x="360108" y="4076"/>
                  </a:lnTo>
                  <a:lnTo>
                    <a:pt x="360553" y="698"/>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7" name="object 103"/>
            <p:cNvSpPr/>
            <p:nvPr/>
          </p:nvSpPr>
          <p:spPr>
            <a:xfrm>
              <a:off x="15985440" y="29647080"/>
              <a:ext cx="5919840" cy="5921280"/>
            </a:xfrm>
            <a:custGeom>
              <a:avLst/>
              <a:gdLst>
                <a:gd name="textAreaLeft" fmla="*/ 0 w 5919840"/>
                <a:gd name="textAreaRight" fmla="*/ 5920200 w 5919840"/>
                <a:gd name="textAreaTop" fmla="*/ 0 h 5921280"/>
                <a:gd name="textAreaBottom" fmla="*/ 5921640 h 5921280"/>
              </a:gdLst>
              <a:ahLst/>
              <a:cxnLst/>
              <a:rect l="textAreaLeft" t="textAreaTop" r="textAreaRight" b="textAreaBottom"/>
              <a:pathLst>
                <a:path w="2362200" h="2362200">
                  <a:moveTo>
                    <a:pt x="2361717" y="2249449"/>
                  </a:moveTo>
                  <a:lnTo>
                    <a:pt x="2359647" y="2247366"/>
                  </a:lnTo>
                  <a:lnTo>
                    <a:pt x="2323274" y="2210981"/>
                  </a:lnTo>
                  <a:lnTo>
                    <a:pt x="2319909" y="2210981"/>
                  </a:lnTo>
                  <a:lnTo>
                    <a:pt x="2315768" y="2215134"/>
                  </a:lnTo>
                  <a:lnTo>
                    <a:pt x="2315768" y="2218499"/>
                  </a:lnTo>
                  <a:lnTo>
                    <a:pt x="2343099" y="2245817"/>
                  </a:lnTo>
                  <a:lnTo>
                    <a:pt x="113728" y="2245817"/>
                  </a:lnTo>
                  <a:lnTo>
                    <a:pt x="113728" y="18630"/>
                  </a:lnTo>
                  <a:lnTo>
                    <a:pt x="140017" y="44932"/>
                  </a:lnTo>
                  <a:lnTo>
                    <a:pt x="141389" y="45453"/>
                  </a:lnTo>
                  <a:lnTo>
                    <a:pt x="144094" y="45453"/>
                  </a:lnTo>
                  <a:lnTo>
                    <a:pt x="145453" y="44932"/>
                  </a:lnTo>
                  <a:lnTo>
                    <a:pt x="148564" y="41821"/>
                  </a:lnTo>
                  <a:lnTo>
                    <a:pt x="148564" y="38455"/>
                  </a:lnTo>
                  <a:lnTo>
                    <a:pt x="146481" y="36398"/>
                  </a:lnTo>
                  <a:lnTo>
                    <a:pt x="110096" y="0"/>
                  </a:lnTo>
                  <a:lnTo>
                    <a:pt x="106730" y="0"/>
                  </a:lnTo>
                  <a:lnTo>
                    <a:pt x="68275" y="38455"/>
                  </a:lnTo>
                  <a:lnTo>
                    <a:pt x="68275" y="41821"/>
                  </a:lnTo>
                  <a:lnTo>
                    <a:pt x="71386" y="44932"/>
                  </a:lnTo>
                  <a:lnTo>
                    <a:pt x="72732" y="45453"/>
                  </a:lnTo>
                  <a:lnTo>
                    <a:pt x="75450" y="45453"/>
                  </a:lnTo>
                  <a:lnTo>
                    <a:pt x="76809" y="44932"/>
                  </a:lnTo>
                  <a:lnTo>
                    <a:pt x="103111" y="18630"/>
                  </a:lnTo>
                  <a:lnTo>
                    <a:pt x="103111" y="2245817"/>
                  </a:lnTo>
                  <a:lnTo>
                    <a:pt x="2374" y="2245817"/>
                  </a:lnTo>
                  <a:lnTo>
                    <a:pt x="0" y="2248204"/>
                  </a:lnTo>
                  <a:lnTo>
                    <a:pt x="0" y="2254046"/>
                  </a:lnTo>
                  <a:lnTo>
                    <a:pt x="2374" y="2256434"/>
                  </a:lnTo>
                  <a:lnTo>
                    <a:pt x="103111" y="2256434"/>
                  </a:lnTo>
                  <a:lnTo>
                    <a:pt x="103111" y="2359355"/>
                  </a:lnTo>
                  <a:lnTo>
                    <a:pt x="105486" y="2361730"/>
                  </a:lnTo>
                  <a:lnTo>
                    <a:pt x="111340" y="2361730"/>
                  </a:lnTo>
                  <a:lnTo>
                    <a:pt x="113728" y="2359355"/>
                  </a:lnTo>
                  <a:lnTo>
                    <a:pt x="113728" y="2256434"/>
                  </a:lnTo>
                  <a:lnTo>
                    <a:pt x="2343099" y="2256434"/>
                  </a:lnTo>
                  <a:lnTo>
                    <a:pt x="2315768" y="2283764"/>
                  </a:lnTo>
                  <a:lnTo>
                    <a:pt x="2315768" y="2287130"/>
                  </a:lnTo>
                  <a:lnTo>
                    <a:pt x="2318880" y="2290229"/>
                  </a:lnTo>
                  <a:lnTo>
                    <a:pt x="2320239" y="2290762"/>
                  </a:lnTo>
                  <a:lnTo>
                    <a:pt x="2322957" y="2290762"/>
                  </a:lnTo>
                  <a:lnTo>
                    <a:pt x="2324303" y="2290229"/>
                  </a:lnTo>
                  <a:lnTo>
                    <a:pt x="2361717" y="2252815"/>
                  </a:lnTo>
                  <a:lnTo>
                    <a:pt x="2361717" y="2249449"/>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38" name="object 104"/>
            <p:cNvPicPr/>
            <p:nvPr/>
          </p:nvPicPr>
          <p:blipFill>
            <a:blip r:embed="rId6"/>
            <a:stretch/>
          </p:blipFill>
          <p:spPr>
            <a:xfrm>
              <a:off x="16922880" y="35430120"/>
              <a:ext cx="191160" cy="191520"/>
            </a:xfrm>
            <a:prstGeom prst="rect">
              <a:avLst/>
            </a:prstGeom>
            <a:ln w="0">
              <a:noFill/>
            </a:ln>
          </p:spPr>
        </p:pic>
        <p:sp>
          <p:nvSpPr>
            <p:cNvPr id="139" name="object 105"/>
            <p:cNvSpPr/>
            <p:nvPr/>
          </p:nvSpPr>
          <p:spPr>
            <a:xfrm>
              <a:off x="17639280" y="35682840"/>
              <a:ext cx="903240" cy="111960"/>
            </a:xfrm>
            <a:custGeom>
              <a:avLst/>
              <a:gdLst>
                <a:gd name="textAreaLeft" fmla="*/ 0 w 903240"/>
                <a:gd name="textAreaRight" fmla="*/ 903600 w 903240"/>
                <a:gd name="textAreaTop" fmla="*/ 0 h 111960"/>
                <a:gd name="textAreaBottom" fmla="*/ 112320 h 111960"/>
              </a:gdLst>
              <a:ahLst/>
              <a:cxnLst/>
              <a:rect l="textAreaLeft" t="textAreaTop" r="textAreaRight" b="textAreaBottom"/>
              <a:pathLst>
                <a:path w="360679" h="45084">
                  <a:moveTo>
                    <a:pt x="28371" y="24676"/>
                  </a:moveTo>
                  <a:lnTo>
                    <a:pt x="23609" y="21882"/>
                  </a:lnTo>
                  <a:lnTo>
                    <a:pt x="7950" y="17119"/>
                  </a:lnTo>
                  <a:lnTo>
                    <a:pt x="5600" y="15074"/>
                  </a:lnTo>
                  <a:lnTo>
                    <a:pt x="5600" y="6045"/>
                  </a:lnTo>
                  <a:lnTo>
                    <a:pt x="9296" y="3251"/>
                  </a:lnTo>
                  <a:lnTo>
                    <a:pt x="18643" y="3251"/>
                  </a:lnTo>
                  <a:lnTo>
                    <a:pt x="21564" y="4445"/>
                  </a:lnTo>
                  <a:lnTo>
                    <a:pt x="24815" y="7251"/>
                  </a:lnTo>
                  <a:lnTo>
                    <a:pt x="27038" y="4838"/>
                  </a:lnTo>
                  <a:lnTo>
                    <a:pt x="23609" y="1778"/>
                  </a:lnTo>
                  <a:lnTo>
                    <a:pt x="20167" y="0"/>
                  </a:lnTo>
                  <a:lnTo>
                    <a:pt x="6870" y="0"/>
                  </a:lnTo>
                  <a:lnTo>
                    <a:pt x="1727" y="4521"/>
                  </a:lnTo>
                  <a:lnTo>
                    <a:pt x="1727" y="16979"/>
                  </a:lnTo>
                  <a:lnTo>
                    <a:pt x="5473" y="19977"/>
                  </a:lnTo>
                  <a:lnTo>
                    <a:pt x="21882" y="25057"/>
                  </a:lnTo>
                  <a:lnTo>
                    <a:pt x="24498" y="27228"/>
                  </a:lnTo>
                  <a:lnTo>
                    <a:pt x="24498" y="38366"/>
                  </a:lnTo>
                  <a:lnTo>
                    <a:pt x="19977" y="41732"/>
                  </a:lnTo>
                  <a:lnTo>
                    <a:pt x="8775" y="41732"/>
                  </a:lnTo>
                  <a:lnTo>
                    <a:pt x="5410" y="39890"/>
                  </a:lnTo>
                  <a:lnTo>
                    <a:pt x="2222" y="37084"/>
                  </a:lnTo>
                  <a:lnTo>
                    <a:pt x="0" y="39509"/>
                  </a:lnTo>
                  <a:lnTo>
                    <a:pt x="3568" y="42875"/>
                  </a:lnTo>
                  <a:lnTo>
                    <a:pt x="7950" y="44970"/>
                  </a:lnTo>
                  <a:lnTo>
                    <a:pt x="22720" y="44970"/>
                  </a:lnTo>
                  <a:lnTo>
                    <a:pt x="28371" y="39827"/>
                  </a:lnTo>
                  <a:lnTo>
                    <a:pt x="28371" y="24676"/>
                  </a:lnTo>
                  <a:close/>
                </a:path>
                <a:path w="360679" h="45084">
                  <a:moveTo>
                    <a:pt x="65417" y="44272"/>
                  </a:moveTo>
                  <a:lnTo>
                    <a:pt x="61455" y="32372"/>
                  </a:lnTo>
                  <a:lnTo>
                    <a:pt x="60375" y="29133"/>
                  </a:lnTo>
                  <a:lnTo>
                    <a:pt x="56578" y="17716"/>
                  </a:lnTo>
                  <a:lnTo>
                    <a:pt x="56578" y="29133"/>
                  </a:lnTo>
                  <a:lnTo>
                    <a:pt x="40297" y="29133"/>
                  </a:lnTo>
                  <a:lnTo>
                    <a:pt x="48501" y="3810"/>
                  </a:lnTo>
                  <a:lnTo>
                    <a:pt x="56578" y="29133"/>
                  </a:lnTo>
                  <a:lnTo>
                    <a:pt x="56578" y="17716"/>
                  </a:lnTo>
                  <a:lnTo>
                    <a:pt x="51955" y="3810"/>
                  </a:lnTo>
                  <a:lnTo>
                    <a:pt x="50914" y="698"/>
                  </a:lnTo>
                  <a:lnTo>
                    <a:pt x="46151" y="698"/>
                  </a:lnTo>
                  <a:lnTo>
                    <a:pt x="31572" y="44272"/>
                  </a:lnTo>
                  <a:lnTo>
                    <a:pt x="35458" y="44272"/>
                  </a:lnTo>
                  <a:lnTo>
                    <a:pt x="39281" y="32372"/>
                  </a:lnTo>
                  <a:lnTo>
                    <a:pt x="57594" y="32372"/>
                  </a:lnTo>
                  <a:lnTo>
                    <a:pt x="61404" y="44272"/>
                  </a:lnTo>
                  <a:lnTo>
                    <a:pt x="65417" y="44272"/>
                  </a:lnTo>
                  <a:close/>
                </a:path>
                <a:path w="360679" h="45084">
                  <a:moveTo>
                    <a:pt x="111112" y="44272"/>
                  </a:moveTo>
                  <a:lnTo>
                    <a:pt x="106908" y="698"/>
                  </a:lnTo>
                  <a:lnTo>
                    <a:pt x="101574" y="698"/>
                  </a:lnTo>
                  <a:lnTo>
                    <a:pt x="91135" y="34671"/>
                  </a:lnTo>
                  <a:lnTo>
                    <a:pt x="80314" y="698"/>
                  </a:lnTo>
                  <a:lnTo>
                    <a:pt x="75044" y="698"/>
                  </a:lnTo>
                  <a:lnTo>
                    <a:pt x="70904" y="44272"/>
                  </a:lnTo>
                  <a:lnTo>
                    <a:pt x="74523" y="44272"/>
                  </a:lnTo>
                  <a:lnTo>
                    <a:pt x="77724" y="8712"/>
                  </a:lnTo>
                  <a:lnTo>
                    <a:pt x="77901" y="4394"/>
                  </a:lnTo>
                  <a:lnTo>
                    <a:pt x="89230" y="39128"/>
                  </a:lnTo>
                  <a:lnTo>
                    <a:pt x="92849" y="39128"/>
                  </a:lnTo>
                  <a:lnTo>
                    <a:pt x="103797" y="4394"/>
                  </a:lnTo>
                  <a:lnTo>
                    <a:pt x="104051" y="8394"/>
                  </a:lnTo>
                  <a:lnTo>
                    <a:pt x="104749" y="16408"/>
                  </a:lnTo>
                  <a:lnTo>
                    <a:pt x="107429" y="44272"/>
                  </a:lnTo>
                  <a:lnTo>
                    <a:pt x="111112" y="44272"/>
                  </a:lnTo>
                  <a:close/>
                </a:path>
                <a:path w="360679" h="45084">
                  <a:moveTo>
                    <a:pt x="149440" y="4699"/>
                  </a:moveTo>
                  <a:lnTo>
                    <a:pt x="148107" y="3810"/>
                  </a:lnTo>
                  <a:lnTo>
                    <a:pt x="145427" y="2019"/>
                  </a:lnTo>
                  <a:lnTo>
                    <a:pt x="145427" y="6426"/>
                  </a:lnTo>
                  <a:lnTo>
                    <a:pt x="145427" y="21818"/>
                  </a:lnTo>
                  <a:lnTo>
                    <a:pt x="140398" y="24168"/>
                  </a:lnTo>
                  <a:lnTo>
                    <a:pt x="126911" y="24168"/>
                  </a:lnTo>
                  <a:lnTo>
                    <a:pt x="126911" y="3810"/>
                  </a:lnTo>
                  <a:lnTo>
                    <a:pt x="140906" y="3810"/>
                  </a:lnTo>
                  <a:lnTo>
                    <a:pt x="145427" y="6426"/>
                  </a:lnTo>
                  <a:lnTo>
                    <a:pt x="145427" y="2019"/>
                  </a:lnTo>
                  <a:lnTo>
                    <a:pt x="143459" y="698"/>
                  </a:lnTo>
                  <a:lnTo>
                    <a:pt x="123101" y="698"/>
                  </a:lnTo>
                  <a:lnTo>
                    <a:pt x="123101" y="44272"/>
                  </a:lnTo>
                  <a:lnTo>
                    <a:pt x="126911" y="44272"/>
                  </a:lnTo>
                  <a:lnTo>
                    <a:pt x="126911" y="27292"/>
                  </a:lnTo>
                  <a:lnTo>
                    <a:pt x="142633" y="27292"/>
                  </a:lnTo>
                  <a:lnTo>
                    <a:pt x="148285" y="24168"/>
                  </a:lnTo>
                  <a:lnTo>
                    <a:pt x="149440" y="23533"/>
                  </a:lnTo>
                  <a:lnTo>
                    <a:pt x="149440" y="4699"/>
                  </a:lnTo>
                  <a:close/>
                </a:path>
                <a:path w="360679" h="45084">
                  <a:moveTo>
                    <a:pt x="181394" y="40843"/>
                  </a:moveTo>
                  <a:lnTo>
                    <a:pt x="163195" y="40843"/>
                  </a:lnTo>
                  <a:lnTo>
                    <a:pt x="163195" y="698"/>
                  </a:lnTo>
                  <a:lnTo>
                    <a:pt x="159385" y="698"/>
                  </a:lnTo>
                  <a:lnTo>
                    <a:pt x="159385" y="44272"/>
                  </a:lnTo>
                  <a:lnTo>
                    <a:pt x="180886" y="44272"/>
                  </a:lnTo>
                  <a:lnTo>
                    <a:pt x="181394" y="40843"/>
                  </a:lnTo>
                  <a:close/>
                </a:path>
                <a:path w="360679" h="45084">
                  <a:moveTo>
                    <a:pt x="212318" y="41097"/>
                  </a:moveTo>
                  <a:lnTo>
                    <a:pt x="193548" y="41097"/>
                  </a:lnTo>
                  <a:lnTo>
                    <a:pt x="193548" y="23291"/>
                  </a:lnTo>
                  <a:lnTo>
                    <a:pt x="209016" y="23291"/>
                  </a:lnTo>
                  <a:lnTo>
                    <a:pt x="209016" y="20104"/>
                  </a:lnTo>
                  <a:lnTo>
                    <a:pt x="193548" y="20104"/>
                  </a:lnTo>
                  <a:lnTo>
                    <a:pt x="193548" y="3873"/>
                  </a:lnTo>
                  <a:lnTo>
                    <a:pt x="211429" y="3873"/>
                  </a:lnTo>
                  <a:lnTo>
                    <a:pt x="211874" y="698"/>
                  </a:lnTo>
                  <a:lnTo>
                    <a:pt x="189738" y="698"/>
                  </a:lnTo>
                  <a:lnTo>
                    <a:pt x="189738" y="44272"/>
                  </a:lnTo>
                  <a:lnTo>
                    <a:pt x="212318" y="44272"/>
                  </a:lnTo>
                  <a:lnTo>
                    <a:pt x="212318" y="41097"/>
                  </a:lnTo>
                  <a:close/>
                </a:path>
                <a:path w="360679" h="45084">
                  <a:moveTo>
                    <a:pt x="263867" y="698"/>
                  </a:moveTo>
                  <a:lnTo>
                    <a:pt x="233972" y="698"/>
                  </a:lnTo>
                  <a:lnTo>
                    <a:pt x="233972" y="4076"/>
                  </a:lnTo>
                  <a:lnTo>
                    <a:pt x="246888" y="4076"/>
                  </a:lnTo>
                  <a:lnTo>
                    <a:pt x="246888" y="44272"/>
                  </a:lnTo>
                  <a:lnTo>
                    <a:pt x="250647" y="44272"/>
                  </a:lnTo>
                  <a:lnTo>
                    <a:pt x="250647" y="4076"/>
                  </a:lnTo>
                  <a:lnTo>
                    <a:pt x="263423" y="4076"/>
                  </a:lnTo>
                  <a:lnTo>
                    <a:pt x="263867" y="698"/>
                  </a:lnTo>
                  <a:close/>
                </a:path>
                <a:path w="360679" h="45084">
                  <a:moveTo>
                    <a:pt x="294170" y="41097"/>
                  </a:moveTo>
                  <a:lnTo>
                    <a:pt x="275399" y="41097"/>
                  </a:lnTo>
                  <a:lnTo>
                    <a:pt x="275399" y="23291"/>
                  </a:lnTo>
                  <a:lnTo>
                    <a:pt x="290868" y="23291"/>
                  </a:lnTo>
                  <a:lnTo>
                    <a:pt x="290868" y="20104"/>
                  </a:lnTo>
                  <a:lnTo>
                    <a:pt x="275399" y="20104"/>
                  </a:lnTo>
                  <a:lnTo>
                    <a:pt x="275399" y="3873"/>
                  </a:lnTo>
                  <a:lnTo>
                    <a:pt x="293281" y="3873"/>
                  </a:lnTo>
                  <a:lnTo>
                    <a:pt x="293725" y="698"/>
                  </a:lnTo>
                  <a:lnTo>
                    <a:pt x="271589" y="698"/>
                  </a:lnTo>
                  <a:lnTo>
                    <a:pt x="271589" y="44272"/>
                  </a:lnTo>
                  <a:lnTo>
                    <a:pt x="294170" y="44272"/>
                  </a:lnTo>
                  <a:lnTo>
                    <a:pt x="294170" y="41097"/>
                  </a:lnTo>
                  <a:close/>
                </a:path>
                <a:path w="360679" h="45084">
                  <a:moveTo>
                    <a:pt x="329171" y="44272"/>
                  </a:moveTo>
                  <a:lnTo>
                    <a:pt x="315569" y="20675"/>
                  </a:lnTo>
                  <a:lnTo>
                    <a:pt x="327393" y="698"/>
                  </a:lnTo>
                  <a:lnTo>
                    <a:pt x="323253" y="698"/>
                  </a:lnTo>
                  <a:lnTo>
                    <a:pt x="313334" y="18389"/>
                  </a:lnTo>
                  <a:lnTo>
                    <a:pt x="303415" y="698"/>
                  </a:lnTo>
                  <a:lnTo>
                    <a:pt x="299085" y="698"/>
                  </a:lnTo>
                  <a:lnTo>
                    <a:pt x="311048" y="20866"/>
                  </a:lnTo>
                  <a:lnTo>
                    <a:pt x="297751" y="44272"/>
                  </a:lnTo>
                  <a:lnTo>
                    <a:pt x="301879" y="44272"/>
                  </a:lnTo>
                  <a:lnTo>
                    <a:pt x="313270" y="23291"/>
                  </a:lnTo>
                  <a:lnTo>
                    <a:pt x="324853" y="44272"/>
                  </a:lnTo>
                  <a:lnTo>
                    <a:pt x="329171" y="44272"/>
                  </a:lnTo>
                  <a:close/>
                </a:path>
                <a:path w="360679" h="45084">
                  <a:moveTo>
                    <a:pt x="360553" y="698"/>
                  </a:moveTo>
                  <a:lnTo>
                    <a:pt x="330657" y="698"/>
                  </a:lnTo>
                  <a:lnTo>
                    <a:pt x="330657" y="4076"/>
                  </a:lnTo>
                  <a:lnTo>
                    <a:pt x="343573" y="4076"/>
                  </a:lnTo>
                  <a:lnTo>
                    <a:pt x="343573" y="44272"/>
                  </a:lnTo>
                  <a:lnTo>
                    <a:pt x="347332" y="44272"/>
                  </a:lnTo>
                  <a:lnTo>
                    <a:pt x="347332" y="4076"/>
                  </a:lnTo>
                  <a:lnTo>
                    <a:pt x="360108" y="4076"/>
                  </a:lnTo>
                  <a:lnTo>
                    <a:pt x="360553" y="698"/>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40" name="object 106"/>
            <p:cNvPicPr/>
            <p:nvPr/>
          </p:nvPicPr>
          <p:blipFill>
            <a:blip r:embed="rId7"/>
            <a:stretch/>
          </p:blipFill>
          <p:spPr>
            <a:xfrm>
              <a:off x="17992800" y="35430120"/>
              <a:ext cx="191520" cy="191520"/>
            </a:xfrm>
            <a:prstGeom prst="rect">
              <a:avLst/>
            </a:prstGeom>
            <a:ln w="0">
              <a:noFill/>
            </a:ln>
          </p:spPr>
        </p:pic>
        <p:sp>
          <p:nvSpPr>
            <p:cNvPr id="141" name="object 107"/>
            <p:cNvSpPr/>
            <p:nvPr/>
          </p:nvSpPr>
          <p:spPr>
            <a:xfrm>
              <a:off x="18709560" y="35682840"/>
              <a:ext cx="902880" cy="111960"/>
            </a:xfrm>
            <a:custGeom>
              <a:avLst/>
              <a:gdLst>
                <a:gd name="textAreaLeft" fmla="*/ 0 w 902880"/>
                <a:gd name="textAreaRight" fmla="*/ 903240 w 902880"/>
                <a:gd name="textAreaTop" fmla="*/ 0 h 111960"/>
                <a:gd name="textAreaBottom" fmla="*/ 112320 h 111960"/>
              </a:gdLst>
              <a:ahLst/>
              <a:cxnLst/>
              <a:rect l="textAreaLeft" t="textAreaTop" r="textAreaRight" b="textAreaBottom"/>
              <a:pathLst>
                <a:path w="360679" h="45084">
                  <a:moveTo>
                    <a:pt x="28371" y="24676"/>
                  </a:moveTo>
                  <a:lnTo>
                    <a:pt x="23596" y="21882"/>
                  </a:lnTo>
                  <a:lnTo>
                    <a:pt x="7950" y="17119"/>
                  </a:lnTo>
                  <a:lnTo>
                    <a:pt x="5588" y="15074"/>
                  </a:lnTo>
                  <a:lnTo>
                    <a:pt x="5588" y="6045"/>
                  </a:lnTo>
                  <a:lnTo>
                    <a:pt x="9283" y="3251"/>
                  </a:lnTo>
                  <a:lnTo>
                    <a:pt x="18643" y="3251"/>
                  </a:lnTo>
                  <a:lnTo>
                    <a:pt x="21564" y="4445"/>
                  </a:lnTo>
                  <a:lnTo>
                    <a:pt x="24803" y="7251"/>
                  </a:lnTo>
                  <a:lnTo>
                    <a:pt x="27025" y="4838"/>
                  </a:lnTo>
                  <a:lnTo>
                    <a:pt x="23596" y="1778"/>
                  </a:lnTo>
                  <a:lnTo>
                    <a:pt x="20154" y="0"/>
                  </a:lnTo>
                  <a:lnTo>
                    <a:pt x="6870" y="0"/>
                  </a:lnTo>
                  <a:lnTo>
                    <a:pt x="1714" y="4521"/>
                  </a:lnTo>
                  <a:lnTo>
                    <a:pt x="1714" y="16979"/>
                  </a:lnTo>
                  <a:lnTo>
                    <a:pt x="5461" y="19977"/>
                  </a:lnTo>
                  <a:lnTo>
                    <a:pt x="21882" y="25057"/>
                  </a:lnTo>
                  <a:lnTo>
                    <a:pt x="24485" y="27228"/>
                  </a:lnTo>
                  <a:lnTo>
                    <a:pt x="24485" y="38366"/>
                  </a:lnTo>
                  <a:lnTo>
                    <a:pt x="19977" y="41732"/>
                  </a:lnTo>
                  <a:lnTo>
                    <a:pt x="8775" y="41732"/>
                  </a:lnTo>
                  <a:lnTo>
                    <a:pt x="5410" y="39890"/>
                  </a:lnTo>
                  <a:lnTo>
                    <a:pt x="2222" y="37084"/>
                  </a:lnTo>
                  <a:lnTo>
                    <a:pt x="0" y="39509"/>
                  </a:lnTo>
                  <a:lnTo>
                    <a:pt x="3556" y="42875"/>
                  </a:lnTo>
                  <a:lnTo>
                    <a:pt x="7950" y="44970"/>
                  </a:lnTo>
                  <a:lnTo>
                    <a:pt x="22707" y="44970"/>
                  </a:lnTo>
                  <a:lnTo>
                    <a:pt x="28371" y="39827"/>
                  </a:lnTo>
                  <a:lnTo>
                    <a:pt x="28371" y="24676"/>
                  </a:lnTo>
                  <a:close/>
                </a:path>
                <a:path w="360679" h="45084">
                  <a:moveTo>
                    <a:pt x="65417" y="44272"/>
                  </a:moveTo>
                  <a:lnTo>
                    <a:pt x="61455" y="32372"/>
                  </a:lnTo>
                  <a:lnTo>
                    <a:pt x="60375" y="29133"/>
                  </a:lnTo>
                  <a:lnTo>
                    <a:pt x="56565" y="17703"/>
                  </a:lnTo>
                  <a:lnTo>
                    <a:pt x="56565" y="29133"/>
                  </a:lnTo>
                  <a:lnTo>
                    <a:pt x="40284" y="29133"/>
                  </a:lnTo>
                  <a:lnTo>
                    <a:pt x="48501" y="3810"/>
                  </a:lnTo>
                  <a:lnTo>
                    <a:pt x="56565" y="29133"/>
                  </a:lnTo>
                  <a:lnTo>
                    <a:pt x="56565" y="17703"/>
                  </a:lnTo>
                  <a:lnTo>
                    <a:pt x="51943" y="3810"/>
                  </a:lnTo>
                  <a:lnTo>
                    <a:pt x="50914" y="698"/>
                  </a:lnTo>
                  <a:lnTo>
                    <a:pt x="46139" y="698"/>
                  </a:lnTo>
                  <a:lnTo>
                    <a:pt x="31572" y="44272"/>
                  </a:lnTo>
                  <a:lnTo>
                    <a:pt x="35445" y="44272"/>
                  </a:lnTo>
                  <a:lnTo>
                    <a:pt x="39268" y="32372"/>
                  </a:lnTo>
                  <a:lnTo>
                    <a:pt x="57594" y="32372"/>
                  </a:lnTo>
                  <a:lnTo>
                    <a:pt x="61404" y="44272"/>
                  </a:lnTo>
                  <a:lnTo>
                    <a:pt x="65417" y="44272"/>
                  </a:lnTo>
                  <a:close/>
                </a:path>
                <a:path w="360679" h="45084">
                  <a:moveTo>
                    <a:pt x="111099" y="44272"/>
                  </a:moveTo>
                  <a:lnTo>
                    <a:pt x="106908" y="698"/>
                  </a:lnTo>
                  <a:lnTo>
                    <a:pt x="101561" y="698"/>
                  </a:lnTo>
                  <a:lnTo>
                    <a:pt x="91135" y="34671"/>
                  </a:lnTo>
                  <a:lnTo>
                    <a:pt x="80314" y="698"/>
                  </a:lnTo>
                  <a:lnTo>
                    <a:pt x="75031" y="698"/>
                  </a:lnTo>
                  <a:lnTo>
                    <a:pt x="70904" y="44272"/>
                  </a:lnTo>
                  <a:lnTo>
                    <a:pt x="74523" y="44272"/>
                  </a:lnTo>
                  <a:lnTo>
                    <a:pt x="77711" y="8712"/>
                  </a:lnTo>
                  <a:lnTo>
                    <a:pt x="77901" y="4394"/>
                  </a:lnTo>
                  <a:lnTo>
                    <a:pt x="89217" y="39128"/>
                  </a:lnTo>
                  <a:lnTo>
                    <a:pt x="92849" y="39128"/>
                  </a:lnTo>
                  <a:lnTo>
                    <a:pt x="103784" y="4394"/>
                  </a:lnTo>
                  <a:lnTo>
                    <a:pt x="104051" y="8394"/>
                  </a:lnTo>
                  <a:lnTo>
                    <a:pt x="104749" y="16408"/>
                  </a:lnTo>
                  <a:lnTo>
                    <a:pt x="107416" y="44272"/>
                  </a:lnTo>
                  <a:lnTo>
                    <a:pt x="111099" y="44272"/>
                  </a:lnTo>
                  <a:close/>
                </a:path>
                <a:path w="360679" h="45084">
                  <a:moveTo>
                    <a:pt x="149428" y="4699"/>
                  </a:moveTo>
                  <a:lnTo>
                    <a:pt x="148094" y="3810"/>
                  </a:lnTo>
                  <a:lnTo>
                    <a:pt x="145427" y="2032"/>
                  </a:lnTo>
                  <a:lnTo>
                    <a:pt x="145427" y="6426"/>
                  </a:lnTo>
                  <a:lnTo>
                    <a:pt x="145427" y="21818"/>
                  </a:lnTo>
                  <a:lnTo>
                    <a:pt x="140398" y="24168"/>
                  </a:lnTo>
                  <a:lnTo>
                    <a:pt x="126911" y="24168"/>
                  </a:lnTo>
                  <a:lnTo>
                    <a:pt x="126911" y="3810"/>
                  </a:lnTo>
                  <a:lnTo>
                    <a:pt x="140906" y="3810"/>
                  </a:lnTo>
                  <a:lnTo>
                    <a:pt x="145427" y="6426"/>
                  </a:lnTo>
                  <a:lnTo>
                    <a:pt x="145427" y="2032"/>
                  </a:lnTo>
                  <a:lnTo>
                    <a:pt x="143446" y="698"/>
                  </a:lnTo>
                  <a:lnTo>
                    <a:pt x="123101" y="698"/>
                  </a:lnTo>
                  <a:lnTo>
                    <a:pt x="123101" y="44272"/>
                  </a:lnTo>
                  <a:lnTo>
                    <a:pt x="126911" y="44272"/>
                  </a:lnTo>
                  <a:lnTo>
                    <a:pt x="126911" y="27292"/>
                  </a:lnTo>
                  <a:lnTo>
                    <a:pt x="142633" y="27292"/>
                  </a:lnTo>
                  <a:lnTo>
                    <a:pt x="148285" y="24168"/>
                  </a:lnTo>
                  <a:lnTo>
                    <a:pt x="149428" y="23533"/>
                  </a:lnTo>
                  <a:lnTo>
                    <a:pt x="149428" y="4699"/>
                  </a:lnTo>
                  <a:close/>
                </a:path>
                <a:path w="360679" h="45084">
                  <a:moveTo>
                    <a:pt x="181394" y="40843"/>
                  </a:moveTo>
                  <a:lnTo>
                    <a:pt x="163182" y="40843"/>
                  </a:lnTo>
                  <a:lnTo>
                    <a:pt x="163182" y="698"/>
                  </a:lnTo>
                  <a:lnTo>
                    <a:pt x="159372" y="698"/>
                  </a:lnTo>
                  <a:lnTo>
                    <a:pt x="159372" y="44272"/>
                  </a:lnTo>
                  <a:lnTo>
                    <a:pt x="180873" y="44272"/>
                  </a:lnTo>
                  <a:lnTo>
                    <a:pt x="181394" y="40843"/>
                  </a:lnTo>
                  <a:close/>
                </a:path>
                <a:path w="360679" h="45084">
                  <a:moveTo>
                    <a:pt x="212318" y="41097"/>
                  </a:moveTo>
                  <a:lnTo>
                    <a:pt x="193548" y="41097"/>
                  </a:lnTo>
                  <a:lnTo>
                    <a:pt x="193548" y="23291"/>
                  </a:lnTo>
                  <a:lnTo>
                    <a:pt x="209003" y="23291"/>
                  </a:lnTo>
                  <a:lnTo>
                    <a:pt x="209003" y="20104"/>
                  </a:lnTo>
                  <a:lnTo>
                    <a:pt x="193548" y="20104"/>
                  </a:lnTo>
                  <a:lnTo>
                    <a:pt x="193548" y="3873"/>
                  </a:lnTo>
                  <a:lnTo>
                    <a:pt x="211429" y="3873"/>
                  </a:lnTo>
                  <a:lnTo>
                    <a:pt x="211874" y="698"/>
                  </a:lnTo>
                  <a:lnTo>
                    <a:pt x="189738" y="698"/>
                  </a:lnTo>
                  <a:lnTo>
                    <a:pt x="189738" y="44272"/>
                  </a:lnTo>
                  <a:lnTo>
                    <a:pt x="212318" y="44272"/>
                  </a:lnTo>
                  <a:lnTo>
                    <a:pt x="212318" y="41097"/>
                  </a:lnTo>
                  <a:close/>
                </a:path>
                <a:path w="360679" h="45084">
                  <a:moveTo>
                    <a:pt x="263867" y="698"/>
                  </a:moveTo>
                  <a:lnTo>
                    <a:pt x="233972" y="698"/>
                  </a:lnTo>
                  <a:lnTo>
                    <a:pt x="233972" y="4076"/>
                  </a:lnTo>
                  <a:lnTo>
                    <a:pt x="246875" y="4076"/>
                  </a:lnTo>
                  <a:lnTo>
                    <a:pt x="246875" y="44272"/>
                  </a:lnTo>
                  <a:lnTo>
                    <a:pt x="250634" y="44272"/>
                  </a:lnTo>
                  <a:lnTo>
                    <a:pt x="250634" y="4076"/>
                  </a:lnTo>
                  <a:lnTo>
                    <a:pt x="263423" y="4076"/>
                  </a:lnTo>
                  <a:lnTo>
                    <a:pt x="263867" y="698"/>
                  </a:lnTo>
                  <a:close/>
                </a:path>
                <a:path w="360679" h="45084">
                  <a:moveTo>
                    <a:pt x="294170" y="41097"/>
                  </a:moveTo>
                  <a:lnTo>
                    <a:pt x="275399" y="41097"/>
                  </a:lnTo>
                  <a:lnTo>
                    <a:pt x="275399" y="23291"/>
                  </a:lnTo>
                  <a:lnTo>
                    <a:pt x="290855" y="23291"/>
                  </a:lnTo>
                  <a:lnTo>
                    <a:pt x="290855" y="20104"/>
                  </a:lnTo>
                  <a:lnTo>
                    <a:pt x="275399" y="20104"/>
                  </a:lnTo>
                  <a:lnTo>
                    <a:pt x="275399" y="3873"/>
                  </a:lnTo>
                  <a:lnTo>
                    <a:pt x="293281" y="3873"/>
                  </a:lnTo>
                  <a:lnTo>
                    <a:pt x="293725" y="698"/>
                  </a:lnTo>
                  <a:lnTo>
                    <a:pt x="271589" y="698"/>
                  </a:lnTo>
                  <a:lnTo>
                    <a:pt x="271589" y="44272"/>
                  </a:lnTo>
                  <a:lnTo>
                    <a:pt x="294170" y="44272"/>
                  </a:lnTo>
                  <a:lnTo>
                    <a:pt x="294170" y="41097"/>
                  </a:lnTo>
                  <a:close/>
                </a:path>
                <a:path w="360679" h="45084">
                  <a:moveTo>
                    <a:pt x="329171" y="44272"/>
                  </a:moveTo>
                  <a:lnTo>
                    <a:pt x="315556" y="20675"/>
                  </a:lnTo>
                  <a:lnTo>
                    <a:pt x="327393" y="698"/>
                  </a:lnTo>
                  <a:lnTo>
                    <a:pt x="323253" y="698"/>
                  </a:lnTo>
                  <a:lnTo>
                    <a:pt x="313334" y="18389"/>
                  </a:lnTo>
                  <a:lnTo>
                    <a:pt x="303415" y="698"/>
                  </a:lnTo>
                  <a:lnTo>
                    <a:pt x="299085" y="698"/>
                  </a:lnTo>
                  <a:lnTo>
                    <a:pt x="311035" y="20866"/>
                  </a:lnTo>
                  <a:lnTo>
                    <a:pt x="297738" y="44272"/>
                  </a:lnTo>
                  <a:lnTo>
                    <a:pt x="301879" y="44272"/>
                  </a:lnTo>
                  <a:lnTo>
                    <a:pt x="313258" y="23291"/>
                  </a:lnTo>
                  <a:lnTo>
                    <a:pt x="324853" y="44272"/>
                  </a:lnTo>
                  <a:lnTo>
                    <a:pt x="329171" y="44272"/>
                  </a:lnTo>
                  <a:close/>
                </a:path>
                <a:path w="360679" h="45084">
                  <a:moveTo>
                    <a:pt x="360553" y="698"/>
                  </a:moveTo>
                  <a:lnTo>
                    <a:pt x="330657" y="698"/>
                  </a:lnTo>
                  <a:lnTo>
                    <a:pt x="330657" y="4076"/>
                  </a:lnTo>
                  <a:lnTo>
                    <a:pt x="343573" y="4076"/>
                  </a:lnTo>
                  <a:lnTo>
                    <a:pt x="343573" y="44272"/>
                  </a:lnTo>
                  <a:lnTo>
                    <a:pt x="347332" y="44272"/>
                  </a:lnTo>
                  <a:lnTo>
                    <a:pt x="347332" y="4076"/>
                  </a:lnTo>
                  <a:lnTo>
                    <a:pt x="360108" y="4076"/>
                  </a:lnTo>
                  <a:lnTo>
                    <a:pt x="360553" y="698"/>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42" name="object 108"/>
            <p:cNvPicPr/>
            <p:nvPr/>
          </p:nvPicPr>
          <p:blipFill>
            <a:blip r:embed="rId8"/>
            <a:stretch/>
          </p:blipFill>
          <p:spPr>
            <a:xfrm>
              <a:off x="19063080" y="35430120"/>
              <a:ext cx="191160" cy="191520"/>
            </a:xfrm>
            <a:prstGeom prst="rect">
              <a:avLst/>
            </a:prstGeom>
            <a:ln w="0">
              <a:noFill/>
            </a:ln>
          </p:spPr>
        </p:pic>
        <p:sp>
          <p:nvSpPr>
            <p:cNvPr id="143" name="object 109"/>
            <p:cNvSpPr/>
            <p:nvPr/>
          </p:nvSpPr>
          <p:spPr>
            <a:xfrm>
              <a:off x="19779480" y="35682840"/>
              <a:ext cx="903240" cy="111960"/>
            </a:xfrm>
            <a:custGeom>
              <a:avLst/>
              <a:gdLst>
                <a:gd name="textAreaLeft" fmla="*/ 0 w 903240"/>
                <a:gd name="textAreaRight" fmla="*/ 903600 w 903240"/>
                <a:gd name="textAreaTop" fmla="*/ 0 h 111960"/>
                <a:gd name="textAreaBottom" fmla="*/ 112320 h 111960"/>
              </a:gdLst>
              <a:ahLst/>
              <a:cxnLst/>
              <a:rect l="textAreaLeft" t="textAreaTop" r="textAreaRight" b="textAreaBottom"/>
              <a:pathLst>
                <a:path w="360679" h="45084">
                  <a:moveTo>
                    <a:pt x="28371" y="24676"/>
                  </a:moveTo>
                  <a:lnTo>
                    <a:pt x="23596" y="21882"/>
                  </a:lnTo>
                  <a:lnTo>
                    <a:pt x="7950" y="17119"/>
                  </a:lnTo>
                  <a:lnTo>
                    <a:pt x="5588" y="15074"/>
                  </a:lnTo>
                  <a:lnTo>
                    <a:pt x="5588" y="6045"/>
                  </a:lnTo>
                  <a:lnTo>
                    <a:pt x="9283" y="3251"/>
                  </a:lnTo>
                  <a:lnTo>
                    <a:pt x="18643" y="3251"/>
                  </a:lnTo>
                  <a:lnTo>
                    <a:pt x="21564" y="4445"/>
                  </a:lnTo>
                  <a:lnTo>
                    <a:pt x="24803" y="7251"/>
                  </a:lnTo>
                  <a:lnTo>
                    <a:pt x="27025" y="4838"/>
                  </a:lnTo>
                  <a:lnTo>
                    <a:pt x="23596" y="1778"/>
                  </a:lnTo>
                  <a:lnTo>
                    <a:pt x="20167" y="0"/>
                  </a:lnTo>
                  <a:lnTo>
                    <a:pt x="6870" y="0"/>
                  </a:lnTo>
                  <a:lnTo>
                    <a:pt x="1714" y="4521"/>
                  </a:lnTo>
                  <a:lnTo>
                    <a:pt x="1714" y="16979"/>
                  </a:lnTo>
                  <a:lnTo>
                    <a:pt x="5461" y="19977"/>
                  </a:lnTo>
                  <a:lnTo>
                    <a:pt x="21882" y="25057"/>
                  </a:lnTo>
                  <a:lnTo>
                    <a:pt x="24498" y="27228"/>
                  </a:lnTo>
                  <a:lnTo>
                    <a:pt x="24498" y="38366"/>
                  </a:lnTo>
                  <a:lnTo>
                    <a:pt x="19977" y="41732"/>
                  </a:lnTo>
                  <a:lnTo>
                    <a:pt x="8775" y="41732"/>
                  </a:lnTo>
                  <a:lnTo>
                    <a:pt x="5410" y="39890"/>
                  </a:lnTo>
                  <a:lnTo>
                    <a:pt x="2222" y="37084"/>
                  </a:lnTo>
                  <a:lnTo>
                    <a:pt x="0" y="39509"/>
                  </a:lnTo>
                  <a:lnTo>
                    <a:pt x="3556" y="42875"/>
                  </a:lnTo>
                  <a:lnTo>
                    <a:pt x="7950" y="44970"/>
                  </a:lnTo>
                  <a:lnTo>
                    <a:pt x="22707" y="44970"/>
                  </a:lnTo>
                  <a:lnTo>
                    <a:pt x="28371" y="39827"/>
                  </a:lnTo>
                  <a:lnTo>
                    <a:pt x="28371" y="24676"/>
                  </a:lnTo>
                  <a:close/>
                </a:path>
                <a:path w="360679" h="45084">
                  <a:moveTo>
                    <a:pt x="65417" y="44272"/>
                  </a:moveTo>
                  <a:lnTo>
                    <a:pt x="61455" y="32372"/>
                  </a:lnTo>
                  <a:lnTo>
                    <a:pt x="60375" y="29133"/>
                  </a:lnTo>
                  <a:lnTo>
                    <a:pt x="56578" y="17741"/>
                  </a:lnTo>
                  <a:lnTo>
                    <a:pt x="56578" y="29133"/>
                  </a:lnTo>
                  <a:lnTo>
                    <a:pt x="40284" y="29133"/>
                  </a:lnTo>
                  <a:lnTo>
                    <a:pt x="48501" y="3810"/>
                  </a:lnTo>
                  <a:lnTo>
                    <a:pt x="56578" y="29133"/>
                  </a:lnTo>
                  <a:lnTo>
                    <a:pt x="56578" y="17741"/>
                  </a:lnTo>
                  <a:lnTo>
                    <a:pt x="51943" y="3810"/>
                  </a:lnTo>
                  <a:lnTo>
                    <a:pt x="50914" y="698"/>
                  </a:lnTo>
                  <a:lnTo>
                    <a:pt x="46139" y="698"/>
                  </a:lnTo>
                  <a:lnTo>
                    <a:pt x="31572" y="44272"/>
                  </a:lnTo>
                  <a:lnTo>
                    <a:pt x="35458" y="44272"/>
                  </a:lnTo>
                  <a:lnTo>
                    <a:pt x="39281" y="32372"/>
                  </a:lnTo>
                  <a:lnTo>
                    <a:pt x="57594" y="32372"/>
                  </a:lnTo>
                  <a:lnTo>
                    <a:pt x="61404" y="44272"/>
                  </a:lnTo>
                  <a:lnTo>
                    <a:pt x="65417" y="44272"/>
                  </a:lnTo>
                  <a:close/>
                </a:path>
                <a:path w="360679" h="45084">
                  <a:moveTo>
                    <a:pt x="111099" y="44272"/>
                  </a:moveTo>
                  <a:lnTo>
                    <a:pt x="106908" y="698"/>
                  </a:lnTo>
                  <a:lnTo>
                    <a:pt x="101561" y="698"/>
                  </a:lnTo>
                  <a:lnTo>
                    <a:pt x="91135" y="34671"/>
                  </a:lnTo>
                  <a:lnTo>
                    <a:pt x="80314" y="698"/>
                  </a:lnTo>
                  <a:lnTo>
                    <a:pt x="75044" y="698"/>
                  </a:lnTo>
                  <a:lnTo>
                    <a:pt x="70904" y="44272"/>
                  </a:lnTo>
                  <a:lnTo>
                    <a:pt x="74523" y="44272"/>
                  </a:lnTo>
                  <a:lnTo>
                    <a:pt x="77711" y="8712"/>
                  </a:lnTo>
                  <a:lnTo>
                    <a:pt x="77901" y="4394"/>
                  </a:lnTo>
                  <a:lnTo>
                    <a:pt x="89217" y="39128"/>
                  </a:lnTo>
                  <a:lnTo>
                    <a:pt x="92849" y="39128"/>
                  </a:lnTo>
                  <a:lnTo>
                    <a:pt x="103784" y="4394"/>
                  </a:lnTo>
                  <a:lnTo>
                    <a:pt x="104051" y="8394"/>
                  </a:lnTo>
                  <a:lnTo>
                    <a:pt x="104749" y="16408"/>
                  </a:lnTo>
                  <a:lnTo>
                    <a:pt x="107429" y="44272"/>
                  </a:lnTo>
                  <a:lnTo>
                    <a:pt x="111099" y="44272"/>
                  </a:lnTo>
                  <a:close/>
                </a:path>
                <a:path w="360679" h="45084">
                  <a:moveTo>
                    <a:pt x="149440" y="4699"/>
                  </a:moveTo>
                  <a:lnTo>
                    <a:pt x="148094" y="3810"/>
                  </a:lnTo>
                  <a:lnTo>
                    <a:pt x="145427" y="2032"/>
                  </a:lnTo>
                  <a:lnTo>
                    <a:pt x="145427" y="6426"/>
                  </a:lnTo>
                  <a:lnTo>
                    <a:pt x="145427" y="21818"/>
                  </a:lnTo>
                  <a:lnTo>
                    <a:pt x="140398" y="24168"/>
                  </a:lnTo>
                  <a:lnTo>
                    <a:pt x="126911" y="24168"/>
                  </a:lnTo>
                  <a:lnTo>
                    <a:pt x="126911" y="3810"/>
                  </a:lnTo>
                  <a:lnTo>
                    <a:pt x="140906" y="3810"/>
                  </a:lnTo>
                  <a:lnTo>
                    <a:pt x="145427" y="6426"/>
                  </a:lnTo>
                  <a:lnTo>
                    <a:pt x="145427" y="2032"/>
                  </a:lnTo>
                  <a:lnTo>
                    <a:pt x="143459" y="698"/>
                  </a:lnTo>
                  <a:lnTo>
                    <a:pt x="123101" y="698"/>
                  </a:lnTo>
                  <a:lnTo>
                    <a:pt x="123101" y="44272"/>
                  </a:lnTo>
                  <a:lnTo>
                    <a:pt x="126911" y="44272"/>
                  </a:lnTo>
                  <a:lnTo>
                    <a:pt x="126911" y="27292"/>
                  </a:lnTo>
                  <a:lnTo>
                    <a:pt x="142621" y="27292"/>
                  </a:lnTo>
                  <a:lnTo>
                    <a:pt x="148285" y="24168"/>
                  </a:lnTo>
                  <a:lnTo>
                    <a:pt x="149440" y="23533"/>
                  </a:lnTo>
                  <a:lnTo>
                    <a:pt x="149440" y="4699"/>
                  </a:lnTo>
                  <a:close/>
                </a:path>
                <a:path w="360679" h="45084">
                  <a:moveTo>
                    <a:pt x="181394" y="40843"/>
                  </a:moveTo>
                  <a:lnTo>
                    <a:pt x="163195" y="40843"/>
                  </a:lnTo>
                  <a:lnTo>
                    <a:pt x="163195" y="698"/>
                  </a:lnTo>
                  <a:lnTo>
                    <a:pt x="159385" y="698"/>
                  </a:lnTo>
                  <a:lnTo>
                    <a:pt x="159385" y="44272"/>
                  </a:lnTo>
                  <a:lnTo>
                    <a:pt x="180873" y="44272"/>
                  </a:lnTo>
                  <a:lnTo>
                    <a:pt x="181394" y="40843"/>
                  </a:lnTo>
                  <a:close/>
                </a:path>
                <a:path w="360679" h="45084">
                  <a:moveTo>
                    <a:pt x="212318" y="41097"/>
                  </a:moveTo>
                  <a:lnTo>
                    <a:pt x="193548" y="41097"/>
                  </a:lnTo>
                  <a:lnTo>
                    <a:pt x="193548" y="23291"/>
                  </a:lnTo>
                  <a:lnTo>
                    <a:pt x="209016" y="23291"/>
                  </a:lnTo>
                  <a:lnTo>
                    <a:pt x="209016" y="20104"/>
                  </a:lnTo>
                  <a:lnTo>
                    <a:pt x="193548" y="20104"/>
                  </a:lnTo>
                  <a:lnTo>
                    <a:pt x="193548" y="3873"/>
                  </a:lnTo>
                  <a:lnTo>
                    <a:pt x="211429" y="3873"/>
                  </a:lnTo>
                  <a:lnTo>
                    <a:pt x="211874" y="698"/>
                  </a:lnTo>
                  <a:lnTo>
                    <a:pt x="189738" y="698"/>
                  </a:lnTo>
                  <a:lnTo>
                    <a:pt x="189738" y="44272"/>
                  </a:lnTo>
                  <a:lnTo>
                    <a:pt x="212318" y="44272"/>
                  </a:lnTo>
                  <a:lnTo>
                    <a:pt x="212318" y="41097"/>
                  </a:lnTo>
                  <a:close/>
                </a:path>
                <a:path w="360679" h="45084">
                  <a:moveTo>
                    <a:pt x="263867" y="698"/>
                  </a:moveTo>
                  <a:lnTo>
                    <a:pt x="233972" y="698"/>
                  </a:lnTo>
                  <a:lnTo>
                    <a:pt x="233972" y="4076"/>
                  </a:lnTo>
                  <a:lnTo>
                    <a:pt x="246888" y="4076"/>
                  </a:lnTo>
                  <a:lnTo>
                    <a:pt x="246888" y="44272"/>
                  </a:lnTo>
                  <a:lnTo>
                    <a:pt x="250634" y="44272"/>
                  </a:lnTo>
                  <a:lnTo>
                    <a:pt x="250634" y="4076"/>
                  </a:lnTo>
                  <a:lnTo>
                    <a:pt x="263423" y="4076"/>
                  </a:lnTo>
                  <a:lnTo>
                    <a:pt x="263867" y="698"/>
                  </a:lnTo>
                  <a:close/>
                </a:path>
                <a:path w="360679" h="45084">
                  <a:moveTo>
                    <a:pt x="294170" y="41097"/>
                  </a:moveTo>
                  <a:lnTo>
                    <a:pt x="275399" y="41097"/>
                  </a:lnTo>
                  <a:lnTo>
                    <a:pt x="275399" y="23291"/>
                  </a:lnTo>
                  <a:lnTo>
                    <a:pt x="290868" y="23291"/>
                  </a:lnTo>
                  <a:lnTo>
                    <a:pt x="290868" y="20104"/>
                  </a:lnTo>
                  <a:lnTo>
                    <a:pt x="275399" y="20104"/>
                  </a:lnTo>
                  <a:lnTo>
                    <a:pt x="275399" y="3873"/>
                  </a:lnTo>
                  <a:lnTo>
                    <a:pt x="293281" y="3873"/>
                  </a:lnTo>
                  <a:lnTo>
                    <a:pt x="293725" y="698"/>
                  </a:lnTo>
                  <a:lnTo>
                    <a:pt x="271589" y="698"/>
                  </a:lnTo>
                  <a:lnTo>
                    <a:pt x="271589" y="44272"/>
                  </a:lnTo>
                  <a:lnTo>
                    <a:pt x="294170" y="44272"/>
                  </a:lnTo>
                  <a:lnTo>
                    <a:pt x="294170" y="41097"/>
                  </a:lnTo>
                  <a:close/>
                </a:path>
                <a:path w="360679" h="45084">
                  <a:moveTo>
                    <a:pt x="329171" y="44272"/>
                  </a:moveTo>
                  <a:lnTo>
                    <a:pt x="315556" y="20675"/>
                  </a:lnTo>
                  <a:lnTo>
                    <a:pt x="327393" y="698"/>
                  </a:lnTo>
                  <a:lnTo>
                    <a:pt x="323265" y="698"/>
                  </a:lnTo>
                  <a:lnTo>
                    <a:pt x="313334" y="18389"/>
                  </a:lnTo>
                  <a:lnTo>
                    <a:pt x="303415" y="698"/>
                  </a:lnTo>
                  <a:lnTo>
                    <a:pt x="299085" y="698"/>
                  </a:lnTo>
                  <a:lnTo>
                    <a:pt x="311048" y="20866"/>
                  </a:lnTo>
                  <a:lnTo>
                    <a:pt x="297738" y="44272"/>
                  </a:lnTo>
                  <a:lnTo>
                    <a:pt x="301879" y="44272"/>
                  </a:lnTo>
                  <a:lnTo>
                    <a:pt x="313270" y="23291"/>
                  </a:lnTo>
                  <a:lnTo>
                    <a:pt x="324853" y="44272"/>
                  </a:lnTo>
                  <a:lnTo>
                    <a:pt x="329171" y="44272"/>
                  </a:lnTo>
                  <a:close/>
                </a:path>
                <a:path w="360679" h="45084">
                  <a:moveTo>
                    <a:pt x="360553" y="698"/>
                  </a:moveTo>
                  <a:lnTo>
                    <a:pt x="330657" y="698"/>
                  </a:lnTo>
                  <a:lnTo>
                    <a:pt x="330657" y="4076"/>
                  </a:lnTo>
                  <a:lnTo>
                    <a:pt x="343573" y="4076"/>
                  </a:lnTo>
                  <a:lnTo>
                    <a:pt x="343573" y="44272"/>
                  </a:lnTo>
                  <a:lnTo>
                    <a:pt x="347332" y="44272"/>
                  </a:lnTo>
                  <a:lnTo>
                    <a:pt x="347332" y="4076"/>
                  </a:lnTo>
                  <a:lnTo>
                    <a:pt x="360108" y="4076"/>
                  </a:lnTo>
                  <a:lnTo>
                    <a:pt x="360553" y="698"/>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44" name="object 110"/>
            <p:cNvPicPr/>
            <p:nvPr/>
          </p:nvPicPr>
          <p:blipFill>
            <a:blip r:embed="rId9"/>
            <a:stretch/>
          </p:blipFill>
          <p:spPr>
            <a:xfrm>
              <a:off x="20132280" y="35430120"/>
              <a:ext cx="191160" cy="191520"/>
            </a:xfrm>
            <a:prstGeom prst="rect">
              <a:avLst/>
            </a:prstGeom>
            <a:ln w="0">
              <a:noFill/>
            </a:ln>
          </p:spPr>
        </p:pic>
        <p:sp>
          <p:nvSpPr>
            <p:cNvPr id="145" name="object 111"/>
            <p:cNvSpPr/>
            <p:nvPr/>
          </p:nvSpPr>
          <p:spPr>
            <a:xfrm>
              <a:off x="20848680" y="35682840"/>
              <a:ext cx="903240" cy="111960"/>
            </a:xfrm>
            <a:custGeom>
              <a:avLst/>
              <a:gdLst>
                <a:gd name="textAreaLeft" fmla="*/ 0 w 903240"/>
                <a:gd name="textAreaRight" fmla="*/ 903600 w 903240"/>
                <a:gd name="textAreaTop" fmla="*/ 0 h 111960"/>
                <a:gd name="textAreaBottom" fmla="*/ 112320 h 111960"/>
              </a:gdLst>
              <a:ahLst/>
              <a:cxnLst/>
              <a:rect l="textAreaLeft" t="textAreaTop" r="textAreaRight" b="textAreaBottom"/>
              <a:pathLst>
                <a:path w="360679" h="45084">
                  <a:moveTo>
                    <a:pt x="28359" y="24676"/>
                  </a:moveTo>
                  <a:lnTo>
                    <a:pt x="23596" y="21882"/>
                  </a:lnTo>
                  <a:lnTo>
                    <a:pt x="7950" y="17119"/>
                  </a:lnTo>
                  <a:lnTo>
                    <a:pt x="5588" y="15074"/>
                  </a:lnTo>
                  <a:lnTo>
                    <a:pt x="5588" y="6045"/>
                  </a:lnTo>
                  <a:lnTo>
                    <a:pt x="9283" y="3251"/>
                  </a:lnTo>
                  <a:lnTo>
                    <a:pt x="18630" y="3251"/>
                  </a:lnTo>
                  <a:lnTo>
                    <a:pt x="21564" y="4445"/>
                  </a:lnTo>
                  <a:lnTo>
                    <a:pt x="24803" y="7251"/>
                  </a:lnTo>
                  <a:lnTo>
                    <a:pt x="27025" y="4838"/>
                  </a:lnTo>
                  <a:lnTo>
                    <a:pt x="23596" y="1778"/>
                  </a:lnTo>
                  <a:lnTo>
                    <a:pt x="20154" y="0"/>
                  </a:lnTo>
                  <a:lnTo>
                    <a:pt x="6858" y="0"/>
                  </a:lnTo>
                  <a:lnTo>
                    <a:pt x="1714" y="4521"/>
                  </a:lnTo>
                  <a:lnTo>
                    <a:pt x="1714" y="16979"/>
                  </a:lnTo>
                  <a:lnTo>
                    <a:pt x="5461" y="19977"/>
                  </a:lnTo>
                  <a:lnTo>
                    <a:pt x="21882" y="25057"/>
                  </a:lnTo>
                  <a:lnTo>
                    <a:pt x="24485" y="27228"/>
                  </a:lnTo>
                  <a:lnTo>
                    <a:pt x="24485" y="38366"/>
                  </a:lnTo>
                  <a:lnTo>
                    <a:pt x="19977" y="41732"/>
                  </a:lnTo>
                  <a:lnTo>
                    <a:pt x="8763" y="41732"/>
                  </a:lnTo>
                  <a:lnTo>
                    <a:pt x="5410" y="39890"/>
                  </a:lnTo>
                  <a:lnTo>
                    <a:pt x="2222" y="37084"/>
                  </a:lnTo>
                  <a:lnTo>
                    <a:pt x="0" y="39509"/>
                  </a:lnTo>
                  <a:lnTo>
                    <a:pt x="3556" y="42875"/>
                  </a:lnTo>
                  <a:lnTo>
                    <a:pt x="7950" y="44970"/>
                  </a:lnTo>
                  <a:lnTo>
                    <a:pt x="22707" y="44970"/>
                  </a:lnTo>
                  <a:lnTo>
                    <a:pt x="28359" y="39827"/>
                  </a:lnTo>
                  <a:lnTo>
                    <a:pt x="28359" y="24676"/>
                  </a:lnTo>
                  <a:close/>
                </a:path>
                <a:path w="360679" h="45084">
                  <a:moveTo>
                    <a:pt x="65417" y="44272"/>
                  </a:moveTo>
                  <a:lnTo>
                    <a:pt x="61455" y="32372"/>
                  </a:lnTo>
                  <a:lnTo>
                    <a:pt x="60375" y="29133"/>
                  </a:lnTo>
                  <a:lnTo>
                    <a:pt x="56565" y="17703"/>
                  </a:lnTo>
                  <a:lnTo>
                    <a:pt x="56565" y="29133"/>
                  </a:lnTo>
                  <a:lnTo>
                    <a:pt x="40284" y="29133"/>
                  </a:lnTo>
                  <a:lnTo>
                    <a:pt x="48488" y="3810"/>
                  </a:lnTo>
                  <a:lnTo>
                    <a:pt x="56565" y="29133"/>
                  </a:lnTo>
                  <a:lnTo>
                    <a:pt x="56565" y="17703"/>
                  </a:lnTo>
                  <a:lnTo>
                    <a:pt x="51943" y="3810"/>
                  </a:lnTo>
                  <a:lnTo>
                    <a:pt x="50901" y="698"/>
                  </a:lnTo>
                  <a:lnTo>
                    <a:pt x="46139" y="698"/>
                  </a:lnTo>
                  <a:lnTo>
                    <a:pt x="31559" y="44272"/>
                  </a:lnTo>
                  <a:lnTo>
                    <a:pt x="35445" y="44272"/>
                  </a:lnTo>
                  <a:lnTo>
                    <a:pt x="39268" y="32372"/>
                  </a:lnTo>
                  <a:lnTo>
                    <a:pt x="57594" y="32372"/>
                  </a:lnTo>
                  <a:lnTo>
                    <a:pt x="61404" y="44272"/>
                  </a:lnTo>
                  <a:lnTo>
                    <a:pt x="65417" y="44272"/>
                  </a:lnTo>
                  <a:close/>
                </a:path>
                <a:path w="360679" h="45084">
                  <a:moveTo>
                    <a:pt x="111099" y="44272"/>
                  </a:moveTo>
                  <a:lnTo>
                    <a:pt x="106908" y="698"/>
                  </a:lnTo>
                  <a:lnTo>
                    <a:pt x="101561" y="698"/>
                  </a:lnTo>
                  <a:lnTo>
                    <a:pt x="91135" y="34671"/>
                  </a:lnTo>
                  <a:lnTo>
                    <a:pt x="80314" y="698"/>
                  </a:lnTo>
                  <a:lnTo>
                    <a:pt x="75031" y="698"/>
                  </a:lnTo>
                  <a:lnTo>
                    <a:pt x="70891" y="44272"/>
                  </a:lnTo>
                  <a:lnTo>
                    <a:pt x="74523" y="44272"/>
                  </a:lnTo>
                  <a:lnTo>
                    <a:pt x="77711" y="8712"/>
                  </a:lnTo>
                  <a:lnTo>
                    <a:pt x="77889" y="4394"/>
                  </a:lnTo>
                  <a:lnTo>
                    <a:pt x="89217" y="39128"/>
                  </a:lnTo>
                  <a:lnTo>
                    <a:pt x="92849" y="39128"/>
                  </a:lnTo>
                  <a:lnTo>
                    <a:pt x="103784" y="4394"/>
                  </a:lnTo>
                  <a:lnTo>
                    <a:pt x="104051" y="8394"/>
                  </a:lnTo>
                  <a:lnTo>
                    <a:pt x="104736" y="16408"/>
                  </a:lnTo>
                  <a:lnTo>
                    <a:pt x="107416" y="44272"/>
                  </a:lnTo>
                  <a:lnTo>
                    <a:pt x="111099" y="44272"/>
                  </a:lnTo>
                  <a:close/>
                </a:path>
                <a:path w="360679" h="45084">
                  <a:moveTo>
                    <a:pt x="149428" y="4699"/>
                  </a:moveTo>
                  <a:lnTo>
                    <a:pt x="148094" y="3810"/>
                  </a:lnTo>
                  <a:lnTo>
                    <a:pt x="145415" y="2019"/>
                  </a:lnTo>
                  <a:lnTo>
                    <a:pt x="145415" y="6426"/>
                  </a:lnTo>
                  <a:lnTo>
                    <a:pt x="145415" y="21818"/>
                  </a:lnTo>
                  <a:lnTo>
                    <a:pt x="140398" y="24168"/>
                  </a:lnTo>
                  <a:lnTo>
                    <a:pt x="126898" y="24168"/>
                  </a:lnTo>
                  <a:lnTo>
                    <a:pt x="126898" y="3810"/>
                  </a:lnTo>
                  <a:lnTo>
                    <a:pt x="140906" y="3810"/>
                  </a:lnTo>
                  <a:lnTo>
                    <a:pt x="145415" y="6426"/>
                  </a:lnTo>
                  <a:lnTo>
                    <a:pt x="145415" y="2019"/>
                  </a:lnTo>
                  <a:lnTo>
                    <a:pt x="143446" y="698"/>
                  </a:lnTo>
                  <a:lnTo>
                    <a:pt x="123088" y="698"/>
                  </a:lnTo>
                  <a:lnTo>
                    <a:pt x="123088" y="44272"/>
                  </a:lnTo>
                  <a:lnTo>
                    <a:pt x="126898" y="44272"/>
                  </a:lnTo>
                  <a:lnTo>
                    <a:pt x="126898" y="27292"/>
                  </a:lnTo>
                  <a:lnTo>
                    <a:pt x="142621" y="27292"/>
                  </a:lnTo>
                  <a:lnTo>
                    <a:pt x="148285" y="24168"/>
                  </a:lnTo>
                  <a:lnTo>
                    <a:pt x="149428" y="23533"/>
                  </a:lnTo>
                  <a:lnTo>
                    <a:pt x="149428" y="4699"/>
                  </a:lnTo>
                  <a:close/>
                </a:path>
                <a:path w="360679" h="45084">
                  <a:moveTo>
                    <a:pt x="181381" y="40843"/>
                  </a:moveTo>
                  <a:lnTo>
                    <a:pt x="163182" y="40843"/>
                  </a:lnTo>
                  <a:lnTo>
                    <a:pt x="163182" y="698"/>
                  </a:lnTo>
                  <a:lnTo>
                    <a:pt x="159372" y="698"/>
                  </a:lnTo>
                  <a:lnTo>
                    <a:pt x="159372" y="44272"/>
                  </a:lnTo>
                  <a:lnTo>
                    <a:pt x="180873" y="44272"/>
                  </a:lnTo>
                  <a:lnTo>
                    <a:pt x="181381" y="40843"/>
                  </a:lnTo>
                  <a:close/>
                </a:path>
                <a:path w="360679" h="45084">
                  <a:moveTo>
                    <a:pt x="212318" y="41097"/>
                  </a:moveTo>
                  <a:lnTo>
                    <a:pt x="193548" y="41097"/>
                  </a:lnTo>
                  <a:lnTo>
                    <a:pt x="193548" y="23291"/>
                  </a:lnTo>
                  <a:lnTo>
                    <a:pt x="209003" y="23291"/>
                  </a:lnTo>
                  <a:lnTo>
                    <a:pt x="209003" y="20104"/>
                  </a:lnTo>
                  <a:lnTo>
                    <a:pt x="193548" y="20104"/>
                  </a:lnTo>
                  <a:lnTo>
                    <a:pt x="193548" y="3873"/>
                  </a:lnTo>
                  <a:lnTo>
                    <a:pt x="211416" y="3873"/>
                  </a:lnTo>
                  <a:lnTo>
                    <a:pt x="211874" y="698"/>
                  </a:lnTo>
                  <a:lnTo>
                    <a:pt x="189738" y="698"/>
                  </a:lnTo>
                  <a:lnTo>
                    <a:pt x="189738" y="44272"/>
                  </a:lnTo>
                  <a:lnTo>
                    <a:pt x="212318" y="44272"/>
                  </a:lnTo>
                  <a:lnTo>
                    <a:pt x="212318" y="41097"/>
                  </a:lnTo>
                  <a:close/>
                </a:path>
                <a:path w="360679" h="45084">
                  <a:moveTo>
                    <a:pt x="263855" y="698"/>
                  </a:moveTo>
                  <a:lnTo>
                    <a:pt x="233959" y="698"/>
                  </a:lnTo>
                  <a:lnTo>
                    <a:pt x="233959" y="4076"/>
                  </a:lnTo>
                  <a:lnTo>
                    <a:pt x="246875" y="4076"/>
                  </a:lnTo>
                  <a:lnTo>
                    <a:pt x="246875" y="44272"/>
                  </a:lnTo>
                  <a:lnTo>
                    <a:pt x="250634" y="44272"/>
                  </a:lnTo>
                  <a:lnTo>
                    <a:pt x="250634" y="4076"/>
                  </a:lnTo>
                  <a:lnTo>
                    <a:pt x="263410" y="4076"/>
                  </a:lnTo>
                  <a:lnTo>
                    <a:pt x="263855" y="698"/>
                  </a:lnTo>
                  <a:close/>
                </a:path>
                <a:path w="360679" h="45084">
                  <a:moveTo>
                    <a:pt x="294157" y="41097"/>
                  </a:moveTo>
                  <a:lnTo>
                    <a:pt x="275399" y="41097"/>
                  </a:lnTo>
                  <a:lnTo>
                    <a:pt x="275399" y="23291"/>
                  </a:lnTo>
                  <a:lnTo>
                    <a:pt x="290855" y="23291"/>
                  </a:lnTo>
                  <a:lnTo>
                    <a:pt x="290855" y="20104"/>
                  </a:lnTo>
                  <a:lnTo>
                    <a:pt x="275399" y="20104"/>
                  </a:lnTo>
                  <a:lnTo>
                    <a:pt x="275399" y="3873"/>
                  </a:lnTo>
                  <a:lnTo>
                    <a:pt x="293268" y="3873"/>
                  </a:lnTo>
                  <a:lnTo>
                    <a:pt x="293712" y="698"/>
                  </a:lnTo>
                  <a:lnTo>
                    <a:pt x="271589" y="698"/>
                  </a:lnTo>
                  <a:lnTo>
                    <a:pt x="271589" y="44272"/>
                  </a:lnTo>
                  <a:lnTo>
                    <a:pt x="294157" y="44272"/>
                  </a:lnTo>
                  <a:lnTo>
                    <a:pt x="294157" y="41097"/>
                  </a:lnTo>
                  <a:close/>
                </a:path>
                <a:path w="360679" h="45084">
                  <a:moveTo>
                    <a:pt x="329171" y="44272"/>
                  </a:moveTo>
                  <a:lnTo>
                    <a:pt x="315556" y="20675"/>
                  </a:lnTo>
                  <a:lnTo>
                    <a:pt x="327393" y="698"/>
                  </a:lnTo>
                  <a:lnTo>
                    <a:pt x="323253" y="698"/>
                  </a:lnTo>
                  <a:lnTo>
                    <a:pt x="313321" y="18389"/>
                  </a:lnTo>
                  <a:lnTo>
                    <a:pt x="303403" y="698"/>
                  </a:lnTo>
                  <a:lnTo>
                    <a:pt x="299072" y="698"/>
                  </a:lnTo>
                  <a:lnTo>
                    <a:pt x="311035" y="20866"/>
                  </a:lnTo>
                  <a:lnTo>
                    <a:pt x="297738" y="44272"/>
                  </a:lnTo>
                  <a:lnTo>
                    <a:pt x="301879" y="44272"/>
                  </a:lnTo>
                  <a:lnTo>
                    <a:pt x="313258" y="23291"/>
                  </a:lnTo>
                  <a:lnTo>
                    <a:pt x="324840" y="44272"/>
                  </a:lnTo>
                  <a:lnTo>
                    <a:pt x="329171" y="44272"/>
                  </a:lnTo>
                  <a:close/>
                </a:path>
                <a:path w="360679" h="45084">
                  <a:moveTo>
                    <a:pt x="360553" y="698"/>
                  </a:moveTo>
                  <a:lnTo>
                    <a:pt x="330644" y="698"/>
                  </a:lnTo>
                  <a:lnTo>
                    <a:pt x="330644" y="4076"/>
                  </a:lnTo>
                  <a:lnTo>
                    <a:pt x="343573" y="4076"/>
                  </a:lnTo>
                  <a:lnTo>
                    <a:pt x="343573" y="44272"/>
                  </a:lnTo>
                  <a:lnTo>
                    <a:pt x="347319" y="44272"/>
                  </a:lnTo>
                  <a:lnTo>
                    <a:pt x="347319" y="4076"/>
                  </a:lnTo>
                  <a:lnTo>
                    <a:pt x="360108" y="4076"/>
                  </a:lnTo>
                  <a:lnTo>
                    <a:pt x="360553" y="698"/>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46" name="object 112"/>
            <p:cNvPicPr/>
            <p:nvPr/>
          </p:nvPicPr>
          <p:blipFill>
            <a:blip r:embed="rId10"/>
            <a:stretch/>
          </p:blipFill>
          <p:spPr>
            <a:xfrm>
              <a:off x="21202560" y="35430120"/>
              <a:ext cx="191160" cy="191520"/>
            </a:xfrm>
            <a:prstGeom prst="rect">
              <a:avLst/>
            </a:prstGeom>
            <a:ln w="0">
              <a:noFill/>
            </a:ln>
          </p:spPr>
        </p:pic>
        <p:pic>
          <p:nvPicPr>
            <p:cNvPr id="147" name="object 113"/>
            <p:cNvPicPr/>
            <p:nvPr/>
          </p:nvPicPr>
          <p:blipFill>
            <a:blip r:embed="rId11"/>
            <a:stretch/>
          </p:blipFill>
          <p:spPr>
            <a:xfrm>
              <a:off x="15998040" y="30130920"/>
              <a:ext cx="5299200" cy="5026680"/>
            </a:xfrm>
            <a:prstGeom prst="rect">
              <a:avLst/>
            </a:prstGeom>
            <a:ln w="0">
              <a:noFill/>
            </a:ln>
          </p:spPr>
        </p:pic>
        <p:sp>
          <p:nvSpPr>
            <p:cNvPr id="148" name="object 114"/>
            <p:cNvSpPr/>
            <p:nvPr/>
          </p:nvSpPr>
          <p:spPr>
            <a:xfrm>
              <a:off x="22831200" y="32940360"/>
              <a:ext cx="5569920" cy="2355480"/>
            </a:xfrm>
            <a:custGeom>
              <a:avLst/>
              <a:gdLst>
                <a:gd name="textAreaLeft" fmla="*/ 0 w 5569920"/>
                <a:gd name="textAreaRight" fmla="*/ 5570280 w 5569920"/>
                <a:gd name="textAreaTop" fmla="*/ 0 h 2355480"/>
                <a:gd name="textAreaBottom" fmla="*/ 2355840 h 2355480"/>
              </a:gdLst>
              <a:ahLst/>
              <a:cxnLst/>
              <a:rect l="textAreaLeft" t="textAreaTop" r="textAreaRight" b="textAreaBottom"/>
              <a:pathLst>
                <a:path w="2222500" h="939800">
                  <a:moveTo>
                    <a:pt x="2222487" y="203200"/>
                  </a:moveTo>
                  <a:lnTo>
                    <a:pt x="2122347" y="203200"/>
                  </a:lnTo>
                  <a:lnTo>
                    <a:pt x="2122347" y="215900"/>
                  </a:lnTo>
                  <a:lnTo>
                    <a:pt x="2122347" y="520700"/>
                  </a:lnTo>
                  <a:lnTo>
                    <a:pt x="2122347" y="533400"/>
                  </a:lnTo>
                  <a:lnTo>
                    <a:pt x="2122347" y="736600"/>
                  </a:lnTo>
                  <a:lnTo>
                    <a:pt x="2020938" y="736600"/>
                  </a:lnTo>
                  <a:lnTo>
                    <a:pt x="2020938" y="533400"/>
                  </a:lnTo>
                  <a:lnTo>
                    <a:pt x="2122347" y="533400"/>
                  </a:lnTo>
                  <a:lnTo>
                    <a:pt x="2122347" y="520700"/>
                  </a:lnTo>
                  <a:lnTo>
                    <a:pt x="2020938" y="520700"/>
                  </a:lnTo>
                  <a:lnTo>
                    <a:pt x="2020938" y="215900"/>
                  </a:lnTo>
                  <a:lnTo>
                    <a:pt x="2122347" y="215900"/>
                  </a:lnTo>
                  <a:lnTo>
                    <a:pt x="2122347" y="203200"/>
                  </a:lnTo>
                  <a:lnTo>
                    <a:pt x="2015642" y="203200"/>
                  </a:lnTo>
                  <a:lnTo>
                    <a:pt x="2015642" y="215900"/>
                  </a:lnTo>
                  <a:lnTo>
                    <a:pt x="2015642" y="520700"/>
                  </a:lnTo>
                  <a:lnTo>
                    <a:pt x="2015642" y="533400"/>
                  </a:lnTo>
                  <a:lnTo>
                    <a:pt x="2015642" y="736600"/>
                  </a:lnTo>
                  <a:lnTo>
                    <a:pt x="1914232" y="736600"/>
                  </a:lnTo>
                  <a:lnTo>
                    <a:pt x="1914232" y="533400"/>
                  </a:lnTo>
                  <a:lnTo>
                    <a:pt x="2015642" y="533400"/>
                  </a:lnTo>
                  <a:lnTo>
                    <a:pt x="2015642" y="520700"/>
                  </a:lnTo>
                  <a:lnTo>
                    <a:pt x="1914232" y="520700"/>
                  </a:lnTo>
                  <a:lnTo>
                    <a:pt x="1914232" y="215900"/>
                  </a:lnTo>
                  <a:lnTo>
                    <a:pt x="2015642" y="215900"/>
                  </a:lnTo>
                  <a:lnTo>
                    <a:pt x="2015642" y="203200"/>
                  </a:lnTo>
                  <a:lnTo>
                    <a:pt x="1908924" y="203200"/>
                  </a:lnTo>
                  <a:lnTo>
                    <a:pt x="1908924" y="215900"/>
                  </a:lnTo>
                  <a:lnTo>
                    <a:pt x="1908924" y="520700"/>
                  </a:lnTo>
                  <a:lnTo>
                    <a:pt x="1908924" y="533400"/>
                  </a:lnTo>
                  <a:lnTo>
                    <a:pt x="1908924" y="736600"/>
                  </a:lnTo>
                  <a:lnTo>
                    <a:pt x="1807502" y="736600"/>
                  </a:lnTo>
                  <a:lnTo>
                    <a:pt x="1807502" y="533400"/>
                  </a:lnTo>
                  <a:lnTo>
                    <a:pt x="1908924" y="533400"/>
                  </a:lnTo>
                  <a:lnTo>
                    <a:pt x="1908924" y="520700"/>
                  </a:lnTo>
                  <a:lnTo>
                    <a:pt x="1807502" y="520700"/>
                  </a:lnTo>
                  <a:lnTo>
                    <a:pt x="1807502" y="215900"/>
                  </a:lnTo>
                  <a:lnTo>
                    <a:pt x="1908924" y="215900"/>
                  </a:lnTo>
                  <a:lnTo>
                    <a:pt x="1908924" y="203200"/>
                  </a:lnTo>
                  <a:lnTo>
                    <a:pt x="1802218" y="203200"/>
                  </a:lnTo>
                  <a:lnTo>
                    <a:pt x="1802218" y="215900"/>
                  </a:lnTo>
                  <a:lnTo>
                    <a:pt x="1802218" y="520700"/>
                  </a:lnTo>
                  <a:lnTo>
                    <a:pt x="1802218" y="533400"/>
                  </a:lnTo>
                  <a:lnTo>
                    <a:pt x="1802218" y="736600"/>
                  </a:lnTo>
                  <a:lnTo>
                    <a:pt x="1700796" y="736600"/>
                  </a:lnTo>
                  <a:lnTo>
                    <a:pt x="1700796" y="533400"/>
                  </a:lnTo>
                  <a:lnTo>
                    <a:pt x="1802218" y="533400"/>
                  </a:lnTo>
                  <a:lnTo>
                    <a:pt x="1802218" y="520700"/>
                  </a:lnTo>
                  <a:lnTo>
                    <a:pt x="1700796" y="520700"/>
                  </a:lnTo>
                  <a:lnTo>
                    <a:pt x="1700796" y="215900"/>
                  </a:lnTo>
                  <a:lnTo>
                    <a:pt x="1802218" y="215900"/>
                  </a:lnTo>
                  <a:lnTo>
                    <a:pt x="1802218" y="203200"/>
                  </a:lnTo>
                  <a:lnTo>
                    <a:pt x="1695500" y="203200"/>
                  </a:lnTo>
                  <a:lnTo>
                    <a:pt x="1695500" y="215900"/>
                  </a:lnTo>
                  <a:lnTo>
                    <a:pt x="1695500" y="520700"/>
                  </a:lnTo>
                  <a:lnTo>
                    <a:pt x="1695500" y="533400"/>
                  </a:lnTo>
                  <a:lnTo>
                    <a:pt x="1695500" y="736600"/>
                  </a:lnTo>
                  <a:lnTo>
                    <a:pt x="1594091" y="736600"/>
                  </a:lnTo>
                  <a:lnTo>
                    <a:pt x="1594091" y="533400"/>
                  </a:lnTo>
                  <a:lnTo>
                    <a:pt x="1695500" y="533400"/>
                  </a:lnTo>
                  <a:lnTo>
                    <a:pt x="1695500" y="520700"/>
                  </a:lnTo>
                  <a:lnTo>
                    <a:pt x="1594091" y="520700"/>
                  </a:lnTo>
                  <a:lnTo>
                    <a:pt x="1594091" y="215900"/>
                  </a:lnTo>
                  <a:lnTo>
                    <a:pt x="1695500" y="215900"/>
                  </a:lnTo>
                  <a:lnTo>
                    <a:pt x="1695500" y="203200"/>
                  </a:lnTo>
                  <a:lnTo>
                    <a:pt x="1588795" y="203200"/>
                  </a:lnTo>
                  <a:lnTo>
                    <a:pt x="1588795" y="215900"/>
                  </a:lnTo>
                  <a:lnTo>
                    <a:pt x="1588795" y="520700"/>
                  </a:lnTo>
                  <a:lnTo>
                    <a:pt x="1588795" y="533400"/>
                  </a:lnTo>
                  <a:lnTo>
                    <a:pt x="1588795" y="736600"/>
                  </a:lnTo>
                  <a:lnTo>
                    <a:pt x="1487385" y="736600"/>
                  </a:lnTo>
                  <a:lnTo>
                    <a:pt x="1487385" y="533400"/>
                  </a:lnTo>
                  <a:lnTo>
                    <a:pt x="1588795" y="533400"/>
                  </a:lnTo>
                  <a:lnTo>
                    <a:pt x="1588795" y="520700"/>
                  </a:lnTo>
                  <a:lnTo>
                    <a:pt x="1487385" y="520700"/>
                  </a:lnTo>
                  <a:lnTo>
                    <a:pt x="1487385" y="215900"/>
                  </a:lnTo>
                  <a:lnTo>
                    <a:pt x="1588795" y="215900"/>
                  </a:lnTo>
                  <a:lnTo>
                    <a:pt x="1588795" y="203200"/>
                  </a:lnTo>
                  <a:lnTo>
                    <a:pt x="1482090" y="203200"/>
                  </a:lnTo>
                  <a:lnTo>
                    <a:pt x="1482090" y="215900"/>
                  </a:lnTo>
                  <a:lnTo>
                    <a:pt x="1482090" y="520700"/>
                  </a:lnTo>
                  <a:lnTo>
                    <a:pt x="1482090" y="533400"/>
                  </a:lnTo>
                  <a:lnTo>
                    <a:pt x="1482090" y="736600"/>
                  </a:lnTo>
                  <a:lnTo>
                    <a:pt x="1380667" y="736600"/>
                  </a:lnTo>
                  <a:lnTo>
                    <a:pt x="1380667" y="533400"/>
                  </a:lnTo>
                  <a:lnTo>
                    <a:pt x="1482090" y="533400"/>
                  </a:lnTo>
                  <a:lnTo>
                    <a:pt x="1482090" y="520700"/>
                  </a:lnTo>
                  <a:lnTo>
                    <a:pt x="1380667" y="520700"/>
                  </a:lnTo>
                  <a:lnTo>
                    <a:pt x="1380667" y="215900"/>
                  </a:lnTo>
                  <a:lnTo>
                    <a:pt x="1482090" y="215900"/>
                  </a:lnTo>
                  <a:lnTo>
                    <a:pt x="1482090" y="203200"/>
                  </a:lnTo>
                  <a:lnTo>
                    <a:pt x="1375371" y="203200"/>
                  </a:lnTo>
                  <a:lnTo>
                    <a:pt x="1375371" y="215900"/>
                  </a:lnTo>
                  <a:lnTo>
                    <a:pt x="1375371" y="520700"/>
                  </a:lnTo>
                  <a:lnTo>
                    <a:pt x="1375371" y="533400"/>
                  </a:lnTo>
                  <a:lnTo>
                    <a:pt x="1375371" y="736600"/>
                  </a:lnTo>
                  <a:lnTo>
                    <a:pt x="1273962" y="736600"/>
                  </a:lnTo>
                  <a:lnTo>
                    <a:pt x="1273962" y="533400"/>
                  </a:lnTo>
                  <a:lnTo>
                    <a:pt x="1375371" y="533400"/>
                  </a:lnTo>
                  <a:lnTo>
                    <a:pt x="1375371" y="520700"/>
                  </a:lnTo>
                  <a:lnTo>
                    <a:pt x="1273962" y="520700"/>
                  </a:lnTo>
                  <a:lnTo>
                    <a:pt x="1273962" y="215900"/>
                  </a:lnTo>
                  <a:lnTo>
                    <a:pt x="1375371" y="215900"/>
                  </a:lnTo>
                  <a:lnTo>
                    <a:pt x="1375371" y="203200"/>
                  </a:lnTo>
                  <a:lnTo>
                    <a:pt x="1268653" y="203200"/>
                  </a:lnTo>
                  <a:lnTo>
                    <a:pt x="1268653" y="215900"/>
                  </a:lnTo>
                  <a:lnTo>
                    <a:pt x="1268653" y="520700"/>
                  </a:lnTo>
                  <a:lnTo>
                    <a:pt x="1268653" y="533400"/>
                  </a:lnTo>
                  <a:lnTo>
                    <a:pt x="1268653" y="736600"/>
                  </a:lnTo>
                  <a:lnTo>
                    <a:pt x="1167244" y="736600"/>
                  </a:lnTo>
                  <a:lnTo>
                    <a:pt x="1167244" y="533400"/>
                  </a:lnTo>
                  <a:lnTo>
                    <a:pt x="1268653" y="533400"/>
                  </a:lnTo>
                  <a:lnTo>
                    <a:pt x="1268653" y="520700"/>
                  </a:lnTo>
                  <a:lnTo>
                    <a:pt x="1167244" y="520700"/>
                  </a:lnTo>
                  <a:lnTo>
                    <a:pt x="1167244" y="215900"/>
                  </a:lnTo>
                  <a:lnTo>
                    <a:pt x="1268653" y="215900"/>
                  </a:lnTo>
                  <a:lnTo>
                    <a:pt x="1268653" y="203200"/>
                  </a:lnTo>
                  <a:lnTo>
                    <a:pt x="1161948" y="203200"/>
                  </a:lnTo>
                  <a:lnTo>
                    <a:pt x="1161948" y="215900"/>
                  </a:lnTo>
                  <a:lnTo>
                    <a:pt x="1161948" y="520700"/>
                  </a:lnTo>
                  <a:lnTo>
                    <a:pt x="1161948" y="533400"/>
                  </a:lnTo>
                  <a:lnTo>
                    <a:pt x="1161948" y="736600"/>
                  </a:lnTo>
                  <a:lnTo>
                    <a:pt x="1060526" y="736600"/>
                  </a:lnTo>
                  <a:lnTo>
                    <a:pt x="1060526" y="533400"/>
                  </a:lnTo>
                  <a:lnTo>
                    <a:pt x="1161948" y="533400"/>
                  </a:lnTo>
                  <a:lnTo>
                    <a:pt x="1161948" y="520700"/>
                  </a:lnTo>
                  <a:lnTo>
                    <a:pt x="1060526" y="520700"/>
                  </a:lnTo>
                  <a:lnTo>
                    <a:pt x="1060526" y="215900"/>
                  </a:lnTo>
                  <a:lnTo>
                    <a:pt x="1161948" y="215900"/>
                  </a:lnTo>
                  <a:lnTo>
                    <a:pt x="1161948" y="203200"/>
                  </a:lnTo>
                  <a:lnTo>
                    <a:pt x="1055230" y="203200"/>
                  </a:lnTo>
                  <a:lnTo>
                    <a:pt x="1055230" y="215900"/>
                  </a:lnTo>
                  <a:lnTo>
                    <a:pt x="1055230" y="520700"/>
                  </a:lnTo>
                  <a:lnTo>
                    <a:pt x="1055230" y="533400"/>
                  </a:lnTo>
                  <a:lnTo>
                    <a:pt x="1055230" y="736600"/>
                  </a:lnTo>
                  <a:lnTo>
                    <a:pt x="953820" y="736600"/>
                  </a:lnTo>
                  <a:lnTo>
                    <a:pt x="953820" y="533400"/>
                  </a:lnTo>
                  <a:lnTo>
                    <a:pt x="1055230" y="533400"/>
                  </a:lnTo>
                  <a:lnTo>
                    <a:pt x="1055230" y="520700"/>
                  </a:lnTo>
                  <a:lnTo>
                    <a:pt x="953820" y="520700"/>
                  </a:lnTo>
                  <a:lnTo>
                    <a:pt x="953820" y="215900"/>
                  </a:lnTo>
                  <a:lnTo>
                    <a:pt x="1055230" y="215900"/>
                  </a:lnTo>
                  <a:lnTo>
                    <a:pt x="1055230" y="203200"/>
                  </a:lnTo>
                  <a:lnTo>
                    <a:pt x="948524" y="203200"/>
                  </a:lnTo>
                  <a:lnTo>
                    <a:pt x="948524" y="215900"/>
                  </a:lnTo>
                  <a:lnTo>
                    <a:pt x="948524" y="520700"/>
                  </a:lnTo>
                  <a:lnTo>
                    <a:pt x="948524" y="533400"/>
                  </a:lnTo>
                  <a:lnTo>
                    <a:pt x="948524" y="736600"/>
                  </a:lnTo>
                  <a:lnTo>
                    <a:pt x="847115" y="736600"/>
                  </a:lnTo>
                  <a:lnTo>
                    <a:pt x="847115" y="533400"/>
                  </a:lnTo>
                  <a:lnTo>
                    <a:pt x="948524" y="533400"/>
                  </a:lnTo>
                  <a:lnTo>
                    <a:pt x="948524" y="520700"/>
                  </a:lnTo>
                  <a:lnTo>
                    <a:pt x="847115" y="520700"/>
                  </a:lnTo>
                  <a:lnTo>
                    <a:pt x="847115" y="215900"/>
                  </a:lnTo>
                  <a:lnTo>
                    <a:pt x="948524" y="215900"/>
                  </a:lnTo>
                  <a:lnTo>
                    <a:pt x="948524" y="203200"/>
                  </a:lnTo>
                  <a:lnTo>
                    <a:pt x="847115" y="203200"/>
                  </a:lnTo>
                  <a:lnTo>
                    <a:pt x="847115" y="0"/>
                  </a:lnTo>
                  <a:lnTo>
                    <a:pt x="841806" y="0"/>
                  </a:lnTo>
                  <a:lnTo>
                    <a:pt x="841806" y="736600"/>
                  </a:lnTo>
                  <a:lnTo>
                    <a:pt x="740397" y="736600"/>
                  </a:lnTo>
                  <a:lnTo>
                    <a:pt x="740397" y="533400"/>
                  </a:lnTo>
                  <a:lnTo>
                    <a:pt x="841806" y="533400"/>
                  </a:lnTo>
                  <a:lnTo>
                    <a:pt x="841806" y="520700"/>
                  </a:lnTo>
                  <a:lnTo>
                    <a:pt x="740397" y="520700"/>
                  </a:lnTo>
                  <a:lnTo>
                    <a:pt x="740397" y="215900"/>
                  </a:lnTo>
                  <a:lnTo>
                    <a:pt x="841806" y="215900"/>
                  </a:lnTo>
                  <a:lnTo>
                    <a:pt x="841806" y="203200"/>
                  </a:lnTo>
                  <a:lnTo>
                    <a:pt x="740397" y="203200"/>
                  </a:lnTo>
                  <a:lnTo>
                    <a:pt x="740397" y="0"/>
                  </a:lnTo>
                  <a:lnTo>
                    <a:pt x="735101" y="0"/>
                  </a:lnTo>
                  <a:lnTo>
                    <a:pt x="735101" y="736600"/>
                  </a:lnTo>
                  <a:lnTo>
                    <a:pt x="633679" y="736600"/>
                  </a:lnTo>
                  <a:lnTo>
                    <a:pt x="633679" y="533400"/>
                  </a:lnTo>
                  <a:lnTo>
                    <a:pt x="735101" y="533400"/>
                  </a:lnTo>
                  <a:lnTo>
                    <a:pt x="735101" y="520700"/>
                  </a:lnTo>
                  <a:lnTo>
                    <a:pt x="633679" y="520700"/>
                  </a:lnTo>
                  <a:lnTo>
                    <a:pt x="633679" y="215900"/>
                  </a:lnTo>
                  <a:lnTo>
                    <a:pt x="735101" y="215900"/>
                  </a:lnTo>
                  <a:lnTo>
                    <a:pt x="735101" y="203200"/>
                  </a:lnTo>
                  <a:lnTo>
                    <a:pt x="633679" y="203200"/>
                  </a:lnTo>
                  <a:lnTo>
                    <a:pt x="633679" y="0"/>
                  </a:lnTo>
                  <a:lnTo>
                    <a:pt x="628383" y="0"/>
                  </a:lnTo>
                  <a:lnTo>
                    <a:pt x="628383" y="736600"/>
                  </a:lnTo>
                  <a:lnTo>
                    <a:pt x="526973" y="736600"/>
                  </a:lnTo>
                  <a:lnTo>
                    <a:pt x="526973" y="533400"/>
                  </a:lnTo>
                  <a:lnTo>
                    <a:pt x="628383" y="533400"/>
                  </a:lnTo>
                  <a:lnTo>
                    <a:pt x="628383" y="520700"/>
                  </a:lnTo>
                  <a:lnTo>
                    <a:pt x="526973" y="520700"/>
                  </a:lnTo>
                  <a:lnTo>
                    <a:pt x="526973" y="215900"/>
                  </a:lnTo>
                  <a:lnTo>
                    <a:pt x="628383" y="215900"/>
                  </a:lnTo>
                  <a:lnTo>
                    <a:pt x="628383" y="203200"/>
                  </a:lnTo>
                  <a:lnTo>
                    <a:pt x="526973" y="203200"/>
                  </a:lnTo>
                  <a:lnTo>
                    <a:pt x="526973" y="0"/>
                  </a:lnTo>
                  <a:lnTo>
                    <a:pt x="521677" y="0"/>
                  </a:lnTo>
                  <a:lnTo>
                    <a:pt x="521677" y="736600"/>
                  </a:lnTo>
                  <a:lnTo>
                    <a:pt x="420268" y="736600"/>
                  </a:lnTo>
                  <a:lnTo>
                    <a:pt x="420268" y="533400"/>
                  </a:lnTo>
                  <a:lnTo>
                    <a:pt x="521677" y="533400"/>
                  </a:lnTo>
                  <a:lnTo>
                    <a:pt x="521677" y="520700"/>
                  </a:lnTo>
                  <a:lnTo>
                    <a:pt x="420268" y="520700"/>
                  </a:lnTo>
                  <a:lnTo>
                    <a:pt x="420268" y="215900"/>
                  </a:lnTo>
                  <a:lnTo>
                    <a:pt x="521677" y="215900"/>
                  </a:lnTo>
                  <a:lnTo>
                    <a:pt x="521677" y="203200"/>
                  </a:lnTo>
                  <a:lnTo>
                    <a:pt x="420268" y="203200"/>
                  </a:lnTo>
                  <a:lnTo>
                    <a:pt x="420268" y="0"/>
                  </a:lnTo>
                  <a:lnTo>
                    <a:pt x="414972" y="0"/>
                  </a:lnTo>
                  <a:lnTo>
                    <a:pt x="414972" y="736600"/>
                  </a:lnTo>
                  <a:lnTo>
                    <a:pt x="313563" y="736600"/>
                  </a:lnTo>
                  <a:lnTo>
                    <a:pt x="313563" y="533400"/>
                  </a:lnTo>
                  <a:lnTo>
                    <a:pt x="414972" y="533400"/>
                  </a:lnTo>
                  <a:lnTo>
                    <a:pt x="414972" y="520700"/>
                  </a:lnTo>
                  <a:lnTo>
                    <a:pt x="313563" y="520700"/>
                  </a:lnTo>
                  <a:lnTo>
                    <a:pt x="313563" y="215900"/>
                  </a:lnTo>
                  <a:lnTo>
                    <a:pt x="414972" y="215900"/>
                  </a:lnTo>
                  <a:lnTo>
                    <a:pt x="414972" y="203200"/>
                  </a:lnTo>
                  <a:lnTo>
                    <a:pt x="313563" y="203200"/>
                  </a:lnTo>
                  <a:lnTo>
                    <a:pt x="313563" y="0"/>
                  </a:lnTo>
                  <a:lnTo>
                    <a:pt x="308254" y="0"/>
                  </a:lnTo>
                  <a:lnTo>
                    <a:pt x="308254" y="736600"/>
                  </a:lnTo>
                  <a:lnTo>
                    <a:pt x="206832" y="736600"/>
                  </a:lnTo>
                  <a:lnTo>
                    <a:pt x="206832" y="533400"/>
                  </a:lnTo>
                  <a:lnTo>
                    <a:pt x="308254" y="533400"/>
                  </a:lnTo>
                  <a:lnTo>
                    <a:pt x="308254" y="520700"/>
                  </a:lnTo>
                  <a:lnTo>
                    <a:pt x="206832" y="520700"/>
                  </a:lnTo>
                  <a:lnTo>
                    <a:pt x="206832" y="215900"/>
                  </a:lnTo>
                  <a:lnTo>
                    <a:pt x="308254" y="215900"/>
                  </a:lnTo>
                  <a:lnTo>
                    <a:pt x="308254" y="203200"/>
                  </a:lnTo>
                  <a:lnTo>
                    <a:pt x="206832" y="203200"/>
                  </a:lnTo>
                  <a:lnTo>
                    <a:pt x="206832" y="0"/>
                  </a:lnTo>
                  <a:lnTo>
                    <a:pt x="201536" y="0"/>
                  </a:lnTo>
                  <a:lnTo>
                    <a:pt x="201536" y="736600"/>
                  </a:lnTo>
                  <a:lnTo>
                    <a:pt x="100126" y="736600"/>
                  </a:lnTo>
                  <a:lnTo>
                    <a:pt x="100126" y="533400"/>
                  </a:lnTo>
                  <a:lnTo>
                    <a:pt x="201536" y="533400"/>
                  </a:lnTo>
                  <a:lnTo>
                    <a:pt x="201536" y="520700"/>
                  </a:lnTo>
                  <a:lnTo>
                    <a:pt x="100126" y="520700"/>
                  </a:lnTo>
                  <a:lnTo>
                    <a:pt x="100126" y="215900"/>
                  </a:lnTo>
                  <a:lnTo>
                    <a:pt x="201536" y="215900"/>
                  </a:lnTo>
                  <a:lnTo>
                    <a:pt x="201536" y="203200"/>
                  </a:lnTo>
                  <a:lnTo>
                    <a:pt x="100126" y="203200"/>
                  </a:lnTo>
                  <a:lnTo>
                    <a:pt x="100126" y="0"/>
                  </a:lnTo>
                  <a:lnTo>
                    <a:pt x="94830" y="0"/>
                  </a:lnTo>
                  <a:lnTo>
                    <a:pt x="94830" y="203200"/>
                  </a:lnTo>
                  <a:lnTo>
                    <a:pt x="0" y="203200"/>
                  </a:lnTo>
                  <a:lnTo>
                    <a:pt x="0" y="215900"/>
                  </a:lnTo>
                  <a:lnTo>
                    <a:pt x="94830" y="215900"/>
                  </a:lnTo>
                  <a:lnTo>
                    <a:pt x="94830" y="520700"/>
                  </a:lnTo>
                  <a:lnTo>
                    <a:pt x="0" y="520700"/>
                  </a:lnTo>
                  <a:lnTo>
                    <a:pt x="0" y="533400"/>
                  </a:lnTo>
                  <a:lnTo>
                    <a:pt x="94830" y="533400"/>
                  </a:lnTo>
                  <a:lnTo>
                    <a:pt x="94830" y="736600"/>
                  </a:lnTo>
                  <a:lnTo>
                    <a:pt x="0" y="736600"/>
                  </a:lnTo>
                  <a:lnTo>
                    <a:pt x="0" y="749300"/>
                  </a:lnTo>
                  <a:lnTo>
                    <a:pt x="94830" y="749300"/>
                  </a:lnTo>
                  <a:lnTo>
                    <a:pt x="94830" y="939800"/>
                  </a:lnTo>
                  <a:lnTo>
                    <a:pt x="100126" y="939800"/>
                  </a:lnTo>
                  <a:lnTo>
                    <a:pt x="100126" y="749300"/>
                  </a:lnTo>
                  <a:lnTo>
                    <a:pt x="201536" y="749300"/>
                  </a:lnTo>
                  <a:lnTo>
                    <a:pt x="201536" y="939800"/>
                  </a:lnTo>
                  <a:lnTo>
                    <a:pt x="206832" y="939800"/>
                  </a:lnTo>
                  <a:lnTo>
                    <a:pt x="206832" y="749300"/>
                  </a:lnTo>
                  <a:lnTo>
                    <a:pt x="308254" y="749300"/>
                  </a:lnTo>
                  <a:lnTo>
                    <a:pt x="308254" y="939800"/>
                  </a:lnTo>
                  <a:lnTo>
                    <a:pt x="313563" y="939800"/>
                  </a:lnTo>
                  <a:lnTo>
                    <a:pt x="313563" y="749300"/>
                  </a:lnTo>
                  <a:lnTo>
                    <a:pt x="414972" y="749300"/>
                  </a:lnTo>
                  <a:lnTo>
                    <a:pt x="414972" y="939800"/>
                  </a:lnTo>
                  <a:lnTo>
                    <a:pt x="420268" y="939800"/>
                  </a:lnTo>
                  <a:lnTo>
                    <a:pt x="420268" y="749300"/>
                  </a:lnTo>
                  <a:lnTo>
                    <a:pt x="521677" y="749300"/>
                  </a:lnTo>
                  <a:lnTo>
                    <a:pt x="521677" y="939800"/>
                  </a:lnTo>
                  <a:lnTo>
                    <a:pt x="526973" y="939800"/>
                  </a:lnTo>
                  <a:lnTo>
                    <a:pt x="526973" y="749300"/>
                  </a:lnTo>
                  <a:lnTo>
                    <a:pt x="628383" y="749300"/>
                  </a:lnTo>
                  <a:lnTo>
                    <a:pt x="628383" y="939800"/>
                  </a:lnTo>
                  <a:lnTo>
                    <a:pt x="633679" y="939800"/>
                  </a:lnTo>
                  <a:lnTo>
                    <a:pt x="633679" y="749300"/>
                  </a:lnTo>
                  <a:lnTo>
                    <a:pt x="735101" y="749300"/>
                  </a:lnTo>
                  <a:lnTo>
                    <a:pt x="735101" y="939800"/>
                  </a:lnTo>
                  <a:lnTo>
                    <a:pt x="740397" y="939800"/>
                  </a:lnTo>
                  <a:lnTo>
                    <a:pt x="740397" y="749300"/>
                  </a:lnTo>
                  <a:lnTo>
                    <a:pt x="841806" y="749300"/>
                  </a:lnTo>
                  <a:lnTo>
                    <a:pt x="841806" y="939800"/>
                  </a:lnTo>
                  <a:lnTo>
                    <a:pt x="847115" y="939800"/>
                  </a:lnTo>
                  <a:lnTo>
                    <a:pt x="847115" y="749300"/>
                  </a:lnTo>
                  <a:lnTo>
                    <a:pt x="948524" y="749300"/>
                  </a:lnTo>
                  <a:lnTo>
                    <a:pt x="948524" y="939800"/>
                  </a:lnTo>
                  <a:lnTo>
                    <a:pt x="953820" y="939800"/>
                  </a:lnTo>
                  <a:lnTo>
                    <a:pt x="953820" y="749300"/>
                  </a:lnTo>
                  <a:lnTo>
                    <a:pt x="1055230" y="749300"/>
                  </a:lnTo>
                  <a:lnTo>
                    <a:pt x="1055230" y="939800"/>
                  </a:lnTo>
                  <a:lnTo>
                    <a:pt x="1060526" y="939800"/>
                  </a:lnTo>
                  <a:lnTo>
                    <a:pt x="1060526" y="749300"/>
                  </a:lnTo>
                  <a:lnTo>
                    <a:pt x="1161948" y="749300"/>
                  </a:lnTo>
                  <a:lnTo>
                    <a:pt x="1161948" y="939800"/>
                  </a:lnTo>
                  <a:lnTo>
                    <a:pt x="1167244" y="939800"/>
                  </a:lnTo>
                  <a:lnTo>
                    <a:pt x="1167244" y="749300"/>
                  </a:lnTo>
                  <a:lnTo>
                    <a:pt x="1268653" y="749300"/>
                  </a:lnTo>
                  <a:lnTo>
                    <a:pt x="1268653" y="939800"/>
                  </a:lnTo>
                  <a:lnTo>
                    <a:pt x="1273962" y="939800"/>
                  </a:lnTo>
                  <a:lnTo>
                    <a:pt x="1273962" y="749300"/>
                  </a:lnTo>
                  <a:lnTo>
                    <a:pt x="1375371" y="749300"/>
                  </a:lnTo>
                  <a:lnTo>
                    <a:pt x="1375371" y="939800"/>
                  </a:lnTo>
                  <a:lnTo>
                    <a:pt x="1380667" y="939800"/>
                  </a:lnTo>
                  <a:lnTo>
                    <a:pt x="1380667" y="749300"/>
                  </a:lnTo>
                  <a:lnTo>
                    <a:pt x="1482090" y="749300"/>
                  </a:lnTo>
                  <a:lnTo>
                    <a:pt x="1482077" y="939800"/>
                  </a:lnTo>
                  <a:lnTo>
                    <a:pt x="1487385" y="939800"/>
                  </a:lnTo>
                  <a:lnTo>
                    <a:pt x="1487385" y="749300"/>
                  </a:lnTo>
                  <a:lnTo>
                    <a:pt x="1588795" y="749300"/>
                  </a:lnTo>
                  <a:lnTo>
                    <a:pt x="1588795" y="939800"/>
                  </a:lnTo>
                  <a:lnTo>
                    <a:pt x="1594091" y="939800"/>
                  </a:lnTo>
                  <a:lnTo>
                    <a:pt x="1594091" y="749300"/>
                  </a:lnTo>
                  <a:lnTo>
                    <a:pt x="1695500" y="749300"/>
                  </a:lnTo>
                  <a:lnTo>
                    <a:pt x="1695500" y="939800"/>
                  </a:lnTo>
                  <a:lnTo>
                    <a:pt x="1700796" y="939800"/>
                  </a:lnTo>
                  <a:lnTo>
                    <a:pt x="1700796" y="749300"/>
                  </a:lnTo>
                  <a:lnTo>
                    <a:pt x="1802218" y="749300"/>
                  </a:lnTo>
                  <a:lnTo>
                    <a:pt x="1802218" y="939800"/>
                  </a:lnTo>
                  <a:lnTo>
                    <a:pt x="1807502" y="939800"/>
                  </a:lnTo>
                  <a:lnTo>
                    <a:pt x="1807502" y="749300"/>
                  </a:lnTo>
                  <a:lnTo>
                    <a:pt x="1908924" y="749300"/>
                  </a:lnTo>
                  <a:lnTo>
                    <a:pt x="1908924" y="939800"/>
                  </a:lnTo>
                  <a:lnTo>
                    <a:pt x="1914232" y="939800"/>
                  </a:lnTo>
                  <a:lnTo>
                    <a:pt x="1914232" y="749300"/>
                  </a:lnTo>
                  <a:lnTo>
                    <a:pt x="2015642" y="749300"/>
                  </a:lnTo>
                  <a:lnTo>
                    <a:pt x="2015642" y="939800"/>
                  </a:lnTo>
                  <a:lnTo>
                    <a:pt x="2020938" y="939800"/>
                  </a:lnTo>
                  <a:lnTo>
                    <a:pt x="2020938" y="749300"/>
                  </a:lnTo>
                  <a:lnTo>
                    <a:pt x="2122347" y="749300"/>
                  </a:lnTo>
                  <a:lnTo>
                    <a:pt x="2122347" y="939800"/>
                  </a:lnTo>
                  <a:lnTo>
                    <a:pt x="2127643" y="939800"/>
                  </a:lnTo>
                  <a:lnTo>
                    <a:pt x="2127643" y="749300"/>
                  </a:lnTo>
                  <a:lnTo>
                    <a:pt x="2222487" y="749300"/>
                  </a:lnTo>
                  <a:lnTo>
                    <a:pt x="2222487" y="736600"/>
                  </a:lnTo>
                  <a:lnTo>
                    <a:pt x="2127643" y="736600"/>
                  </a:lnTo>
                  <a:lnTo>
                    <a:pt x="2127643" y="533400"/>
                  </a:lnTo>
                  <a:lnTo>
                    <a:pt x="2222487" y="533400"/>
                  </a:lnTo>
                  <a:lnTo>
                    <a:pt x="2222487" y="520700"/>
                  </a:lnTo>
                  <a:lnTo>
                    <a:pt x="2127643" y="520700"/>
                  </a:lnTo>
                  <a:lnTo>
                    <a:pt x="2127643" y="215900"/>
                  </a:lnTo>
                  <a:lnTo>
                    <a:pt x="2222487" y="215900"/>
                  </a:lnTo>
                  <a:lnTo>
                    <a:pt x="2222487" y="203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22831200" y="30807720"/>
              <a:ext cx="5569920" cy="2641680"/>
            </a:xfrm>
            <a:custGeom>
              <a:avLst/>
              <a:gdLst>
                <a:gd name="textAreaLeft" fmla="*/ 0 w 5569920"/>
                <a:gd name="textAreaRight" fmla="*/ 5570280 w 5569920"/>
                <a:gd name="textAreaTop" fmla="*/ 0 h 2641680"/>
                <a:gd name="textAreaBottom" fmla="*/ 2642040 h 2641680"/>
              </a:gdLst>
              <a:ahLst/>
              <a:cxnLst/>
              <a:rect l="textAreaLeft" t="textAreaTop" r="textAreaRight" b="textAreaBottom"/>
              <a:pathLst>
                <a:path w="2222500" h="1054100">
                  <a:moveTo>
                    <a:pt x="2222487" y="304800"/>
                  </a:moveTo>
                  <a:lnTo>
                    <a:pt x="2122347" y="304800"/>
                  </a:lnTo>
                  <a:lnTo>
                    <a:pt x="2122347" y="317500"/>
                  </a:lnTo>
                  <a:lnTo>
                    <a:pt x="2122347" y="520700"/>
                  </a:lnTo>
                  <a:lnTo>
                    <a:pt x="2122347" y="533400"/>
                  </a:lnTo>
                  <a:lnTo>
                    <a:pt x="2122347" y="838200"/>
                  </a:lnTo>
                  <a:lnTo>
                    <a:pt x="2020938" y="838200"/>
                  </a:lnTo>
                  <a:lnTo>
                    <a:pt x="2020938" y="533400"/>
                  </a:lnTo>
                  <a:lnTo>
                    <a:pt x="2122347" y="533400"/>
                  </a:lnTo>
                  <a:lnTo>
                    <a:pt x="2122347" y="520700"/>
                  </a:lnTo>
                  <a:lnTo>
                    <a:pt x="2020938" y="520700"/>
                  </a:lnTo>
                  <a:lnTo>
                    <a:pt x="2020938" y="317500"/>
                  </a:lnTo>
                  <a:lnTo>
                    <a:pt x="2122347" y="317500"/>
                  </a:lnTo>
                  <a:lnTo>
                    <a:pt x="2122347" y="304800"/>
                  </a:lnTo>
                  <a:lnTo>
                    <a:pt x="2015642" y="304800"/>
                  </a:lnTo>
                  <a:lnTo>
                    <a:pt x="2015642" y="317500"/>
                  </a:lnTo>
                  <a:lnTo>
                    <a:pt x="2015642" y="520700"/>
                  </a:lnTo>
                  <a:lnTo>
                    <a:pt x="2015642" y="533400"/>
                  </a:lnTo>
                  <a:lnTo>
                    <a:pt x="2015642" y="838200"/>
                  </a:lnTo>
                  <a:lnTo>
                    <a:pt x="1914232" y="838200"/>
                  </a:lnTo>
                  <a:lnTo>
                    <a:pt x="1914232" y="533400"/>
                  </a:lnTo>
                  <a:lnTo>
                    <a:pt x="2015642" y="533400"/>
                  </a:lnTo>
                  <a:lnTo>
                    <a:pt x="2015642" y="520700"/>
                  </a:lnTo>
                  <a:lnTo>
                    <a:pt x="1914232" y="520700"/>
                  </a:lnTo>
                  <a:lnTo>
                    <a:pt x="1914232" y="317500"/>
                  </a:lnTo>
                  <a:lnTo>
                    <a:pt x="2015642" y="317500"/>
                  </a:lnTo>
                  <a:lnTo>
                    <a:pt x="2015642" y="304800"/>
                  </a:lnTo>
                  <a:lnTo>
                    <a:pt x="1908924" y="304800"/>
                  </a:lnTo>
                  <a:lnTo>
                    <a:pt x="1908924" y="317500"/>
                  </a:lnTo>
                  <a:lnTo>
                    <a:pt x="1908924" y="520700"/>
                  </a:lnTo>
                  <a:lnTo>
                    <a:pt x="1908924" y="533400"/>
                  </a:lnTo>
                  <a:lnTo>
                    <a:pt x="1908924" y="838200"/>
                  </a:lnTo>
                  <a:lnTo>
                    <a:pt x="1807502" y="838200"/>
                  </a:lnTo>
                  <a:lnTo>
                    <a:pt x="1807502" y="533400"/>
                  </a:lnTo>
                  <a:lnTo>
                    <a:pt x="1908924" y="533400"/>
                  </a:lnTo>
                  <a:lnTo>
                    <a:pt x="1908924" y="520700"/>
                  </a:lnTo>
                  <a:lnTo>
                    <a:pt x="1807502" y="520700"/>
                  </a:lnTo>
                  <a:lnTo>
                    <a:pt x="1807502" y="317500"/>
                  </a:lnTo>
                  <a:lnTo>
                    <a:pt x="1908924" y="317500"/>
                  </a:lnTo>
                  <a:lnTo>
                    <a:pt x="1908924" y="304800"/>
                  </a:lnTo>
                  <a:lnTo>
                    <a:pt x="1802218" y="304800"/>
                  </a:lnTo>
                  <a:lnTo>
                    <a:pt x="1802218" y="317500"/>
                  </a:lnTo>
                  <a:lnTo>
                    <a:pt x="1802218" y="520700"/>
                  </a:lnTo>
                  <a:lnTo>
                    <a:pt x="1802218" y="533400"/>
                  </a:lnTo>
                  <a:lnTo>
                    <a:pt x="1802218" y="838200"/>
                  </a:lnTo>
                  <a:lnTo>
                    <a:pt x="1700796" y="838200"/>
                  </a:lnTo>
                  <a:lnTo>
                    <a:pt x="1700796" y="533400"/>
                  </a:lnTo>
                  <a:lnTo>
                    <a:pt x="1802218" y="533400"/>
                  </a:lnTo>
                  <a:lnTo>
                    <a:pt x="1802218" y="520700"/>
                  </a:lnTo>
                  <a:lnTo>
                    <a:pt x="1700796" y="520700"/>
                  </a:lnTo>
                  <a:lnTo>
                    <a:pt x="1700796" y="317500"/>
                  </a:lnTo>
                  <a:lnTo>
                    <a:pt x="1802218" y="317500"/>
                  </a:lnTo>
                  <a:lnTo>
                    <a:pt x="1802218" y="304800"/>
                  </a:lnTo>
                  <a:lnTo>
                    <a:pt x="1695500" y="304800"/>
                  </a:lnTo>
                  <a:lnTo>
                    <a:pt x="1695500" y="317500"/>
                  </a:lnTo>
                  <a:lnTo>
                    <a:pt x="1695500" y="520700"/>
                  </a:lnTo>
                  <a:lnTo>
                    <a:pt x="1695500" y="533400"/>
                  </a:lnTo>
                  <a:lnTo>
                    <a:pt x="1695500" y="838200"/>
                  </a:lnTo>
                  <a:lnTo>
                    <a:pt x="1594091" y="838200"/>
                  </a:lnTo>
                  <a:lnTo>
                    <a:pt x="1594091" y="533400"/>
                  </a:lnTo>
                  <a:lnTo>
                    <a:pt x="1695500" y="533400"/>
                  </a:lnTo>
                  <a:lnTo>
                    <a:pt x="1695500" y="520700"/>
                  </a:lnTo>
                  <a:lnTo>
                    <a:pt x="1594091" y="520700"/>
                  </a:lnTo>
                  <a:lnTo>
                    <a:pt x="1594091" y="317500"/>
                  </a:lnTo>
                  <a:lnTo>
                    <a:pt x="1695500" y="317500"/>
                  </a:lnTo>
                  <a:lnTo>
                    <a:pt x="1695500" y="304800"/>
                  </a:lnTo>
                  <a:lnTo>
                    <a:pt x="1594091" y="304800"/>
                  </a:lnTo>
                  <a:lnTo>
                    <a:pt x="1594091" y="0"/>
                  </a:lnTo>
                  <a:lnTo>
                    <a:pt x="1588795" y="0"/>
                  </a:lnTo>
                  <a:lnTo>
                    <a:pt x="1588795" y="838200"/>
                  </a:lnTo>
                  <a:lnTo>
                    <a:pt x="1487385" y="838200"/>
                  </a:lnTo>
                  <a:lnTo>
                    <a:pt x="1487385" y="533400"/>
                  </a:lnTo>
                  <a:lnTo>
                    <a:pt x="1588795" y="533400"/>
                  </a:lnTo>
                  <a:lnTo>
                    <a:pt x="1588795" y="520700"/>
                  </a:lnTo>
                  <a:lnTo>
                    <a:pt x="1487385" y="520700"/>
                  </a:lnTo>
                  <a:lnTo>
                    <a:pt x="1487385" y="317500"/>
                  </a:lnTo>
                  <a:lnTo>
                    <a:pt x="1588795" y="317500"/>
                  </a:lnTo>
                  <a:lnTo>
                    <a:pt x="1588795" y="304800"/>
                  </a:lnTo>
                  <a:lnTo>
                    <a:pt x="1487385" y="304800"/>
                  </a:lnTo>
                  <a:lnTo>
                    <a:pt x="1487385" y="0"/>
                  </a:lnTo>
                  <a:lnTo>
                    <a:pt x="1482077" y="0"/>
                  </a:lnTo>
                  <a:lnTo>
                    <a:pt x="1482090" y="304800"/>
                  </a:lnTo>
                  <a:lnTo>
                    <a:pt x="1482090" y="317500"/>
                  </a:lnTo>
                  <a:lnTo>
                    <a:pt x="1482090" y="520700"/>
                  </a:lnTo>
                  <a:lnTo>
                    <a:pt x="1482090" y="533400"/>
                  </a:lnTo>
                  <a:lnTo>
                    <a:pt x="1482090" y="838200"/>
                  </a:lnTo>
                  <a:lnTo>
                    <a:pt x="1380667" y="838200"/>
                  </a:lnTo>
                  <a:lnTo>
                    <a:pt x="1380667" y="533400"/>
                  </a:lnTo>
                  <a:lnTo>
                    <a:pt x="1482090" y="533400"/>
                  </a:lnTo>
                  <a:lnTo>
                    <a:pt x="1482090" y="520700"/>
                  </a:lnTo>
                  <a:lnTo>
                    <a:pt x="1380667" y="520700"/>
                  </a:lnTo>
                  <a:lnTo>
                    <a:pt x="1380667" y="317500"/>
                  </a:lnTo>
                  <a:lnTo>
                    <a:pt x="1482090" y="317500"/>
                  </a:lnTo>
                  <a:lnTo>
                    <a:pt x="1482090" y="304800"/>
                  </a:lnTo>
                  <a:lnTo>
                    <a:pt x="1380667" y="304800"/>
                  </a:lnTo>
                  <a:lnTo>
                    <a:pt x="1380667" y="0"/>
                  </a:lnTo>
                  <a:lnTo>
                    <a:pt x="1375371" y="0"/>
                  </a:lnTo>
                  <a:lnTo>
                    <a:pt x="1375371" y="838200"/>
                  </a:lnTo>
                  <a:lnTo>
                    <a:pt x="1273962" y="838200"/>
                  </a:lnTo>
                  <a:lnTo>
                    <a:pt x="1273962" y="533400"/>
                  </a:lnTo>
                  <a:lnTo>
                    <a:pt x="1375371" y="533400"/>
                  </a:lnTo>
                  <a:lnTo>
                    <a:pt x="1375371" y="520700"/>
                  </a:lnTo>
                  <a:lnTo>
                    <a:pt x="1273962" y="520700"/>
                  </a:lnTo>
                  <a:lnTo>
                    <a:pt x="1273962" y="317500"/>
                  </a:lnTo>
                  <a:lnTo>
                    <a:pt x="1375371" y="317500"/>
                  </a:lnTo>
                  <a:lnTo>
                    <a:pt x="1375371" y="304800"/>
                  </a:lnTo>
                  <a:lnTo>
                    <a:pt x="1273962" y="304800"/>
                  </a:lnTo>
                  <a:lnTo>
                    <a:pt x="1273962" y="0"/>
                  </a:lnTo>
                  <a:lnTo>
                    <a:pt x="1268653" y="0"/>
                  </a:lnTo>
                  <a:lnTo>
                    <a:pt x="1268653" y="838200"/>
                  </a:lnTo>
                  <a:lnTo>
                    <a:pt x="1167244" y="838200"/>
                  </a:lnTo>
                  <a:lnTo>
                    <a:pt x="1167244" y="533400"/>
                  </a:lnTo>
                  <a:lnTo>
                    <a:pt x="1268653" y="533400"/>
                  </a:lnTo>
                  <a:lnTo>
                    <a:pt x="1268653" y="520700"/>
                  </a:lnTo>
                  <a:lnTo>
                    <a:pt x="1167244" y="520700"/>
                  </a:lnTo>
                  <a:lnTo>
                    <a:pt x="1167244" y="317500"/>
                  </a:lnTo>
                  <a:lnTo>
                    <a:pt x="1268653" y="317500"/>
                  </a:lnTo>
                  <a:lnTo>
                    <a:pt x="1268653" y="304800"/>
                  </a:lnTo>
                  <a:lnTo>
                    <a:pt x="1167244" y="304800"/>
                  </a:lnTo>
                  <a:lnTo>
                    <a:pt x="1167244" y="0"/>
                  </a:lnTo>
                  <a:lnTo>
                    <a:pt x="1161948" y="0"/>
                  </a:lnTo>
                  <a:lnTo>
                    <a:pt x="1161948" y="838200"/>
                  </a:lnTo>
                  <a:lnTo>
                    <a:pt x="1060526" y="838200"/>
                  </a:lnTo>
                  <a:lnTo>
                    <a:pt x="1060526" y="533400"/>
                  </a:lnTo>
                  <a:lnTo>
                    <a:pt x="1161948" y="533400"/>
                  </a:lnTo>
                  <a:lnTo>
                    <a:pt x="1161948" y="520700"/>
                  </a:lnTo>
                  <a:lnTo>
                    <a:pt x="1060526" y="520700"/>
                  </a:lnTo>
                  <a:lnTo>
                    <a:pt x="1060526" y="317500"/>
                  </a:lnTo>
                  <a:lnTo>
                    <a:pt x="1161948" y="317500"/>
                  </a:lnTo>
                  <a:lnTo>
                    <a:pt x="1161948" y="304800"/>
                  </a:lnTo>
                  <a:lnTo>
                    <a:pt x="1060526" y="304800"/>
                  </a:lnTo>
                  <a:lnTo>
                    <a:pt x="1060526" y="0"/>
                  </a:lnTo>
                  <a:lnTo>
                    <a:pt x="1055230" y="0"/>
                  </a:lnTo>
                  <a:lnTo>
                    <a:pt x="1055230" y="838200"/>
                  </a:lnTo>
                  <a:lnTo>
                    <a:pt x="953820" y="838200"/>
                  </a:lnTo>
                  <a:lnTo>
                    <a:pt x="953820" y="533400"/>
                  </a:lnTo>
                  <a:lnTo>
                    <a:pt x="1055230" y="533400"/>
                  </a:lnTo>
                  <a:lnTo>
                    <a:pt x="1055230" y="520700"/>
                  </a:lnTo>
                  <a:lnTo>
                    <a:pt x="953820" y="520700"/>
                  </a:lnTo>
                  <a:lnTo>
                    <a:pt x="953820" y="317500"/>
                  </a:lnTo>
                  <a:lnTo>
                    <a:pt x="1055230" y="317500"/>
                  </a:lnTo>
                  <a:lnTo>
                    <a:pt x="1055230" y="304800"/>
                  </a:lnTo>
                  <a:lnTo>
                    <a:pt x="953820" y="304800"/>
                  </a:lnTo>
                  <a:lnTo>
                    <a:pt x="953820" y="0"/>
                  </a:lnTo>
                  <a:lnTo>
                    <a:pt x="948524" y="0"/>
                  </a:lnTo>
                  <a:lnTo>
                    <a:pt x="948524" y="838200"/>
                  </a:lnTo>
                  <a:lnTo>
                    <a:pt x="847115" y="838200"/>
                  </a:lnTo>
                  <a:lnTo>
                    <a:pt x="847115" y="533400"/>
                  </a:lnTo>
                  <a:lnTo>
                    <a:pt x="948524" y="533400"/>
                  </a:lnTo>
                  <a:lnTo>
                    <a:pt x="948524" y="520700"/>
                  </a:lnTo>
                  <a:lnTo>
                    <a:pt x="847115" y="520700"/>
                  </a:lnTo>
                  <a:lnTo>
                    <a:pt x="847115" y="317500"/>
                  </a:lnTo>
                  <a:lnTo>
                    <a:pt x="948524" y="317500"/>
                  </a:lnTo>
                  <a:lnTo>
                    <a:pt x="948524" y="304800"/>
                  </a:lnTo>
                  <a:lnTo>
                    <a:pt x="847115" y="304800"/>
                  </a:lnTo>
                  <a:lnTo>
                    <a:pt x="847115" y="0"/>
                  </a:lnTo>
                  <a:lnTo>
                    <a:pt x="841806" y="0"/>
                  </a:lnTo>
                  <a:lnTo>
                    <a:pt x="841806" y="838200"/>
                  </a:lnTo>
                  <a:lnTo>
                    <a:pt x="740397" y="838200"/>
                  </a:lnTo>
                  <a:lnTo>
                    <a:pt x="740397" y="533400"/>
                  </a:lnTo>
                  <a:lnTo>
                    <a:pt x="841806" y="533400"/>
                  </a:lnTo>
                  <a:lnTo>
                    <a:pt x="841806" y="520700"/>
                  </a:lnTo>
                  <a:lnTo>
                    <a:pt x="740397" y="520700"/>
                  </a:lnTo>
                  <a:lnTo>
                    <a:pt x="740397" y="317500"/>
                  </a:lnTo>
                  <a:lnTo>
                    <a:pt x="841806" y="317500"/>
                  </a:lnTo>
                  <a:lnTo>
                    <a:pt x="841806" y="304800"/>
                  </a:lnTo>
                  <a:lnTo>
                    <a:pt x="740397" y="304800"/>
                  </a:lnTo>
                  <a:lnTo>
                    <a:pt x="740397" y="0"/>
                  </a:lnTo>
                  <a:lnTo>
                    <a:pt x="735101" y="0"/>
                  </a:lnTo>
                  <a:lnTo>
                    <a:pt x="735101" y="838200"/>
                  </a:lnTo>
                  <a:lnTo>
                    <a:pt x="633679" y="838200"/>
                  </a:lnTo>
                  <a:lnTo>
                    <a:pt x="633679" y="533400"/>
                  </a:lnTo>
                  <a:lnTo>
                    <a:pt x="735101" y="533400"/>
                  </a:lnTo>
                  <a:lnTo>
                    <a:pt x="735101" y="520700"/>
                  </a:lnTo>
                  <a:lnTo>
                    <a:pt x="633679" y="520700"/>
                  </a:lnTo>
                  <a:lnTo>
                    <a:pt x="633679" y="317500"/>
                  </a:lnTo>
                  <a:lnTo>
                    <a:pt x="735101" y="317500"/>
                  </a:lnTo>
                  <a:lnTo>
                    <a:pt x="735101" y="304800"/>
                  </a:lnTo>
                  <a:lnTo>
                    <a:pt x="633679" y="304800"/>
                  </a:lnTo>
                  <a:lnTo>
                    <a:pt x="633679" y="0"/>
                  </a:lnTo>
                  <a:lnTo>
                    <a:pt x="628383" y="0"/>
                  </a:lnTo>
                  <a:lnTo>
                    <a:pt x="628383" y="838200"/>
                  </a:lnTo>
                  <a:lnTo>
                    <a:pt x="526973" y="838200"/>
                  </a:lnTo>
                  <a:lnTo>
                    <a:pt x="526973" y="533400"/>
                  </a:lnTo>
                  <a:lnTo>
                    <a:pt x="628383" y="533400"/>
                  </a:lnTo>
                  <a:lnTo>
                    <a:pt x="628383" y="520700"/>
                  </a:lnTo>
                  <a:lnTo>
                    <a:pt x="526973" y="520700"/>
                  </a:lnTo>
                  <a:lnTo>
                    <a:pt x="526973" y="317500"/>
                  </a:lnTo>
                  <a:lnTo>
                    <a:pt x="628383" y="317500"/>
                  </a:lnTo>
                  <a:lnTo>
                    <a:pt x="628383" y="304800"/>
                  </a:lnTo>
                  <a:lnTo>
                    <a:pt x="526973" y="304800"/>
                  </a:lnTo>
                  <a:lnTo>
                    <a:pt x="526973" y="0"/>
                  </a:lnTo>
                  <a:lnTo>
                    <a:pt x="521677" y="0"/>
                  </a:lnTo>
                  <a:lnTo>
                    <a:pt x="521677" y="838200"/>
                  </a:lnTo>
                  <a:lnTo>
                    <a:pt x="420268" y="838200"/>
                  </a:lnTo>
                  <a:lnTo>
                    <a:pt x="420268" y="533400"/>
                  </a:lnTo>
                  <a:lnTo>
                    <a:pt x="521677" y="533400"/>
                  </a:lnTo>
                  <a:lnTo>
                    <a:pt x="521677" y="520700"/>
                  </a:lnTo>
                  <a:lnTo>
                    <a:pt x="420268" y="520700"/>
                  </a:lnTo>
                  <a:lnTo>
                    <a:pt x="420268" y="317500"/>
                  </a:lnTo>
                  <a:lnTo>
                    <a:pt x="521677" y="317500"/>
                  </a:lnTo>
                  <a:lnTo>
                    <a:pt x="521677" y="304800"/>
                  </a:lnTo>
                  <a:lnTo>
                    <a:pt x="420268" y="304800"/>
                  </a:lnTo>
                  <a:lnTo>
                    <a:pt x="420268" y="0"/>
                  </a:lnTo>
                  <a:lnTo>
                    <a:pt x="414972" y="0"/>
                  </a:lnTo>
                  <a:lnTo>
                    <a:pt x="414972" y="838200"/>
                  </a:lnTo>
                  <a:lnTo>
                    <a:pt x="313563" y="838200"/>
                  </a:lnTo>
                  <a:lnTo>
                    <a:pt x="313563" y="533400"/>
                  </a:lnTo>
                  <a:lnTo>
                    <a:pt x="414972" y="533400"/>
                  </a:lnTo>
                  <a:lnTo>
                    <a:pt x="414972" y="520700"/>
                  </a:lnTo>
                  <a:lnTo>
                    <a:pt x="313563" y="520700"/>
                  </a:lnTo>
                  <a:lnTo>
                    <a:pt x="313563" y="317500"/>
                  </a:lnTo>
                  <a:lnTo>
                    <a:pt x="414972" y="317500"/>
                  </a:lnTo>
                  <a:lnTo>
                    <a:pt x="414972" y="304800"/>
                  </a:lnTo>
                  <a:lnTo>
                    <a:pt x="313563" y="304800"/>
                  </a:lnTo>
                  <a:lnTo>
                    <a:pt x="313563" y="0"/>
                  </a:lnTo>
                  <a:lnTo>
                    <a:pt x="308254" y="0"/>
                  </a:lnTo>
                  <a:lnTo>
                    <a:pt x="308254" y="838200"/>
                  </a:lnTo>
                  <a:lnTo>
                    <a:pt x="206832" y="838200"/>
                  </a:lnTo>
                  <a:lnTo>
                    <a:pt x="206832" y="533400"/>
                  </a:lnTo>
                  <a:lnTo>
                    <a:pt x="308254" y="533400"/>
                  </a:lnTo>
                  <a:lnTo>
                    <a:pt x="308254" y="520700"/>
                  </a:lnTo>
                  <a:lnTo>
                    <a:pt x="206832" y="520700"/>
                  </a:lnTo>
                  <a:lnTo>
                    <a:pt x="206832" y="317500"/>
                  </a:lnTo>
                  <a:lnTo>
                    <a:pt x="308254" y="317500"/>
                  </a:lnTo>
                  <a:lnTo>
                    <a:pt x="308254" y="304800"/>
                  </a:lnTo>
                  <a:lnTo>
                    <a:pt x="206832" y="304800"/>
                  </a:lnTo>
                  <a:lnTo>
                    <a:pt x="206832" y="0"/>
                  </a:lnTo>
                  <a:lnTo>
                    <a:pt x="201536" y="0"/>
                  </a:lnTo>
                  <a:lnTo>
                    <a:pt x="201536" y="838200"/>
                  </a:lnTo>
                  <a:lnTo>
                    <a:pt x="100126" y="838200"/>
                  </a:lnTo>
                  <a:lnTo>
                    <a:pt x="100126" y="533400"/>
                  </a:lnTo>
                  <a:lnTo>
                    <a:pt x="201536" y="533400"/>
                  </a:lnTo>
                  <a:lnTo>
                    <a:pt x="201536" y="520700"/>
                  </a:lnTo>
                  <a:lnTo>
                    <a:pt x="100126" y="520700"/>
                  </a:lnTo>
                  <a:lnTo>
                    <a:pt x="100126" y="317500"/>
                  </a:lnTo>
                  <a:lnTo>
                    <a:pt x="201536" y="317500"/>
                  </a:lnTo>
                  <a:lnTo>
                    <a:pt x="201536" y="304800"/>
                  </a:lnTo>
                  <a:lnTo>
                    <a:pt x="100126" y="304800"/>
                  </a:lnTo>
                  <a:lnTo>
                    <a:pt x="100126" y="0"/>
                  </a:lnTo>
                  <a:lnTo>
                    <a:pt x="94830" y="0"/>
                  </a:lnTo>
                  <a:lnTo>
                    <a:pt x="94830" y="304800"/>
                  </a:lnTo>
                  <a:lnTo>
                    <a:pt x="0" y="304800"/>
                  </a:lnTo>
                  <a:lnTo>
                    <a:pt x="0" y="317500"/>
                  </a:lnTo>
                  <a:lnTo>
                    <a:pt x="94830" y="317500"/>
                  </a:lnTo>
                  <a:lnTo>
                    <a:pt x="94830" y="520700"/>
                  </a:lnTo>
                  <a:lnTo>
                    <a:pt x="0" y="520700"/>
                  </a:lnTo>
                  <a:lnTo>
                    <a:pt x="0" y="533400"/>
                  </a:lnTo>
                  <a:lnTo>
                    <a:pt x="94830" y="533400"/>
                  </a:lnTo>
                  <a:lnTo>
                    <a:pt x="94830" y="838200"/>
                  </a:lnTo>
                  <a:lnTo>
                    <a:pt x="0" y="838200"/>
                  </a:lnTo>
                  <a:lnTo>
                    <a:pt x="0" y="850900"/>
                  </a:lnTo>
                  <a:lnTo>
                    <a:pt x="841806" y="850900"/>
                  </a:lnTo>
                  <a:lnTo>
                    <a:pt x="841806" y="1054100"/>
                  </a:lnTo>
                  <a:lnTo>
                    <a:pt x="847115" y="1054100"/>
                  </a:lnTo>
                  <a:lnTo>
                    <a:pt x="847115" y="850900"/>
                  </a:lnTo>
                  <a:lnTo>
                    <a:pt x="948524" y="850900"/>
                  </a:lnTo>
                  <a:lnTo>
                    <a:pt x="948524" y="1054100"/>
                  </a:lnTo>
                  <a:lnTo>
                    <a:pt x="953820" y="1054100"/>
                  </a:lnTo>
                  <a:lnTo>
                    <a:pt x="953820" y="850900"/>
                  </a:lnTo>
                  <a:lnTo>
                    <a:pt x="1055230" y="850900"/>
                  </a:lnTo>
                  <a:lnTo>
                    <a:pt x="1055230" y="1054100"/>
                  </a:lnTo>
                  <a:lnTo>
                    <a:pt x="1060526" y="1054100"/>
                  </a:lnTo>
                  <a:lnTo>
                    <a:pt x="1060526" y="850900"/>
                  </a:lnTo>
                  <a:lnTo>
                    <a:pt x="1161948" y="850900"/>
                  </a:lnTo>
                  <a:lnTo>
                    <a:pt x="1161948" y="1054100"/>
                  </a:lnTo>
                  <a:lnTo>
                    <a:pt x="1167244" y="1054100"/>
                  </a:lnTo>
                  <a:lnTo>
                    <a:pt x="1167244" y="850900"/>
                  </a:lnTo>
                  <a:lnTo>
                    <a:pt x="1268653" y="850900"/>
                  </a:lnTo>
                  <a:lnTo>
                    <a:pt x="1268653" y="1054100"/>
                  </a:lnTo>
                  <a:lnTo>
                    <a:pt x="1273962" y="1054100"/>
                  </a:lnTo>
                  <a:lnTo>
                    <a:pt x="1273962" y="850900"/>
                  </a:lnTo>
                  <a:lnTo>
                    <a:pt x="1375371" y="850900"/>
                  </a:lnTo>
                  <a:lnTo>
                    <a:pt x="1375371" y="1054100"/>
                  </a:lnTo>
                  <a:lnTo>
                    <a:pt x="1380667" y="1054100"/>
                  </a:lnTo>
                  <a:lnTo>
                    <a:pt x="1380667" y="850900"/>
                  </a:lnTo>
                  <a:lnTo>
                    <a:pt x="1482090" y="850900"/>
                  </a:lnTo>
                  <a:lnTo>
                    <a:pt x="1482090" y="1054100"/>
                  </a:lnTo>
                  <a:lnTo>
                    <a:pt x="1487385" y="1054100"/>
                  </a:lnTo>
                  <a:lnTo>
                    <a:pt x="1487385" y="850900"/>
                  </a:lnTo>
                  <a:lnTo>
                    <a:pt x="1588795" y="850900"/>
                  </a:lnTo>
                  <a:lnTo>
                    <a:pt x="1588795" y="1054100"/>
                  </a:lnTo>
                  <a:lnTo>
                    <a:pt x="1594091" y="1054100"/>
                  </a:lnTo>
                  <a:lnTo>
                    <a:pt x="1594091" y="850900"/>
                  </a:lnTo>
                  <a:lnTo>
                    <a:pt x="1695500" y="850900"/>
                  </a:lnTo>
                  <a:lnTo>
                    <a:pt x="1695500" y="1054100"/>
                  </a:lnTo>
                  <a:lnTo>
                    <a:pt x="1700796" y="1054100"/>
                  </a:lnTo>
                  <a:lnTo>
                    <a:pt x="1700796" y="850900"/>
                  </a:lnTo>
                  <a:lnTo>
                    <a:pt x="1802218" y="850900"/>
                  </a:lnTo>
                  <a:lnTo>
                    <a:pt x="1802218" y="1054100"/>
                  </a:lnTo>
                  <a:lnTo>
                    <a:pt x="1807502" y="1054100"/>
                  </a:lnTo>
                  <a:lnTo>
                    <a:pt x="1807502" y="850900"/>
                  </a:lnTo>
                  <a:lnTo>
                    <a:pt x="1908924" y="850900"/>
                  </a:lnTo>
                  <a:lnTo>
                    <a:pt x="1908924" y="1054100"/>
                  </a:lnTo>
                  <a:lnTo>
                    <a:pt x="1914232" y="1054100"/>
                  </a:lnTo>
                  <a:lnTo>
                    <a:pt x="1914232" y="850900"/>
                  </a:lnTo>
                  <a:lnTo>
                    <a:pt x="2015642" y="850900"/>
                  </a:lnTo>
                  <a:lnTo>
                    <a:pt x="2015642" y="1054100"/>
                  </a:lnTo>
                  <a:lnTo>
                    <a:pt x="2020938" y="1054100"/>
                  </a:lnTo>
                  <a:lnTo>
                    <a:pt x="2020938" y="850900"/>
                  </a:lnTo>
                  <a:lnTo>
                    <a:pt x="2122347" y="850900"/>
                  </a:lnTo>
                  <a:lnTo>
                    <a:pt x="2122347" y="1054100"/>
                  </a:lnTo>
                  <a:lnTo>
                    <a:pt x="2127643" y="1054100"/>
                  </a:lnTo>
                  <a:lnTo>
                    <a:pt x="2127643" y="850900"/>
                  </a:lnTo>
                  <a:lnTo>
                    <a:pt x="2222487" y="850900"/>
                  </a:lnTo>
                  <a:lnTo>
                    <a:pt x="2222487" y="838200"/>
                  </a:lnTo>
                  <a:lnTo>
                    <a:pt x="2127643" y="838200"/>
                  </a:lnTo>
                  <a:lnTo>
                    <a:pt x="2127643" y="533400"/>
                  </a:lnTo>
                  <a:lnTo>
                    <a:pt x="2222487" y="533400"/>
                  </a:lnTo>
                  <a:lnTo>
                    <a:pt x="2222487" y="520700"/>
                  </a:lnTo>
                  <a:lnTo>
                    <a:pt x="2127643" y="520700"/>
                  </a:lnTo>
                  <a:lnTo>
                    <a:pt x="2127643" y="317500"/>
                  </a:lnTo>
                  <a:lnTo>
                    <a:pt x="2222487" y="317500"/>
                  </a:lnTo>
                  <a:lnTo>
                    <a:pt x="2222487" y="304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22831200" y="29723760"/>
              <a:ext cx="5569920" cy="1847520"/>
            </a:xfrm>
            <a:custGeom>
              <a:avLst/>
              <a:gdLst>
                <a:gd name="textAreaLeft" fmla="*/ 0 w 5569920"/>
                <a:gd name="textAreaRight" fmla="*/ 5570280 w 5569920"/>
                <a:gd name="textAreaTop" fmla="*/ 0 h 1847520"/>
                <a:gd name="textAreaBottom" fmla="*/ 1847880 h 1847520"/>
              </a:gdLst>
              <a:ahLst/>
              <a:cxnLst/>
              <a:rect l="textAreaLeft" t="textAreaTop" r="textAreaRight" b="textAreaBottom"/>
              <a:pathLst>
                <a:path w="2222500" h="737234">
                  <a:moveTo>
                    <a:pt x="100126" y="12700"/>
                  </a:moveTo>
                  <a:lnTo>
                    <a:pt x="99504" y="12700"/>
                  </a:lnTo>
                  <a:lnTo>
                    <a:pt x="99504" y="0"/>
                  </a:lnTo>
                  <a:lnTo>
                    <a:pt x="95453" y="0"/>
                  </a:lnTo>
                  <a:lnTo>
                    <a:pt x="95453" y="12700"/>
                  </a:lnTo>
                  <a:lnTo>
                    <a:pt x="94830" y="12700"/>
                  </a:lnTo>
                  <a:lnTo>
                    <a:pt x="94830" y="203200"/>
                  </a:lnTo>
                  <a:lnTo>
                    <a:pt x="100126" y="203200"/>
                  </a:lnTo>
                  <a:lnTo>
                    <a:pt x="100126" y="12700"/>
                  </a:lnTo>
                  <a:close/>
                </a:path>
                <a:path w="2222500" h="737234">
                  <a:moveTo>
                    <a:pt x="206832" y="12700"/>
                  </a:moveTo>
                  <a:lnTo>
                    <a:pt x="206209" y="12700"/>
                  </a:lnTo>
                  <a:lnTo>
                    <a:pt x="206209" y="0"/>
                  </a:lnTo>
                  <a:lnTo>
                    <a:pt x="202158" y="0"/>
                  </a:lnTo>
                  <a:lnTo>
                    <a:pt x="202158" y="12700"/>
                  </a:lnTo>
                  <a:lnTo>
                    <a:pt x="201536" y="12700"/>
                  </a:lnTo>
                  <a:lnTo>
                    <a:pt x="201536" y="203200"/>
                  </a:lnTo>
                  <a:lnTo>
                    <a:pt x="206832" y="203200"/>
                  </a:lnTo>
                  <a:lnTo>
                    <a:pt x="206832" y="12700"/>
                  </a:lnTo>
                  <a:close/>
                </a:path>
                <a:path w="2222500" h="737234">
                  <a:moveTo>
                    <a:pt x="313563" y="12700"/>
                  </a:moveTo>
                  <a:lnTo>
                    <a:pt x="312928" y="12700"/>
                  </a:lnTo>
                  <a:lnTo>
                    <a:pt x="312928" y="0"/>
                  </a:lnTo>
                  <a:lnTo>
                    <a:pt x="308889" y="0"/>
                  </a:lnTo>
                  <a:lnTo>
                    <a:pt x="308889" y="12700"/>
                  </a:lnTo>
                  <a:lnTo>
                    <a:pt x="308254" y="12700"/>
                  </a:lnTo>
                  <a:lnTo>
                    <a:pt x="308254" y="203200"/>
                  </a:lnTo>
                  <a:lnTo>
                    <a:pt x="313563" y="203200"/>
                  </a:lnTo>
                  <a:lnTo>
                    <a:pt x="313563" y="12700"/>
                  </a:lnTo>
                  <a:close/>
                </a:path>
                <a:path w="2222500" h="737234">
                  <a:moveTo>
                    <a:pt x="420268" y="12700"/>
                  </a:moveTo>
                  <a:lnTo>
                    <a:pt x="419633" y="12700"/>
                  </a:lnTo>
                  <a:lnTo>
                    <a:pt x="419633" y="0"/>
                  </a:lnTo>
                  <a:lnTo>
                    <a:pt x="415594" y="0"/>
                  </a:lnTo>
                  <a:lnTo>
                    <a:pt x="415594" y="12700"/>
                  </a:lnTo>
                  <a:lnTo>
                    <a:pt x="414972" y="12700"/>
                  </a:lnTo>
                  <a:lnTo>
                    <a:pt x="414972" y="203200"/>
                  </a:lnTo>
                  <a:lnTo>
                    <a:pt x="420268" y="203200"/>
                  </a:lnTo>
                  <a:lnTo>
                    <a:pt x="420268" y="12700"/>
                  </a:lnTo>
                  <a:close/>
                </a:path>
                <a:path w="2222500" h="737234">
                  <a:moveTo>
                    <a:pt x="526973" y="12700"/>
                  </a:moveTo>
                  <a:lnTo>
                    <a:pt x="526351" y="12700"/>
                  </a:lnTo>
                  <a:lnTo>
                    <a:pt x="526351" y="0"/>
                  </a:lnTo>
                  <a:lnTo>
                    <a:pt x="522300" y="0"/>
                  </a:lnTo>
                  <a:lnTo>
                    <a:pt x="522300" y="12700"/>
                  </a:lnTo>
                  <a:lnTo>
                    <a:pt x="521677" y="12700"/>
                  </a:lnTo>
                  <a:lnTo>
                    <a:pt x="521677" y="203200"/>
                  </a:lnTo>
                  <a:lnTo>
                    <a:pt x="526973" y="203200"/>
                  </a:lnTo>
                  <a:lnTo>
                    <a:pt x="526973" y="12700"/>
                  </a:lnTo>
                  <a:close/>
                </a:path>
                <a:path w="2222500" h="737234">
                  <a:moveTo>
                    <a:pt x="633679" y="12700"/>
                  </a:moveTo>
                  <a:lnTo>
                    <a:pt x="633056" y="12700"/>
                  </a:lnTo>
                  <a:lnTo>
                    <a:pt x="633056" y="0"/>
                  </a:lnTo>
                  <a:lnTo>
                    <a:pt x="629005" y="0"/>
                  </a:lnTo>
                  <a:lnTo>
                    <a:pt x="629005" y="12700"/>
                  </a:lnTo>
                  <a:lnTo>
                    <a:pt x="628383" y="12700"/>
                  </a:lnTo>
                  <a:lnTo>
                    <a:pt x="628383" y="203200"/>
                  </a:lnTo>
                  <a:lnTo>
                    <a:pt x="633679" y="203200"/>
                  </a:lnTo>
                  <a:lnTo>
                    <a:pt x="633679" y="12700"/>
                  </a:lnTo>
                  <a:close/>
                </a:path>
                <a:path w="2222500" h="737234">
                  <a:moveTo>
                    <a:pt x="740397" y="12700"/>
                  </a:moveTo>
                  <a:lnTo>
                    <a:pt x="739775" y="12700"/>
                  </a:lnTo>
                  <a:lnTo>
                    <a:pt x="739775" y="0"/>
                  </a:lnTo>
                  <a:lnTo>
                    <a:pt x="735723" y="0"/>
                  </a:lnTo>
                  <a:lnTo>
                    <a:pt x="735723" y="12700"/>
                  </a:lnTo>
                  <a:lnTo>
                    <a:pt x="735101" y="12700"/>
                  </a:lnTo>
                  <a:lnTo>
                    <a:pt x="735101" y="203200"/>
                  </a:lnTo>
                  <a:lnTo>
                    <a:pt x="740397" y="203200"/>
                  </a:lnTo>
                  <a:lnTo>
                    <a:pt x="740397" y="12700"/>
                  </a:lnTo>
                  <a:close/>
                </a:path>
                <a:path w="2222500" h="737234">
                  <a:moveTo>
                    <a:pt x="847115" y="12700"/>
                  </a:moveTo>
                  <a:lnTo>
                    <a:pt x="846480" y="12700"/>
                  </a:lnTo>
                  <a:lnTo>
                    <a:pt x="846480" y="0"/>
                  </a:lnTo>
                  <a:lnTo>
                    <a:pt x="842441" y="0"/>
                  </a:lnTo>
                  <a:lnTo>
                    <a:pt x="842441" y="12700"/>
                  </a:lnTo>
                  <a:lnTo>
                    <a:pt x="841806" y="12700"/>
                  </a:lnTo>
                  <a:lnTo>
                    <a:pt x="841806" y="203200"/>
                  </a:lnTo>
                  <a:lnTo>
                    <a:pt x="847115" y="203200"/>
                  </a:lnTo>
                  <a:lnTo>
                    <a:pt x="847115" y="12700"/>
                  </a:lnTo>
                  <a:close/>
                </a:path>
                <a:path w="2222500" h="737234">
                  <a:moveTo>
                    <a:pt x="953820" y="12700"/>
                  </a:moveTo>
                  <a:lnTo>
                    <a:pt x="953198" y="12700"/>
                  </a:lnTo>
                  <a:lnTo>
                    <a:pt x="953198" y="0"/>
                  </a:lnTo>
                  <a:lnTo>
                    <a:pt x="949147" y="0"/>
                  </a:lnTo>
                  <a:lnTo>
                    <a:pt x="949147" y="12700"/>
                  </a:lnTo>
                  <a:lnTo>
                    <a:pt x="948524" y="12700"/>
                  </a:lnTo>
                  <a:lnTo>
                    <a:pt x="948524" y="203200"/>
                  </a:lnTo>
                  <a:lnTo>
                    <a:pt x="953820" y="203200"/>
                  </a:lnTo>
                  <a:lnTo>
                    <a:pt x="953820" y="12700"/>
                  </a:lnTo>
                  <a:close/>
                </a:path>
                <a:path w="2222500" h="737234">
                  <a:moveTo>
                    <a:pt x="1060526" y="12700"/>
                  </a:moveTo>
                  <a:lnTo>
                    <a:pt x="1059903" y="12700"/>
                  </a:lnTo>
                  <a:lnTo>
                    <a:pt x="1059903" y="0"/>
                  </a:lnTo>
                  <a:lnTo>
                    <a:pt x="1055852" y="0"/>
                  </a:lnTo>
                  <a:lnTo>
                    <a:pt x="1055852" y="12700"/>
                  </a:lnTo>
                  <a:lnTo>
                    <a:pt x="1055230" y="12700"/>
                  </a:lnTo>
                  <a:lnTo>
                    <a:pt x="1055230" y="203200"/>
                  </a:lnTo>
                  <a:lnTo>
                    <a:pt x="1060526" y="203200"/>
                  </a:lnTo>
                  <a:lnTo>
                    <a:pt x="1060526" y="12700"/>
                  </a:lnTo>
                  <a:close/>
                </a:path>
                <a:path w="2222500" h="737234">
                  <a:moveTo>
                    <a:pt x="1167244" y="12700"/>
                  </a:moveTo>
                  <a:lnTo>
                    <a:pt x="1166622" y="12700"/>
                  </a:lnTo>
                  <a:lnTo>
                    <a:pt x="1166622" y="0"/>
                  </a:lnTo>
                  <a:lnTo>
                    <a:pt x="1162570" y="0"/>
                  </a:lnTo>
                  <a:lnTo>
                    <a:pt x="1162570" y="12700"/>
                  </a:lnTo>
                  <a:lnTo>
                    <a:pt x="1161948" y="12700"/>
                  </a:lnTo>
                  <a:lnTo>
                    <a:pt x="1161948" y="203200"/>
                  </a:lnTo>
                  <a:lnTo>
                    <a:pt x="1167244" y="203200"/>
                  </a:lnTo>
                  <a:lnTo>
                    <a:pt x="1167244" y="12700"/>
                  </a:lnTo>
                  <a:close/>
                </a:path>
                <a:path w="2222500" h="737234">
                  <a:moveTo>
                    <a:pt x="1273962" y="12700"/>
                  </a:moveTo>
                  <a:lnTo>
                    <a:pt x="1273327" y="12700"/>
                  </a:lnTo>
                  <a:lnTo>
                    <a:pt x="1273327" y="0"/>
                  </a:lnTo>
                  <a:lnTo>
                    <a:pt x="1269288" y="0"/>
                  </a:lnTo>
                  <a:lnTo>
                    <a:pt x="1269288" y="12700"/>
                  </a:lnTo>
                  <a:lnTo>
                    <a:pt x="1268653" y="12700"/>
                  </a:lnTo>
                  <a:lnTo>
                    <a:pt x="1268653" y="203200"/>
                  </a:lnTo>
                  <a:lnTo>
                    <a:pt x="1273962" y="203200"/>
                  </a:lnTo>
                  <a:lnTo>
                    <a:pt x="1273962" y="12700"/>
                  </a:lnTo>
                  <a:close/>
                </a:path>
                <a:path w="2222500" h="737234">
                  <a:moveTo>
                    <a:pt x="1380667" y="12700"/>
                  </a:moveTo>
                  <a:lnTo>
                    <a:pt x="1380045" y="12700"/>
                  </a:lnTo>
                  <a:lnTo>
                    <a:pt x="1380045" y="0"/>
                  </a:lnTo>
                  <a:lnTo>
                    <a:pt x="1375994" y="0"/>
                  </a:lnTo>
                  <a:lnTo>
                    <a:pt x="1375994" y="12700"/>
                  </a:lnTo>
                  <a:lnTo>
                    <a:pt x="1375371" y="12700"/>
                  </a:lnTo>
                  <a:lnTo>
                    <a:pt x="1375371" y="203200"/>
                  </a:lnTo>
                  <a:lnTo>
                    <a:pt x="1380667" y="203200"/>
                  </a:lnTo>
                  <a:lnTo>
                    <a:pt x="1380667" y="12700"/>
                  </a:lnTo>
                  <a:close/>
                </a:path>
                <a:path w="2222500" h="737234">
                  <a:moveTo>
                    <a:pt x="1487385" y="12700"/>
                  </a:moveTo>
                  <a:lnTo>
                    <a:pt x="1486750" y="12700"/>
                  </a:lnTo>
                  <a:lnTo>
                    <a:pt x="1486750" y="0"/>
                  </a:lnTo>
                  <a:lnTo>
                    <a:pt x="1482712" y="0"/>
                  </a:lnTo>
                  <a:lnTo>
                    <a:pt x="1482712" y="12700"/>
                  </a:lnTo>
                  <a:lnTo>
                    <a:pt x="1482077" y="12700"/>
                  </a:lnTo>
                  <a:lnTo>
                    <a:pt x="1482077" y="203200"/>
                  </a:lnTo>
                  <a:lnTo>
                    <a:pt x="1487385" y="203200"/>
                  </a:lnTo>
                  <a:lnTo>
                    <a:pt x="1487385" y="12700"/>
                  </a:lnTo>
                  <a:close/>
                </a:path>
                <a:path w="2222500" h="737234">
                  <a:moveTo>
                    <a:pt x="1594091" y="12700"/>
                  </a:moveTo>
                  <a:lnTo>
                    <a:pt x="1593469" y="12700"/>
                  </a:lnTo>
                  <a:lnTo>
                    <a:pt x="1593469" y="0"/>
                  </a:lnTo>
                  <a:lnTo>
                    <a:pt x="1589417" y="0"/>
                  </a:lnTo>
                  <a:lnTo>
                    <a:pt x="1589417" y="12700"/>
                  </a:lnTo>
                  <a:lnTo>
                    <a:pt x="1588795" y="12700"/>
                  </a:lnTo>
                  <a:lnTo>
                    <a:pt x="1588795" y="203200"/>
                  </a:lnTo>
                  <a:lnTo>
                    <a:pt x="1594091" y="203200"/>
                  </a:lnTo>
                  <a:lnTo>
                    <a:pt x="1594091" y="12700"/>
                  </a:lnTo>
                  <a:close/>
                </a:path>
                <a:path w="2222500" h="737234">
                  <a:moveTo>
                    <a:pt x="1700796" y="12700"/>
                  </a:moveTo>
                  <a:lnTo>
                    <a:pt x="1700174" y="12700"/>
                  </a:lnTo>
                  <a:lnTo>
                    <a:pt x="1700174" y="0"/>
                  </a:lnTo>
                  <a:lnTo>
                    <a:pt x="1696123" y="0"/>
                  </a:lnTo>
                  <a:lnTo>
                    <a:pt x="1696123" y="12700"/>
                  </a:lnTo>
                  <a:lnTo>
                    <a:pt x="1695500" y="12700"/>
                  </a:lnTo>
                  <a:lnTo>
                    <a:pt x="1695500" y="203200"/>
                  </a:lnTo>
                  <a:lnTo>
                    <a:pt x="1700796" y="203200"/>
                  </a:lnTo>
                  <a:lnTo>
                    <a:pt x="1700796" y="12700"/>
                  </a:lnTo>
                  <a:close/>
                </a:path>
                <a:path w="2222500" h="737234">
                  <a:moveTo>
                    <a:pt x="1807502" y="12700"/>
                  </a:moveTo>
                  <a:lnTo>
                    <a:pt x="1806879" y="12700"/>
                  </a:lnTo>
                  <a:lnTo>
                    <a:pt x="1806879" y="0"/>
                  </a:lnTo>
                  <a:lnTo>
                    <a:pt x="1802841" y="0"/>
                  </a:lnTo>
                  <a:lnTo>
                    <a:pt x="1802841" y="12700"/>
                  </a:lnTo>
                  <a:lnTo>
                    <a:pt x="1802218" y="12700"/>
                  </a:lnTo>
                  <a:lnTo>
                    <a:pt x="1802218" y="203200"/>
                  </a:lnTo>
                  <a:lnTo>
                    <a:pt x="1807502" y="203200"/>
                  </a:lnTo>
                  <a:lnTo>
                    <a:pt x="1807502" y="12700"/>
                  </a:lnTo>
                  <a:close/>
                </a:path>
                <a:path w="2222500" h="737234">
                  <a:moveTo>
                    <a:pt x="1914232" y="12700"/>
                  </a:moveTo>
                  <a:lnTo>
                    <a:pt x="1913597" y="12700"/>
                  </a:lnTo>
                  <a:lnTo>
                    <a:pt x="1913597" y="0"/>
                  </a:lnTo>
                  <a:lnTo>
                    <a:pt x="1909559" y="0"/>
                  </a:lnTo>
                  <a:lnTo>
                    <a:pt x="1909559" y="12700"/>
                  </a:lnTo>
                  <a:lnTo>
                    <a:pt x="1908924" y="12700"/>
                  </a:lnTo>
                  <a:lnTo>
                    <a:pt x="1908924" y="203200"/>
                  </a:lnTo>
                  <a:lnTo>
                    <a:pt x="1914232" y="203200"/>
                  </a:lnTo>
                  <a:lnTo>
                    <a:pt x="1914232" y="12700"/>
                  </a:lnTo>
                  <a:close/>
                </a:path>
                <a:path w="2222500" h="737234">
                  <a:moveTo>
                    <a:pt x="2020938" y="12700"/>
                  </a:moveTo>
                  <a:lnTo>
                    <a:pt x="2020316" y="12700"/>
                  </a:lnTo>
                  <a:lnTo>
                    <a:pt x="2020316" y="0"/>
                  </a:lnTo>
                  <a:lnTo>
                    <a:pt x="2016264" y="0"/>
                  </a:lnTo>
                  <a:lnTo>
                    <a:pt x="2016264" y="12700"/>
                  </a:lnTo>
                  <a:lnTo>
                    <a:pt x="2015642" y="12700"/>
                  </a:lnTo>
                  <a:lnTo>
                    <a:pt x="2015642" y="203200"/>
                  </a:lnTo>
                  <a:lnTo>
                    <a:pt x="2020938" y="203200"/>
                  </a:lnTo>
                  <a:lnTo>
                    <a:pt x="2020938" y="12700"/>
                  </a:lnTo>
                  <a:close/>
                </a:path>
                <a:path w="2222500" h="737234">
                  <a:moveTo>
                    <a:pt x="2127643" y="12700"/>
                  </a:moveTo>
                  <a:lnTo>
                    <a:pt x="2127021" y="12700"/>
                  </a:lnTo>
                  <a:lnTo>
                    <a:pt x="2127021" y="0"/>
                  </a:lnTo>
                  <a:lnTo>
                    <a:pt x="2122970" y="0"/>
                  </a:lnTo>
                  <a:lnTo>
                    <a:pt x="2122970" y="12700"/>
                  </a:lnTo>
                  <a:lnTo>
                    <a:pt x="2122347" y="12700"/>
                  </a:lnTo>
                  <a:lnTo>
                    <a:pt x="2122347" y="203200"/>
                  </a:lnTo>
                  <a:lnTo>
                    <a:pt x="2127643" y="203200"/>
                  </a:lnTo>
                  <a:lnTo>
                    <a:pt x="2127643" y="12700"/>
                  </a:lnTo>
                  <a:close/>
                </a:path>
                <a:path w="2222500" h="737234">
                  <a:moveTo>
                    <a:pt x="2222487" y="203593"/>
                  </a:moveTo>
                  <a:lnTo>
                    <a:pt x="2122347" y="203593"/>
                  </a:lnTo>
                  <a:lnTo>
                    <a:pt x="2122347" y="216293"/>
                  </a:lnTo>
                  <a:lnTo>
                    <a:pt x="2122347" y="419493"/>
                  </a:lnTo>
                  <a:lnTo>
                    <a:pt x="2020938" y="419493"/>
                  </a:lnTo>
                  <a:lnTo>
                    <a:pt x="2020938" y="216293"/>
                  </a:lnTo>
                  <a:lnTo>
                    <a:pt x="2122347" y="216293"/>
                  </a:lnTo>
                  <a:lnTo>
                    <a:pt x="2122347" y="203593"/>
                  </a:lnTo>
                  <a:lnTo>
                    <a:pt x="2015642" y="203593"/>
                  </a:lnTo>
                  <a:lnTo>
                    <a:pt x="2015642" y="216293"/>
                  </a:lnTo>
                  <a:lnTo>
                    <a:pt x="2015642" y="419493"/>
                  </a:lnTo>
                  <a:lnTo>
                    <a:pt x="1914232" y="419493"/>
                  </a:lnTo>
                  <a:lnTo>
                    <a:pt x="1914232" y="216293"/>
                  </a:lnTo>
                  <a:lnTo>
                    <a:pt x="2015642" y="216293"/>
                  </a:lnTo>
                  <a:lnTo>
                    <a:pt x="2015642" y="203593"/>
                  </a:lnTo>
                  <a:lnTo>
                    <a:pt x="1908924" y="203593"/>
                  </a:lnTo>
                  <a:lnTo>
                    <a:pt x="1908924" y="216293"/>
                  </a:lnTo>
                  <a:lnTo>
                    <a:pt x="1908924" y="419493"/>
                  </a:lnTo>
                  <a:lnTo>
                    <a:pt x="1807502" y="419493"/>
                  </a:lnTo>
                  <a:lnTo>
                    <a:pt x="1807502" y="216293"/>
                  </a:lnTo>
                  <a:lnTo>
                    <a:pt x="1908924" y="216293"/>
                  </a:lnTo>
                  <a:lnTo>
                    <a:pt x="1908924" y="203593"/>
                  </a:lnTo>
                  <a:lnTo>
                    <a:pt x="1802218" y="203593"/>
                  </a:lnTo>
                  <a:lnTo>
                    <a:pt x="1802218" y="216293"/>
                  </a:lnTo>
                  <a:lnTo>
                    <a:pt x="1802218" y="419493"/>
                  </a:lnTo>
                  <a:lnTo>
                    <a:pt x="1700796" y="419493"/>
                  </a:lnTo>
                  <a:lnTo>
                    <a:pt x="1700796" y="216293"/>
                  </a:lnTo>
                  <a:lnTo>
                    <a:pt x="1802218" y="216293"/>
                  </a:lnTo>
                  <a:lnTo>
                    <a:pt x="1802218" y="203593"/>
                  </a:lnTo>
                  <a:lnTo>
                    <a:pt x="1695500" y="203593"/>
                  </a:lnTo>
                  <a:lnTo>
                    <a:pt x="1695500" y="216293"/>
                  </a:lnTo>
                  <a:lnTo>
                    <a:pt x="1695500" y="419493"/>
                  </a:lnTo>
                  <a:lnTo>
                    <a:pt x="1594091" y="419493"/>
                  </a:lnTo>
                  <a:lnTo>
                    <a:pt x="1594091" y="216293"/>
                  </a:lnTo>
                  <a:lnTo>
                    <a:pt x="1695500" y="216293"/>
                  </a:lnTo>
                  <a:lnTo>
                    <a:pt x="1695500" y="203593"/>
                  </a:lnTo>
                  <a:lnTo>
                    <a:pt x="1588795" y="203593"/>
                  </a:lnTo>
                  <a:lnTo>
                    <a:pt x="1588795" y="216293"/>
                  </a:lnTo>
                  <a:lnTo>
                    <a:pt x="1588795" y="419493"/>
                  </a:lnTo>
                  <a:lnTo>
                    <a:pt x="1487385" y="419493"/>
                  </a:lnTo>
                  <a:lnTo>
                    <a:pt x="1487385" y="216293"/>
                  </a:lnTo>
                  <a:lnTo>
                    <a:pt x="1588795" y="216293"/>
                  </a:lnTo>
                  <a:lnTo>
                    <a:pt x="1588795" y="203593"/>
                  </a:lnTo>
                  <a:lnTo>
                    <a:pt x="1482077" y="203593"/>
                  </a:lnTo>
                  <a:lnTo>
                    <a:pt x="1482077" y="216293"/>
                  </a:lnTo>
                  <a:lnTo>
                    <a:pt x="1482077" y="419493"/>
                  </a:lnTo>
                  <a:lnTo>
                    <a:pt x="1380667" y="419493"/>
                  </a:lnTo>
                  <a:lnTo>
                    <a:pt x="1380667" y="216293"/>
                  </a:lnTo>
                  <a:lnTo>
                    <a:pt x="1482077" y="216293"/>
                  </a:lnTo>
                  <a:lnTo>
                    <a:pt x="1482077" y="203593"/>
                  </a:lnTo>
                  <a:lnTo>
                    <a:pt x="1375371" y="203593"/>
                  </a:lnTo>
                  <a:lnTo>
                    <a:pt x="1375371" y="216293"/>
                  </a:lnTo>
                  <a:lnTo>
                    <a:pt x="1375371" y="419493"/>
                  </a:lnTo>
                  <a:lnTo>
                    <a:pt x="1273962" y="419493"/>
                  </a:lnTo>
                  <a:lnTo>
                    <a:pt x="1273962" y="216293"/>
                  </a:lnTo>
                  <a:lnTo>
                    <a:pt x="1375371" y="216293"/>
                  </a:lnTo>
                  <a:lnTo>
                    <a:pt x="1375371" y="203593"/>
                  </a:lnTo>
                  <a:lnTo>
                    <a:pt x="1268653" y="203593"/>
                  </a:lnTo>
                  <a:lnTo>
                    <a:pt x="1268653" y="216293"/>
                  </a:lnTo>
                  <a:lnTo>
                    <a:pt x="1268653" y="419493"/>
                  </a:lnTo>
                  <a:lnTo>
                    <a:pt x="1167244" y="419493"/>
                  </a:lnTo>
                  <a:lnTo>
                    <a:pt x="1167244" y="216293"/>
                  </a:lnTo>
                  <a:lnTo>
                    <a:pt x="1268653" y="216293"/>
                  </a:lnTo>
                  <a:lnTo>
                    <a:pt x="1268653" y="203593"/>
                  </a:lnTo>
                  <a:lnTo>
                    <a:pt x="1161948" y="203593"/>
                  </a:lnTo>
                  <a:lnTo>
                    <a:pt x="1161948" y="216293"/>
                  </a:lnTo>
                  <a:lnTo>
                    <a:pt x="1161948" y="419493"/>
                  </a:lnTo>
                  <a:lnTo>
                    <a:pt x="1060526" y="419493"/>
                  </a:lnTo>
                  <a:lnTo>
                    <a:pt x="1060526" y="216293"/>
                  </a:lnTo>
                  <a:lnTo>
                    <a:pt x="1161948" y="216293"/>
                  </a:lnTo>
                  <a:lnTo>
                    <a:pt x="1161948" y="203593"/>
                  </a:lnTo>
                  <a:lnTo>
                    <a:pt x="1055230" y="203593"/>
                  </a:lnTo>
                  <a:lnTo>
                    <a:pt x="1055230" y="216293"/>
                  </a:lnTo>
                  <a:lnTo>
                    <a:pt x="1055230" y="419493"/>
                  </a:lnTo>
                  <a:lnTo>
                    <a:pt x="953820" y="419493"/>
                  </a:lnTo>
                  <a:lnTo>
                    <a:pt x="953820" y="216293"/>
                  </a:lnTo>
                  <a:lnTo>
                    <a:pt x="1055230" y="216293"/>
                  </a:lnTo>
                  <a:lnTo>
                    <a:pt x="1055230" y="203593"/>
                  </a:lnTo>
                  <a:lnTo>
                    <a:pt x="948524" y="203593"/>
                  </a:lnTo>
                  <a:lnTo>
                    <a:pt x="948524" y="216293"/>
                  </a:lnTo>
                  <a:lnTo>
                    <a:pt x="948524" y="419493"/>
                  </a:lnTo>
                  <a:lnTo>
                    <a:pt x="847115" y="419493"/>
                  </a:lnTo>
                  <a:lnTo>
                    <a:pt x="847115" y="216293"/>
                  </a:lnTo>
                  <a:lnTo>
                    <a:pt x="948524" y="216293"/>
                  </a:lnTo>
                  <a:lnTo>
                    <a:pt x="948524" y="203593"/>
                  </a:lnTo>
                  <a:lnTo>
                    <a:pt x="841806" y="203593"/>
                  </a:lnTo>
                  <a:lnTo>
                    <a:pt x="841806" y="216293"/>
                  </a:lnTo>
                  <a:lnTo>
                    <a:pt x="841806" y="419493"/>
                  </a:lnTo>
                  <a:lnTo>
                    <a:pt x="740397" y="419493"/>
                  </a:lnTo>
                  <a:lnTo>
                    <a:pt x="740397" y="216293"/>
                  </a:lnTo>
                  <a:lnTo>
                    <a:pt x="841806" y="216293"/>
                  </a:lnTo>
                  <a:lnTo>
                    <a:pt x="841806" y="203593"/>
                  </a:lnTo>
                  <a:lnTo>
                    <a:pt x="735101" y="203593"/>
                  </a:lnTo>
                  <a:lnTo>
                    <a:pt x="735101" y="216293"/>
                  </a:lnTo>
                  <a:lnTo>
                    <a:pt x="735101" y="419493"/>
                  </a:lnTo>
                  <a:lnTo>
                    <a:pt x="633679" y="419493"/>
                  </a:lnTo>
                  <a:lnTo>
                    <a:pt x="633679" y="216293"/>
                  </a:lnTo>
                  <a:lnTo>
                    <a:pt x="735101" y="216293"/>
                  </a:lnTo>
                  <a:lnTo>
                    <a:pt x="735101" y="203593"/>
                  </a:lnTo>
                  <a:lnTo>
                    <a:pt x="628383" y="203593"/>
                  </a:lnTo>
                  <a:lnTo>
                    <a:pt x="628383" y="216293"/>
                  </a:lnTo>
                  <a:lnTo>
                    <a:pt x="628383" y="419493"/>
                  </a:lnTo>
                  <a:lnTo>
                    <a:pt x="526973" y="419493"/>
                  </a:lnTo>
                  <a:lnTo>
                    <a:pt x="526973" y="216293"/>
                  </a:lnTo>
                  <a:lnTo>
                    <a:pt x="628383" y="216293"/>
                  </a:lnTo>
                  <a:lnTo>
                    <a:pt x="628383" y="203593"/>
                  </a:lnTo>
                  <a:lnTo>
                    <a:pt x="521677" y="203593"/>
                  </a:lnTo>
                  <a:lnTo>
                    <a:pt x="521677" y="216293"/>
                  </a:lnTo>
                  <a:lnTo>
                    <a:pt x="521677" y="419493"/>
                  </a:lnTo>
                  <a:lnTo>
                    <a:pt x="420268" y="419493"/>
                  </a:lnTo>
                  <a:lnTo>
                    <a:pt x="420268" y="216293"/>
                  </a:lnTo>
                  <a:lnTo>
                    <a:pt x="521677" y="216293"/>
                  </a:lnTo>
                  <a:lnTo>
                    <a:pt x="521677" y="203593"/>
                  </a:lnTo>
                  <a:lnTo>
                    <a:pt x="414972" y="203593"/>
                  </a:lnTo>
                  <a:lnTo>
                    <a:pt x="414972" y="216293"/>
                  </a:lnTo>
                  <a:lnTo>
                    <a:pt x="414972" y="419493"/>
                  </a:lnTo>
                  <a:lnTo>
                    <a:pt x="313563" y="419493"/>
                  </a:lnTo>
                  <a:lnTo>
                    <a:pt x="313563" y="216293"/>
                  </a:lnTo>
                  <a:lnTo>
                    <a:pt x="414972" y="216293"/>
                  </a:lnTo>
                  <a:lnTo>
                    <a:pt x="414972" y="203593"/>
                  </a:lnTo>
                  <a:lnTo>
                    <a:pt x="308254" y="203593"/>
                  </a:lnTo>
                  <a:lnTo>
                    <a:pt x="308254" y="216293"/>
                  </a:lnTo>
                  <a:lnTo>
                    <a:pt x="308254" y="419493"/>
                  </a:lnTo>
                  <a:lnTo>
                    <a:pt x="206832" y="419493"/>
                  </a:lnTo>
                  <a:lnTo>
                    <a:pt x="206832" y="216293"/>
                  </a:lnTo>
                  <a:lnTo>
                    <a:pt x="308254" y="216293"/>
                  </a:lnTo>
                  <a:lnTo>
                    <a:pt x="308254" y="203593"/>
                  </a:lnTo>
                  <a:lnTo>
                    <a:pt x="201536" y="203593"/>
                  </a:lnTo>
                  <a:lnTo>
                    <a:pt x="201536" y="216293"/>
                  </a:lnTo>
                  <a:lnTo>
                    <a:pt x="201536" y="419493"/>
                  </a:lnTo>
                  <a:lnTo>
                    <a:pt x="100126" y="419493"/>
                  </a:lnTo>
                  <a:lnTo>
                    <a:pt x="100126" y="216293"/>
                  </a:lnTo>
                  <a:lnTo>
                    <a:pt x="201536" y="216293"/>
                  </a:lnTo>
                  <a:lnTo>
                    <a:pt x="201536" y="203593"/>
                  </a:lnTo>
                  <a:lnTo>
                    <a:pt x="0" y="203593"/>
                  </a:lnTo>
                  <a:lnTo>
                    <a:pt x="0" y="216293"/>
                  </a:lnTo>
                  <a:lnTo>
                    <a:pt x="94830" y="216293"/>
                  </a:lnTo>
                  <a:lnTo>
                    <a:pt x="94830" y="419493"/>
                  </a:lnTo>
                  <a:lnTo>
                    <a:pt x="0" y="419493"/>
                  </a:lnTo>
                  <a:lnTo>
                    <a:pt x="1168" y="432193"/>
                  </a:lnTo>
                  <a:lnTo>
                    <a:pt x="1588795" y="432193"/>
                  </a:lnTo>
                  <a:lnTo>
                    <a:pt x="1588795" y="736993"/>
                  </a:lnTo>
                  <a:lnTo>
                    <a:pt x="1594091" y="736993"/>
                  </a:lnTo>
                  <a:lnTo>
                    <a:pt x="1594091" y="432193"/>
                  </a:lnTo>
                  <a:lnTo>
                    <a:pt x="1695500" y="432193"/>
                  </a:lnTo>
                  <a:lnTo>
                    <a:pt x="1695500" y="736993"/>
                  </a:lnTo>
                  <a:lnTo>
                    <a:pt x="1700796" y="736993"/>
                  </a:lnTo>
                  <a:lnTo>
                    <a:pt x="1700796" y="432193"/>
                  </a:lnTo>
                  <a:lnTo>
                    <a:pt x="1802218" y="432193"/>
                  </a:lnTo>
                  <a:lnTo>
                    <a:pt x="1802218" y="736993"/>
                  </a:lnTo>
                  <a:lnTo>
                    <a:pt x="1807502" y="736993"/>
                  </a:lnTo>
                  <a:lnTo>
                    <a:pt x="1807502" y="432193"/>
                  </a:lnTo>
                  <a:lnTo>
                    <a:pt x="1908924" y="432193"/>
                  </a:lnTo>
                  <a:lnTo>
                    <a:pt x="1908924" y="736993"/>
                  </a:lnTo>
                  <a:lnTo>
                    <a:pt x="1914232" y="736993"/>
                  </a:lnTo>
                  <a:lnTo>
                    <a:pt x="1914232" y="432193"/>
                  </a:lnTo>
                  <a:lnTo>
                    <a:pt x="2015642" y="432193"/>
                  </a:lnTo>
                  <a:lnTo>
                    <a:pt x="2015642" y="736993"/>
                  </a:lnTo>
                  <a:lnTo>
                    <a:pt x="2020938" y="736993"/>
                  </a:lnTo>
                  <a:lnTo>
                    <a:pt x="2020938" y="432193"/>
                  </a:lnTo>
                  <a:lnTo>
                    <a:pt x="2122347" y="432193"/>
                  </a:lnTo>
                  <a:lnTo>
                    <a:pt x="2122347" y="736993"/>
                  </a:lnTo>
                  <a:lnTo>
                    <a:pt x="2127643" y="736993"/>
                  </a:lnTo>
                  <a:lnTo>
                    <a:pt x="2127643" y="432193"/>
                  </a:lnTo>
                  <a:lnTo>
                    <a:pt x="2221306" y="432193"/>
                  </a:lnTo>
                  <a:lnTo>
                    <a:pt x="2222487" y="419493"/>
                  </a:lnTo>
                  <a:lnTo>
                    <a:pt x="2127643" y="419493"/>
                  </a:lnTo>
                  <a:lnTo>
                    <a:pt x="2127643" y="216293"/>
                  </a:lnTo>
                  <a:lnTo>
                    <a:pt x="2222487" y="216293"/>
                  </a:lnTo>
                  <a:lnTo>
                    <a:pt x="2222487" y="203593"/>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22575960" y="29647080"/>
              <a:ext cx="5918040" cy="5921280"/>
            </a:xfrm>
            <a:custGeom>
              <a:avLst/>
              <a:gdLst>
                <a:gd name="textAreaLeft" fmla="*/ 0 w 5918040"/>
                <a:gd name="textAreaRight" fmla="*/ 5918400 w 5918040"/>
                <a:gd name="textAreaTop" fmla="*/ 0 h 5921280"/>
                <a:gd name="textAreaBottom" fmla="*/ 5921640 h 5921280"/>
              </a:gdLst>
              <a:ahLst/>
              <a:cxnLst/>
              <a:rect l="textAreaLeft" t="textAreaTop" r="textAreaRight" b="textAreaBottom"/>
              <a:pathLst>
                <a:path w="2361565" h="2362200">
                  <a:moveTo>
                    <a:pt x="2361209" y="2249754"/>
                  </a:moveTo>
                  <a:lnTo>
                    <a:pt x="2360688" y="2248395"/>
                  </a:lnTo>
                  <a:lnTo>
                    <a:pt x="2359660" y="2247354"/>
                  </a:lnTo>
                  <a:lnTo>
                    <a:pt x="2323274" y="2210981"/>
                  </a:lnTo>
                  <a:lnTo>
                    <a:pt x="2319909" y="2210981"/>
                  </a:lnTo>
                  <a:lnTo>
                    <a:pt x="2315781" y="2215108"/>
                  </a:lnTo>
                  <a:lnTo>
                    <a:pt x="2315781" y="2218461"/>
                  </a:lnTo>
                  <a:lnTo>
                    <a:pt x="2343099" y="2245804"/>
                  </a:lnTo>
                  <a:lnTo>
                    <a:pt x="113728" y="2245804"/>
                  </a:lnTo>
                  <a:lnTo>
                    <a:pt x="113728" y="18618"/>
                  </a:lnTo>
                  <a:lnTo>
                    <a:pt x="140017" y="44907"/>
                  </a:lnTo>
                  <a:lnTo>
                    <a:pt x="141389" y="45427"/>
                  </a:lnTo>
                  <a:lnTo>
                    <a:pt x="144094" y="45427"/>
                  </a:lnTo>
                  <a:lnTo>
                    <a:pt x="145453" y="44907"/>
                  </a:lnTo>
                  <a:lnTo>
                    <a:pt x="148551" y="41795"/>
                  </a:lnTo>
                  <a:lnTo>
                    <a:pt x="148551" y="38455"/>
                  </a:lnTo>
                  <a:lnTo>
                    <a:pt x="146481" y="36372"/>
                  </a:lnTo>
                  <a:lnTo>
                    <a:pt x="110096" y="0"/>
                  </a:lnTo>
                  <a:lnTo>
                    <a:pt x="106730" y="0"/>
                  </a:lnTo>
                  <a:lnTo>
                    <a:pt x="68275" y="38455"/>
                  </a:lnTo>
                  <a:lnTo>
                    <a:pt x="68275" y="41795"/>
                  </a:lnTo>
                  <a:lnTo>
                    <a:pt x="71386" y="44907"/>
                  </a:lnTo>
                  <a:lnTo>
                    <a:pt x="72745" y="45427"/>
                  </a:lnTo>
                  <a:lnTo>
                    <a:pt x="75450" y="45427"/>
                  </a:lnTo>
                  <a:lnTo>
                    <a:pt x="76809" y="44907"/>
                  </a:lnTo>
                  <a:lnTo>
                    <a:pt x="103111" y="18618"/>
                  </a:lnTo>
                  <a:lnTo>
                    <a:pt x="103111" y="2245804"/>
                  </a:lnTo>
                  <a:lnTo>
                    <a:pt x="2374" y="2245804"/>
                  </a:lnTo>
                  <a:lnTo>
                    <a:pt x="0" y="2248179"/>
                  </a:lnTo>
                  <a:lnTo>
                    <a:pt x="0" y="2254046"/>
                  </a:lnTo>
                  <a:lnTo>
                    <a:pt x="2374" y="2256409"/>
                  </a:lnTo>
                  <a:lnTo>
                    <a:pt x="103111" y="2256409"/>
                  </a:lnTo>
                  <a:lnTo>
                    <a:pt x="103111" y="2359355"/>
                  </a:lnTo>
                  <a:lnTo>
                    <a:pt x="105498" y="2361717"/>
                  </a:lnTo>
                  <a:lnTo>
                    <a:pt x="111340" y="2361717"/>
                  </a:lnTo>
                  <a:lnTo>
                    <a:pt x="113728" y="2359355"/>
                  </a:lnTo>
                  <a:lnTo>
                    <a:pt x="113728" y="2256409"/>
                  </a:lnTo>
                  <a:lnTo>
                    <a:pt x="2343099" y="2256409"/>
                  </a:lnTo>
                  <a:lnTo>
                    <a:pt x="2315781" y="2283752"/>
                  </a:lnTo>
                  <a:lnTo>
                    <a:pt x="2315781" y="2287105"/>
                  </a:lnTo>
                  <a:lnTo>
                    <a:pt x="2318880" y="2290203"/>
                  </a:lnTo>
                  <a:lnTo>
                    <a:pt x="2320239" y="2290737"/>
                  </a:lnTo>
                  <a:lnTo>
                    <a:pt x="2322957" y="2290737"/>
                  </a:lnTo>
                  <a:lnTo>
                    <a:pt x="2324316" y="2290203"/>
                  </a:lnTo>
                  <a:lnTo>
                    <a:pt x="2360688" y="2253818"/>
                  </a:lnTo>
                  <a:lnTo>
                    <a:pt x="2361209" y="2252472"/>
                  </a:lnTo>
                  <a:lnTo>
                    <a:pt x="2361209" y="2249754"/>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2" name="object 118"/>
            <p:cNvSpPr/>
            <p:nvPr/>
          </p:nvSpPr>
          <p:spPr>
            <a:xfrm>
              <a:off x="22824000" y="30223800"/>
              <a:ext cx="5574240" cy="4573800"/>
            </a:xfrm>
            <a:custGeom>
              <a:avLst/>
              <a:gdLst>
                <a:gd name="textAreaLeft" fmla="*/ 0 w 5574240"/>
                <a:gd name="textAreaRight" fmla="*/ 5574600 w 5574240"/>
                <a:gd name="textAreaTop" fmla="*/ 0 h 4573800"/>
                <a:gd name="textAreaBottom" fmla="*/ 4574160 h 4573800"/>
              </a:gdLst>
              <a:ahLst/>
              <a:cxnLst/>
              <a:rect l="textAreaLeft" t="textAreaTop" r="textAreaRight" b="textAreaBottom"/>
              <a:pathLst>
                <a:path w="2224404" h="1824990">
                  <a:moveTo>
                    <a:pt x="2221981" y="0"/>
                  </a:moveTo>
                  <a:lnTo>
                    <a:pt x="2219055" y="0"/>
                  </a:lnTo>
                  <a:lnTo>
                    <a:pt x="2187351" y="9283"/>
                  </a:lnTo>
                  <a:lnTo>
                    <a:pt x="2151992" y="34388"/>
                  </a:lnTo>
                  <a:lnTo>
                    <a:pt x="2114027" y="71193"/>
                  </a:lnTo>
                  <a:lnTo>
                    <a:pt x="2074507" y="115579"/>
                  </a:lnTo>
                  <a:lnTo>
                    <a:pt x="1998819" y="206056"/>
                  </a:lnTo>
                  <a:lnTo>
                    <a:pt x="1965177" y="243649"/>
                  </a:lnTo>
                  <a:lnTo>
                    <a:pt x="1936184" y="270435"/>
                  </a:lnTo>
                  <a:lnTo>
                    <a:pt x="1914470" y="280646"/>
                  </a:lnTo>
                  <a:lnTo>
                    <a:pt x="1895951" y="273944"/>
                  </a:lnTo>
                  <a:lnTo>
                    <a:pt x="1880621" y="256590"/>
                  </a:lnTo>
                  <a:lnTo>
                    <a:pt x="1867657" y="232715"/>
                  </a:lnTo>
                  <a:lnTo>
                    <a:pt x="1845788" y="182291"/>
                  </a:lnTo>
                  <a:lnTo>
                    <a:pt x="1834977" y="162182"/>
                  </a:lnTo>
                  <a:lnTo>
                    <a:pt x="1822720" y="148424"/>
                  </a:lnTo>
                  <a:lnTo>
                    <a:pt x="1807930" y="143325"/>
                  </a:lnTo>
                  <a:lnTo>
                    <a:pt x="1796996" y="150339"/>
                  </a:lnTo>
                  <a:lnTo>
                    <a:pt x="1772914" y="208393"/>
                  </a:lnTo>
                  <a:lnTo>
                    <a:pt x="1758515" y="260731"/>
                  </a:lnTo>
                  <a:lnTo>
                    <a:pt x="1741707" y="329474"/>
                  </a:lnTo>
                  <a:lnTo>
                    <a:pt x="1721867" y="415271"/>
                  </a:lnTo>
                  <a:lnTo>
                    <a:pt x="1708579" y="473161"/>
                  </a:lnTo>
                  <a:lnTo>
                    <a:pt x="1694078" y="534271"/>
                  </a:lnTo>
                  <a:lnTo>
                    <a:pt x="1679259" y="592573"/>
                  </a:lnTo>
                  <a:lnTo>
                    <a:pt x="1665016" y="642037"/>
                  </a:lnTo>
                  <a:lnTo>
                    <a:pt x="1652244" y="676635"/>
                  </a:lnTo>
                  <a:lnTo>
                    <a:pt x="1641838" y="690338"/>
                  </a:lnTo>
                  <a:lnTo>
                    <a:pt x="1540295" y="690338"/>
                  </a:lnTo>
                  <a:lnTo>
                    <a:pt x="1521767" y="675322"/>
                  </a:lnTo>
                  <a:lnTo>
                    <a:pt x="1504856" y="636444"/>
                  </a:lnTo>
                  <a:lnTo>
                    <a:pt x="1489333" y="582955"/>
                  </a:lnTo>
                  <a:lnTo>
                    <a:pt x="1459954" y="462377"/>
                  </a:lnTo>
                  <a:lnTo>
                    <a:pt x="1444132" y="406544"/>
                  </a:lnTo>
                  <a:lnTo>
                    <a:pt x="1426362" y="361101"/>
                  </a:lnTo>
                  <a:lnTo>
                    <a:pt x="1405503" y="330540"/>
                  </a:lnTo>
                  <a:lnTo>
                    <a:pt x="1380417" y="319355"/>
                  </a:lnTo>
                  <a:lnTo>
                    <a:pt x="1366192" y="324774"/>
                  </a:lnTo>
                  <a:lnTo>
                    <a:pt x="1337065" y="366561"/>
                  </a:lnTo>
                  <a:lnTo>
                    <a:pt x="1321936" y="401883"/>
                  </a:lnTo>
                  <a:lnTo>
                    <a:pt x="1306280" y="446129"/>
                  </a:lnTo>
                  <a:lnTo>
                    <a:pt x="1289983" y="498776"/>
                  </a:lnTo>
                  <a:lnTo>
                    <a:pt x="1272934" y="559302"/>
                  </a:lnTo>
                  <a:lnTo>
                    <a:pt x="1255018" y="627184"/>
                  </a:lnTo>
                  <a:lnTo>
                    <a:pt x="1236123" y="701901"/>
                  </a:lnTo>
                  <a:lnTo>
                    <a:pt x="1199999" y="848573"/>
                  </a:lnTo>
                  <a:lnTo>
                    <a:pt x="1183347" y="914797"/>
                  </a:lnTo>
                  <a:lnTo>
                    <a:pt x="1166763" y="977709"/>
                  </a:lnTo>
                  <a:lnTo>
                    <a:pt x="1150825" y="1033416"/>
                  </a:lnTo>
                  <a:lnTo>
                    <a:pt x="1136116" y="1078026"/>
                  </a:lnTo>
                  <a:lnTo>
                    <a:pt x="1112707" y="1118385"/>
                  </a:lnTo>
                  <a:lnTo>
                    <a:pt x="1094305" y="1109805"/>
                  </a:lnTo>
                  <a:lnTo>
                    <a:pt x="1079256" y="1087590"/>
                  </a:lnTo>
                  <a:lnTo>
                    <a:pt x="1066677" y="1057024"/>
                  </a:lnTo>
                  <a:lnTo>
                    <a:pt x="1046062" y="993847"/>
                  </a:lnTo>
                  <a:lnTo>
                    <a:pt x="1036013" y="969242"/>
                  </a:lnTo>
                  <a:lnTo>
                    <a:pt x="1024445" y="952406"/>
                  </a:lnTo>
                  <a:lnTo>
                    <a:pt x="1010266" y="946166"/>
                  </a:lnTo>
                  <a:lnTo>
                    <a:pt x="995764" y="956171"/>
                  </a:lnTo>
                  <a:lnTo>
                    <a:pt x="980811" y="985904"/>
                  </a:lnTo>
                  <a:lnTo>
                    <a:pt x="963858" y="1034946"/>
                  </a:lnTo>
                  <a:lnTo>
                    <a:pt x="943353" y="1102877"/>
                  </a:lnTo>
                  <a:lnTo>
                    <a:pt x="925779" y="1161552"/>
                  </a:lnTo>
                  <a:lnTo>
                    <a:pt x="906530" y="1220709"/>
                  </a:lnTo>
                  <a:lnTo>
                    <a:pt x="886368" y="1272581"/>
                  </a:lnTo>
                  <a:lnTo>
                    <a:pt x="866057" y="1309400"/>
                  </a:lnTo>
                  <a:lnTo>
                    <a:pt x="846359" y="1323399"/>
                  </a:lnTo>
                  <a:lnTo>
                    <a:pt x="824997" y="1309780"/>
                  </a:lnTo>
                  <a:lnTo>
                    <a:pt x="804440" y="1274518"/>
                  </a:lnTo>
                  <a:lnTo>
                    <a:pt x="784819" y="1226006"/>
                  </a:lnTo>
                  <a:lnTo>
                    <a:pt x="746969" y="1117181"/>
                  </a:lnTo>
                  <a:lnTo>
                    <a:pt x="727891" y="1071010"/>
                  </a:lnTo>
                  <a:lnTo>
                    <a:pt x="707896" y="1039420"/>
                  </a:lnTo>
                  <a:lnTo>
                    <a:pt x="685851" y="1027713"/>
                  </a:lnTo>
                  <a:lnTo>
                    <a:pt x="672821" y="1015152"/>
                  </a:lnTo>
                  <a:lnTo>
                    <a:pt x="661867" y="981824"/>
                  </a:lnTo>
                  <a:lnTo>
                    <a:pt x="652630" y="934259"/>
                  </a:lnTo>
                  <a:lnTo>
                    <a:pt x="644749" y="878990"/>
                  </a:lnTo>
                  <a:lnTo>
                    <a:pt x="637865" y="822548"/>
                  </a:lnTo>
                  <a:lnTo>
                    <a:pt x="628741" y="749579"/>
                  </a:lnTo>
                  <a:lnTo>
                    <a:pt x="619483" y="690454"/>
                  </a:lnTo>
                  <a:lnTo>
                    <a:pt x="609002" y="646535"/>
                  </a:lnTo>
                  <a:lnTo>
                    <a:pt x="596211" y="619185"/>
                  </a:lnTo>
                  <a:lnTo>
                    <a:pt x="580020" y="609765"/>
                  </a:lnTo>
                  <a:lnTo>
                    <a:pt x="567216" y="616970"/>
                  </a:lnTo>
                  <a:lnTo>
                    <a:pt x="546866" y="672394"/>
                  </a:lnTo>
                  <a:lnTo>
                    <a:pt x="538490" y="719135"/>
                  </a:lnTo>
                  <a:lnTo>
                    <a:pt x="530759" y="777578"/>
                  </a:lnTo>
                  <a:lnTo>
                    <a:pt x="523258" y="846982"/>
                  </a:lnTo>
                  <a:lnTo>
                    <a:pt x="509372" y="991503"/>
                  </a:lnTo>
                  <a:lnTo>
                    <a:pt x="502433" y="1057181"/>
                  </a:lnTo>
                  <a:lnTo>
                    <a:pt x="494869" y="1115303"/>
                  </a:lnTo>
                  <a:lnTo>
                    <a:pt x="486794" y="1157530"/>
                  </a:lnTo>
                  <a:lnTo>
                    <a:pt x="478322" y="1175521"/>
                  </a:lnTo>
                  <a:lnTo>
                    <a:pt x="471927" y="1163467"/>
                  </a:lnTo>
                  <a:lnTo>
                    <a:pt x="457207" y="1097710"/>
                  </a:lnTo>
                  <a:lnTo>
                    <a:pt x="449160" y="1048542"/>
                  </a:lnTo>
                  <a:lnTo>
                    <a:pt x="440842" y="991535"/>
                  </a:lnTo>
                  <a:lnTo>
                    <a:pt x="432391" y="928957"/>
                  </a:lnTo>
                  <a:lnTo>
                    <a:pt x="423946" y="863074"/>
                  </a:lnTo>
                  <a:lnTo>
                    <a:pt x="415648" y="796154"/>
                  </a:lnTo>
                  <a:lnTo>
                    <a:pt x="396443" y="639201"/>
                  </a:lnTo>
                  <a:lnTo>
                    <a:pt x="386110" y="557066"/>
                  </a:lnTo>
                  <a:lnTo>
                    <a:pt x="376526" y="483966"/>
                  </a:lnTo>
                  <a:lnTo>
                    <a:pt x="367582" y="419808"/>
                  </a:lnTo>
                  <a:lnTo>
                    <a:pt x="359168" y="364502"/>
                  </a:lnTo>
                  <a:lnTo>
                    <a:pt x="351175" y="317955"/>
                  </a:lnTo>
                  <a:lnTo>
                    <a:pt x="343492" y="280077"/>
                  </a:lnTo>
                  <a:lnTo>
                    <a:pt x="328621" y="229959"/>
                  </a:lnTo>
                  <a:lnTo>
                    <a:pt x="313677" y="213416"/>
                  </a:lnTo>
                  <a:lnTo>
                    <a:pt x="308049" y="216241"/>
                  </a:lnTo>
                  <a:lnTo>
                    <a:pt x="289376" y="259979"/>
                  </a:lnTo>
                  <a:lnTo>
                    <a:pt x="274782" y="320220"/>
                  </a:lnTo>
                  <a:lnTo>
                    <a:pt x="266646" y="360175"/>
                  </a:lnTo>
                  <a:lnTo>
                    <a:pt x="257864" y="406912"/>
                  </a:lnTo>
                  <a:lnTo>
                    <a:pt x="248370" y="460602"/>
                  </a:lnTo>
                  <a:lnTo>
                    <a:pt x="238100" y="521414"/>
                  </a:lnTo>
                  <a:lnTo>
                    <a:pt x="226987" y="589517"/>
                  </a:lnTo>
                  <a:lnTo>
                    <a:pt x="214968" y="665083"/>
                  </a:lnTo>
                  <a:lnTo>
                    <a:pt x="201976" y="748279"/>
                  </a:lnTo>
                  <a:lnTo>
                    <a:pt x="187947" y="839277"/>
                  </a:lnTo>
                  <a:lnTo>
                    <a:pt x="143390" y="1130200"/>
                  </a:lnTo>
                  <a:lnTo>
                    <a:pt x="133115" y="1196172"/>
                  </a:lnTo>
                  <a:lnTo>
                    <a:pt x="122715" y="1262053"/>
                  </a:lnTo>
                  <a:lnTo>
                    <a:pt x="112252" y="1327193"/>
                  </a:lnTo>
                  <a:lnTo>
                    <a:pt x="101793" y="1390939"/>
                  </a:lnTo>
                  <a:lnTo>
                    <a:pt x="91400" y="1452643"/>
                  </a:lnTo>
                  <a:lnTo>
                    <a:pt x="81138" y="1511652"/>
                  </a:lnTo>
                  <a:lnTo>
                    <a:pt x="71072" y="1567315"/>
                  </a:lnTo>
                  <a:lnTo>
                    <a:pt x="61265" y="1618983"/>
                  </a:lnTo>
                  <a:lnTo>
                    <a:pt x="51782" y="1666004"/>
                  </a:lnTo>
                  <a:lnTo>
                    <a:pt x="42686" y="1707728"/>
                  </a:lnTo>
                  <a:lnTo>
                    <a:pt x="25918" y="1772678"/>
                  </a:lnTo>
                  <a:lnTo>
                    <a:pt x="11472" y="1808628"/>
                  </a:lnTo>
                  <a:lnTo>
                    <a:pt x="5281" y="1814100"/>
                  </a:lnTo>
                  <a:lnTo>
                    <a:pt x="2364" y="1814100"/>
                  </a:lnTo>
                  <a:lnTo>
                    <a:pt x="0" y="1816478"/>
                  </a:lnTo>
                  <a:lnTo>
                    <a:pt x="0" y="1822336"/>
                  </a:lnTo>
                  <a:lnTo>
                    <a:pt x="2383" y="1824696"/>
                  </a:lnTo>
                  <a:lnTo>
                    <a:pt x="5309" y="1824696"/>
                  </a:lnTo>
                  <a:lnTo>
                    <a:pt x="12137" y="1821621"/>
                  </a:lnTo>
                  <a:lnTo>
                    <a:pt x="34308" y="1776467"/>
                  </a:lnTo>
                  <a:lnTo>
                    <a:pt x="50663" y="1717638"/>
                  </a:lnTo>
                  <a:lnTo>
                    <a:pt x="59364" y="1679970"/>
                  </a:lnTo>
                  <a:lnTo>
                    <a:pt x="68437" y="1636961"/>
                  </a:lnTo>
                  <a:lnTo>
                    <a:pt x="77898" y="1588733"/>
                  </a:lnTo>
                  <a:lnTo>
                    <a:pt x="87763" y="1535407"/>
                  </a:lnTo>
                  <a:lnTo>
                    <a:pt x="98051" y="1477105"/>
                  </a:lnTo>
                  <a:lnTo>
                    <a:pt x="108778" y="1413948"/>
                  </a:lnTo>
                  <a:lnTo>
                    <a:pt x="119961" y="1346056"/>
                  </a:lnTo>
                  <a:lnTo>
                    <a:pt x="131616" y="1273553"/>
                  </a:lnTo>
                  <a:lnTo>
                    <a:pt x="143761" y="1196559"/>
                  </a:lnTo>
                  <a:lnTo>
                    <a:pt x="156412" y="1115195"/>
                  </a:lnTo>
                  <a:lnTo>
                    <a:pt x="169587" y="1029583"/>
                  </a:lnTo>
                  <a:lnTo>
                    <a:pt x="193407" y="873604"/>
                  </a:lnTo>
                  <a:lnTo>
                    <a:pt x="213866" y="740474"/>
                  </a:lnTo>
                  <a:lnTo>
                    <a:pt x="224075" y="675015"/>
                  </a:lnTo>
                  <a:lnTo>
                    <a:pt x="234174" y="611248"/>
                  </a:lnTo>
                  <a:lnTo>
                    <a:pt x="244093" y="549888"/>
                  </a:lnTo>
                  <a:lnTo>
                    <a:pt x="253758" y="491649"/>
                  </a:lnTo>
                  <a:lnTo>
                    <a:pt x="263098" y="437248"/>
                  </a:lnTo>
                  <a:lnTo>
                    <a:pt x="272040" y="387400"/>
                  </a:lnTo>
                  <a:lnTo>
                    <a:pt x="280514" y="342820"/>
                  </a:lnTo>
                  <a:lnTo>
                    <a:pt x="288447" y="304223"/>
                  </a:lnTo>
                  <a:lnTo>
                    <a:pt x="302403" y="247842"/>
                  </a:lnTo>
                  <a:lnTo>
                    <a:pt x="313332" y="223978"/>
                  </a:lnTo>
                  <a:lnTo>
                    <a:pt x="320619" y="234851"/>
                  </a:lnTo>
                  <a:lnTo>
                    <a:pt x="336815" y="298151"/>
                  </a:lnTo>
                  <a:lnTo>
                    <a:pt x="345468" y="346307"/>
                  </a:lnTo>
                  <a:lnTo>
                    <a:pt x="354321" y="402619"/>
                  </a:lnTo>
                  <a:lnTo>
                    <a:pt x="363245" y="464950"/>
                  </a:lnTo>
                  <a:lnTo>
                    <a:pt x="372113" y="531164"/>
                  </a:lnTo>
                  <a:lnTo>
                    <a:pt x="380797" y="599125"/>
                  </a:lnTo>
                  <a:lnTo>
                    <a:pt x="389169" y="666696"/>
                  </a:lnTo>
                  <a:lnTo>
                    <a:pt x="410238" y="838528"/>
                  </a:lnTo>
                  <a:lnTo>
                    <a:pt x="421733" y="928723"/>
                  </a:lnTo>
                  <a:lnTo>
                    <a:pt x="431837" y="1003404"/>
                  </a:lnTo>
                  <a:lnTo>
                    <a:pt x="440802" y="1063645"/>
                  </a:lnTo>
                  <a:lnTo>
                    <a:pt x="448878" y="1110522"/>
                  </a:lnTo>
                  <a:lnTo>
                    <a:pt x="463373" y="1168485"/>
                  </a:lnTo>
                  <a:lnTo>
                    <a:pt x="477333" y="1185894"/>
                  </a:lnTo>
                  <a:lnTo>
                    <a:pt x="487517" y="1179507"/>
                  </a:lnTo>
                  <a:lnTo>
                    <a:pt x="503663" y="1125571"/>
                  </a:lnTo>
                  <a:lnTo>
                    <a:pt x="510799" y="1076133"/>
                  </a:lnTo>
                  <a:lnTo>
                    <a:pt x="518092" y="1010456"/>
                  </a:lnTo>
                  <a:lnTo>
                    <a:pt x="526128" y="927594"/>
                  </a:lnTo>
                  <a:lnTo>
                    <a:pt x="531409" y="872049"/>
                  </a:lnTo>
                  <a:lnTo>
                    <a:pt x="537441" y="813176"/>
                  </a:lnTo>
                  <a:lnTo>
                    <a:pt x="544257" y="755303"/>
                  </a:lnTo>
                  <a:lnTo>
                    <a:pt x="551890" y="702757"/>
                  </a:lnTo>
                  <a:lnTo>
                    <a:pt x="560373" y="659867"/>
                  </a:lnTo>
                  <a:lnTo>
                    <a:pt x="580020" y="620361"/>
                  </a:lnTo>
                  <a:lnTo>
                    <a:pt x="595686" y="639404"/>
                  </a:lnTo>
                  <a:lnTo>
                    <a:pt x="608344" y="688098"/>
                  </a:lnTo>
                  <a:lnTo>
                    <a:pt x="618669" y="753785"/>
                  </a:lnTo>
                  <a:lnTo>
                    <a:pt x="627335" y="823810"/>
                  </a:lnTo>
                  <a:lnTo>
                    <a:pt x="636538" y="897366"/>
                  </a:lnTo>
                  <a:lnTo>
                    <a:pt x="645886" y="956967"/>
                  </a:lnTo>
                  <a:lnTo>
                    <a:pt x="656485" y="1001241"/>
                  </a:lnTo>
                  <a:lnTo>
                    <a:pt x="669438" y="1028813"/>
                  </a:lnTo>
                  <a:lnTo>
                    <a:pt x="685851" y="1038309"/>
                  </a:lnTo>
                  <a:lnTo>
                    <a:pt x="703748" y="1050752"/>
                  </a:lnTo>
                  <a:lnTo>
                    <a:pt x="721696" y="1082967"/>
                  </a:lnTo>
                  <a:lnTo>
                    <a:pt x="739315" y="1127285"/>
                  </a:lnTo>
                  <a:lnTo>
                    <a:pt x="756225" y="1176036"/>
                  </a:lnTo>
                  <a:lnTo>
                    <a:pt x="776786" y="1234986"/>
                  </a:lnTo>
                  <a:lnTo>
                    <a:pt x="797909" y="1285477"/>
                  </a:lnTo>
                  <a:lnTo>
                    <a:pt x="820723" y="1320737"/>
                  </a:lnTo>
                  <a:lnTo>
                    <a:pt x="846359" y="1333995"/>
                  </a:lnTo>
                  <a:lnTo>
                    <a:pt x="867916" y="1323095"/>
                  </a:lnTo>
                  <a:lnTo>
                    <a:pt x="909417" y="1243883"/>
                  </a:lnTo>
                  <a:lnTo>
                    <a:pt x="930788" y="1180901"/>
                  </a:lnTo>
                  <a:lnTo>
                    <a:pt x="953523" y="1105889"/>
                  </a:lnTo>
                  <a:lnTo>
                    <a:pt x="968440" y="1056038"/>
                  </a:lnTo>
                  <a:lnTo>
                    <a:pt x="984093" y="1007726"/>
                  </a:lnTo>
                  <a:lnTo>
                    <a:pt x="998647" y="971213"/>
                  </a:lnTo>
                  <a:lnTo>
                    <a:pt x="1010266" y="956762"/>
                  </a:lnTo>
                  <a:lnTo>
                    <a:pt x="1019965" y="963069"/>
                  </a:lnTo>
                  <a:lnTo>
                    <a:pt x="1029061" y="979399"/>
                  </a:lnTo>
                  <a:lnTo>
                    <a:pt x="1037583" y="1001864"/>
                  </a:lnTo>
                  <a:lnTo>
                    <a:pt x="1045562" y="1026578"/>
                  </a:lnTo>
                  <a:lnTo>
                    <a:pt x="1057509" y="1062831"/>
                  </a:lnTo>
                  <a:lnTo>
                    <a:pt x="1071693" y="1095782"/>
                  </a:lnTo>
                  <a:lnTo>
                    <a:pt x="1089598" y="1119732"/>
                  </a:lnTo>
                  <a:lnTo>
                    <a:pt x="1112707" y="1128981"/>
                  </a:lnTo>
                  <a:lnTo>
                    <a:pt x="1122892" y="1124017"/>
                  </a:lnTo>
                  <a:lnTo>
                    <a:pt x="1145051" y="1083266"/>
                  </a:lnTo>
                  <a:lnTo>
                    <a:pt x="1157691" y="1046788"/>
                  </a:lnTo>
                  <a:lnTo>
                    <a:pt x="1171817" y="999114"/>
                  </a:lnTo>
                  <a:lnTo>
                    <a:pt x="1187762" y="939897"/>
                  </a:lnTo>
                  <a:lnTo>
                    <a:pt x="1205858" y="868793"/>
                  </a:lnTo>
                  <a:lnTo>
                    <a:pt x="1241043" y="725992"/>
                  </a:lnTo>
                  <a:lnTo>
                    <a:pt x="1256455" y="664270"/>
                  </a:lnTo>
                  <a:lnTo>
                    <a:pt x="1272437" y="602297"/>
                  </a:lnTo>
                  <a:lnTo>
                    <a:pt x="1288753" y="542079"/>
                  </a:lnTo>
                  <a:lnTo>
                    <a:pt x="1305167" y="485621"/>
                  </a:lnTo>
                  <a:lnTo>
                    <a:pt x="1321442" y="434929"/>
                  </a:lnTo>
                  <a:lnTo>
                    <a:pt x="1337340" y="392010"/>
                  </a:lnTo>
                  <a:lnTo>
                    <a:pt x="1367064" y="337515"/>
                  </a:lnTo>
                  <a:lnTo>
                    <a:pt x="1380417" y="329951"/>
                  </a:lnTo>
                  <a:lnTo>
                    <a:pt x="1401508" y="341551"/>
                  </a:lnTo>
                  <a:lnTo>
                    <a:pt x="1420003" y="372616"/>
                  </a:lnTo>
                  <a:lnTo>
                    <a:pt x="1436374" y="417542"/>
                  </a:lnTo>
                  <a:lnTo>
                    <a:pt x="1451097" y="470725"/>
                  </a:lnTo>
                  <a:lnTo>
                    <a:pt x="1464645" y="526563"/>
                  </a:lnTo>
                  <a:lnTo>
                    <a:pt x="1481010" y="593287"/>
                  </a:lnTo>
                  <a:lnTo>
                    <a:pt x="1497942" y="648842"/>
                  </a:lnTo>
                  <a:lnTo>
                    <a:pt x="1517137" y="686852"/>
                  </a:lnTo>
                  <a:lnTo>
                    <a:pt x="1540295" y="700939"/>
                  </a:lnTo>
                  <a:lnTo>
                    <a:pt x="1641838" y="700939"/>
                  </a:lnTo>
                  <a:lnTo>
                    <a:pt x="1678912" y="633154"/>
                  </a:lnTo>
                  <a:lnTo>
                    <a:pt x="1693986" y="578630"/>
                  </a:lnTo>
                  <a:lnTo>
                    <a:pt x="1711528" y="507014"/>
                  </a:lnTo>
                  <a:lnTo>
                    <a:pt x="1732203" y="417631"/>
                  </a:lnTo>
                  <a:lnTo>
                    <a:pt x="1745333" y="360397"/>
                  </a:lnTo>
                  <a:lnTo>
                    <a:pt x="1759254" y="301589"/>
                  </a:lnTo>
                  <a:lnTo>
                    <a:pt x="1773221" y="246371"/>
                  </a:lnTo>
                  <a:lnTo>
                    <a:pt x="1786486" y="199910"/>
                  </a:lnTo>
                  <a:lnTo>
                    <a:pt x="1798305" y="167371"/>
                  </a:lnTo>
                  <a:lnTo>
                    <a:pt x="1807930" y="153921"/>
                  </a:lnTo>
                  <a:lnTo>
                    <a:pt x="1818570" y="158853"/>
                  </a:lnTo>
                  <a:lnTo>
                    <a:pt x="1828387" y="171793"/>
                  </a:lnTo>
                  <a:lnTo>
                    <a:pt x="1837607" y="189955"/>
                  </a:lnTo>
                  <a:lnTo>
                    <a:pt x="1846455" y="210555"/>
                  </a:lnTo>
                  <a:lnTo>
                    <a:pt x="1858943" y="239116"/>
                  </a:lnTo>
                  <a:lnTo>
                    <a:pt x="1873554" y="265079"/>
                  </a:lnTo>
                  <a:lnTo>
                    <a:pt x="1891620" y="283952"/>
                  </a:lnTo>
                  <a:lnTo>
                    <a:pt x="1914470" y="291241"/>
                  </a:lnTo>
                  <a:lnTo>
                    <a:pt x="1938714" y="281462"/>
                  </a:lnTo>
                  <a:lnTo>
                    <a:pt x="1968860" y="255076"/>
                  </a:lnTo>
                  <a:lnTo>
                    <a:pt x="2003856" y="216510"/>
                  </a:lnTo>
                  <a:lnTo>
                    <a:pt x="2080543" y="124871"/>
                  </a:lnTo>
                  <a:lnTo>
                    <a:pt x="2118775" y="81702"/>
                  </a:lnTo>
                  <a:lnTo>
                    <a:pt x="2155700" y="45232"/>
                  </a:lnTo>
                  <a:lnTo>
                    <a:pt x="2189675" y="20013"/>
                  </a:lnTo>
                  <a:lnTo>
                    <a:pt x="2219055" y="10595"/>
                  </a:lnTo>
                  <a:lnTo>
                    <a:pt x="2221981" y="10595"/>
                  </a:lnTo>
                  <a:lnTo>
                    <a:pt x="2224365" y="8236"/>
                  </a:lnTo>
                  <a:lnTo>
                    <a:pt x="2224365" y="2359"/>
                  </a:lnTo>
                  <a:lnTo>
                    <a:pt x="2221981" y="0"/>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3" name="object 119"/>
            <p:cNvSpPr/>
            <p:nvPr/>
          </p:nvSpPr>
          <p:spPr>
            <a:xfrm>
              <a:off x="22834800" y="30081960"/>
              <a:ext cx="5564520" cy="4446720"/>
            </a:xfrm>
            <a:custGeom>
              <a:avLst/>
              <a:gdLst>
                <a:gd name="textAreaLeft" fmla="*/ 0 w 5564520"/>
                <a:gd name="textAreaRight" fmla="*/ 5564880 w 5564520"/>
                <a:gd name="textAreaTop" fmla="*/ 0 h 4446720"/>
                <a:gd name="textAreaBottom" fmla="*/ 4447080 h 4446720"/>
              </a:gdLst>
              <a:ahLst/>
              <a:cxnLst/>
              <a:rect l="textAreaLeft" t="textAreaTop" r="textAreaRight" b="textAreaBottom"/>
              <a:pathLst>
                <a:path w="2220595" h="1774190">
                  <a:moveTo>
                    <a:pt x="1696794" y="0"/>
                  </a:moveTo>
                  <a:lnTo>
                    <a:pt x="1658843" y="49639"/>
                  </a:lnTo>
                  <a:lnTo>
                    <a:pt x="1641373" y="131470"/>
                  </a:lnTo>
                  <a:lnTo>
                    <a:pt x="1634189" y="184697"/>
                  </a:lnTo>
                  <a:lnTo>
                    <a:pt x="1627684" y="245106"/>
                  </a:lnTo>
                  <a:lnTo>
                    <a:pt x="1621593" y="311926"/>
                  </a:lnTo>
                  <a:lnTo>
                    <a:pt x="1609929" y="454666"/>
                  </a:lnTo>
                  <a:lnTo>
                    <a:pt x="1603802" y="519265"/>
                  </a:lnTo>
                  <a:lnTo>
                    <a:pt x="1597228" y="567861"/>
                  </a:lnTo>
                  <a:lnTo>
                    <a:pt x="1590168" y="590129"/>
                  </a:lnTo>
                  <a:lnTo>
                    <a:pt x="1581235" y="573826"/>
                  </a:lnTo>
                  <a:lnTo>
                    <a:pt x="1572058" y="536293"/>
                  </a:lnTo>
                  <a:lnTo>
                    <a:pt x="1563177" y="487522"/>
                  </a:lnTo>
                  <a:lnTo>
                    <a:pt x="1555133" y="437503"/>
                  </a:lnTo>
                  <a:lnTo>
                    <a:pt x="1542544" y="360873"/>
                  </a:lnTo>
                  <a:lnTo>
                    <a:pt x="1530111" y="297695"/>
                  </a:lnTo>
                  <a:lnTo>
                    <a:pt x="1516797" y="250024"/>
                  </a:lnTo>
                  <a:lnTo>
                    <a:pt x="1501565" y="219914"/>
                  </a:lnTo>
                  <a:lnTo>
                    <a:pt x="1483378" y="209420"/>
                  </a:lnTo>
                  <a:lnTo>
                    <a:pt x="1474738" y="214187"/>
                  </a:lnTo>
                  <a:lnTo>
                    <a:pt x="1459621" y="253746"/>
                  </a:lnTo>
                  <a:lnTo>
                    <a:pt x="1445915" y="336501"/>
                  </a:lnTo>
                  <a:lnTo>
                    <a:pt x="1439039" y="395262"/>
                  </a:lnTo>
                  <a:lnTo>
                    <a:pt x="1431852" y="466246"/>
                  </a:lnTo>
                  <a:lnTo>
                    <a:pt x="1424132" y="549926"/>
                  </a:lnTo>
                  <a:lnTo>
                    <a:pt x="1410190" y="710002"/>
                  </a:lnTo>
                  <a:lnTo>
                    <a:pt x="1404376" y="775531"/>
                  </a:lnTo>
                  <a:lnTo>
                    <a:pt x="1398202" y="841879"/>
                  </a:lnTo>
                  <a:lnTo>
                    <a:pt x="1391652" y="907556"/>
                  </a:lnTo>
                  <a:lnTo>
                    <a:pt x="1384708" y="971077"/>
                  </a:lnTo>
                  <a:lnTo>
                    <a:pt x="1377354" y="1030954"/>
                  </a:lnTo>
                  <a:lnTo>
                    <a:pt x="1369573" y="1085699"/>
                  </a:lnTo>
                  <a:lnTo>
                    <a:pt x="1361349" y="1133826"/>
                  </a:lnTo>
                  <a:lnTo>
                    <a:pt x="1352664" y="1173846"/>
                  </a:lnTo>
                  <a:lnTo>
                    <a:pt x="1333845" y="1223621"/>
                  </a:lnTo>
                  <a:lnTo>
                    <a:pt x="1323678" y="1230401"/>
                  </a:lnTo>
                  <a:lnTo>
                    <a:pt x="1310882" y="1222806"/>
                  </a:lnTo>
                  <a:lnTo>
                    <a:pt x="1285110" y="1168087"/>
                  </a:lnTo>
                  <a:lnTo>
                    <a:pt x="1272318" y="1124992"/>
                  </a:lnTo>
                  <a:lnTo>
                    <a:pt x="1259711" y="1074092"/>
                  </a:lnTo>
                  <a:lnTo>
                    <a:pt x="1247381" y="1017400"/>
                  </a:lnTo>
                  <a:lnTo>
                    <a:pt x="1235419" y="956931"/>
                  </a:lnTo>
                  <a:lnTo>
                    <a:pt x="1223918" y="894699"/>
                  </a:lnTo>
                  <a:lnTo>
                    <a:pt x="1212970" y="832717"/>
                  </a:lnTo>
                  <a:lnTo>
                    <a:pt x="1202665" y="773001"/>
                  </a:lnTo>
                  <a:lnTo>
                    <a:pt x="1186279" y="678970"/>
                  </a:lnTo>
                  <a:lnTo>
                    <a:pt x="1172061" y="601538"/>
                  </a:lnTo>
                  <a:lnTo>
                    <a:pt x="1159511" y="539926"/>
                  </a:lnTo>
                  <a:lnTo>
                    <a:pt x="1148128" y="493359"/>
                  </a:lnTo>
                  <a:lnTo>
                    <a:pt x="1126863" y="442248"/>
                  </a:lnTo>
                  <a:lnTo>
                    <a:pt x="1115979" y="436151"/>
                  </a:lnTo>
                  <a:lnTo>
                    <a:pt x="1095853" y="449529"/>
                  </a:lnTo>
                  <a:lnTo>
                    <a:pt x="1079449" y="488042"/>
                  </a:lnTo>
                  <a:lnTo>
                    <a:pt x="1064764" y="549259"/>
                  </a:lnTo>
                  <a:lnTo>
                    <a:pt x="1049798" y="630749"/>
                  </a:lnTo>
                  <a:lnTo>
                    <a:pt x="1039162" y="690230"/>
                  </a:lnTo>
                  <a:lnTo>
                    <a:pt x="1027313" y="746020"/>
                  </a:lnTo>
                  <a:lnTo>
                    <a:pt x="1014264" y="787373"/>
                  </a:lnTo>
                  <a:lnTo>
                    <a:pt x="1000029" y="803545"/>
                  </a:lnTo>
                  <a:lnTo>
                    <a:pt x="990907" y="791780"/>
                  </a:lnTo>
                  <a:lnTo>
                    <a:pt x="970234" y="713110"/>
                  </a:lnTo>
                  <a:lnTo>
                    <a:pt x="959415" y="655644"/>
                  </a:lnTo>
                  <a:lnTo>
                    <a:pt x="948763" y="592385"/>
                  </a:lnTo>
                  <a:lnTo>
                    <a:pt x="938642" y="528052"/>
                  </a:lnTo>
                  <a:lnTo>
                    <a:pt x="916184" y="381007"/>
                  </a:lnTo>
                  <a:lnTo>
                    <a:pt x="904218" y="306703"/>
                  </a:lnTo>
                  <a:lnTo>
                    <a:pt x="893236" y="244289"/>
                  </a:lnTo>
                  <a:lnTo>
                    <a:pt x="882953" y="193596"/>
                  </a:lnTo>
                  <a:lnTo>
                    <a:pt x="873083" y="154458"/>
                  </a:lnTo>
                  <a:lnTo>
                    <a:pt x="853443" y="110182"/>
                  </a:lnTo>
                  <a:lnTo>
                    <a:pt x="843101" y="104710"/>
                  </a:lnTo>
                  <a:lnTo>
                    <a:pt x="838194" y="106989"/>
                  </a:lnTo>
                  <a:lnTo>
                    <a:pt x="823482" y="143877"/>
                  </a:lnTo>
                  <a:lnTo>
                    <a:pt x="813098" y="196878"/>
                  </a:lnTo>
                  <a:lnTo>
                    <a:pt x="801710" y="275750"/>
                  </a:lnTo>
                  <a:lnTo>
                    <a:pt x="795494" y="325729"/>
                  </a:lnTo>
                  <a:lnTo>
                    <a:pt x="788853" y="383186"/>
                  </a:lnTo>
                  <a:lnTo>
                    <a:pt x="781728" y="448458"/>
                  </a:lnTo>
                  <a:lnTo>
                    <a:pt x="774061" y="521882"/>
                  </a:lnTo>
                  <a:lnTo>
                    <a:pt x="765794" y="603794"/>
                  </a:lnTo>
                  <a:lnTo>
                    <a:pt x="756869" y="694532"/>
                  </a:lnTo>
                  <a:lnTo>
                    <a:pt x="747228" y="794431"/>
                  </a:lnTo>
                  <a:lnTo>
                    <a:pt x="723929" y="1039391"/>
                  </a:lnTo>
                  <a:lnTo>
                    <a:pt x="710576" y="1177276"/>
                  </a:lnTo>
                  <a:lnTo>
                    <a:pt x="703802" y="1245430"/>
                  </a:lnTo>
                  <a:lnTo>
                    <a:pt x="697003" y="1312175"/>
                  </a:lnTo>
                  <a:lnTo>
                    <a:pt x="690213" y="1376846"/>
                  </a:lnTo>
                  <a:lnTo>
                    <a:pt x="683463" y="1438780"/>
                  </a:lnTo>
                  <a:lnTo>
                    <a:pt x="676783" y="1497314"/>
                  </a:lnTo>
                  <a:lnTo>
                    <a:pt x="670206" y="1551784"/>
                  </a:lnTo>
                  <a:lnTo>
                    <a:pt x="663763" y="1601527"/>
                  </a:lnTo>
                  <a:lnTo>
                    <a:pt x="657485" y="1645878"/>
                  </a:lnTo>
                  <a:lnTo>
                    <a:pt x="651403" y="1684175"/>
                  </a:lnTo>
                  <a:lnTo>
                    <a:pt x="639957" y="1739951"/>
                  </a:lnTo>
                  <a:lnTo>
                    <a:pt x="629675" y="1763546"/>
                  </a:lnTo>
                  <a:lnTo>
                    <a:pt x="611881" y="1747989"/>
                  </a:lnTo>
                  <a:lnTo>
                    <a:pt x="592593" y="1707710"/>
                  </a:lnTo>
                  <a:lnTo>
                    <a:pt x="572731" y="1652300"/>
                  </a:lnTo>
                  <a:lnTo>
                    <a:pt x="533387" y="1529112"/>
                  </a:lnTo>
                  <a:lnTo>
                    <a:pt x="512916" y="1469878"/>
                  </a:lnTo>
                  <a:lnTo>
                    <a:pt x="491387" y="1417351"/>
                  </a:lnTo>
                  <a:lnTo>
                    <a:pt x="468379" y="1375240"/>
                  </a:lnTo>
                  <a:lnTo>
                    <a:pt x="443476" y="1347254"/>
                  </a:lnTo>
                  <a:lnTo>
                    <a:pt x="416259" y="1337102"/>
                  </a:lnTo>
                  <a:lnTo>
                    <a:pt x="379896" y="1342444"/>
                  </a:lnTo>
                  <a:lnTo>
                    <a:pt x="334156" y="1356850"/>
                  </a:lnTo>
                  <a:lnTo>
                    <a:pt x="282138" y="1377887"/>
                  </a:lnTo>
                  <a:lnTo>
                    <a:pt x="226943" y="1403123"/>
                  </a:lnTo>
                  <a:lnTo>
                    <a:pt x="171672" y="1430124"/>
                  </a:lnTo>
                  <a:lnTo>
                    <a:pt x="80683" y="1476001"/>
                  </a:lnTo>
                  <a:lnTo>
                    <a:pt x="46471" y="1492743"/>
                  </a:lnTo>
                  <a:lnTo>
                    <a:pt x="20207" y="1504437"/>
                  </a:lnTo>
                  <a:lnTo>
                    <a:pt x="5309" y="1508834"/>
                  </a:lnTo>
                  <a:lnTo>
                    <a:pt x="2383" y="1508834"/>
                  </a:lnTo>
                  <a:lnTo>
                    <a:pt x="0" y="1511194"/>
                  </a:lnTo>
                  <a:lnTo>
                    <a:pt x="0" y="1517071"/>
                  </a:lnTo>
                  <a:lnTo>
                    <a:pt x="2383" y="1519430"/>
                  </a:lnTo>
                  <a:lnTo>
                    <a:pt x="5309" y="1519430"/>
                  </a:lnTo>
                  <a:lnTo>
                    <a:pt x="19754" y="1515875"/>
                  </a:lnTo>
                  <a:lnTo>
                    <a:pt x="44227" y="1505492"/>
                  </a:lnTo>
                  <a:lnTo>
                    <a:pt x="78970" y="1488702"/>
                  </a:lnTo>
                  <a:lnTo>
                    <a:pt x="175962" y="1439841"/>
                  </a:lnTo>
                  <a:lnTo>
                    <a:pt x="230640" y="1413096"/>
                  </a:lnTo>
                  <a:lnTo>
                    <a:pt x="285133" y="1388099"/>
                  </a:lnTo>
                  <a:lnTo>
                    <a:pt x="336317" y="1367260"/>
                  </a:lnTo>
                  <a:lnTo>
                    <a:pt x="381067" y="1352990"/>
                  </a:lnTo>
                  <a:lnTo>
                    <a:pt x="416259" y="1347698"/>
                  </a:lnTo>
                  <a:lnTo>
                    <a:pt x="440355" y="1358344"/>
                  </a:lnTo>
                  <a:lnTo>
                    <a:pt x="485185" y="1429873"/>
                  </a:lnTo>
                  <a:lnTo>
                    <a:pt x="505796" y="1481658"/>
                  </a:lnTo>
                  <a:lnTo>
                    <a:pt x="525122" y="1538059"/>
                  </a:lnTo>
                  <a:lnTo>
                    <a:pt x="543102" y="1594528"/>
                  </a:lnTo>
                  <a:lnTo>
                    <a:pt x="567370" y="1669574"/>
                  </a:lnTo>
                  <a:lnTo>
                    <a:pt x="588774" y="1726096"/>
                  </a:lnTo>
                  <a:lnTo>
                    <a:pt x="608985" y="1761738"/>
                  </a:lnTo>
                  <a:lnTo>
                    <a:pt x="629675" y="1774142"/>
                  </a:lnTo>
                  <a:lnTo>
                    <a:pt x="633649" y="1773243"/>
                  </a:lnTo>
                  <a:lnTo>
                    <a:pt x="654381" y="1722891"/>
                  </a:lnTo>
                  <a:lnTo>
                    <a:pt x="664215" y="1669595"/>
                  </a:lnTo>
                  <a:lnTo>
                    <a:pt x="675664" y="1589798"/>
                  </a:lnTo>
                  <a:lnTo>
                    <a:pt x="682146" y="1538387"/>
                  </a:lnTo>
                  <a:lnTo>
                    <a:pt x="689216" y="1478461"/>
                  </a:lnTo>
                  <a:lnTo>
                    <a:pt x="696933" y="1409391"/>
                  </a:lnTo>
                  <a:lnTo>
                    <a:pt x="705359" y="1330547"/>
                  </a:lnTo>
                  <a:lnTo>
                    <a:pt x="714555" y="1241299"/>
                  </a:lnTo>
                  <a:lnTo>
                    <a:pt x="724582" y="1141018"/>
                  </a:lnTo>
                  <a:lnTo>
                    <a:pt x="735501" y="1029074"/>
                  </a:lnTo>
                  <a:lnTo>
                    <a:pt x="760408" y="767667"/>
                  </a:lnTo>
                  <a:lnTo>
                    <a:pt x="773626" y="631142"/>
                  </a:lnTo>
                  <a:lnTo>
                    <a:pt x="780227" y="564738"/>
                  </a:lnTo>
                  <a:lnTo>
                    <a:pt x="786783" y="500436"/>
                  </a:lnTo>
                  <a:lnTo>
                    <a:pt x="793262" y="438882"/>
                  </a:lnTo>
                  <a:lnTo>
                    <a:pt x="799635" y="380724"/>
                  </a:lnTo>
                  <a:lnTo>
                    <a:pt x="805870" y="326608"/>
                  </a:lnTo>
                  <a:lnTo>
                    <a:pt x="811937" y="277181"/>
                  </a:lnTo>
                  <a:lnTo>
                    <a:pt x="817806" y="233089"/>
                  </a:lnTo>
                  <a:lnTo>
                    <a:pt x="823446" y="194980"/>
                  </a:lnTo>
                  <a:lnTo>
                    <a:pt x="833915" y="139297"/>
                  </a:lnTo>
                  <a:lnTo>
                    <a:pt x="843101" y="115306"/>
                  </a:lnTo>
                  <a:lnTo>
                    <a:pt x="853240" y="127505"/>
                  </a:lnTo>
                  <a:lnTo>
                    <a:pt x="875654" y="210155"/>
                  </a:lnTo>
                  <a:lnTo>
                    <a:pt x="887207" y="270640"/>
                  </a:lnTo>
                  <a:lnTo>
                    <a:pt x="898510" y="337255"/>
                  </a:lnTo>
                  <a:lnTo>
                    <a:pt x="909202" y="405018"/>
                  </a:lnTo>
                  <a:lnTo>
                    <a:pt x="918922" y="468946"/>
                  </a:lnTo>
                  <a:lnTo>
                    <a:pt x="933453" y="563642"/>
                  </a:lnTo>
                  <a:lnTo>
                    <a:pt x="946268" y="642346"/>
                  </a:lnTo>
                  <a:lnTo>
                    <a:pt x="957807" y="705577"/>
                  </a:lnTo>
                  <a:lnTo>
                    <a:pt x="968512" y="753852"/>
                  </a:lnTo>
                  <a:lnTo>
                    <a:pt x="989182" y="807615"/>
                  </a:lnTo>
                  <a:lnTo>
                    <a:pt x="1000029" y="814141"/>
                  </a:lnTo>
                  <a:lnTo>
                    <a:pt x="1018207" y="801602"/>
                  </a:lnTo>
                  <a:lnTo>
                    <a:pt x="1033045" y="765572"/>
                  </a:lnTo>
                  <a:lnTo>
                    <a:pt x="1046430" y="708436"/>
                  </a:lnTo>
                  <a:lnTo>
                    <a:pt x="1060248" y="632574"/>
                  </a:lnTo>
                  <a:lnTo>
                    <a:pt x="1071724" y="568611"/>
                  </a:lnTo>
                  <a:lnTo>
                    <a:pt x="1084707" y="508614"/>
                  </a:lnTo>
                  <a:lnTo>
                    <a:pt x="1099394" y="464140"/>
                  </a:lnTo>
                  <a:lnTo>
                    <a:pt x="1115979" y="446747"/>
                  </a:lnTo>
                  <a:lnTo>
                    <a:pt x="1125198" y="457654"/>
                  </a:lnTo>
                  <a:lnTo>
                    <a:pt x="1146814" y="532276"/>
                  </a:lnTo>
                  <a:lnTo>
                    <a:pt x="1158457" y="587565"/>
                  </a:lnTo>
                  <a:lnTo>
                    <a:pt x="1170155" y="649224"/>
                  </a:lnTo>
                  <a:lnTo>
                    <a:pt x="1181530" y="713041"/>
                  </a:lnTo>
                  <a:lnTo>
                    <a:pt x="1206360" y="856288"/>
                  </a:lnTo>
                  <a:lnTo>
                    <a:pt x="1219881" y="931427"/>
                  </a:lnTo>
                  <a:lnTo>
                    <a:pt x="1232923" y="999693"/>
                  </a:lnTo>
                  <a:lnTo>
                    <a:pt x="1245638" y="1060561"/>
                  </a:lnTo>
                  <a:lnTo>
                    <a:pt x="1258182" y="1113505"/>
                  </a:lnTo>
                  <a:lnTo>
                    <a:pt x="1270706" y="1158002"/>
                  </a:lnTo>
                  <a:lnTo>
                    <a:pt x="1296311" y="1219548"/>
                  </a:lnTo>
                  <a:lnTo>
                    <a:pt x="1323678" y="1240997"/>
                  </a:lnTo>
                  <a:lnTo>
                    <a:pt x="1334312" y="1236877"/>
                  </a:lnTo>
                  <a:lnTo>
                    <a:pt x="1361938" y="1177522"/>
                  </a:lnTo>
                  <a:lnTo>
                    <a:pt x="1377643" y="1101831"/>
                  </a:lnTo>
                  <a:lnTo>
                    <a:pt x="1384937" y="1054062"/>
                  </a:lnTo>
                  <a:lnTo>
                    <a:pt x="1391972" y="1000083"/>
                  </a:lnTo>
                  <a:lnTo>
                    <a:pt x="1398832" y="940199"/>
                  </a:lnTo>
                  <a:lnTo>
                    <a:pt x="1405604" y="874713"/>
                  </a:lnTo>
                  <a:lnTo>
                    <a:pt x="1412371" y="803930"/>
                  </a:lnTo>
                  <a:lnTo>
                    <a:pt x="1419219" y="728154"/>
                  </a:lnTo>
                  <a:lnTo>
                    <a:pt x="1431754" y="583884"/>
                  </a:lnTo>
                  <a:lnTo>
                    <a:pt x="1437543" y="518922"/>
                  </a:lnTo>
                  <a:lnTo>
                    <a:pt x="1443574" y="455044"/>
                  </a:lnTo>
                  <a:lnTo>
                    <a:pt x="1449820" y="394492"/>
                  </a:lnTo>
                  <a:lnTo>
                    <a:pt x="1456256" y="339505"/>
                  </a:lnTo>
                  <a:lnTo>
                    <a:pt x="1462856" y="292323"/>
                  </a:lnTo>
                  <a:lnTo>
                    <a:pt x="1476443" y="230338"/>
                  </a:lnTo>
                  <a:lnTo>
                    <a:pt x="1483378" y="220016"/>
                  </a:lnTo>
                  <a:lnTo>
                    <a:pt x="1498637" y="233929"/>
                  </a:lnTo>
                  <a:lnTo>
                    <a:pt x="1512324" y="270522"/>
                  </a:lnTo>
                  <a:lnTo>
                    <a:pt x="1524509" y="322072"/>
                  </a:lnTo>
                  <a:lnTo>
                    <a:pt x="1535263" y="380860"/>
                  </a:lnTo>
                  <a:lnTo>
                    <a:pt x="1544655" y="439163"/>
                  </a:lnTo>
                  <a:lnTo>
                    <a:pt x="1556819" y="512840"/>
                  </a:lnTo>
                  <a:lnTo>
                    <a:pt x="1567325" y="562996"/>
                  </a:lnTo>
                  <a:lnTo>
                    <a:pt x="1577855" y="591625"/>
                  </a:lnTo>
                  <a:lnTo>
                    <a:pt x="1590088" y="600725"/>
                  </a:lnTo>
                  <a:lnTo>
                    <a:pt x="1599346" y="593948"/>
                  </a:lnTo>
                  <a:lnTo>
                    <a:pt x="1612975" y="531439"/>
                  </a:lnTo>
                  <a:lnTo>
                    <a:pt x="1619187" y="470177"/>
                  </a:lnTo>
                  <a:lnTo>
                    <a:pt x="1626226" y="385224"/>
                  </a:lnTo>
                  <a:lnTo>
                    <a:pt x="1630984" y="326296"/>
                  </a:lnTo>
                  <a:lnTo>
                    <a:pt x="1636508" y="263753"/>
                  </a:lnTo>
                  <a:lnTo>
                    <a:pt x="1642996" y="201132"/>
                  </a:lnTo>
                  <a:lnTo>
                    <a:pt x="1650644" y="141967"/>
                  </a:lnTo>
                  <a:lnTo>
                    <a:pt x="1659651" y="89796"/>
                  </a:lnTo>
                  <a:lnTo>
                    <a:pt x="1670213" y="48153"/>
                  </a:lnTo>
                  <a:lnTo>
                    <a:pt x="1696794" y="10595"/>
                  </a:lnTo>
                  <a:lnTo>
                    <a:pt x="1719361" y="12446"/>
                  </a:lnTo>
                  <a:lnTo>
                    <a:pt x="1738963" y="17441"/>
                  </a:lnTo>
                  <a:lnTo>
                    <a:pt x="1757001" y="24744"/>
                  </a:lnTo>
                  <a:lnTo>
                    <a:pt x="1774880" y="33518"/>
                  </a:lnTo>
                  <a:lnTo>
                    <a:pt x="1799556" y="45429"/>
                  </a:lnTo>
                  <a:lnTo>
                    <a:pt x="1828523" y="56258"/>
                  </a:lnTo>
                  <a:lnTo>
                    <a:pt x="1864502" y="64132"/>
                  </a:lnTo>
                  <a:lnTo>
                    <a:pt x="1910219" y="67173"/>
                  </a:lnTo>
                  <a:lnTo>
                    <a:pt x="1942769" y="80773"/>
                  </a:lnTo>
                  <a:lnTo>
                    <a:pt x="1969002" y="117466"/>
                  </a:lnTo>
                  <a:lnTo>
                    <a:pt x="1991517" y="171091"/>
                  </a:lnTo>
                  <a:lnTo>
                    <a:pt x="2012915" y="235487"/>
                  </a:lnTo>
                  <a:lnTo>
                    <a:pt x="2027855" y="281386"/>
                  </a:lnTo>
                  <a:lnTo>
                    <a:pt x="2044102" y="327002"/>
                  </a:lnTo>
                  <a:lnTo>
                    <a:pt x="2062477" y="370536"/>
                  </a:lnTo>
                  <a:lnTo>
                    <a:pt x="2083802" y="410188"/>
                  </a:lnTo>
                  <a:lnTo>
                    <a:pt x="2108898" y="444160"/>
                  </a:lnTo>
                  <a:lnTo>
                    <a:pt x="2138586" y="470652"/>
                  </a:lnTo>
                  <a:lnTo>
                    <a:pt x="2173689" y="487867"/>
                  </a:lnTo>
                  <a:lnTo>
                    <a:pt x="2215026" y="494005"/>
                  </a:lnTo>
                  <a:lnTo>
                    <a:pt x="2217958" y="494005"/>
                  </a:lnTo>
                  <a:lnTo>
                    <a:pt x="2220336" y="491646"/>
                  </a:lnTo>
                  <a:lnTo>
                    <a:pt x="2220336" y="485768"/>
                  </a:lnTo>
                  <a:lnTo>
                    <a:pt x="2217958" y="483409"/>
                  </a:lnTo>
                  <a:lnTo>
                    <a:pt x="2215026" y="483409"/>
                  </a:lnTo>
                  <a:lnTo>
                    <a:pt x="2171252" y="475674"/>
                  </a:lnTo>
                  <a:lnTo>
                    <a:pt x="2134784" y="454210"/>
                  </a:lnTo>
                  <a:lnTo>
                    <a:pt x="2104508" y="421624"/>
                  </a:lnTo>
                  <a:lnTo>
                    <a:pt x="2079309" y="380526"/>
                  </a:lnTo>
                  <a:lnTo>
                    <a:pt x="2058071" y="333525"/>
                  </a:lnTo>
                  <a:lnTo>
                    <a:pt x="2039680" y="283229"/>
                  </a:lnTo>
                  <a:lnTo>
                    <a:pt x="2023019" y="232248"/>
                  </a:lnTo>
                  <a:lnTo>
                    <a:pt x="2005114" y="177782"/>
                  </a:lnTo>
                  <a:lnTo>
                    <a:pt x="1986538" y="129691"/>
                  </a:lnTo>
                  <a:lnTo>
                    <a:pt x="1965635" y="91266"/>
                  </a:lnTo>
                  <a:lnTo>
                    <a:pt x="1910219" y="56577"/>
                  </a:lnTo>
                  <a:lnTo>
                    <a:pt x="1866168" y="53636"/>
                  </a:lnTo>
                  <a:lnTo>
                    <a:pt x="1831466" y="46024"/>
                  </a:lnTo>
                  <a:lnTo>
                    <a:pt x="1803501" y="35553"/>
                  </a:lnTo>
                  <a:lnTo>
                    <a:pt x="1779660" y="24038"/>
                  </a:lnTo>
                  <a:lnTo>
                    <a:pt x="1761330" y="15065"/>
                  </a:lnTo>
                  <a:lnTo>
                    <a:pt x="1742248" y="7382"/>
                  </a:lnTo>
                  <a:lnTo>
                    <a:pt x="1721155" y="2017"/>
                  </a:lnTo>
                  <a:lnTo>
                    <a:pt x="1696794"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4" name="object 120"/>
            <p:cNvSpPr/>
            <p:nvPr/>
          </p:nvSpPr>
          <p:spPr>
            <a:xfrm>
              <a:off x="22788720" y="29962800"/>
              <a:ext cx="117360" cy="5096520"/>
            </a:xfrm>
            <a:custGeom>
              <a:avLst/>
              <a:gdLst>
                <a:gd name="textAreaLeft" fmla="*/ 0 w 117360"/>
                <a:gd name="textAreaRight" fmla="*/ 117720 w 117360"/>
                <a:gd name="textAreaTop" fmla="*/ 0 h 5096520"/>
                <a:gd name="textAreaBottom" fmla="*/ 5096880 h 5096520"/>
              </a:gdLst>
              <a:ahLst/>
              <a:cxnLst/>
              <a:rect l="textAreaLeft" t="textAreaTop" r="textAreaRight" b="textAreaBottom"/>
              <a:pathLst>
                <a:path w="46990" h="2033269">
                  <a:moveTo>
                    <a:pt x="46888" y="2028698"/>
                  </a:moveTo>
                  <a:lnTo>
                    <a:pt x="45707" y="2027516"/>
                  </a:lnTo>
                  <a:lnTo>
                    <a:pt x="1181" y="2027516"/>
                  </a:lnTo>
                  <a:lnTo>
                    <a:pt x="0" y="2028698"/>
                  </a:lnTo>
                  <a:lnTo>
                    <a:pt x="0" y="2031644"/>
                  </a:lnTo>
                  <a:lnTo>
                    <a:pt x="1181" y="2032825"/>
                  </a:lnTo>
                  <a:lnTo>
                    <a:pt x="44234" y="2032825"/>
                  </a:lnTo>
                  <a:lnTo>
                    <a:pt x="45707" y="2032825"/>
                  </a:lnTo>
                  <a:lnTo>
                    <a:pt x="46888" y="2031644"/>
                  </a:lnTo>
                  <a:lnTo>
                    <a:pt x="46888" y="2028698"/>
                  </a:lnTo>
                  <a:close/>
                </a:path>
                <a:path w="46990" h="2033269">
                  <a:moveTo>
                    <a:pt x="46888" y="1922005"/>
                  </a:moveTo>
                  <a:lnTo>
                    <a:pt x="45707" y="1920811"/>
                  </a:lnTo>
                  <a:lnTo>
                    <a:pt x="1181" y="1920811"/>
                  </a:lnTo>
                  <a:lnTo>
                    <a:pt x="0" y="1922005"/>
                  </a:lnTo>
                  <a:lnTo>
                    <a:pt x="0" y="1924939"/>
                  </a:lnTo>
                  <a:lnTo>
                    <a:pt x="1181" y="1926132"/>
                  </a:lnTo>
                  <a:lnTo>
                    <a:pt x="44234" y="1926132"/>
                  </a:lnTo>
                  <a:lnTo>
                    <a:pt x="45707" y="1926132"/>
                  </a:lnTo>
                  <a:lnTo>
                    <a:pt x="46888" y="1924939"/>
                  </a:lnTo>
                  <a:lnTo>
                    <a:pt x="46888" y="1922005"/>
                  </a:lnTo>
                  <a:close/>
                </a:path>
                <a:path w="46990" h="2033269">
                  <a:moveTo>
                    <a:pt x="46888" y="1815287"/>
                  </a:moveTo>
                  <a:lnTo>
                    <a:pt x="45707" y="1814093"/>
                  </a:lnTo>
                  <a:lnTo>
                    <a:pt x="1181" y="1814093"/>
                  </a:lnTo>
                  <a:lnTo>
                    <a:pt x="0" y="1815287"/>
                  </a:lnTo>
                  <a:lnTo>
                    <a:pt x="0" y="1818220"/>
                  </a:lnTo>
                  <a:lnTo>
                    <a:pt x="1181" y="1819414"/>
                  </a:lnTo>
                  <a:lnTo>
                    <a:pt x="44234" y="1819414"/>
                  </a:lnTo>
                  <a:lnTo>
                    <a:pt x="45707" y="1819414"/>
                  </a:lnTo>
                  <a:lnTo>
                    <a:pt x="46888" y="1818220"/>
                  </a:lnTo>
                  <a:lnTo>
                    <a:pt x="46888" y="1815287"/>
                  </a:lnTo>
                  <a:close/>
                </a:path>
                <a:path w="46990" h="2033269">
                  <a:moveTo>
                    <a:pt x="46888" y="1708569"/>
                  </a:moveTo>
                  <a:lnTo>
                    <a:pt x="45707" y="1707375"/>
                  </a:lnTo>
                  <a:lnTo>
                    <a:pt x="1181" y="1707375"/>
                  </a:lnTo>
                  <a:lnTo>
                    <a:pt x="0" y="1708569"/>
                  </a:lnTo>
                  <a:lnTo>
                    <a:pt x="0" y="1711502"/>
                  </a:lnTo>
                  <a:lnTo>
                    <a:pt x="1181" y="1712696"/>
                  </a:lnTo>
                  <a:lnTo>
                    <a:pt x="44234" y="1712696"/>
                  </a:lnTo>
                  <a:lnTo>
                    <a:pt x="45707" y="1712696"/>
                  </a:lnTo>
                  <a:lnTo>
                    <a:pt x="46888" y="1711502"/>
                  </a:lnTo>
                  <a:lnTo>
                    <a:pt x="46888" y="1708569"/>
                  </a:lnTo>
                  <a:close/>
                </a:path>
                <a:path w="46990" h="2033269">
                  <a:moveTo>
                    <a:pt x="46888" y="1601863"/>
                  </a:moveTo>
                  <a:lnTo>
                    <a:pt x="45707" y="1600682"/>
                  </a:lnTo>
                  <a:lnTo>
                    <a:pt x="1181" y="1600682"/>
                  </a:lnTo>
                  <a:lnTo>
                    <a:pt x="0" y="1601863"/>
                  </a:lnTo>
                  <a:lnTo>
                    <a:pt x="0" y="1604810"/>
                  </a:lnTo>
                  <a:lnTo>
                    <a:pt x="1181" y="1605991"/>
                  </a:lnTo>
                  <a:lnTo>
                    <a:pt x="44234" y="1605991"/>
                  </a:lnTo>
                  <a:lnTo>
                    <a:pt x="45707" y="1605991"/>
                  </a:lnTo>
                  <a:lnTo>
                    <a:pt x="46888" y="1604810"/>
                  </a:lnTo>
                  <a:lnTo>
                    <a:pt x="46888" y="1601863"/>
                  </a:lnTo>
                  <a:close/>
                </a:path>
                <a:path w="46990" h="2033269">
                  <a:moveTo>
                    <a:pt x="46888" y="1495145"/>
                  </a:moveTo>
                  <a:lnTo>
                    <a:pt x="45707" y="1493951"/>
                  </a:lnTo>
                  <a:lnTo>
                    <a:pt x="1181" y="1493951"/>
                  </a:lnTo>
                  <a:lnTo>
                    <a:pt x="0" y="1495145"/>
                  </a:lnTo>
                  <a:lnTo>
                    <a:pt x="0" y="1498079"/>
                  </a:lnTo>
                  <a:lnTo>
                    <a:pt x="1181" y="1499273"/>
                  </a:lnTo>
                  <a:lnTo>
                    <a:pt x="44234" y="1499273"/>
                  </a:lnTo>
                  <a:lnTo>
                    <a:pt x="45707" y="1499273"/>
                  </a:lnTo>
                  <a:lnTo>
                    <a:pt x="46888" y="1498079"/>
                  </a:lnTo>
                  <a:lnTo>
                    <a:pt x="46888" y="1495145"/>
                  </a:lnTo>
                  <a:close/>
                </a:path>
                <a:path w="46990" h="2033269">
                  <a:moveTo>
                    <a:pt x="46888" y="1388427"/>
                  </a:moveTo>
                  <a:lnTo>
                    <a:pt x="45707" y="1387246"/>
                  </a:lnTo>
                  <a:lnTo>
                    <a:pt x="1181" y="1387246"/>
                  </a:lnTo>
                  <a:lnTo>
                    <a:pt x="0" y="1388427"/>
                  </a:lnTo>
                  <a:lnTo>
                    <a:pt x="0" y="1391373"/>
                  </a:lnTo>
                  <a:lnTo>
                    <a:pt x="1181" y="1392555"/>
                  </a:lnTo>
                  <a:lnTo>
                    <a:pt x="44234" y="1392555"/>
                  </a:lnTo>
                  <a:lnTo>
                    <a:pt x="45707" y="1392555"/>
                  </a:lnTo>
                  <a:lnTo>
                    <a:pt x="46888" y="1391373"/>
                  </a:lnTo>
                  <a:lnTo>
                    <a:pt x="46888" y="1388427"/>
                  </a:lnTo>
                  <a:close/>
                </a:path>
                <a:path w="46990" h="2033269">
                  <a:moveTo>
                    <a:pt x="46888" y="1281734"/>
                  </a:moveTo>
                  <a:lnTo>
                    <a:pt x="45707" y="1280541"/>
                  </a:lnTo>
                  <a:lnTo>
                    <a:pt x="1181" y="1280541"/>
                  </a:lnTo>
                  <a:lnTo>
                    <a:pt x="0" y="1281734"/>
                  </a:lnTo>
                  <a:lnTo>
                    <a:pt x="0" y="1284668"/>
                  </a:lnTo>
                  <a:lnTo>
                    <a:pt x="1181" y="1285862"/>
                  </a:lnTo>
                  <a:lnTo>
                    <a:pt x="44234" y="1285862"/>
                  </a:lnTo>
                  <a:lnTo>
                    <a:pt x="45707" y="1285862"/>
                  </a:lnTo>
                  <a:lnTo>
                    <a:pt x="46888" y="1284668"/>
                  </a:lnTo>
                  <a:lnTo>
                    <a:pt x="46888" y="1281734"/>
                  </a:lnTo>
                  <a:close/>
                </a:path>
                <a:path w="46990" h="2033269">
                  <a:moveTo>
                    <a:pt x="46888" y="1175016"/>
                  </a:moveTo>
                  <a:lnTo>
                    <a:pt x="45707" y="1173822"/>
                  </a:lnTo>
                  <a:lnTo>
                    <a:pt x="1181" y="1173822"/>
                  </a:lnTo>
                  <a:lnTo>
                    <a:pt x="0" y="1175016"/>
                  </a:lnTo>
                  <a:lnTo>
                    <a:pt x="0" y="1177950"/>
                  </a:lnTo>
                  <a:lnTo>
                    <a:pt x="1181" y="1179144"/>
                  </a:lnTo>
                  <a:lnTo>
                    <a:pt x="44234" y="1179144"/>
                  </a:lnTo>
                  <a:lnTo>
                    <a:pt x="45707" y="1179144"/>
                  </a:lnTo>
                  <a:lnTo>
                    <a:pt x="46888" y="1177950"/>
                  </a:lnTo>
                  <a:lnTo>
                    <a:pt x="46888" y="1175016"/>
                  </a:lnTo>
                  <a:close/>
                </a:path>
                <a:path w="46990" h="2033269">
                  <a:moveTo>
                    <a:pt x="46888" y="1068298"/>
                  </a:moveTo>
                  <a:lnTo>
                    <a:pt x="45707" y="1067104"/>
                  </a:lnTo>
                  <a:lnTo>
                    <a:pt x="1181" y="1067104"/>
                  </a:lnTo>
                  <a:lnTo>
                    <a:pt x="0" y="1068298"/>
                  </a:lnTo>
                  <a:lnTo>
                    <a:pt x="0" y="1071232"/>
                  </a:lnTo>
                  <a:lnTo>
                    <a:pt x="1181" y="1072426"/>
                  </a:lnTo>
                  <a:lnTo>
                    <a:pt x="44234" y="1072426"/>
                  </a:lnTo>
                  <a:lnTo>
                    <a:pt x="45707" y="1072426"/>
                  </a:lnTo>
                  <a:lnTo>
                    <a:pt x="46888" y="1071232"/>
                  </a:lnTo>
                  <a:lnTo>
                    <a:pt x="46888" y="1068298"/>
                  </a:lnTo>
                  <a:close/>
                </a:path>
                <a:path w="46990" h="2033269">
                  <a:moveTo>
                    <a:pt x="46888" y="961593"/>
                  </a:moveTo>
                  <a:lnTo>
                    <a:pt x="45707" y="960399"/>
                  </a:lnTo>
                  <a:lnTo>
                    <a:pt x="1181" y="960399"/>
                  </a:lnTo>
                  <a:lnTo>
                    <a:pt x="0" y="961593"/>
                  </a:lnTo>
                  <a:lnTo>
                    <a:pt x="0" y="964526"/>
                  </a:lnTo>
                  <a:lnTo>
                    <a:pt x="1181" y="965720"/>
                  </a:lnTo>
                  <a:lnTo>
                    <a:pt x="44234" y="965720"/>
                  </a:lnTo>
                  <a:lnTo>
                    <a:pt x="45707" y="965720"/>
                  </a:lnTo>
                  <a:lnTo>
                    <a:pt x="46888" y="964526"/>
                  </a:lnTo>
                  <a:lnTo>
                    <a:pt x="46888" y="961593"/>
                  </a:lnTo>
                  <a:close/>
                </a:path>
                <a:path w="46990" h="2033269">
                  <a:moveTo>
                    <a:pt x="46888" y="854875"/>
                  </a:moveTo>
                  <a:lnTo>
                    <a:pt x="45707" y="853681"/>
                  </a:lnTo>
                  <a:lnTo>
                    <a:pt x="1181" y="853681"/>
                  </a:lnTo>
                  <a:lnTo>
                    <a:pt x="0" y="854875"/>
                  </a:lnTo>
                  <a:lnTo>
                    <a:pt x="0" y="857808"/>
                  </a:lnTo>
                  <a:lnTo>
                    <a:pt x="1181" y="859002"/>
                  </a:lnTo>
                  <a:lnTo>
                    <a:pt x="44234" y="859002"/>
                  </a:lnTo>
                  <a:lnTo>
                    <a:pt x="45707" y="859002"/>
                  </a:lnTo>
                  <a:lnTo>
                    <a:pt x="46888" y="857808"/>
                  </a:lnTo>
                  <a:lnTo>
                    <a:pt x="46888" y="854875"/>
                  </a:lnTo>
                  <a:close/>
                </a:path>
                <a:path w="46990" h="2033269">
                  <a:moveTo>
                    <a:pt x="46888" y="748182"/>
                  </a:moveTo>
                  <a:lnTo>
                    <a:pt x="45707" y="746988"/>
                  </a:lnTo>
                  <a:lnTo>
                    <a:pt x="1181" y="746988"/>
                  </a:lnTo>
                  <a:lnTo>
                    <a:pt x="0" y="748182"/>
                  </a:lnTo>
                  <a:lnTo>
                    <a:pt x="0" y="751116"/>
                  </a:lnTo>
                  <a:lnTo>
                    <a:pt x="1181" y="752309"/>
                  </a:lnTo>
                  <a:lnTo>
                    <a:pt x="44234" y="752309"/>
                  </a:lnTo>
                  <a:lnTo>
                    <a:pt x="45707" y="752309"/>
                  </a:lnTo>
                  <a:lnTo>
                    <a:pt x="46888" y="751116"/>
                  </a:lnTo>
                  <a:lnTo>
                    <a:pt x="46888" y="748182"/>
                  </a:lnTo>
                  <a:close/>
                </a:path>
                <a:path w="46990" h="2033269">
                  <a:moveTo>
                    <a:pt x="46888" y="641464"/>
                  </a:moveTo>
                  <a:lnTo>
                    <a:pt x="45707" y="640270"/>
                  </a:lnTo>
                  <a:lnTo>
                    <a:pt x="1181" y="640270"/>
                  </a:lnTo>
                  <a:lnTo>
                    <a:pt x="0" y="641464"/>
                  </a:lnTo>
                  <a:lnTo>
                    <a:pt x="0" y="644398"/>
                  </a:lnTo>
                  <a:lnTo>
                    <a:pt x="1181" y="645591"/>
                  </a:lnTo>
                  <a:lnTo>
                    <a:pt x="44234" y="645591"/>
                  </a:lnTo>
                  <a:lnTo>
                    <a:pt x="45707" y="645591"/>
                  </a:lnTo>
                  <a:lnTo>
                    <a:pt x="46888" y="644398"/>
                  </a:lnTo>
                  <a:lnTo>
                    <a:pt x="46888" y="641464"/>
                  </a:lnTo>
                  <a:close/>
                </a:path>
                <a:path w="46990" h="2033269">
                  <a:moveTo>
                    <a:pt x="46888" y="534746"/>
                  </a:moveTo>
                  <a:lnTo>
                    <a:pt x="45707" y="533552"/>
                  </a:lnTo>
                  <a:lnTo>
                    <a:pt x="1181" y="533552"/>
                  </a:lnTo>
                  <a:lnTo>
                    <a:pt x="0" y="534746"/>
                  </a:lnTo>
                  <a:lnTo>
                    <a:pt x="0" y="537679"/>
                  </a:lnTo>
                  <a:lnTo>
                    <a:pt x="1181" y="538873"/>
                  </a:lnTo>
                  <a:lnTo>
                    <a:pt x="44234" y="538873"/>
                  </a:lnTo>
                  <a:lnTo>
                    <a:pt x="45707" y="538873"/>
                  </a:lnTo>
                  <a:lnTo>
                    <a:pt x="46888" y="537679"/>
                  </a:lnTo>
                  <a:lnTo>
                    <a:pt x="46888" y="534746"/>
                  </a:lnTo>
                  <a:close/>
                </a:path>
                <a:path w="46990" h="2033269">
                  <a:moveTo>
                    <a:pt x="46888" y="428040"/>
                  </a:moveTo>
                  <a:lnTo>
                    <a:pt x="45707" y="426847"/>
                  </a:lnTo>
                  <a:lnTo>
                    <a:pt x="1181" y="426847"/>
                  </a:lnTo>
                  <a:lnTo>
                    <a:pt x="0" y="428040"/>
                  </a:lnTo>
                  <a:lnTo>
                    <a:pt x="0" y="430974"/>
                  </a:lnTo>
                  <a:lnTo>
                    <a:pt x="1181" y="432168"/>
                  </a:lnTo>
                  <a:lnTo>
                    <a:pt x="44234" y="432168"/>
                  </a:lnTo>
                  <a:lnTo>
                    <a:pt x="45707" y="432168"/>
                  </a:lnTo>
                  <a:lnTo>
                    <a:pt x="46888" y="430974"/>
                  </a:lnTo>
                  <a:lnTo>
                    <a:pt x="46888" y="428040"/>
                  </a:lnTo>
                  <a:close/>
                </a:path>
                <a:path w="46990" h="2033269">
                  <a:moveTo>
                    <a:pt x="46888" y="321322"/>
                  </a:moveTo>
                  <a:lnTo>
                    <a:pt x="45707" y="320128"/>
                  </a:lnTo>
                  <a:lnTo>
                    <a:pt x="1181" y="320128"/>
                  </a:lnTo>
                  <a:lnTo>
                    <a:pt x="0" y="321322"/>
                  </a:lnTo>
                  <a:lnTo>
                    <a:pt x="0" y="324256"/>
                  </a:lnTo>
                  <a:lnTo>
                    <a:pt x="1181" y="325450"/>
                  </a:lnTo>
                  <a:lnTo>
                    <a:pt x="44234" y="325450"/>
                  </a:lnTo>
                  <a:lnTo>
                    <a:pt x="45707" y="325450"/>
                  </a:lnTo>
                  <a:lnTo>
                    <a:pt x="46888" y="324256"/>
                  </a:lnTo>
                  <a:lnTo>
                    <a:pt x="46888" y="321322"/>
                  </a:lnTo>
                  <a:close/>
                </a:path>
                <a:path w="46990" h="2033269">
                  <a:moveTo>
                    <a:pt x="46888" y="214604"/>
                  </a:moveTo>
                  <a:lnTo>
                    <a:pt x="45707" y="213410"/>
                  </a:lnTo>
                  <a:lnTo>
                    <a:pt x="1181" y="213410"/>
                  </a:lnTo>
                  <a:lnTo>
                    <a:pt x="0" y="214604"/>
                  </a:lnTo>
                  <a:lnTo>
                    <a:pt x="0" y="217538"/>
                  </a:lnTo>
                  <a:lnTo>
                    <a:pt x="1181" y="218732"/>
                  </a:lnTo>
                  <a:lnTo>
                    <a:pt x="44234" y="218732"/>
                  </a:lnTo>
                  <a:lnTo>
                    <a:pt x="45707" y="218732"/>
                  </a:lnTo>
                  <a:lnTo>
                    <a:pt x="46888" y="217538"/>
                  </a:lnTo>
                  <a:lnTo>
                    <a:pt x="46888" y="214604"/>
                  </a:lnTo>
                  <a:close/>
                </a:path>
                <a:path w="46990" h="2033269">
                  <a:moveTo>
                    <a:pt x="46888" y="107899"/>
                  </a:moveTo>
                  <a:lnTo>
                    <a:pt x="45707" y="106718"/>
                  </a:lnTo>
                  <a:lnTo>
                    <a:pt x="1181" y="106718"/>
                  </a:lnTo>
                  <a:lnTo>
                    <a:pt x="0" y="107899"/>
                  </a:lnTo>
                  <a:lnTo>
                    <a:pt x="0" y="110845"/>
                  </a:lnTo>
                  <a:lnTo>
                    <a:pt x="1181" y="112026"/>
                  </a:lnTo>
                  <a:lnTo>
                    <a:pt x="44234" y="112026"/>
                  </a:lnTo>
                  <a:lnTo>
                    <a:pt x="45707" y="112026"/>
                  </a:lnTo>
                  <a:lnTo>
                    <a:pt x="46888" y="110845"/>
                  </a:lnTo>
                  <a:lnTo>
                    <a:pt x="46888" y="107899"/>
                  </a:lnTo>
                  <a:close/>
                </a:path>
                <a:path w="46990" h="2033269">
                  <a:moveTo>
                    <a:pt x="46888" y="1193"/>
                  </a:moveTo>
                  <a:lnTo>
                    <a:pt x="45707" y="0"/>
                  </a:lnTo>
                  <a:lnTo>
                    <a:pt x="1181" y="0"/>
                  </a:lnTo>
                  <a:lnTo>
                    <a:pt x="0" y="1193"/>
                  </a:lnTo>
                  <a:lnTo>
                    <a:pt x="0" y="4127"/>
                  </a:lnTo>
                  <a:lnTo>
                    <a:pt x="1181" y="5321"/>
                  </a:lnTo>
                  <a:lnTo>
                    <a:pt x="44234" y="5321"/>
                  </a:lnTo>
                  <a:lnTo>
                    <a:pt x="45707" y="5321"/>
                  </a:lnTo>
                  <a:lnTo>
                    <a:pt x="46888" y="4127"/>
                  </a:lnTo>
                  <a:lnTo>
                    <a:pt x="46888" y="1193"/>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5" name="object 121"/>
            <p:cNvSpPr/>
            <p:nvPr/>
          </p:nvSpPr>
          <p:spPr>
            <a:xfrm>
              <a:off x="22834800" y="31954680"/>
              <a:ext cx="5564520" cy="2974680"/>
            </a:xfrm>
            <a:custGeom>
              <a:avLst/>
              <a:gdLst>
                <a:gd name="textAreaLeft" fmla="*/ 0 w 5564520"/>
                <a:gd name="textAreaRight" fmla="*/ 5564880 w 5564520"/>
                <a:gd name="textAreaTop" fmla="*/ 0 h 2974680"/>
                <a:gd name="textAreaBottom" fmla="*/ 2975040 h 2974680"/>
              </a:gdLst>
              <a:ahLst/>
              <a:cxnLst/>
              <a:rect l="textAreaLeft" t="textAreaTop" r="textAreaRight" b="textAreaBottom"/>
              <a:pathLst>
                <a:path w="2220595" h="1186815">
                  <a:moveTo>
                    <a:pt x="2217953" y="0"/>
                  </a:moveTo>
                  <a:lnTo>
                    <a:pt x="2215026" y="0"/>
                  </a:lnTo>
                  <a:lnTo>
                    <a:pt x="2195032" y="5573"/>
                  </a:lnTo>
                  <a:lnTo>
                    <a:pt x="2160744" y="46944"/>
                  </a:lnTo>
                  <a:lnTo>
                    <a:pt x="2132968" y="121473"/>
                  </a:lnTo>
                  <a:lnTo>
                    <a:pt x="2121116" y="168493"/>
                  </a:lnTo>
                  <a:lnTo>
                    <a:pt x="2110404" y="220588"/>
                  </a:lnTo>
                  <a:lnTo>
                    <a:pt x="2100670" y="276686"/>
                  </a:lnTo>
                  <a:lnTo>
                    <a:pt x="2091750" y="335716"/>
                  </a:lnTo>
                  <a:lnTo>
                    <a:pt x="2083481" y="396607"/>
                  </a:lnTo>
                  <a:lnTo>
                    <a:pt x="2075702" y="458286"/>
                  </a:lnTo>
                  <a:lnTo>
                    <a:pt x="2060362" y="584308"/>
                  </a:lnTo>
                  <a:lnTo>
                    <a:pt x="2051925" y="648859"/>
                  </a:lnTo>
                  <a:lnTo>
                    <a:pt x="2043009" y="708130"/>
                  </a:lnTo>
                  <a:lnTo>
                    <a:pt x="2033686" y="756913"/>
                  </a:lnTo>
                  <a:lnTo>
                    <a:pt x="2024027" y="790001"/>
                  </a:lnTo>
                  <a:lnTo>
                    <a:pt x="2014102" y="802188"/>
                  </a:lnTo>
                  <a:lnTo>
                    <a:pt x="2001271" y="789753"/>
                  </a:lnTo>
                  <a:lnTo>
                    <a:pt x="1976722" y="707265"/>
                  </a:lnTo>
                  <a:lnTo>
                    <a:pt x="1965326" y="648537"/>
                  </a:lnTo>
                  <a:lnTo>
                    <a:pt x="1954730" y="585703"/>
                  </a:lnTo>
                  <a:lnTo>
                    <a:pt x="1933405" y="450677"/>
                  </a:lnTo>
                  <a:lnTo>
                    <a:pt x="1922378" y="386396"/>
                  </a:lnTo>
                  <a:lnTo>
                    <a:pt x="1911611" y="332267"/>
                  </a:lnTo>
                  <a:lnTo>
                    <a:pt x="1900701" y="288975"/>
                  </a:lnTo>
                  <a:lnTo>
                    <a:pt x="1876847" y="237640"/>
                  </a:lnTo>
                  <a:lnTo>
                    <a:pt x="1863098" y="230967"/>
                  </a:lnTo>
                  <a:lnTo>
                    <a:pt x="1851549" y="236622"/>
                  </a:lnTo>
                  <a:lnTo>
                    <a:pt x="1832794" y="282382"/>
                  </a:lnTo>
                  <a:lnTo>
                    <a:pt x="1824954" y="322832"/>
                  </a:lnTo>
                  <a:lnTo>
                    <a:pt x="1817716" y="375227"/>
                  </a:lnTo>
                  <a:lnTo>
                    <a:pt x="1810763" y="439738"/>
                  </a:lnTo>
                  <a:lnTo>
                    <a:pt x="1803778" y="516539"/>
                  </a:lnTo>
                  <a:lnTo>
                    <a:pt x="1796445" y="605803"/>
                  </a:lnTo>
                  <a:lnTo>
                    <a:pt x="1791730" y="664308"/>
                  </a:lnTo>
                  <a:lnTo>
                    <a:pt x="1786546" y="724959"/>
                  </a:lnTo>
                  <a:lnTo>
                    <a:pt x="1780838" y="784690"/>
                  </a:lnTo>
                  <a:lnTo>
                    <a:pt x="1774551" y="840435"/>
                  </a:lnTo>
                  <a:lnTo>
                    <a:pt x="1767630" y="889129"/>
                  </a:lnTo>
                  <a:lnTo>
                    <a:pt x="1760020" y="927706"/>
                  </a:lnTo>
                  <a:lnTo>
                    <a:pt x="1742515" y="962247"/>
                  </a:lnTo>
                  <a:lnTo>
                    <a:pt x="1730374" y="952906"/>
                  </a:lnTo>
                  <a:lnTo>
                    <a:pt x="1703257" y="888109"/>
                  </a:lnTo>
                  <a:lnTo>
                    <a:pt x="1689002" y="839272"/>
                  </a:lnTo>
                  <a:lnTo>
                    <a:pt x="1674760" y="783890"/>
                  </a:lnTo>
                  <a:lnTo>
                    <a:pt x="1660892" y="725272"/>
                  </a:lnTo>
                  <a:lnTo>
                    <a:pt x="1647757" y="666727"/>
                  </a:lnTo>
                  <a:lnTo>
                    <a:pt x="1635715" y="611567"/>
                  </a:lnTo>
                  <a:lnTo>
                    <a:pt x="1615389" y="519395"/>
                  </a:lnTo>
                  <a:lnTo>
                    <a:pt x="1599389" y="452115"/>
                  </a:lnTo>
                  <a:lnTo>
                    <a:pt x="1586462" y="407194"/>
                  </a:lnTo>
                  <a:lnTo>
                    <a:pt x="1575358" y="382099"/>
                  </a:lnTo>
                  <a:lnTo>
                    <a:pt x="1564825" y="374297"/>
                  </a:lnTo>
                  <a:lnTo>
                    <a:pt x="1555443" y="381668"/>
                  </a:lnTo>
                  <a:lnTo>
                    <a:pt x="1537381" y="454090"/>
                  </a:lnTo>
                  <a:lnTo>
                    <a:pt x="1526404" y="528110"/>
                  </a:lnTo>
                  <a:lnTo>
                    <a:pt x="1512598" y="633316"/>
                  </a:lnTo>
                  <a:lnTo>
                    <a:pt x="1505015" y="692349"/>
                  </a:lnTo>
                  <a:lnTo>
                    <a:pt x="1496675" y="754965"/>
                  </a:lnTo>
                  <a:lnTo>
                    <a:pt x="1487637" y="818355"/>
                  </a:lnTo>
                  <a:lnTo>
                    <a:pt x="1477960" y="879705"/>
                  </a:lnTo>
                  <a:lnTo>
                    <a:pt x="1467702" y="936206"/>
                  </a:lnTo>
                  <a:lnTo>
                    <a:pt x="1456923" y="985045"/>
                  </a:lnTo>
                  <a:lnTo>
                    <a:pt x="1445680" y="1023411"/>
                  </a:lnTo>
                  <a:lnTo>
                    <a:pt x="1422039" y="1057477"/>
                  </a:lnTo>
                  <a:lnTo>
                    <a:pt x="1405604" y="1047052"/>
                  </a:lnTo>
                  <a:lnTo>
                    <a:pt x="1367096" y="976079"/>
                  </a:lnTo>
                  <a:lnTo>
                    <a:pt x="1346218" y="923814"/>
                  </a:lnTo>
                  <a:lnTo>
                    <a:pt x="1325055" y="865883"/>
                  </a:lnTo>
                  <a:lnTo>
                    <a:pt x="1282952" y="745782"/>
                  </a:lnTo>
                  <a:lnTo>
                    <a:pt x="1262052" y="688343"/>
                  </a:lnTo>
                  <a:lnTo>
                    <a:pt x="1241515" y="636341"/>
                  </a:lnTo>
                  <a:lnTo>
                    <a:pt x="1221353" y="592011"/>
                  </a:lnTo>
                  <a:lnTo>
                    <a:pt x="1201578" y="557583"/>
                  </a:lnTo>
                  <a:lnTo>
                    <a:pt x="1163237" y="527362"/>
                  </a:lnTo>
                  <a:lnTo>
                    <a:pt x="1141610" y="534962"/>
                  </a:lnTo>
                  <a:lnTo>
                    <a:pt x="1090334" y="589049"/>
                  </a:lnTo>
                  <a:lnTo>
                    <a:pt x="1061172" y="631059"/>
                  </a:lnTo>
                  <a:lnTo>
                    <a:pt x="1029987" y="680065"/>
                  </a:lnTo>
                  <a:lnTo>
                    <a:pt x="963829" y="787925"/>
                  </a:lnTo>
                  <a:lnTo>
                    <a:pt x="930234" y="840634"/>
                  </a:lnTo>
                  <a:lnTo>
                    <a:pt x="897286" y="888188"/>
                  </a:lnTo>
                  <a:lnTo>
                    <a:pt x="866034" y="926820"/>
                  </a:lnTo>
                  <a:lnTo>
                    <a:pt x="837527" y="952762"/>
                  </a:lnTo>
                  <a:lnTo>
                    <a:pt x="812812" y="962247"/>
                  </a:lnTo>
                  <a:lnTo>
                    <a:pt x="790575" y="952184"/>
                  </a:lnTo>
                  <a:lnTo>
                    <a:pt x="752091" y="884586"/>
                  </a:lnTo>
                  <a:lnTo>
                    <a:pt x="735454" y="835647"/>
                  </a:lnTo>
                  <a:lnTo>
                    <a:pt x="720291" y="782350"/>
                  </a:lnTo>
                  <a:lnTo>
                    <a:pt x="706409" y="728991"/>
                  </a:lnTo>
                  <a:lnTo>
                    <a:pt x="686721" y="654835"/>
                  </a:lnTo>
                  <a:lnTo>
                    <a:pt x="668645" y="598986"/>
                  </a:lnTo>
                  <a:lnTo>
                    <a:pt x="650266" y="563770"/>
                  </a:lnTo>
                  <a:lnTo>
                    <a:pt x="629671" y="551514"/>
                  </a:lnTo>
                  <a:lnTo>
                    <a:pt x="615699" y="559090"/>
                  </a:lnTo>
                  <a:lnTo>
                    <a:pt x="589720" y="617913"/>
                  </a:lnTo>
                  <a:lnTo>
                    <a:pt x="576493" y="667969"/>
                  </a:lnTo>
                  <a:lnTo>
                    <a:pt x="562297" y="730993"/>
                  </a:lnTo>
                  <a:lnTo>
                    <a:pt x="546521" y="806391"/>
                  </a:lnTo>
                  <a:lnTo>
                    <a:pt x="533402" y="869543"/>
                  </a:lnTo>
                  <a:lnTo>
                    <a:pt x="519463" y="933596"/>
                  </a:lnTo>
                  <a:lnTo>
                    <a:pt x="504662" y="995677"/>
                  </a:lnTo>
                  <a:lnTo>
                    <a:pt x="488957" y="1052912"/>
                  </a:lnTo>
                  <a:lnTo>
                    <a:pt x="472306" y="1102430"/>
                  </a:lnTo>
                  <a:lnTo>
                    <a:pt x="454667" y="1141357"/>
                  </a:lnTo>
                  <a:lnTo>
                    <a:pt x="416255" y="1175946"/>
                  </a:lnTo>
                  <a:lnTo>
                    <a:pt x="391395" y="1165217"/>
                  </a:lnTo>
                  <a:lnTo>
                    <a:pt x="352788" y="1093135"/>
                  </a:lnTo>
                  <a:lnTo>
                    <a:pt x="337831" y="1040948"/>
                  </a:lnTo>
                  <a:lnTo>
                    <a:pt x="324966" y="984109"/>
                  </a:lnTo>
                  <a:lnTo>
                    <a:pt x="313587" y="927201"/>
                  </a:lnTo>
                  <a:lnTo>
                    <a:pt x="298660" y="854360"/>
                  </a:lnTo>
                  <a:lnTo>
                    <a:pt x="284222" y="799498"/>
                  </a:lnTo>
                  <a:lnTo>
                    <a:pt x="268253" y="764904"/>
                  </a:lnTo>
                  <a:lnTo>
                    <a:pt x="248730" y="752864"/>
                  </a:lnTo>
                  <a:lnTo>
                    <a:pt x="221432" y="757773"/>
                  </a:lnTo>
                  <a:lnTo>
                    <a:pt x="189537" y="770653"/>
                  </a:lnTo>
                  <a:lnTo>
                    <a:pt x="154783" y="788726"/>
                  </a:lnTo>
                  <a:lnTo>
                    <a:pt x="86474" y="827772"/>
                  </a:lnTo>
                  <a:lnTo>
                    <a:pt x="55432" y="844139"/>
                  </a:lnTo>
                  <a:lnTo>
                    <a:pt x="27727" y="855803"/>
                  </a:lnTo>
                  <a:lnTo>
                    <a:pt x="5305" y="860250"/>
                  </a:lnTo>
                  <a:lnTo>
                    <a:pt x="2378" y="860250"/>
                  </a:lnTo>
                  <a:lnTo>
                    <a:pt x="0" y="862614"/>
                  </a:lnTo>
                  <a:lnTo>
                    <a:pt x="0" y="868491"/>
                  </a:lnTo>
                  <a:lnTo>
                    <a:pt x="2378" y="870851"/>
                  </a:lnTo>
                  <a:lnTo>
                    <a:pt x="5305" y="870851"/>
                  </a:lnTo>
                  <a:lnTo>
                    <a:pt x="29303" y="866449"/>
                  </a:lnTo>
                  <a:lnTo>
                    <a:pt x="57937" y="854741"/>
                  </a:lnTo>
                  <a:lnTo>
                    <a:pt x="89985" y="837970"/>
                  </a:lnTo>
                  <a:lnTo>
                    <a:pt x="159162" y="798413"/>
                  </a:lnTo>
                  <a:lnTo>
                    <a:pt x="192814" y="780801"/>
                  </a:lnTo>
                  <a:lnTo>
                    <a:pt x="223297" y="768249"/>
                  </a:lnTo>
                  <a:lnTo>
                    <a:pt x="248730" y="763464"/>
                  </a:lnTo>
                  <a:lnTo>
                    <a:pt x="264401" y="778439"/>
                  </a:lnTo>
                  <a:lnTo>
                    <a:pt x="278524" y="817210"/>
                  </a:lnTo>
                  <a:lnTo>
                    <a:pt x="291363" y="870550"/>
                  </a:lnTo>
                  <a:lnTo>
                    <a:pt x="315385" y="990174"/>
                  </a:lnTo>
                  <a:lnTo>
                    <a:pt x="329027" y="1049552"/>
                  </a:lnTo>
                  <a:lnTo>
                    <a:pt x="345022" y="1103120"/>
                  </a:lnTo>
                  <a:lnTo>
                    <a:pt x="364283" y="1146637"/>
                  </a:lnTo>
                  <a:lnTo>
                    <a:pt x="387722" y="1175859"/>
                  </a:lnTo>
                  <a:lnTo>
                    <a:pt x="416255" y="1186542"/>
                  </a:lnTo>
                  <a:lnTo>
                    <a:pt x="436346" y="1179697"/>
                  </a:lnTo>
                  <a:lnTo>
                    <a:pt x="472103" y="1129838"/>
                  </a:lnTo>
                  <a:lnTo>
                    <a:pt x="488127" y="1090092"/>
                  </a:lnTo>
                  <a:lnTo>
                    <a:pt x="503156" y="1042647"/>
                  </a:lnTo>
                  <a:lnTo>
                    <a:pt x="517368" y="989136"/>
                  </a:lnTo>
                  <a:lnTo>
                    <a:pt x="530944" y="931193"/>
                  </a:lnTo>
                  <a:lnTo>
                    <a:pt x="544062" y="870452"/>
                  </a:lnTo>
                  <a:lnTo>
                    <a:pt x="571503" y="738560"/>
                  </a:lnTo>
                  <a:lnTo>
                    <a:pt x="586472" y="671899"/>
                  </a:lnTo>
                  <a:lnTo>
                    <a:pt x="601417" y="615588"/>
                  </a:lnTo>
                  <a:lnTo>
                    <a:pt x="615948" y="576650"/>
                  </a:lnTo>
                  <a:lnTo>
                    <a:pt x="629671" y="562110"/>
                  </a:lnTo>
                  <a:lnTo>
                    <a:pt x="646921" y="577424"/>
                  </a:lnTo>
                  <a:lnTo>
                    <a:pt x="663919" y="617074"/>
                  </a:lnTo>
                  <a:lnTo>
                    <a:pt x="680411" y="671623"/>
                  </a:lnTo>
                  <a:lnTo>
                    <a:pt x="696140" y="731634"/>
                  </a:lnTo>
                  <a:lnTo>
                    <a:pt x="711514" y="790675"/>
                  </a:lnTo>
                  <a:lnTo>
                    <a:pt x="727686" y="846872"/>
                  </a:lnTo>
                  <a:lnTo>
                    <a:pt x="745277" y="896707"/>
                  </a:lnTo>
                  <a:lnTo>
                    <a:pt x="764913" y="936661"/>
                  </a:lnTo>
                  <a:lnTo>
                    <a:pt x="787217" y="963214"/>
                  </a:lnTo>
                  <a:lnTo>
                    <a:pt x="812812" y="972847"/>
                  </a:lnTo>
                  <a:lnTo>
                    <a:pt x="839715" y="963890"/>
                  </a:lnTo>
                  <a:lnTo>
                    <a:pt x="869267" y="938997"/>
                  </a:lnTo>
                  <a:lnTo>
                    <a:pt x="901074" y="901131"/>
                  </a:lnTo>
                  <a:lnTo>
                    <a:pt x="934741" y="853258"/>
                  </a:lnTo>
                  <a:lnTo>
                    <a:pt x="969873" y="798343"/>
                  </a:lnTo>
                  <a:lnTo>
                    <a:pt x="1042299" y="680388"/>
                  </a:lnTo>
                  <a:lnTo>
                    <a:pt x="1077572" y="625691"/>
                  </a:lnTo>
                  <a:lnTo>
                    <a:pt x="1110449" y="580335"/>
                  </a:lnTo>
                  <a:lnTo>
                    <a:pt x="1139485" y="549399"/>
                  </a:lnTo>
                  <a:lnTo>
                    <a:pt x="1163237" y="537958"/>
                  </a:lnTo>
                  <a:lnTo>
                    <a:pt x="1182432" y="549250"/>
                  </a:lnTo>
                  <a:lnTo>
                    <a:pt x="1225645" y="626131"/>
                  </a:lnTo>
                  <a:lnTo>
                    <a:pt x="1248552" y="682748"/>
                  </a:lnTo>
                  <a:lnTo>
                    <a:pt x="1271585" y="745501"/>
                  </a:lnTo>
                  <a:lnTo>
                    <a:pt x="1294189" y="809904"/>
                  </a:lnTo>
                  <a:lnTo>
                    <a:pt x="1320631" y="884804"/>
                  </a:lnTo>
                  <a:lnTo>
                    <a:pt x="1344343" y="948230"/>
                  </a:lnTo>
                  <a:lnTo>
                    <a:pt x="1365832" y="999227"/>
                  </a:lnTo>
                  <a:lnTo>
                    <a:pt x="1385606" y="1036837"/>
                  </a:lnTo>
                  <a:lnTo>
                    <a:pt x="1422039" y="1068073"/>
                  </a:lnTo>
                  <a:lnTo>
                    <a:pt x="1435630" y="1061564"/>
                  </a:lnTo>
                  <a:lnTo>
                    <a:pt x="1459934" y="1012102"/>
                  </a:lnTo>
                  <a:lnTo>
                    <a:pt x="1471016" y="970884"/>
                  </a:lnTo>
                  <a:lnTo>
                    <a:pt x="1481631" y="919832"/>
                  </a:lnTo>
                  <a:lnTo>
                    <a:pt x="1491964" y="859815"/>
                  </a:lnTo>
                  <a:lnTo>
                    <a:pt x="1502200" y="791701"/>
                  </a:lnTo>
                  <a:lnTo>
                    <a:pt x="1512525" y="716358"/>
                  </a:lnTo>
                  <a:lnTo>
                    <a:pt x="1531752" y="567659"/>
                  </a:lnTo>
                  <a:lnTo>
                    <a:pt x="1540541" y="503224"/>
                  </a:lnTo>
                  <a:lnTo>
                    <a:pt x="1549210" y="447364"/>
                  </a:lnTo>
                  <a:lnTo>
                    <a:pt x="1557481" y="406095"/>
                  </a:lnTo>
                  <a:lnTo>
                    <a:pt x="1565076" y="385432"/>
                  </a:lnTo>
                  <a:lnTo>
                    <a:pt x="1574296" y="403908"/>
                  </a:lnTo>
                  <a:lnTo>
                    <a:pt x="1585636" y="441579"/>
                  </a:lnTo>
                  <a:lnTo>
                    <a:pt x="1598394" y="492849"/>
                  </a:lnTo>
                  <a:lnTo>
                    <a:pt x="1611866" y="552126"/>
                  </a:lnTo>
                  <a:lnTo>
                    <a:pt x="1642413" y="691510"/>
                  </a:lnTo>
                  <a:lnTo>
                    <a:pt x="1658403" y="761409"/>
                  </a:lnTo>
                  <a:lnTo>
                    <a:pt x="1673510" y="822722"/>
                  </a:lnTo>
                  <a:lnTo>
                    <a:pt x="1687926" y="874659"/>
                  </a:lnTo>
                  <a:lnTo>
                    <a:pt x="1701843" y="916431"/>
                  </a:lnTo>
                  <a:lnTo>
                    <a:pt x="1728946" y="966315"/>
                  </a:lnTo>
                  <a:lnTo>
                    <a:pt x="1742515" y="972847"/>
                  </a:lnTo>
                  <a:lnTo>
                    <a:pt x="1753613" y="967321"/>
                  </a:lnTo>
                  <a:lnTo>
                    <a:pt x="1771683" y="922611"/>
                  </a:lnTo>
                  <a:lnTo>
                    <a:pt x="1779264" y="883090"/>
                  </a:lnTo>
                  <a:lnTo>
                    <a:pt x="1786283" y="831901"/>
                  </a:lnTo>
                  <a:lnTo>
                    <a:pt x="1793044" y="768875"/>
                  </a:lnTo>
                  <a:lnTo>
                    <a:pt x="1799852" y="693844"/>
                  </a:lnTo>
                  <a:lnTo>
                    <a:pt x="1807012" y="606640"/>
                  </a:lnTo>
                  <a:lnTo>
                    <a:pt x="1811842" y="546723"/>
                  </a:lnTo>
                  <a:lnTo>
                    <a:pt x="1817163" y="484606"/>
                  </a:lnTo>
                  <a:lnTo>
                    <a:pt x="1823040" y="423429"/>
                  </a:lnTo>
                  <a:lnTo>
                    <a:pt x="1829541" y="366333"/>
                  </a:lnTo>
                  <a:lnTo>
                    <a:pt x="1836731" y="316459"/>
                  </a:lnTo>
                  <a:lnTo>
                    <a:pt x="1844676" y="276946"/>
                  </a:lnTo>
                  <a:lnTo>
                    <a:pt x="1863098" y="241567"/>
                  </a:lnTo>
                  <a:lnTo>
                    <a:pt x="1876590" y="254303"/>
                  </a:lnTo>
                  <a:lnTo>
                    <a:pt x="1902110" y="338787"/>
                  </a:lnTo>
                  <a:lnTo>
                    <a:pt x="1913856" y="398935"/>
                  </a:lnTo>
                  <a:lnTo>
                    <a:pt x="1924737" y="463287"/>
                  </a:lnTo>
                  <a:lnTo>
                    <a:pt x="1947776" y="609018"/>
                  </a:lnTo>
                  <a:lnTo>
                    <a:pt x="1960097" y="679404"/>
                  </a:lnTo>
                  <a:lnTo>
                    <a:pt x="1972233" y="736089"/>
                  </a:lnTo>
                  <a:lnTo>
                    <a:pt x="1984841" y="777957"/>
                  </a:lnTo>
                  <a:lnTo>
                    <a:pt x="1998578" y="803895"/>
                  </a:lnTo>
                  <a:lnTo>
                    <a:pt x="2014102" y="812789"/>
                  </a:lnTo>
                  <a:lnTo>
                    <a:pt x="2027067" y="804489"/>
                  </a:lnTo>
                  <a:lnTo>
                    <a:pt x="2048331" y="738785"/>
                  </a:lnTo>
                  <a:lnTo>
                    <a:pt x="2057993" y="681845"/>
                  </a:lnTo>
                  <a:lnTo>
                    <a:pt x="2067917" y="609154"/>
                  </a:lnTo>
                  <a:lnTo>
                    <a:pt x="2078784" y="520946"/>
                  </a:lnTo>
                  <a:lnTo>
                    <a:pt x="2085494" y="465662"/>
                  </a:lnTo>
                  <a:lnTo>
                    <a:pt x="2092706" y="408362"/>
                  </a:lnTo>
                  <a:lnTo>
                    <a:pt x="2100523" y="350345"/>
                  </a:lnTo>
                  <a:lnTo>
                    <a:pt x="2109048" y="292914"/>
                  </a:lnTo>
                  <a:lnTo>
                    <a:pt x="2118383" y="237367"/>
                  </a:lnTo>
                  <a:lnTo>
                    <a:pt x="2128630" y="185007"/>
                  </a:lnTo>
                  <a:lnTo>
                    <a:pt x="2139893" y="137134"/>
                  </a:lnTo>
                  <a:lnTo>
                    <a:pt x="2152273" y="95049"/>
                  </a:lnTo>
                  <a:lnTo>
                    <a:pt x="2180799" y="33443"/>
                  </a:lnTo>
                  <a:lnTo>
                    <a:pt x="2215026" y="10595"/>
                  </a:lnTo>
                  <a:lnTo>
                    <a:pt x="2217953" y="10595"/>
                  </a:lnTo>
                  <a:lnTo>
                    <a:pt x="2220336" y="8236"/>
                  </a:lnTo>
                  <a:lnTo>
                    <a:pt x="2220336" y="2359"/>
                  </a:lnTo>
                  <a:lnTo>
                    <a:pt x="2217953"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6" name="object 122"/>
            <p:cNvSpPr/>
            <p:nvPr/>
          </p:nvSpPr>
          <p:spPr>
            <a:xfrm>
              <a:off x="22833720" y="30583080"/>
              <a:ext cx="5564520" cy="4115160"/>
            </a:xfrm>
            <a:custGeom>
              <a:avLst/>
              <a:gdLst>
                <a:gd name="textAreaLeft" fmla="*/ 0 w 5564520"/>
                <a:gd name="textAreaRight" fmla="*/ 5564880 w 5564520"/>
                <a:gd name="textAreaTop" fmla="*/ 0 h 4115160"/>
                <a:gd name="textAreaBottom" fmla="*/ 4115520 h 4115160"/>
              </a:gdLst>
              <a:ahLst/>
              <a:cxnLst/>
              <a:rect l="textAreaLeft" t="textAreaTop" r="textAreaRight" b="textAreaBottom"/>
              <a:pathLst>
                <a:path w="2220595" h="1642109">
                  <a:moveTo>
                    <a:pt x="629765" y="0"/>
                  </a:moveTo>
                  <a:lnTo>
                    <a:pt x="601927" y="33828"/>
                  </a:lnTo>
                  <a:lnTo>
                    <a:pt x="580786" y="92348"/>
                  </a:lnTo>
                  <a:lnTo>
                    <a:pt x="569333" y="131815"/>
                  </a:lnTo>
                  <a:lnTo>
                    <a:pt x="557244" y="177828"/>
                  </a:lnTo>
                  <a:lnTo>
                    <a:pt x="544485" y="230191"/>
                  </a:lnTo>
                  <a:lnTo>
                    <a:pt x="531018" y="288711"/>
                  </a:lnTo>
                  <a:lnTo>
                    <a:pt x="516809" y="353194"/>
                  </a:lnTo>
                  <a:lnTo>
                    <a:pt x="501821" y="423444"/>
                  </a:lnTo>
                  <a:lnTo>
                    <a:pt x="486019" y="499268"/>
                  </a:lnTo>
                  <a:lnTo>
                    <a:pt x="469367" y="580471"/>
                  </a:lnTo>
                  <a:lnTo>
                    <a:pt x="425236" y="797683"/>
                  </a:lnTo>
                  <a:lnTo>
                    <a:pt x="411588" y="863743"/>
                  </a:lnTo>
                  <a:lnTo>
                    <a:pt x="397939" y="928502"/>
                  </a:lnTo>
                  <a:lnTo>
                    <a:pt x="384462" y="990662"/>
                  </a:lnTo>
                  <a:lnTo>
                    <a:pt x="371333" y="1048925"/>
                  </a:lnTo>
                  <a:lnTo>
                    <a:pt x="358727" y="1101991"/>
                  </a:lnTo>
                  <a:lnTo>
                    <a:pt x="346817" y="1148562"/>
                  </a:lnTo>
                  <a:lnTo>
                    <a:pt x="335779" y="1187338"/>
                  </a:lnTo>
                  <a:lnTo>
                    <a:pt x="317015" y="1236316"/>
                  </a:lnTo>
                  <a:lnTo>
                    <a:pt x="309639" y="1243919"/>
                  </a:lnTo>
                  <a:lnTo>
                    <a:pt x="295696" y="1234824"/>
                  </a:lnTo>
                  <a:lnTo>
                    <a:pt x="256458" y="1171209"/>
                  </a:lnTo>
                  <a:lnTo>
                    <a:pt x="232936" y="1122786"/>
                  </a:lnTo>
                  <a:lnTo>
                    <a:pt x="207994" y="1067351"/>
                  </a:lnTo>
                  <a:lnTo>
                    <a:pt x="182516" y="1007953"/>
                  </a:lnTo>
                  <a:lnTo>
                    <a:pt x="157389" y="947640"/>
                  </a:lnTo>
                  <a:lnTo>
                    <a:pt x="133500" y="889461"/>
                  </a:lnTo>
                  <a:lnTo>
                    <a:pt x="99040" y="805895"/>
                  </a:lnTo>
                  <a:lnTo>
                    <a:pt x="70922" y="739663"/>
                  </a:lnTo>
                  <a:lnTo>
                    <a:pt x="48323" y="689811"/>
                  </a:lnTo>
                  <a:lnTo>
                    <a:pt x="30419" y="655385"/>
                  </a:lnTo>
                  <a:lnTo>
                    <a:pt x="5399" y="628990"/>
                  </a:lnTo>
                  <a:lnTo>
                    <a:pt x="2472" y="628990"/>
                  </a:lnTo>
                  <a:lnTo>
                    <a:pt x="0" y="631349"/>
                  </a:lnTo>
                  <a:lnTo>
                    <a:pt x="0" y="637203"/>
                  </a:lnTo>
                  <a:lnTo>
                    <a:pt x="2274" y="639567"/>
                  </a:lnTo>
                  <a:lnTo>
                    <a:pt x="5215" y="639567"/>
                  </a:lnTo>
                  <a:lnTo>
                    <a:pt x="16403" y="652004"/>
                  </a:lnTo>
                  <a:lnTo>
                    <a:pt x="53369" y="726232"/>
                  </a:lnTo>
                  <a:lnTo>
                    <a:pt x="76267" y="779024"/>
                  </a:lnTo>
                  <a:lnTo>
                    <a:pt x="100185" y="836272"/>
                  </a:lnTo>
                  <a:lnTo>
                    <a:pt x="155867" y="971603"/>
                  </a:lnTo>
                  <a:lnTo>
                    <a:pt x="185441" y="1041893"/>
                  </a:lnTo>
                  <a:lnTo>
                    <a:pt x="212434" y="1103549"/>
                  </a:lnTo>
                  <a:lnTo>
                    <a:pt x="236873" y="1155778"/>
                  </a:lnTo>
                  <a:lnTo>
                    <a:pt x="258785" y="1197783"/>
                  </a:lnTo>
                  <a:lnTo>
                    <a:pt x="295141" y="1247946"/>
                  </a:lnTo>
                  <a:lnTo>
                    <a:pt x="309639" y="1254515"/>
                  </a:lnTo>
                  <a:lnTo>
                    <a:pt x="317551" y="1250768"/>
                  </a:lnTo>
                  <a:lnTo>
                    <a:pt x="344605" y="1193177"/>
                  </a:lnTo>
                  <a:lnTo>
                    <a:pt x="366608" y="1114410"/>
                  </a:lnTo>
                  <a:lnTo>
                    <a:pt x="379159" y="1062391"/>
                  </a:lnTo>
                  <a:lnTo>
                    <a:pt x="392904" y="1001716"/>
                  </a:lnTo>
                  <a:lnTo>
                    <a:pt x="407963" y="932210"/>
                  </a:lnTo>
                  <a:lnTo>
                    <a:pt x="424456" y="853699"/>
                  </a:lnTo>
                  <a:lnTo>
                    <a:pt x="442502" y="766008"/>
                  </a:lnTo>
                  <a:lnTo>
                    <a:pt x="487405" y="545009"/>
                  </a:lnTo>
                  <a:lnTo>
                    <a:pt x="500603" y="480959"/>
                  </a:lnTo>
                  <a:lnTo>
                    <a:pt x="514021" y="416935"/>
                  </a:lnTo>
                  <a:lnTo>
                    <a:pt x="527520" y="353994"/>
                  </a:lnTo>
                  <a:lnTo>
                    <a:pt x="540961" y="293193"/>
                  </a:lnTo>
                  <a:lnTo>
                    <a:pt x="554205" y="235588"/>
                  </a:lnTo>
                  <a:lnTo>
                    <a:pt x="567115" y="182235"/>
                  </a:lnTo>
                  <a:lnTo>
                    <a:pt x="579550" y="134192"/>
                  </a:lnTo>
                  <a:lnTo>
                    <a:pt x="591372" y="92515"/>
                  </a:lnTo>
                  <a:lnTo>
                    <a:pt x="612622" y="32484"/>
                  </a:lnTo>
                  <a:lnTo>
                    <a:pt x="629756" y="10595"/>
                  </a:lnTo>
                  <a:lnTo>
                    <a:pt x="636688" y="16144"/>
                  </a:lnTo>
                  <a:lnTo>
                    <a:pt x="655189" y="55034"/>
                  </a:lnTo>
                  <a:lnTo>
                    <a:pt x="678898" y="125458"/>
                  </a:lnTo>
                  <a:lnTo>
                    <a:pt x="692339" y="170424"/>
                  </a:lnTo>
                  <a:lnTo>
                    <a:pt x="706643" y="220788"/>
                  </a:lnTo>
                  <a:lnTo>
                    <a:pt x="721664" y="275722"/>
                  </a:lnTo>
                  <a:lnTo>
                    <a:pt x="737256" y="334398"/>
                  </a:lnTo>
                  <a:lnTo>
                    <a:pt x="753272" y="395987"/>
                  </a:lnTo>
                  <a:lnTo>
                    <a:pt x="769565" y="459660"/>
                  </a:lnTo>
                  <a:lnTo>
                    <a:pt x="785991" y="524590"/>
                  </a:lnTo>
                  <a:lnTo>
                    <a:pt x="839044" y="736295"/>
                  </a:lnTo>
                  <a:lnTo>
                    <a:pt x="858937" y="815232"/>
                  </a:lnTo>
                  <a:lnTo>
                    <a:pt x="878333" y="891560"/>
                  </a:lnTo>
                  <a:lnTo>
                    <a:pt x="897232" y="965124"/>
                  </a:lnTo>
                  <a:lnTo>
                    <a:pt x="915634" y="1035768"/>
                  </a:lnTo>
                  <a:lnTo>
                    <a:pt x="933540" y="1103336"/>
                  </a:lnTo>
                  <a:lnTo>
                    <a:pt x="950950" y="1167674"/>
                  </a:lnTo>
                  <a:lnTo>
                    <a:pt x="967865" y="1228624"/>
                  </a:lnTo>
                  <a:lnTo>
                    <a:pt x="984285" y="1286032"/>
                  </a:lnTo>
                  <a:lnTo>
                    <a:pt x="1000211" y="1339742"/>
                  </a:lnTo>
                  <a:lnTo>
                    <a:pt x="1015642" y="1389598"/>
                  </a:lnTo>
                  <a:lnTo>
                    <a:pt x="1030581" y="1435445"/>
                  </a:lnTo>
                  <a:lnTo>
                    <a:pt x="1045026" y="1477127"/>
                  </a:lnTo>
                  <a:lnTo>
                    <a:pt x="1058980" y="1514487"/>
                  </a:lnTo>
                  <a:lnTo>
                    <a:pt x="1085411" y="1575624"/>
                  </a:lnTo>
                  <a:lnTo>
                    <a:pt x="1109878" y="1617610"/>
                  </a:lnTo>
                  <a:lnTo>
                    <a:pt x="1142906" y="1641956"/>
                  </a:lnTo>
                  <a:lnTo>
                    <a:pt x="1171057" y="1634070"/>
                  </a:lnTo>
                  <a:lnTo>
                    <a:pt x="1215354" y="1578327"/>
                  </a:lnTo>
                  <a:lnTo>
                    <a:pt x="1232868" y="1535363"/>
                  </a:lnTo>
                  <a:lnTo>
                    <a:pt x="1248205" y="1485602"/>
                  </a:lnTo>
                  <a:lnTo>
                    <a:pt x="1262050" y="1431490"/>
                  </a:lnTo>
                  <a:lnTo>
                    <a:pt x="1288199" y="1319203"/>
                  </a:lnTo>
                  <a:lnTo>
                    <a:pt x="1302052" y="1265643"/>
                  </a:lnTo>
                  <a:lnTo>
                    <a:pt x="1317240" y="1218148"/>
                  </a:lnTo>
                  <a:lnTo>
                    <a:pt x="1334356" y="1180071"/>
                  </a:lnTo>
                  <a:lnTo>
                    <a:pt x="1376748" y="1145587"/>
                  </a:lnTo>
                  <a:lnTo>
                    <a:pt x="1395521" y="1138187"/>
                  </a:lnTo>
                  <a:lnTo>
                    <a:pt x="1414542" y="1116839"/>
                  </a:lnTo>
                  <a:lnTo>
                    <a:pt x="1434039" y="1082820"/>
                  </a:lnTo>
                  <a:lnTo>
                    <a:pt x="1454244" y="1037408"/>
                  </a:lnTo>
                  <a:lnTo>
                    <a:pt x="1475387" y="981879"/>
                  </a:lnTo>
                  <a:lnTo>
                    <a:pt x="1497699" y="917512"/>
                  </a:lnTo>
                  <a:lnTo>
                    <a:pt x="1540894" y="786263"/>
                  </a:lnTo>
                  <a:lnTo>
                    <a:pt x="1560376" y="730372"/>
                  </a:lnTo>
                  <a:lnTo>
                    <a:pt x="1577563" y="688372"/>
                  </a:lnTo>
                  <a:lnTo>
                    <a:pt x="1590164" y="670726"/>
                  </a:lnTo>
                  <a:lnTo>
                    <a:pt x="1599114" y="681502"/>
                  </a:lnTo>
                  <a:lnTo>
                    <a:pt x="1607780" y="708729"/>
                  </a:lnTo>
                  <a:lnTo>
                    <a:pt x="1615849" y="744755"/>
                  </a:lnTo>
                  <a:lnTo>
                    <a:pt x="1623010" y="781928"/>
                  </a:lnTo>
                  <a:lnTo>
                    <a:pt x="1635687" y="846123"/>
                  </a:lnTo>
                  <a:lnTo>
                    <a:pt x="1650764" y="902736"/>
                  </a:lnTo>
                  <a:lnTo>
                    <a:pt x="1670433" y="943076"/>
                  </a:lnTo>
                  <a:lnTo>
                    <a:pt x="1696883" y="958455"/>
                  </a:lnTo>
                  <a:lnTo>
                    <a:pt x="1708116" y="953197"/>
                  </a:lnTo>
                  <a:lnTo>
                    <a:pt x="1728944" y="910657"/>
                  </a:lnTo>
                  <a:lnTo>
                    <a:pt x="1739160" y="873054"/>
                  </a:lnTo>
                  <a:lnTo>
                    <a:pt x="1749657" y="824348"/>
                  </a:lnTo>
                  <a:lnTo>
                    <a:pt x="1760744" y="764378"/>
                  </a:lnTo>
                  <a:lnTo>
                    <a:pt x="1772732" y="692984"/>
                  </a:lnTo>
                  <a:lnTo>
                    <a:pt x="1794935" y="552899"/>
                  </a:lnTo>
                  <a:lnTo>
                    <a:pt x="1804851" y="492367"/>
                  </a:lnTo>
                  <a:lnTo>
                    <a:pt x="1815355" y="432861"/>
                  </a:lnTo>
                  <a:lnTo>
                    <a:pt x="1826128" y="378832"/>
                  </a:lnTo>
                  <a:lnTo>
                    <a:pt x="1836847" y="334729"/>
                  </a:lnTo>
                  <a:lnTo>
                    <a:pt x="1856843" y="294107"/>
                  </a:lnTo>
                  <a:lnTo>
                    <a:pt x="1866222" y="307903"/>
                  </a:lnTo>
                  <a:lnTo>
                    <a:pt x="1875681" y="344509"/>
                  </a:lnTo>
                  <a:lnTo>
                    <a:pt x="1885003" y="396748"/>
                  </a:lnTo>
                  <a:lnTo>
                    <a:pt x="1893971" y="457445"/>
                  </a:lnTo>
                  <a:lnTo>
                    <a:pt x="1909891" y="575336"/>
                  </a:lnTo>
                  <a:lnTo>
                    <a:pt x="1917889" y="632353"/>
                  </a:lnTo>
                  <a:lnTo>
                    <a:pt x="1926540" y="689336"/>
                  </a:lnTo>
                  <a:lnTo>
                    <a:pt x="1936024" y="745149"/>
                  </a:lnTo>
                  <a:lnTo>
                    <a:pt x="1946517" y="798654"/>
                  </a:lnTo>
                  <a:lnTo>
                    <a:pt x="1958197" y="848715"/>
                  </a:lnTo>
                  <a:lnTo>
                    <a:pt x="1971241" y="894193"/>
                  </a:lnTo>
                  <a:lnTo>
                    <a:pt x="1985828" y="933953"/>
                  </a:lnTo>
                  <a:lnTo>
                    <a:pt x="2020338" y="991767"/>
                  </a:lnTo>
                  <a:lnTo>
                    <a:pt x="2063148" y="1013060"/>
                  </a:lnTo>
                  <a:lnTo>
                    <a:pt x="2099520" y="1005318"/>
                  </a:lnTo>
                  <a:lnTo>
                    <a:pt x="2124748" y="985270"/>
                  </a:lnTo>
                  <a:lnTo>
                    <a:pt x="2142271" y="957685"/>
                  </a:lnTo>
                  <a:lnTo>
                    <a:pt x="2155532" y="927334"/>
                  </a:lnTo>
                  <a:lnTo>
                    <a:pt x="2166146" y="902553"/>
                  </a:lnTo>
                  <a:lnTo>
                    <a:pt x="2178186" y="881915"/>
                  </a:lnTo>
                  <a:lnTo>
                    <a:pt x="2193794" y="867792"/>
                  </a:lnTo>
                  <a:lnTo>
                    <a:pt x="2215116" y="862557"/>
                  </a:lnTo>
                  <a:lnTo>
                    <a:pt x="2218048" y="862557"/>
                  </a:lnTo>
                  <a:lnTo>
                    <a:pt x="2220426" y="860198"/>
                  </a:lnTo>
                  <a:lnTo>
                    <a:pt x="2220426" y="854321"/>
                  </a:lnTo>
                  <a:lnTo>
                    <a:pt x="2218048" y="851962"/>
                  </a:lnTo>
                  <a:lnTo>
                    <a:pt x="2215116" y="851962"/>
                  </a:lnTo>
                  <a:lnTo>
                    <a:pt x="2189267" y="858177"/>
                  </a:lnTo>
                  <a:lnTo>
                    <a:pt x="2170649" y="874485"/>
                  </a:lnTo>
                  <a:lnTo>
                    <a:pt x="2156912" y="897375"/>
                  </a:lnTo>
                  <a:lnTo>
                    <a:pt x="2133196" y="952110"/>
                  </a:lnTo>
                  <a:lnTo>
                    <a:pt x="2117354" y="977487"/>
                  </a:lnTo>
                  <a:lnTo>
                    <a:pt x="2095050" y="995570"/>
                  </a:lnTo>
                  <a:lnTo>
                    <a:pt x="2063148" y="1002464"/>
                  </a:lnTo>
                  <a:lnTo>
                    <a:pt x="2040974" y="995789"/>
                  </a:lnTo>
                  <a:lnTo>
                    <a:pt x="2003108" y="947198"/>
                  </a:lnTo>
                  <a:lnTo>
                    <a:pt x="1987072" y="908487"/>
                  </a:lnTo>
                  <a:lnTo>
                    <a:pt x="1972740" y="862302"/>
                  </a:lnTo>
                  <a:lnTo>
                    <a:pt x="1959938" y="810247"/>
                  </a:lnTo>
                  <a:lnTo>
                    <a:pt x="1948496" y="753924"/>
                  </a:lnTo>
                  <a:lnTo>
                    <a:pt x="1938241" y="694936"/>
                  </a:lnTo>
                  <a:lnTo>
                    <a:pt x="1929002" y="634886"/>
                  </a:lnTo>
                  <a:lnTo>
                    <a:pt x="1920608" y="575377"/>
                  </a:lnTo>
                  <a:lnTo>
                    <a:pt x="1912886" y="518010"/>
                  </a:lnTo>
                  <a:lnTo>
                    <a:pt x="1901213" y="432810"/>
                  </a:lnTo>
                  <a:lnTo>
                    <a:pt x="1890847" y="367052"/>
                  </a:lnTo>
                  <a:lnTo>
                    <a:pt x="1880713" y="320445"/>
                  </a:lnTo>
                  <a:lnTo>
                    <a:pt x="1869736" y="292696"/>
                  </a:lnTo>
                  <a:lnTo>
                    <a:pt x="1856843" y="283511"/>
                  </a:lnTo>
                  <a:lnTo>
                    <a:pt x="1845485" y="289653"/>
                  </a:lnTo>
                  <a:lnTo>
                    <a:pt x="1824336" y="340250"/>
                  </a:lnTo>
                  <a:lnTo>
                    <a:pt x="1813627" y="385682"/>
                  </a:lnTo>
                  <a:lnTo>
                    <a:pt x="1802216" y="445188"/>
                  </a:lnTo>
                  <a:lnTo>
                    <a:pt x="1789644" y="519254"/>
                  </a:lnTo>
                  <a:lnTo>
                    <a:pt x="1775452" y="608370"/>
                  </a:lnTo>
                  <a:lnTo>
                    <a:pt x="1765371" y="672287"/>
                  </a:lnTo>
                  <a:lnTo>
                    <a:pt x="1754514" y="738328"/>
                  </a:lnTo>
                  <a:lnTo>
                    <a:pt x="1743117" y="802136"/>
                  </a:lnTo>
                  <a:lnTo>
                    <a:pt x="1731418" y="859352"/>
                  </a:lnTo>
                  <a:lnTo>
                    <a:pt x="1719654" y="905616"/>
                  </a:lnTo>
                  <a:lnTo>
                    <a:pt x="1696883" y="947859"/>
                  </a:lnTo>
                  <a:lnTo>
                    <a:pt x="1675460" y="932145"/>
                  </a:lnTo>
                  <a:lnTo>
                    <a:pt x="1658435" y="891965"/>
                  </a:lnTo>
                  <a:lnTo>
                    <a:pt x="1644770" y="837761"/>
                  </a:lnTo>
                  <a:lnTo>
                    <a:pt x="1623400" y="728957"/>
                  </a:lnTo>
                  <a:lnTo>
                    <a:pt x="1613847" y="691348"/>
                  </a:lnTo>
                  <a:lnTo>
                    <a:pt x="1603267" y="668091"/>
                  </a:lnTo>
                  <a:lnTo>
                    <a:pt x="1590164" y="660130"/>
                  </a:lnTo>
                  <a:lnTo>
                    <a:pt x="1576350" y="670001"/>
                  </a:lnTo>
                  <a:lnTo>
                    <a:pt x="1560169" y="701635"/>
                  </a:lnTo>
                  <a:lnTo>
                    <a:pt x="1539275" y="758062"/>
                  </a:lnTo>
                  <a:lnTo>
                    <a:pt x="1511326" y="842311"/>
                  </a:lnTo>
                  <a:lnTo>
                    <a:pt x="1493287" y="897412"/>
                  </a:lnTo>
                  <a:lnTo>
                    <a:pt x="1473963" y="954345"/>
                  </a:lnTo>
                  <a:lnTo>
                    <a:pt x="1453887" y="1009355"/>
                  </a:lnTo>
                  <a:lnTo>
                    <a:pt x="1433593" y="1058681"/>
                  </a:lnTo>
                  <a:lnTo>
                    <a:pt x="1413616" y="1098567"/>
                  </a:lnTo>
                  <a:lnTo>
                    <a:pt x="1376748" y="1134986"/>
                  </a:lnTo>
                  <a:lnTo>
                    <a:pt x="1350441" y="1144121"/>
                  </a:lnTo>
                  <a:lnTo>
                    <a:pt x="1328396" y="1169509"/>
                  </a:lnTo>
                  <a:lnTo>
                    <a:pt x="1309707" y="1208127"/>
                  </a:lnTo>
                  <a:lnTo>
                    <a:pt x="1293471" y="1256950"/>
                  </a:lnTo>
                  <a:lnTo>
                    <a:pt x="1278784" y="1312955"/>
                  </a:lnTo>
                  <a:lnTo>
                    <a:pt x="1249978" y="1436329"/>
                  </a:lnTo>
                  <a:lnTo>
                    <a:pt x="1234168" y="1496494"/>
                  </a:lnTo>
                  <a:lnTo>
                    <a:pt x="1216436" y="1549846"/>
                  </a:lnTo>
                  <a:lnTo>
                    <a:pt x="1195900" y="1592618"/>
                  </a:lnTo>
                  <a:lnTo>
                    <a:pt x="1171683" y="1621044"/>
                  </a:lnTo>
                  <a:lnTo>
                    <a:pt x="1142906" y="1631356"/>
                  </a:lnTo>
                  <a:lnTo>
                    <a:pt x="1132576" y="1627733"/>
                  </a:lnTo>
                  <a:lnTo>
                    <a:pt x="1096763" y="1576759"/>
                  </a:lnTo>
                  <a:lnTo>
                    <a:pt x="1069470" y="1513563"/>
                  </a:lnTo>
                  <a:lnTo>
                    <a:pt x="1054979" y="1474463"/>
                  </a:lnTo>
                  <a:lnTo>
                    <a:pt x="1040007" y="1430923"/>
                  </a:lnTo>
                  <a:lnTo>
                    <a:pt x="1024612" y="1383364"/>
                  </a:lnTo>
                  <a:lnTo>
                    <a:pt x="1008856" y="1332207"/>
                  </a:lnTo>
                  <a:lnTo>
                    <a:pt x="992799" y="1277872"/>
                  </a:lnTo>
                  <a:lnTo>
                    <a:pt x="976501" y="1220781"/>
                  </a:lnTo>
                  <a:lnTo>
                    <a:pt x="960023" y="1161353"/>
                  </a:lnTo>
                  <a:lnTo>
                    <a:pt x="943425" y="1100011"/>
                  </a:lnTo>
                  <a:lnTo>
                    <a:pt x="926767" y="1037174"/>
                  </a:lnTo>
                  <a:lnTo>
                    <a:pt x="910109" y="973263"/>
                  </a:lnTo>
                  <a:lnTo>
                    <a:pt x="893513" y="908700"/>
                  </a:lnTo>
                  <a:lnTo>
                    <a:pt x="877038" y="843905"/>
                  </a:lnTo>
                  <a:lnTo>
                    <a:pt x="860745" y="779299"/>
                  </a:lnTo>
                  <a:lnTo>
                    <a:pt x="805554" y="559024"/>
                  </a:lnTo>
                  <a:lnTo>
                    <a:pt x="783921" y="473387"/>
                  </a:lnTo>
                  <a:lnTo>
                    <a:pt x="763960" y="395306"/>
                  </a:lnTo>
                  <a:lnTo>
                    <a:pt x="745583" y="324657"/>
                  </a:lnTo>
                  <a:lnTo>
                    <a:pt x="728703" y="261318"/>
                  </a:lnTo>
                  <a:lnTo>
                    <a:pt x="713233" y="205166"/>
                  </a:lnTo>
                  <a:lnTo>
                    <a:pt x="699085" y="156080"/>
                  </a:lnTo>
                  <a:lnTo>
                    <a:pt x="686173" y="113936"/>
                  </a:lnTo>
                  <a:lnTo>
                    <a:pt x="663707" y="49984"/>
                  </a:lnTo>
                  <a:lnTo>
                    <a:pt x="645137" y="12332"/>
                  </a:lnTo>
                  <a:lnTo>
                    <a:pt x="637095" y="3062"/>
                  </a:lnTo>
                  <a:lnTo>
                    <a:pt x="629765" y="0"/>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7" name="object 123"/>
            <p:cNvSpPr/>
            <p:nvPr/>
          </p:nvSpPr>
          <p:spPr>
            <a:xfrm>
              <a:off x="24314400" y="29926800"/>
              <a:ext cx="2955240" cy="4763520"/>
            </a:xfrm>
            <a:custGeom>
              <a:avLst/>
              <a:gdLst>
                <a:gd name="textAreaLeft" fmla="*/ 0 w 2955240"/>
                <a:gd name="textAreaRight" fmla="*/ 2955600 w 2955240"/>
                <a:gd name="textAreaTop" fmla="*/ 0 h 4763520"/>
                <a:gd name="textAreaBottom" fmla="*/ 4763880 h 4763520"/>
              </a:gdLst>
              <a:ahLst/>
              <a:cxnLst/>
              <a:rect l="textAreaLeft" t="textAreaTop" r="textAreaRight" b="textAreaBottom"/>
              <a:pathLst>
                <a:path w="1179195" h="1900555">
                  <a:moveTo>
                    <a:pt x="26708" y="1893684"/>
                  </a:moveTo>
                  <a:lnTo>
                    <a:pt x="7556" y="1893684"/>
                  </a:lnTo>
                  <a:lnTo>
                    <a:pt x="15900" y="1885124"/>
                  </a:lnTo>
                  <a:lnTo>
                    <a:pt x="21513" y="1878431"/>
                  </a:lnTo>
                  <a:lnTo>
                    <a:pt x="24701" y="1872703"/>
                  </a:lnTo>
                  <a:lnTo>
                    <a:pt x="25692" y="1867027"/>
                  </a:lnTo>
                  <a:lnTo>
                    <a:pt x="25692" y="1860397"/>
                  </a:lnTo>
                  <a:lnTo>
                    <a:pt x="20726" y="1855381"/>
                  </a:lnTo>
                  <a:lnTo>
                    <a:pt x="7556" y="1855381"/>
                  </a:lnTo>
                  <a:lnTo>
                    <a:pt x="3441" y="1857540"/>
                  </a:lnTo>
                  <a:lnTo>
                    <a:pt x="0" y="1861794"/>
                  </a:lnTo>
                  <a:lnTo>
                    <a:pt x="3937" y="1864842"/>
                  </a:lnTo>
                  <a:lnTo>
                    <a:pt x="6680" y="1861616"/>
                  </a:lnTo>
                  <a:lnTo>
                    <a:pt x="9029" y="1860219"/>
                  </a:lnTo>
                  <a:lnTo>
                    <a:pt x="16725" y="1860219"/>
                  </a:lnTo>
                  <a:lnTo>
                    <a:pt x="19583" y="1862823"/>
                  </a:lnTo>
                  <a:lnTo>
                    <a:pt x="19583" y="1867268"/>
                  </a:lnTo>
                  <a:lnTo>
                    <a:pt x="18783" y="1872157"/>
                  </a:lnTo>
                  <a:lnTo>
                    <a:pt x="15862" y="1877326"/>
                  </a:lnTo>
                  <a:lnTo>
                    <a:pt x="10147" y="1884133"/>
                  </a:lnTo>
                  <a:lnTo>
                    <a:pt x="889" y="1893925"/>
                  </a:lnTo>
                  <a:lnTo>
                    <a:pt x="889" y="1898573"/>
                  </a:lnTo>
                  <a:lnTo>
                    <a:pt x="26009" y="1898573"/>
                  </a:lnTo>
                  <a:lnTo>
                    <a:pt x="26708" y="1893684"/>
                  </a:lnTo>
                  <a:close/>
                </a:path>
                <a:path w="1179195" h="1900555">
                  <a:moveTo>
                    <a:pt x="50457" y="1856016"/>
                  </a:moveTo>
                  <a:lnTo>
                    <a:pt x="45300" y="1856016"/>
                  </a:lnTo>
                  <a:lnTo>
                    <a:pt x="32143" y="1864169"/>
                  </a:lnTo>
                  <a:lnTo>
                    <a:pt x="34683" y="1868284"/>
                  </a:lnTo>
                  <a:lnTo>
                    <a:pt x="44602" y="1862251"/>
                  </a:lnTo>
                  <a:lnTo>
                    <a:pt x="44602" y="1898573"/>
                  </a:lnTo>
                  <a:lnTo>
                    <a:pt x="50457" y="1898573"/>
                  </a:lnTo>
                  <a:lnTo>
                    <a:pt x="50457" y="1856016"/>
                  </a:lnTo>
                  <a:close/>
                </a:path>
                <a:path w="1179195" h="1900555">
                  <a:moveTo>
                    <a:pt x="81013" y="1859508"/>
                  </a:moveTo>
                  <a:lnTo>
                    <a:pt x="80810" y="1859318"/>
                  </a:lnTo>
                  <a:lnTo>
                    <a:pt x="76619" y="1855381"/>
                  </a:lnTo>
                  <a:lnTo>
                    <a:pt x="75793" y="1855381"/>
                  </a:lnTo>
                  <a:lnTo>
                    <a:pt x="75793" y="1869567"/>
                  </a:lnTo>
                  <a:lnTo>
                    <a:pt x="74828" y="1872754"/>
                  </a:lnTo>
                  <a:lnTo>
                    <a:pt x="74777" y="1872932"/>
                  </a:lnTo>
                  <a:lnTo>
                    <a:pt x="66573" y="1872932"/>
                  </a:lnTo>
                  <a:lnTo>
                    <a:pt x="65519" y="1869567"/>
                  </a:lnTo>
                  <a:lnTo>
                    <a:pt x="65481" y="1862696"/>
                  </a:lnTo>
                  <a:lnTo>
                    <a:pt x="66509" y="1859508"/>
                  </a:lnTo>
                  <a:lnTo>
                    <a:pt x="66573" y="1859318"/>
                  </a:lnTo>
                  <a:lnTo>
                    <a:pt x="74777" y="1859318"/>
                  </a:lnTo>
                  <a:lnTo>
                    <a:pt x="75755" y="1862696"/>
                  </a:lnTo>
                  <a:lnTo>
                    <a:pt x="75793" y="1869567"/>
                  </a:lnTo>
                  <a:lnTo>
                    <a:pt x="75793" y="1855381"/>
                  </a:lnTo>
                  <a:lnTo>
                    <a:pt x="64719" y="1855381"/>
                  </a:lnTo>
                  <a:lnTo>
                    <a:pt x="60337" y="1859508"/>
                  </a:lnTo>
                  <a:lnTo>
                    <a:pt x="60337" y="1872754"/>
                  </a:lnTo>
                  <a:lnTo>
                    <a:pt x="64719" y="1876869"/>
                  </a:lnTo>
                  <a:lnTo>
                    <a:pt x="76619" y="1876869"/>
                  </a:lnTo>
                  <a:lnTo>
                    <a:pt x="80810" y="1872932"/>
                  </a:lnTo>
                  <a:lnTo>
                    <a:pt x="81013" y="1872754"/>
                  </a:lnTo>
                  <a:lnTo>
                    <a:pt x="81013" y="1859508"/>
                  </a:lnTo>
                  <a:close/>
                </a:path>
                <a:path w="1179195" h="1900555">
                  <a:moveTo>
                    <a:pt x="100545" y="1856016"/>
                  </a:moveTo>
                  <a:lnTo>
                    <a:pt x="96469" y="1853336"/>
                  </a:lnTo>
                  <a:lnTo>
                    <a:pt x="67017" y="1897862"/>
                  </a:lnTo>
                  <a:lnTo>
                    <a:pt x="71094" y="1900542"/>
                  </a:lnTo>
                  <a:lnTo>
                    <a:pt x="100545" y="1856016"/>
                  </a:lnTo>
                  <a:close/>
                </a:path>
                <a:path w="1179195" h="1900555">
                  <a:moveTo>
                    <a:pt x="107162" y="1881974"/>
                  </a:moveTo>
                  <a:lnTo>
                    <a:pt x="107022" y="1881847"/>
                  </a:lnTo>
                  <a:lnTo>
                    <a:pt x="102831" y="1877822"/>
                  </a:lnTo>
                  <a:lnTo>
                    <a:pt x="102006" y="1877822"/>
                  </a:lnTo>
                  <a:lnTo>
                    <a:pt x="102006" y="1892033"/>
                  </a:lnTo>
                  <a:lnTo>
                    <a:pt x="101041" y="1895208"/>
                  </a:lnTo>
                  <a:lnTo>
                    <a:pt x="100990" y="1895398"/>
                  </a:lnTo>
                  <a:lnTo>
                    <a:pt x="92773" y="1895398"/>
                  </a:lnTo>
                  <a:lnTo>
                    <a:pt x="91732" y="1892033"/>
                  </a:lnTo>
                  <a:lnTo>
                    <a:pt x="91694" y="1885149"/>
                  </a:lnTo>
                  <a:lnTo>
                    <a:pt x="92735" y="1881974"/>
                  </a:lnTo>
                  <a:lnTo>
                    <a:pt x="92773" y="1881847"/>
                  </a:lnTo>
                  <a:lnTo>
                    <a:pt x="100990" y="1881847"/>
                  </a:lnTo>
                  <a:lnTo>
                    <a:pt x="101968" y="1885149"/>
                  </a:lnTo>
                  <a:lnTo>
                    <a:pt x="102006" y="1892033"/>
                  </a:lnTo>
                  <a:lnTo>
                    <a:pt x="102006" y="1877822"/>
                  </a:lnTo>
                  <a:lnTo>
                    <a:pt x="90868" y="1877822"/>
                  </a:lnTo>
                  <a:lnTo>
                    <a:pt x="86487" y="1881974"/>
                  </a:lnTo>
                  <a:lnTo>
                    <a:pt x="86487" y="1895208"/>
                  </a:lnTo>
                  <a:lnTo>
                    <a:pt x="90868" y="1899335"/>
                  </a:lnTo>
                  <a:lnTo>
                    <a:pt x="102831" y="1899335"/>
                  </a:lnTo>
                  <a:lnTo>
                    <a:pt x="106972" y="1895398"/>
                  </a:lnTo>
                  <a:lnTo>
                    <a:pt x="107162" y="1895208"/>
                  </a:lnTo>
                  <a:lnTo>
                    <a:pt x="107162" y="1881974"/>
                  </a:lnTo>
                  <a:close/>
                </a:path>
                <a:path w="1179195" h="1900555">
                  <a:moveTo>
                    <a:pt x="1095616" y="2667"/>
                  </a:moveTo>
                  <a:lnTo>
                    <a:pt x="1070876" y="2667"/>
                  </a:lnTo>
                  <a:lnTo>
                    <a:pt x="1070876" y="7429"/>
                  </a:lnTo>
                  <a:lnTo>
                    <a:pt x="1089710" y="7429"/>
                  </a:lnTo>
                  <a:lnTo>
                    <a:pt x="1074369" y="44081"/>
                  </a:lnTo>
                  <a:lnTo>
                    <a:pt x="1079715" y="45859"/>
                  </a:lnTo>
                  <a:lnTo>
                    <a:pt x="1095616" y="7061"/>
                  </a:lnTo>
                  <a:lnTo>
                    <a:pt x="1095616" y="2667"/>
                  </a:lnTo>
                  <a:close/>
                </a:path>
                <a:path w="1179195" h="1900555">
                  <a:moveTo>
                    <a:pt x="1125791" y="26517"/>
                  </a:moveTo>
                  <a:lnTo>
                    <a:pt x="1121537" y="23152"/>
                  </a:lnTo>
                  <a:lnTo>
                    <a:pt x="1116177" y="22631"/>
                  </a:lnTo>
                  <a:lnTo>
                    <a:pt x="1120965" y="21501"/>
                  </a:lnTo>
                  <a:lnTo>
                    <a:pt x="1124458" y="18249"/>
                  </a:lnTo>
                  <a:lnTo>
                    <a:pt x="1124458" y="12839"/>
                  </a:lnTo>
                  <a:lnTo>
                    <a:pt x="1124458" y="7112"/>
                  </a:lnTo>
                  <a:lnTo>
                    <a:pt x="1120000" y="2032"/>
                  </a:lnTo>
                  <a:lnTo>
                    <a:pt x="1107274" y="2032"/>
                  </a:lnTo>
                  <a:lnTo>
                    <a:pt x="1103337" y="3695"/>
                  </a:lnTo>
                  <a:lnTo>
                    <a:pt x="1099705" y="7061"/>
                  </a:lnTo>
                  <a:lnTo>
                    <a:pt x="1102766" y="10553"/>
                  </a:lnTo>
                  <a:lnTo>
                    <a:pt x="1105623" y="7874"/>
                  </a:lnTo>
                  <a:lnTo>
                    <a:pt x="1108163" y="6743"/>
                  </a:lnTo>
                  <a:lnTo>
                    <a:pt x="1115809" y="6743"/>
                  </a:lnTo>
                  <a:lnTo>
                    <a:pt x="1118603" y="9207"/>
                  </a:lnTo>
                  <a:lnTo>
                    <a:pt x="1118603" y="18186"/>
                  </a:lnTo>
                  <a:lnTo>
                    <a:pt x="1115110" y="20739"/>
                  </a:lnTo>
                  <a:lnTo>
                    <a:pt x="1108748" y="20739"/>
                  </a:lnTo>
                  <a:lnTo>
                    <a:pt x="1108036" y="25260"/>
                  </a:lnTo>
                  <a:lnTo>
                    <a:pt x="1116380" y="25260"/>
                  </a:lnTo>
                  <a:lnTo>
                    <a:pt x="1119682" y="27025"/>
                  </a:lnTo>
                  <a:lnTo>
                    <a:pt x="1119682" y="37909"/>
                  </a:lnTo>
                  <a:lnTo>
                    <a:pt x="1116444" y="41211"/>
                  </a:lnTo>
                  <a:lnTo>
                    <a:pt x="1107668" y="41211"/>
                  </a:lnTo>
                  <a:lnTo>
                    <a:pt x="1104798" y="39941"/>
                  </a:lnTo>
                  <a:lnTo>
                    <a:pt x="1102004" y="37033"/>
                  </a:lnTo>
                  <a:lnTo>
                    <a:pt x="1098499" y="40259"/>
                  </a:lnTo>
                  <a:lnTo>
                    <a:pt x="1101750" y="44145"/>
                  </a:lnTo>
                  <a:lnTo>
                    <a:pt x="1106208" y="45986"/>
                  </a:lnTo>
                  <a:lnTo>
                    <a:pt x="1120140" y="45986"/>
                  </a:lnTo>
                  <a:lnTo>
                    <a:pt x="1125791" y="40386"/>
                  </a:lnTo>
                  <a:lnTo>
                    <a:pt x="1125791" y="26517"/>
                  </a:lnTo>
                  <a:close/>
                </a:path>
                <a:path w="1179195" h="1900555">
                  <a:moveTo>
                    <a:pt x="1152842" y="6159"/>
                  </a:moveTo>
                  <a:lnTo>
                    <a:pt x="1152652" y="5981"/>
                  </a:lnTo>
                  <a:lnTo>
                    <a:pt x="1148461" y="2032"/>
                  </a:lnTo>
                  <a:lnTo>
                    <a:pt x="1147635" y="2032"/>
                  </a:lnTo>
                  <a:lnTo>
                    <a:pt x="1147635" y="16230"/>
                  </a:lnTo>
                  <a:lnTo>
                    <a:pt x="1146670" y="19405"/>
                  </a:lnTo>
                  <a:lnTo>
                    <a:pt x="1146619" y="19583"/>
                  </a:lnTo>
                  <a:lnTo>
                    <a:pt x="1138415" y="19583"/>
                  </a:lnTo>
                  <a:lnTo>
                    <a:pt x="1137361" y="16230"/>
                  </a:lnTo>
                  <a:lnTo>
                    <a:pt x="1137323" y="9347"/>
                  </a:lnTo>
                  <a:lnTo>
                    <a:pt x="1138351" y="6159"/>
                  </a:lnTo>
                  <a:lnTo>
                    <a:pt x="1138415" y="5981"/>
                  </a:lnTo>
                  <a:lnTo>
                    <a:pt x="1146619" y="5981"/>
                  </a:lnTo>
                  <a:lnTo>
                    <a:pt x="1147597" y="9347"/>
                  </a:lnTo>
                  <a:lnTo>
                    <a:pt x="1147635" y="16230"/>
                  </a:lnTo>
                  <a:lnTo>
                    <a:pt x="1147635" y="2032"/>
                  </a:lnTo>
                  <a:lnTo>
                    <a:pt x="1136561" y="2032"/>
                  </a:lnTo>
                  <a:lnTo>
                    <a:pt x="1132179" y="6159"/>
                  </a:lnTo>
                  <a:lnTo>
                    <a:pt x="1132179" y="19405"/>
                  </a:lnTo>
                  <a:lnTo>
                    <a:pt x="1136561" y="23533"/>
                  </a:lnTo>
                  <a:lnTo>
                    <a:pt x="1148461" y="23533"/>
                  </a:lnTo>
                  <a:lnTo>
                    <a:pt x="1152652" y="19583"/>
                  </a:lnTo>
                  <a:lnTo>
                    <a:pt x="1152842" y="19405"/>
                  </a:lnTo>
                  <a:lnTo>
                    <a:pt x="1152842" y="6159"/>
                  </a:lnTo>
                  <a:close/>
                </a:path>
                <a:path w="1179195" h="1900555">
                  <a:moveTo>
                    <a:pt x="1172375" y="2667"/>
                  </a:moveTo>
                  <a:lnTo>
                    <a:pt x="1168311" y="0"/>
                  </a:lnTo>
                  <a:lnTo>
                    <a:pt x="1138859" y="44513"/>
                  </a:lnTo>
                  <a:lnTo>
                    <a:pt x="1142923" y="47205"/>
                  </a:lnTo>
                  <a:lnTo>
                    <a:pt x="1172375" y="2667"/>
                  </a:lnTo>
                  <a:close/>
                </a:path>
                <a:path w="1179195" h="1900555">
                  <a:moveTo>
                    <a:pt x="1179004" y="28625"/>
                  </a:moveTo>
                  <a:lnTo>
                    <a:pt x="1178864" y="28498"/>
                  </a:lnTo>
                  <a:lnTo>
                    <a:pt x="1174673" y="24472"/>
                  </a:lnTo>
                  <a:lnTo>
                    <a:pt x="1173848" y="24472"/>
                  </a:lnTo>
                  <a:lnTo>
                    <a:pt x="1173848" y="38684"/>
                  </a:lnTo>
                  <a:lnTo>
                    <a:pt x="1172883" y="41859"/>
                  </a:lnTo>
                  <a:lnTo>
                    <a:pt x="1172819" y="42049"/>
                  </a:lnTo>
                  <a:lnTo>
                    <a:pt x="1164615" y="42049"/>
                  </a:lnTo>
                  <a:lnTo>
                    <a:pt x="1163574" y="38684"/>
                  </a:lnTo>
                  <a:lnTo>
                    <a:pt x="1163535" y="31800"/>
                  </a:lnTo>
                  <a:lnTo>
                    <a:pt x="1164577" y="28625"/>
                  </a:lnTo>
                  <a:lnTo>
                    <a:pt x="1164615" y="28498"/>
                  </a:lnTo>
                  <a:lnTo>
                    <a:pt x="1172819" y="28498"/>
                  </a:lnTo>
                  <a:lnTo>
                    <a:pt x="1173810" y="31800"/>
                  </a:lnTo>
                  <a:lnTo>
                    <a:pt x="1173848" y="38684"/>
                  </a:lnTo>
                  <a:lnTo>
                    <a:pt x="1173848" y="24472"/>
                  </a:lnTo>
                  <a:lnTo>
                    <a:pt x="1162710" y="24472"/>
                  </a:lnTo>
                  <a:lnTo>
                    <a:pt x="1158328" y="28625"/>
                  </a:lnTo>
                  <a:lnTo>
                    <a:pt x="1158328" y="41859"/>
                  </a:lnTo>
                  <a:lnTo>
                    <a:pt x="1162710" y="45986"/>
                  </a:lnTo>
                  <a:lnTo>
                    <a:pt x="1174673" y="45986"/>
                  </a:lnTo>
                  <a:lnTo>
                    <a:pt x="1178801" y="42049"/>
                  </a:lnTo>
                  <a:lnTo>
                    <a:pt x="1179004" y="41859"/>
                  </a:lnTo>
                  <a:lnTo>
                    <a:pt x="1179004" y="28625"/>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8" name="object 124"/>
            <p:cNvSpPr/>
            <p:nvPr/>
          </p:nvSpPr>
          <p:spPr>
            <a:xfrm>
              <a:off x="24862320" y="30432240"/>
              <a:ext cx="2651760" cy="3308400"/>
            </a:xfrm>
            <a:custGeom>
              <a:avLst/>
              <a:gdLst>
                <a:gd name="textAreaLeft" fmla="*/ 0 w 2651760"/>
                <a:gd name="textAreaRight" fmla="*/ 2652120 w 2651760"/>
                <a:gd name="textAreaTop" fmla="*/ 0 h 3308400"/>
                <a:gd name="textAreaBottom" fmla="*/ 3308760 h 3308400"/>
              </a:gdLst>
              <a:ahLst/>
              <a:cxnLst/>
              <a:rect l="textAreaLeft" t="textAreaTop" r="textAreaRight" b="textAreaBottom"/>
              <a:pathLst>
                <a:path w="1058545" h="1320165">
                  <a:moveTo>
                    <a:pt x="18313" y="1275194"/>
                  </a:moveTo>
                  <a:lnTo>
                    <a:pt x="13157" y="1275194"/>
                  </a:lnTo>
                  <a:lnTo>
                    <a:pt x="0" y="1283335"/>
                  </a:lnTo>
                  <a:lnTo>
                    <a:pt x="2540" y="1287462"/>
                  </a:lnTo>
                  <a:lnTo>
                    <a:pt x="12458" y="1281417"/>
                  </a:lnTo>
                  <a:lnTo>
                    <a:pt x="12458" y="1317752"/>
                  </a:lnTo>
                  <a:lnTo>
                    <a:pt x="18313" y="1317752"/>
                  </a:lnTo>
                  <a:lnTo>
                    <a:pt x="18313" y="1275194"/>
                  </a:lnTo>
                  <a:close/>
                </a:path>
                <a:path w="1058545" h="1320165">
                  <a:moveTo>
                    <a:pt x="45885" y="1275194"/>
                  </a:moveTo>
                  <a:lnTo>
                    <a:pt x="40728" y="1275194"/>
                  </a:lnTo>
                  <a:lnTo>
                    <a:pt x="27559" y="1283335"/>
                  </a:lnTo>
                  <a:lnTo>
                    <a:pt x="30099" y="1287462"/>
                  </a:lnTo>
                  <a:lnTo>
                    <a:pt x="40030" y="1281417"/>
                  </a:lnTo>
                  <a:lnTo>
                    <a:pt x="40030" y="1317752"/>
                  </a:lnTo>
                  <a:lnTo>
                    <a:pt x="45885" y="1317752"/>
                  </a:lnTo>
                  <a:lnTo>
                    <a:pt x="45885" y="1275194"/>
                  </a:lnTo>
                  <a:close/>
                </a:path>
                <a:path w="1058545" h="1320165">
                  <a:moveTo>
                    <a:pt x="76415" y="1278686"/>
                  </a:moveTo>
                  <a:lnTo>
                    <a:pt x="76225" y="1278496"/>
                  </a:lnTo>
                  <a:lnTo>
                    <a:pt x="72034" y="1274559"/>
                  </a:lnTo>
                  <a:lnTo>
                    <a:pt x="71208" y="1274559"/>
                  </a:lnTo>
                  <a:lnTo>
                    <a:pt x="71208" y="1288745"/>
                  </a:lnTo>
                  <a:lnTo>
                    <a:pt x="70243" y="1291920"/>
                  </a:lnTo>
                  <a:lnTo>
                    <a:pt x="70180" y="1292110"/>
                  </a:lnTo>
                  <a:lnTo>
                    <a:pt x="61988" y="1292110"/>
                  </a:lnTo>
                  <a:lnTo>
                    <a:pt x="60934" y="1288745"/>
                  </a:lnTo>
                  <a:lnTo>
                    <a:pt x="60896" y="1281861"/>
                  </a:lnTo>
                  <a:lnTo>
                    <a:pt x="61925" y="1278686"/>
                  </a:lnTo>
                  <a:lnTo>
                    <a:pt x="61988" y="1278496"/>
                  </a:lnTo>
                  <a:lnTo>
                    <a:pt x="70180" y="1278496"/>
                  </a:lnTo>
                  <a:lnTo>
                    <a:pt x="71170" y="1281861"/>
                  </a:lnTo>
                  <a:lnTo>
                    <a:pt x="71208" y="1288745"/>
                  </a:lnTo>
                  <a:lnTo>
                    <a:pt x="71208" y="1274559"/>
                  </a:lnTo>
                  <a:lnTo>
                    <a:pt x="60134" y="1274559"/>
                  </a:lnTo>
                  <a:lnTo>
                    <a:pt x="55740" y="1278686"/>
                  </a:lnTo>
                  <a:lnTo>
                    <a:pt x="55740" y="1291920"/>
                  </a:lnTo>
                  <a:lnTo>
                    <a:pt x="60134" y="1296047"/>
                  </a:lnTo>
                  <a:lnTo>
                    <a:pt x="72034" y="1296047"/>
                  </a:lnTo>
                  <a:lnTo>
                    <a:pt x="76225" y="1292110"/>
                  </a:lnTo>
                  <a:lnTo>
                    <a:pt x="76415" y="1291920"/>
                  </a:lnTo>
                  <a:lnTo>
                    <a:pt x="76415" y="1278686"/>
                  </a:lnTo>
                  <a:close/>
                </a:path>
                <a:path w="1058545" h="1320165">
                  <a:moveTo>
                    <a:pt x="95948" y="1275194"/>
                  </a:moveTo>
                  <a:lnTo>
                    <a:pt x="91884" y="1272514"/>
                  </a:lnTo>
                  <a:lnTo>
                    <a:pt x="62433" y="1317040"/>
                  </a:lnTo>
                  <a:lnTo>
                    <a:pt x="66497" y="1319720"/>
                  </a:lnTo>
                  <a:lnTo>
                    <a:pt x="95948" y="1275194"/>
                  </a:lnTo>
                  <a:close/>
                </a:path>
                <a:path w="1058545" h="1320165">
                  <a:moveTo>
                    <a:pt x="102565" y="1301140"/>
                  </a:moveTo>
                  <a:lnTo>
                    <a:pt x="102438" y="1301013"/>
                  </a:lnTo>
                  <a:lnTo>
                    <a:pt x="98247" y="1297000"/>
                  </a:lnTo>
                  <a:lnTo>
                    <a:pt x="97421" y="1297000"/>
                  </a:lnTo>
                  <a:lnTo>
                    <a:pt x="97421" y="1311198"/>
                  </a:lnTo>
                  <a:lnTo>
                    <a:pt x="96456" y="1314386"/>
                  </a:lnTo>
                  <a:lnTo>
                    <a:pt x="96393" y="1314564"/>
                  </a:lnTo>
                  <a:lnTo>
                    <a:pt x="88188" y="1314564"/>
                  </a:lnTo>
                  <a:lnTo>
                    <a:pt x="87147" y="1311198"/>
                  </a:lnTo>
                  <a:lnTo>
                    <a:pt x="87109" y="1304328"/>
                  </a:lnTo>
                  <a:lnTo>
                    <a:pt x="88150" y="1301140"/>
                  </a:lnTo>
                  <a:lnTo>
                    <a:pt x="88188" y="1301013"/>
                  </a:lnTo>
                  <a:lnTo>
                    <a:pt x="96393" y="1301013"/>
                  </a:lnTo>
                  <a:lnTo>
                    <a:pt x="97383" y="1304328"/>
                  </a:lnTo>
                  <a:lnTo>
                    <a:pt x="97421" y="1311198"/>
                  </a:lnTo>
                  <a:lnTo>
                    <a:pt x="97421" y="1297000"/>
                  </a:lnTo>
                  <a:lnTo>
                    <a:pt x="86283" y="1297000"/>
                  </a:lnTo>
                  <a:lnTo>
                    <a:pt x="81889" y="1301140"/>
                  </a:lnTo>
                  <a:lnTo>
                    <a:pt x="81889" y="1314386"/>
                  </a:lnTo>
                  <a:lnTo>
                    <a:pt x="86283" y="1318514"/>
                  </a:lnTo>
                  <a:lnTo>
                    <a:pt x="98247" y="1318514"/>
                  </a:lnTo>
                  <a:lnTo>
                    <a:pt x="102374" y="1314564"/>
                  </a:lnTo>
                  <a:lnTo>
                    <a:pt x="102565" y="1314386"/>
                  </a:lnTo>
                  <a:lnTo>
                    <a:pt x="102565" y="1301140"/>
                  </a:lnTo>
                  <a:close/>
                </a:path>
                <a:path w="1058545" h="1320165">
                  <a:moveTo>
                    <a:pt x="973924" y="23164"/>
                  </a:moveTo>
                  <a:lnTo>
                    <a:pt x="969022" y="18122"/>
                  </a:lnTo>
                  <a:lnTo>
                    <a:pt x="959535" y="18122"/>
                  </a:lnTo>
                  <a:lnTo>
                    <a:pt x="957249" y="18643"/>
                  </a:lnTo>
                  <a:lnTo>
                    <a:pt x="955027" y="19786"/>
                  </a:lnTo>
                  <a:lnTo>
                    <a:pt x="955027" y="7251"/>
                  </a:lnTo>
                  <a:lnTo>
                    <a:pt x="971626" y="7251"/>
                  </a:lnTo>
                  <a:lnTo>
                    <a:pt x="972451" y="2679"/>
                  </a:lnTo>
                  <a:lnTo>
                    <a:pt x="949426" y="2679"/>
                  </a:lnTo>
                  <a:lnTo>
                    <a:pt x="949426" y="24117"/>
                  </a:lnTo>
                  <a:lnTo>
                    <a:pt x="954011" y="24117"/>
                  </a:lnTo>
                  <a:lnTo>
                    <a:pt x="956043" y="23164"/>
                  </a:lnTo>
                  <a:lnTo>
                    <a:pt x="957757" y="22644"/>
                  </a:lnTo>
                  <a:lnTo>
                    <a:pt x="964438" y="22644"/>
                  </a:lnTo>
                  <a:lnTo>
                    <a:pt x="967816" y="24930"/>
                  </a:lnTo>
                  <a:lnTo>
                    <a:pt x="967816" y="37719"/>
                  </a:lnTo>
                  <a:lnTo>
                    <a:pt x="964438" y="41224"/>
                  </a:lnTo>
                  <a:lnTo>
                    <a:pt x="955408" y="41224"/>
                  </a:lnTo>
                  <a:lnTo>
                    <a:pt x="952665" y="39903"/>
                  </a:lnTo>
                  <a:lnTo>
                    <a:pt x="950125" y="37147"/>
                  </a:lnTo>
                  <a:lnTo>
                    <a:pt x="946556" y="40589"/>
                  </a:lnTo>
                  <a:lnTo>
                    <a:pt x="949871" y="43967"/>
                  </a:lnTo>
                  <a:lnTo>
                    <a:pt x="953744" y="45999"/>
                  </a:lnTo>
                  <a:lnTo>
                    <a:pt x="967994" y="45999"/>
                  </a:lnTo>
                  <a:lnTo>
                    <a:pt x="973924" y="40081"/>
                  </a:lnTo>
                  <a:lnTo>
                    <a:pt x="973924" y="23164"/>
                  </a:lnTo>
                  <a:close/>
                </a:path>
                <a:path w="1058545" h="1320165">
                  <a:moveTo>
                    <a:pt x="1005039" y="26530"/>
                  </a:moveTo>
                  <a:lnTo>
                    <a:pt x="1000785" y="23164"/>
                  </a:lnTo>
                  <a:lnTo>
                    <a:pt x="995438" y="22644"/>
                  </a:lnTo>
                  <a:lnTo>
                    <a:pt x="1000213" y="21513"/>
                  </a:lnTo>
                  <a:lnTo>
                    <a:pt x="1003706" y="18249"/>
                  </a:lnTo>
                  <a:lnTo>
                    <a:pt x="1003706" y="12852"/>
                  </a:lnTo>
                  <a:lnTo>
                    <a:pt x="1003706" y="7124"/>
                  </a:lnTo>
                  <a:lnTo>
                    <a:pt x="999248" y="2044"/>
                  </a:lnTo>
                  <a:lnTo>
                    <a:pt x="986523" y="2044"/>
                  </a:lnTo>
                  <a:lnTo>
                    <a:pt x="982586" y="3695"/>
                  </a:lnTo>
                  <a:lnTo>
                    <a:pt x="978954" y="7061"/>
                  </a:lnTo>
                  <a:lnTo>
                    <a:pt x="982014" y="10553"/>
                  </a:lnTo>
                  <a:lnTo>
                    <a:pt x="984872" y="7886"/>
                  </a:lnTo>
                  <a:lnTo>
                    <a:pt x="987425" y="6743"/>
                  </a:lnTo>
                  <a:lnTo>
                    <a:pt x="995045" y="6743"/>
                  </a:lnTo>
                  <a:lnTo>
                    <a:pt x="997851" y="9220"/>
                  </a:lnTo>
                  <a:lnTo>
                    <a:pt x="997851" y="18199"/>
                  </a:lnTo>
                  <a:lnTo>
                    <a:pt x="994359" y="20751"/>
                  </a:lnTo>
                  <a:lnTo>
                    <a:pt x="987996" y="20751"/>
                  </a:lnTo>
                  <a:lnTo>
                    <a:pt x="987285" y="25273"/>
                  </a:lnTo>
                  <a:lnTo>
                    <a:pt x="995629" y="25273"/>
                  </a:lnTo>
                  <a:lnTo>
                    <a:pt x="998931" y="27025"/>
                  </a:lnTo>
                  <a:lnTo>
                    <a:pt x="998931" y="37909"/>
                  </a:lnTo>
                  <a:lnTo>
                    <a:pt x="995692" y="41224"/>
                  </a:lnTo>
                  <a:lnTo>
                    <a:pt x="986904" y="41224"/>
                  </a:lnTo>
                  <a:lnTo>
                    <a:pt x="984046" y="39954"/>
                  </a:lnTo>
                  <a:lnTo>
                    <a:pt x="981252" y="37033"/>
                  </a:lnTo>
                  <a:lnTo>
                    <a:pt x="977747" y="40271"/>
                  </a:lnTo>
                  <a:lnTo>
                    <a:pt x="980998" y="44157"/>
                  </a:lnTo>
                  <a:lnTo>
                    <a:pt x="985443" y="45999"/>
                  </a:lnTo>
                  <a:lnTo>
                    <a:pt x="999388" y="45999"/>
                  </a:lnTo>
                  <a:lnTo>
                    <a:pt x="1005039" y="40398"/>
                  </a:lnTo>
                  <a:lnTo>
                    <a:pt x="1005039" y="26530"/>
                  </a:lnTo>
                  <a:close/>
                </a:path>
                <a:path w="1058545" h="1320165">
                  <a:moveTo>
                    <a:pt x="1032103" y="6172"/>
                  </a:moveTo>
                  <a:lnTo>
                    <a:pt x="1031900" y="5981"/>
                  </a:lnTo>
                  <a:lnTo>
                    <a:pt x="1027709" y="2044"/>
                  </a:lnTo>
                  <a:lnTo>
                    <a:pt x="1026883" y="2044"/>
                  </a:lnTo>
                  <a:lnTo>
                    <a:pt x="1026883" y="16230"/>
                  </a:lnTo>
                  <a:lnTo>
                    <a:pt x="1025931" y="19405"/>
                  </a:lnTo>
                  <a:lnTo>
                    <a:pt x="1025867" y="19596"/>
                  </a:lnTo>
                  <a:lnTo>
                    <a:pt x="1017663" y="19596"/>
                  </a:lnTo>
                  <a:lnTo>
                    <a:pt x="1016609" y="16230"/>
                  </a:lnTo>
                  <a:lnTo>
                    <a:pt x="1016571" y="9347"/>
                  </a:lnTo>
                  <a:lnTo>
                    <a:pt x="1017600" y="6172"/>
                  </a:lnTo>
                  <a:lnTo>
                    <a:pt x="1017663" y="5981"/>
                  </a:lnTo>
                  <a:lnTo>
                    <a:pt x="1025867" y="5981"/>
                  </a:lnTo>
                  <a:lnTo>
                    <a:pt x="1026845" y="9347"/>
                  </a:lnTo>
                  <a:lnTo>
                    <a:pt x="1026883" y="16230"/>
                  </a:lnTo>
                  <a:lnTo>
                    <a:pt x="1026883" y="2044"/>
                  </a:lnTo>
                  <a:lnTo>
                    <a:pt x="1015809" y="2044"/>
                  </a:lnTo>
                  <a:lnTo>
                    <a:pt x="1011415" y="6172"/>
                  </a:lnTo>
                  <a:lnTo>
                    <a:pt x="1011415" y="19405"/>
                  </a:lnTo>
                  <a:lnTo>
                    <a:pt x="1015809" y="23533"/>
                  </a:lnTo>
                  <a:lnTo>
                    <a:pt x="1027709" y="23533"/>
                  </a:lnTo>
                  <a:lnTo>
                    <a:pt x="1031900" y="19596"/>
                  </a:lnTo>
                  <a:lnTo>
                    <a:pt x="1032103" y="19405"/>
                  </a:lnTo>
                  <a:lnTo>
                    <a:pt x="1032103" y="6172"/>
                  </a:lnTo>
                  <a:close/>
                </a:path>
                <a:path w="1058545" h="1320165">
                  <a:moveTo>
                    <a:pt x="1051623" y="2679"/>
                  </a:moveTo>
                  <a:lnTo>
                    <a:pt x="1047559" y="0"/>
                  </a:lnTo>
                  <a:lnTo>
                    <a:pt x="1018108" y="44526"/>
                  </a:lnTo>
                  <a:lnTo>
                    <a:pt x="1022172" y="47205"/>
                  </a:lnTo>
                  <a:lnTo>
                    <a:pt x="1051623" y="2679"/>
                  </a:lnTo>
                  <a:close/>
                </a:path>
                <a:path w="1058545" h="1320165">
                  <a:moveTo>
                    <a:pt x="1058252" y="28625"/>
                  </a:moveTo>
                  <a:lnTo>
                    <a:pt x="1058113" y="28498"/>
                  </a:lnTo>
                  <a:lnTo>
                    <a:pt x="1053922" y="24485"/>
                  </a:lnTo>
                  <a:lnTo>
                    <a:pt x="1053096" y="24485"/>
                  </a:lnTo>
                  <a:lnTo>
                    <a:pt x="1053096" y="38684"/>
                  </a:lnTo>
                  <a:lnTo>
                    <a:pt x="1052131" y="41871"/>
                  </a:lnTo>
                  <a:lnTo>
                    <a:pt x="1052068" y="42049"/>
                  </a:lnTo>
                  <a:lnTo>
                    <a:pt x="1043863" y="42049"/>
                  </a:lnTo>
                  <a:lnTo>
                    <a:pt x="1042822" y="38684"/>
                  </a:lnTo>
                  <a:lnTo>
                    <a:pt x="1042784" y="31813"/>
                  </a:lnTo>
                  <a:lnTo>
                    <a:pt x="1043825" y="28625"/>
                  </a:lnTo>
                  <a:lnTo>
                    <a:pt x="1043863" y="28498"/>
                  </a:lnTo>
                  <a:lnTo>
                    <a:pt x="1052068" y="28498"/>
                  </a:lnTo>
                  <a:lnTo>
                    <a:pt x="1053058" y="31813"/>
                  </a:lnTo>
                  <a:lnTo>
                    <a:pt x="1053096" y="38684"/>
                  </a:lnTo>
                  <a:lnTo>
                    <a:pt x="1053096" y="24485"/>
                  </a:lnTo>
                  <a:lnTo>
                    <a:pt x="1041958" y="24485"/>
                  </a:lnTo>
                  <a:lnTo>
                    <a:pt x="1037577" y="28625"/>
                  </a:lnTo>
                  <a:lnTo>
                    <a:pt x="1037577" y="41871"/>
                  </a:lnTo>
                  <a:lnTo>
                    <a:pt x="1041958" y="45999"/>
                  </a:lnTo>
                  <a:lnTo>
                    <a:pt x="1053922" y="45999"/>
                  </a:lnTo>
                  <a:lnTo>
                    <a:pt x="1058049" y="42049"/>
                  </a:lnTo>
                  <a:lnTo>
                    <a:pt x="1058252" y="41871"/>
                  </a:lnTo>
                  <a:lnTo>
                    <a:pt x="1058252" y="28625"/>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9" name="object 125"/>
            <p:cNvSpPr/>
            <p:nvPr/>
          </p:nvSpPr>
          <p:spPr>
            <a:xfrm>
              <a:off x="25357680" y="31135320"/>
              <a:ext cx="2300760" cy="3760560"/>
            </a:xfrm>
            <a:custGeom>
              <a:avLst/>
              <a:gdLst>
                <a:gd name="textAreaLeft" fmla="*/ 0 w 2300760"/>
                <a:gd name="textAreaRight" fmla="*/ 2301120 w 2300760"/>
                <a:gd name="textAreaTop" fmla="*/ 0 h 3760560"/>
                <a:gd name="textAreaBottom" fmla="*/ 3760920 h 3760560"/>
              </a:gdLst>
              <a:ahLst/>
              <a:cxnLst/>
              <a:rect l="textAreaLeft" t="textAreaTop" r="textAreaRight" b="textAreaBottom"/>
              <a:pathLst>
                <a:path w="918209" h="1500505">
                  <a:moveTo>
                    <a:pt x="28498" y="1468361"/>
                  </a:moveTo>
                  <a:lnTo>
                    <a:pt x="27622" y="1459001"/>
                  </a:lnTo>
                  <a:lnTo>
                    <a:pt x="24955" y="1452130"/>
                  </a:lnTo>
                  <a:lnTo>
                    <a:pt x="23837" y="1451051"/>
                  </a:lnTo>
                  <a:lnTo>
                    <a:pt x="22390" y="1449679"/>
                  </a:lnTo>
                  <a:lnTo>
                    <a:pt x="22390" y="1455889"/>
                  </a:lnTo>
                  <a:lnTo>
                    <a:pt x="22390" y="1480896"/>
                  </a:lnTo>
                  <a:lnTo>
                    <a:pt x="19532" y="1485734"/>
                  </a:lnTo>
                  <a:lnTo>
                    <a:pt x="8915" y="1485734"/>
                  </a:lnTo>
                  <a:lnTo>
                    <a:pt x="6108" y="1480896"/>
                  </a:lnTo>
                  <a:lnTo>
                    <a:pt x="6108" y="1455889"/>
                  </a:lnTo>
                  <a:lnTo>
                    <a:pt x="8915" y="1451051"/>
                  </a:lnTo>
                  <a:lnTo>
                    <a:pt x="19532" y="1451051"/>
                  </a:lnTo>
                  <a:lnTo>
                    <a:pt x="22390" y="1455889"/>
                  </a:lnTo>
                  <a:lnTo>
                    <a:pt x="22390" y="1449679"/>
                  </a:lnTo>
                  <a:lnTo>
                    <a:pt x="20510" y="1447876"/>
                  </a:lnTo>
                  <a:lnTo>
                    <a:pt x="14249" y="1446428"/>
                  </a:lnTo>
                  <a:lnTo>
                    <a:pt x="7988" y="1447876"/>
                  </a:lnTo>
                  <a:lnTo>
                    <a:pt x="3543" y="1452130"/>
                  </a:lnTo>
                  <a:lnTo>
                    <a:pt x="889" y="1459001"/>
                  </a:lnTo>
                  <a:lnTo>
                    <a:pt x="0" y="1468361"/>
                  </a:lnTo>
                  <a:lnTo>
                    <a:pt x="889" y="1477759"/>
                  </a:lnTo>
                  <a:lnTo>
                    <a:pt x="3556" y="1484668"/>
                  </a:lnTo>
                  <a:lnTo>
                    <a:pt x="8001" y="1488922"/>
                  </a:lnTo>
                  <a:lnTo>
                    <a:pt x="14249" y="1490370"/>
                  </a:lnTo>
                  <a:lnTo>
                    <a:pt x="20510" y="1488922"/>
                  </a:lnTo>
                  <a:lnTo>
                    <a:pt x="23837" y="1485734"/>
                  </a:lnTo>
                  <a:lnTo>
                    <a:pt x="24955" y="1484668"/>
                  </a:lnTo>
                  <a:lnTo>
                    <a:pt x="27622" y="1477759"/>
                  </a:lnTo>
                  <a:lnTo>
                    <a:pt x="28498" y="1468361"/>
                  </a:lnTo>
                  <a:close/>
                </a:path>
                <a:path w="918209" h="1500505">
                  <a:moveTo>
                    <a:pt x="44043" y="1483512"/>
                  </a:moveTo>
                  <a:lnTo>
                    <a:pt x="42138" y="1481531"/>
                  </a:lnTo>
                  <a:lnTo>
                    <a:pt x="37109" y="1481531"/>
                  </a:lnTo>
                  <a:lnTo>
                    <a:pt x="35204" y="1483512"/>
                  </a:lnTo>
                  <a:lnTo>
                    <a:pt x="35204" y="1487462"/>
                  </a:lnTo>
                  <a:lnTo>
                    <a:pt x="35902" y="1488795"/>
                  </a:lnTo>
                  <a:lnTo>
                    <a:pt x="36995" y="1489621"/>
                  </a:lnTo>
                  <a:lnTo>
                    <a:pt x="34442" y="1500174"/>
                  </a:lnTo>
                  <a:lnTo>
                    <a:pt x="38646" y="1500174"/>
                  </a:lnTo>
                  <a:lnTo>
                    <a:pt x="43726" y="1488592"/>
                  </a:lnTo>
                  <a:lnTo>
                    <a:pt x="44043" y="1487335"/>
                  </a:lnTo>
                  <a:lnTo>
                    <a:pt x="44043" y="1485938"/>
                  </a:lnTo>
                  <a:lnTo>
                    <a:pt x="44043" y="1483512"/>
                  </a:lnTo>
                  <a:close/>
                </a:path>
                <a:path w="918209" h="1500505">
                  <a:moveTo>
                    <a:pt x="75603" y="1484731"/>
                  </a:moveTo>
                  <a:lnTo>
                    <a:pt x="56464" y="1484731"/>
                  </a:lnTo>
                  <a:lnTo>
                    <a:pt x="64795" y="1476171"/>
                  </a:lnTo>
                  <a:lnTo>
                    <a:pt x="70421" y="1469478"/>
                  </a:lnTo>
                  <a:lnTo>
                    <a:pt x="73596" y="1463751"/>
                  </a:lnTo>
                  <a:lnTo>
                    <a:pt x="74587" y="1458061"/>
                  </a:lnTo>
                  <a:lnTo>
                    <a:pt x="74587" y="1451444"/>
                  </a:lnTo>
                  <a:lnTo>
                    <a:pt x="69621" y="1446428"/>
                  </a:lnTo>
                  <a:lnTo>
                    <a:pt x="56464" y="1446428"/>
                  </a:lnTo>
                  <a:lnTo>
                    <a:pt x="52324" y="1448587"/>
                  </a:lnTo>
                  <a:lnTo>
                    <a:pt x="48895" y="1452841"/>
                  </a:lnTo>
                  <a:lnTo>
                    <a:pt x="52832" y="1455889"/>
                  </a:lnTo>
                  <a:lnTo>
                    <a:pt x="55575" y="1452651"/>
                  </a:lnTo>
                  <a:lnTo>
                    <a:pt x="57924" y="1451254"/>
                  </a:lnTo>
                  <a:lnTo>
                    <a:pt x="65620" y="1451254"/>
                  </a:lnTo>
                  <a:lnTo>
                    <a:pt x="68478" y="1453857"/>
                  </a:lnTo>
                  <a:lnTo>
                    <a:pt x="68478" y="1458302"/>
                  </a:lnTo>
                  <a:lnTo>
                    <a:pt x="67678" y="1463192"/>
                  </a:lnTo>
                  <a:lnTo>
                    <a:pt x="64757" y="1468374"/>
                  </a:lnTo>
                  <a:lnTo>
                    <a:pt x="59042" y="1475168"/>
                  </a:lnTo>
                  <a:lnTo>
                    <a:pt x="49784" y="1484972"/>
                  </a:lnTo>
                  <a:lnTo>
                    <a:pt x="49784" y="1489621"/>
                  </a:lnTo>
                  <a:lnTo>
                    <a:pt x="74904" y="1489621"/>
                  </a:lnTo>
                  <a:lnTo>
                    <a:pt x="75603" y="1484731"/>
                  </a:lnTo>
                  <a:close/>
                </a:path>
                <a:path w="918209" h="1500505">
                  <a:moveTo>
                    <a:pt x="102336" y="1450555"/>
                  </a:moveTo>
                  <a:lnTo>
                    <a:pt x="102146" y="1450365"/>
                  </a:lnTo>
                  <a:lnTo>
                    <a:pt x="97955" y="1446428"/>
                  </a:lnTo>
                  <a:lnTo>
                    <a:pt x="97129" y="1446428"/>
                  </a:lnTo>
                  <a:lnTo>
                    <a:pt x="97129" y="1460614"/>
                  </a:lnTo>
                  <a:lnTo>
                    <a:pt x="96164" y="1463789"/>
                  </a:lnTo>
                  <a:lnTo>
                    <a:pt x="96100" y="1463979"/>
                  </a:lnTo>
                  <a:lnTo>
                    <a:pt x="87909" y="1463979"/>
                  </a:lnTo>
                  <a:lnTo>
                    <a:pt x="86855" y="1460614"/>
                  </a:lnTo>
                  <a:lnTo>
                    <a:pt x="86817" y="1453730"/>
                  </a:lnTo>
                  <a:lnTo>
                    <a:pt x="87845" y="1450555"/>
                  </a:lnTo>
                  <a:lnTo>
                    <a:pt x="87909" y="1450365"/>
                  </a:lnTo>
                  <a:lnTo>
                    <a:pt x="96100" y="1450365"/>
                  </a:lnTo>
                  <a:lnTo>
                    <a:pt x="97091" y="1453730"/>
                  </a:lnTo>
                  <a:lnTo>
                    <a:pt x="97129" y="1460614"/>
                  </a:lnTo>
                  <a:lnTo>
                    <a:pt x="97129" y="1446428"/>
                  </a:lnTo>
                  <a:lnTo>
                    <a:pt x="86055" y="1446428"/>
                  </a:lnTo>
                  <a:lnTo>
                    <a:pt x="81661" y="1450555"/>
                  </a:lnTo>
                  <a:lnTo>
                    <a:pt x="81661" y="1463789"/>
                  </a:lnTo>
                  <a:lnTo>
                    <a:pt x="86055" y="1467916"/>
                  </a:lnTo>
                  <a:lnTo>
                    <a:pt x="97955" y="1467916"/>
                  </a:lnTo>
                  <a:lnTo>
                    <a:pt x="102146" y="1463979"/>
                  </a:lnTo>
                  <a:lnTo>
                    <a:pt x="102336" y="1463789"/>
                  </a:lnTo>
                  <a:lnTo>
                    <a:pt x="102336" y="1450555"/>
                  </a:lnTo>
                  <a:close/>
                </a:path>
                <a:path w="918209" h="1500505">
                  <a:moveTo>
                    <a:pt x="121869" y="1447063"/>
                  </a:moveTo>
                  <a:lnTo>
                    <a:pt x="117805" y="1444383"/>
                  </a:lnTo>
                  <a:lnTo>
                    <a:pt x="88353" y="1488909"/>
                  </a:lnTo>
                  <a:lnTo>
                    <a:pt x="92417" y="1491589"/>
                  </a:lnTo>
                  <a:lnTo>
                    <a:pt x="121869" y="1447063"/>
                  </a:lnTo>
                  <a:close/>
                </a:path>
                <a:path w="918209" h="1500505">
                  <a:moveTo>
                    <a:pt x="128498" y="1473009"/>
                  </a:moveTo>
                  <a:lnTo>
                    <a:pt x="128358" y="1472882"/>
                  </a:lnTo>
                  <a:lnTo>
                    <a:pt x="124167" y="1468869"/>
                  </a:lnTo>
                  <a:lnTo>
                    <a:pt x="123342" y="1468869"/>
                  </a:lnTo>
                  <a:lnTo>
                    <a:pt x="123342" y="1483067"/>
                  </a:lnTo>
                  <a:lnTo>
                    <a:pt x="122377" y="1486255"/>
                  </a:lnTo>
                  <a:lnTo>
                    <a:pt x="122313" y="1486433"/>
                  </a:lnTo>
                  <a:lnTo>
                    <a:pt x="114109" y="1486433"/>
                  </a:lnTo>
                  <a:lnTo>
                    <a:pt x="113068" y="1483067"/>
                  </a:lnTo>
                  <a:lnTo>
                    <a:pt x="113030" y="1476184"/>
                  </a:lnTo>
                  <a:lnTo>
                    <a:pt x="114071" y="1473009"/>
                  </a:lnTo>
                  <a:lnTo>
                    <a:pt x="114109" y="1472882"/>
                  </a:lnTo>
                  <a:lnTo>
                    <a:pt x="122313" y="1472882"/>
                  </a:lnTo>
                  <a:lnTo>
                    <a:pt x="123304" y="1476184"/>
                  </a:lnTo>
                  <a:lnTo>
                    <a:pt x="123342" y="1483067"/>
                  </a:lnTo>
                  <a:lnTo>
                    <a:pt x="123342" y="1468869"/>
                  </a:lnTo>
                  <a:lnTo>
                    <a:pt x="112204" y="1468869"/>
                  </a:lnTo>
                  <a:lnTo>
                    <a:pt x="107810" y="1473009"/>
                  </a:lnTo>
                  <a:lnTo>
                    <a:pt x="107810" y="1486255"/>
                  </a:lnTo>
                  <a:lnTo>
                    <a:pt x="112204" y="1490383"/>
                  </a:lnTo>
                  <a:lnTo>
                    <a:pt x="124167" y="1490383"/>
                  </a:lnTo>
                  <a:lnTo>
                    <a:pt x="128295" y="1486433"/>
                  </a:lnTo>
                  <a:lnTo>
                    <a:pt x="128498" y="1486255"/>
                  </a:lnTo>
                  <a:lnTo>
                    <a:pt x="128498" y="1473009"/>
                  </a:lnTo>
                  <a:close/>
                </a:path>
                <a:path w="918209" h="1500505">
                  <a:moveTo>
                    <a:pt x="817410" y="23990"/>
                  </a:moveTo>
                  <a:lnTo>
                    <a:pt x="816521" y="14630"/>
                  </a:lnTo>
                  <a:lnTo>
                    <a:pt x="813866" y="7747"/>
                  </a:lnTo>
                  <a:lnTo>
                    <a:pt x="812736" y="6680"/>
                  </a:lnTo>
                  <a:lnTo>
                    <a:pt x="811301" y="5321"/>
                  </a:lnTo>
                  <a:lnTo>
                    <a:pt x="811301" y="11506"/>
                  </a:lnTo>
                  <a:lnTo>
                    <a:pt x="811301" y="36512"/>
                  </a:lnTo>
                  <a:lnTo>
                    <a:pt x="808443" y="41351"/>
                  </a:lnTo>
                  <a:lnTo>
                    <a:pt x="797826" y="41351"/>
                  </a:lnTo>
                  <a:lnTo>
                    <a:pt x="795020" y="36512"/>
                  </a:lnTo>
                  <a:lnTo>
                    <a:pt x="795020" y="11506"/>
                  </a:lnTo>
                  <a:lnTo>
                    <a:pt x="797826" y="6680"/>
                  </a:lnTo>
                  <a:lnTo>
                    <a:pt x="808443" y="6680"/>
                  </a:lnTo>
                  <a:lnTo>
                    <a:pt x="811301" y="11506"/>
                  </a:lnTo>
                  <a:lnTo>
                    <a:pt x="811301" y="5321"/>
                  </a:lnTo>
                  <a:lnTo>
                    <a:pt x="809409" y="3505"/>
                  </a:lnTo>
                  <a:lnTo>
                    <a:pt x="803160" y="2044"/>
                  </a:lnTo>
                  <a:lnTo>
                    <a:pt x="796899" y="3505"/>
                  </a:lnTo>
                  <a:lnTo>
                    <a:pt x="792441" y="7747"/>
                  </a:lnTo>
                  <a:lnTo>
                    <a:pt x="789787" y="14630"/>
                  </a:lnTo>
                  <a:lnTo>
                    <a:pt x="788911" y="23990"/>
                  </a:lnTo>
                  <a:lnTo>
                    <a:pt x="789787" y="33388"/>
                  </a:lnTo>
                  <a:lnTo>
                    <a:pt x="792454" y="40297"/>
                  </a:lnTo>
                  <a:lnTo>
                    <a:pt x="796912" y="44551"/>
                  </a:lnTo>
                  <a:lnTo>
                    <a:pt x="803160" y="45999"/>
                  </a:lnTo>
                  <a:lnTo>
                    <a:pt x="809409" y="44551"/>
                  </a:lnTo>
                  <a:lnTo>
                    <a:pt x="812749" y="41351"/>
                  </a:lnTo>
                  <a:lnTo>
                    <a:pt x="813866" y="40297"/>
                  </a:lnTo>
                  <a:lnTo>
                    <a:pt x="816521" y="33388"/>
                  </a:lnTo>
                  <a:lnTo>
                    <a:pt x="817410" y="23990"/>
                  </a:lnTo>
                  <a:close/>
                </a:path>
                <a:path w="918209" h="1500505">
                  <a:moveTo>
                    <a:pt x="832954" y="39116"/>
                  </a:moveTo>
                  <a:lnTo>
                    <a:pt x="831049" y="37147"/>
                  </a:lnTo>
                  <a:lnTo>
                    <a:pt x="826020" y="37147"/>
                  </a:lnTo>
                  <a:lnTo>
                    <a:pt x="824115" y="39116"/>
                  </a:lnTo>
                  <a:lnTo>
                    <a:pt x="824115" y="43078"/>
                  </a:lnTo>
                  <a:lnTo>
                    <a:pt x="824814" y="44424"/>
                  </a:lnTo>
                  <a:lnTo>
                    <a:pt x="825893" y="45237"/>
                  </a:lnTo>
                  <a:lnTo>
                    <a:pt x="823353" y="55791"/>
                  </a:lnTo>
                  <a:lnTo>
                    <a:pt x="827557" y="55791"/>
                  </a:lnTo>
                  <a:lnTo>
                    <a:pt x="832637" y="44208"/>
                  </a:lnTo>
                  <a:lnTo>
                    <a:pt x="832954" y="42951"/>
                  </a:lnTo>
                  <a:lnTo>
                    <a:pt x="832954" y="41554"/>
                  </a:lnTo>
                  <a:lnTo>
                    <a:pt x="832954" y="39116"/>
                  </a:lnTo>
                  <a:close/>
                </a:path>
                <a:path w="918209" h="1500505">
                  <a:moveTo>
                    <a:pt x="865225" y="23164"/>
                  </a:moveTo>
                  <a:lnTo>
                    <a:pt x="860310" y="18135"/>
                  </a:lnTo>
                  <a:lnTo>
                    <a:pt x="850836" y="18135"/>
                  </a:lnTo>
                  <a:lnTo>
                    <a:pt x="848550" y="18643"/>
                  </a:lnTo>
                  <a:lnTo>
                    <a:pt x="846315" y="19786"/>
                  </a:lnTo>
                  <a:lnTo>
                    <a:pt x="846315" y="7251"/>
                  </a:lnTo>
                  <a:lnTo>
                    <a:pt x="862926" y="7251"/>
                  </a:lnTo>
                  <a:lnTo>
                    <a:pt x="863752" y="2679"/>
                  </a:lnTo>
                  <a:lnTo>
                    <a:pt x="840727" y="2679"/>
                  </a:lnTo>
                  <a:lnTo>
                    <a:pt x="840727" y="24117"/>
                  </a:lnTo>
                  <a:lnTo>
                    <a:pt x="845299" y="24117"/>
                  </a:lnTo>
                  <a:lnTo>
                    <a:pt x="847344" y="23164"/>
                  </a:lnTo>
                  <a:lnTo>
                    <a:pt x="849058" y="22644"/>
                  </a:lnTo>
                  <a:lnTo>
                    <a:pt x="855738" y="22644"/>
                  </a:lnTo>
                  <a:lnTo>
                    <a:pt x="859116" y="24930"/>
                  </a:lnTo>
                  <a:lnTo>
                    <a:pt x="859116" y="37731"/>
                  </a:lnTo>
                  <a:lnTo>
                    <a:pt x="855738" y="41224"/>
                  </a:lnTo>
                  <a:lnTo>
                    <a:pt x="846696" y="41224"/>
                  </a:lnTo>
                  <a:lnTo>
                    <a:pt x="843965" y="39903"/>
                  </a:lnTo>
                  <a:lnTo>
                    <a:pt x="841413" y="37147"/>
                  </a:lnTo>
                  <a:lnTo>
                    <a:pt x="837857" y="40589"/>
                  </a:lnTo>
                  <a:lnTo>
                    <a:pt x="841171" y="43967"/>
                  </a:lnTo>
                  <a:lnTo>
                    <a:pt x="845045" y="45999"/>
                  </a:lnTo>
                  <a:lnTo>
                    <a:pt x="859294" y="45999"/>
                  </a:lnTo>
                  <a:lnTo>
                    <a:pt x="865225" y="40081"/>
                  </a:lnTo>
                  <a:lnTo>
                    <a:pt x="865225" y="23164"/>
                  </a:lnTo>
                  <a:close/>
                </a:path>
                <a:path w="918209" h="1500505">
                  <a:moveTo>
                    <a:pt x="891628" y="6172"/>
                  </a:moveTo>
                  <a:lnTo>
                    <a:pt x="891438" y="5994"/>
                  </a:lnTo>
                  <a:lnTo>
                    <a:pt x="887247" y="2044"/>
                  </a:lnTo>
                  <a:lnTo>
                    <a:pt x="886409" y="2044"/>
                  </a:lnTo>
                  <a:lnTo>
                    <a:pt x="886409" y="16230"/>
                  </a:lnTo>
                  <a:lnTo>
                    <a:pt x="885444" y="19418"/>
                  </a:lnTo>
                  <a:lnTo>
                    <a:pt x="885393" y="19596"/>
                  </a:lnTo>
                  <a:lnTo>
                    <a:pt x="877189" y="19596"/>
                  </a:lnTo>
                  <a:lnTo>
                    <a:pt x="876147" y="16230"/>
                  </a:lnTo>
                  <a:lnTo>
                    <a:pt x="876096" y="9347"/>
                  </a:lnTo>
                  <a:lnTo>
                    <a:pt x="877125" y="6172"/>
                  </a:lnTo>
                  <a:lnTo>
                    <a:pt x="877189" y="5994"/>
                  </a:lnTo>
                  <a:lnTo>
                    <a:pt x="885393" y="5994"/>
                  </a:lnTo>
                  <a:lnTo>
                    <a:pt x="886371" y="9347"/>
                  </a:lnTo>
                  <a:lnTo>
                    <a:pt x="886409" y="16230"/>
                  </a:lnTo>
                  <a:lnTo>
                    <a:pt x="886409" y="2044"/>
                  </a:lnTo>
                  <a:lnTo>
                    <a:pt x="875334" y="2044"/>
                  </a:lnTo>
                  <a:lnTo>
                    <a:pt x="870953" y="6172"/>
                  </a:lnTo>
                  <a:lnTo>
                    <a:pt x="870953" y="19418"/>
                  </a:lnTo>
                  <a:lnTo>
                    <a:pt x="875334" y="23545"/>
                  </a:lnTo>
                  <a:lnTo>
                    <a:pt x="887247" y="23545"/>
                  </a:lnTo>
                  <a:lnTo>
                    <a:pt x="891438" y="19596"/>
                  </a:lnTo>
                  <a:lnTo>
                    <a:pt x="891628" y="19418"/>
                  </a:lnTo>
                  <a:lnTo>
                    <a:pt x="891628" y="6172"/>
                  </a:lnTo>
                  <a:close/>
                </a:path>
                <a:path w="918209" h="1500505">
                  <a:moveTo>
                    <a:pt x="911161" y="2679"/>
                  </a:moveTo>
                  <a:lnTo>
                    <a:pt x="907084" y="0"/>
                  </a:lnTo>
                  <a:lnTo>
                    <a:pt x="877633" y="44526"/>
                  </a:lnTo>
                  <a:lnTo>
                    <a:pt x="881710" y="47205"/>
                  </a:lnTo>
                  <a:lnTo>
                    <a:pt x="911161" y="2679"/>
                  </a:lnTo>
                  <a:close/>
                </a:path>
                <a:path w="918209" h="1500505">
                  <a:moveTo>
                    <a:pt x="917778" y="28638"/>
                  </a:moveTo>
                  <a:lnTo>
                    <a:pt x="917651" y="28511"/>
                  </a:lnTo>
                  <a:lnTo>
                    <a:pt x="913460" y="24485"/>
                  </a:lnTo>
                  <a:lnTo>
                    <a:pt x="912622" y="24485"/>
                  </a:lnTo>
                  <a:lnTo>
                    <a:pt x="912622" y="38696"/>
                  </a:lnTo>
                  <a:lnTo>
                    <a:pt x="911656" y="41871"/>
                  </a:lnTo>
                  <a:lnTo>
                    <a:pt x="911606" y="42062"/>
                  </a:lnTo>
                  <a:lnTo>
                    <a:pt x="903401" y="42062"/>
                  </a:lnTo>
                  <a:lnTo>
                    <a:pt x="902360" y="38696"/>
                  </a:lnTo>
                  <a:lnTo>
                    <a:pt x="902322" y="31813"/>
                  </a:lnTo>
                  <a:lnTo>
                    <a:pt x="903351" y="28638"/>
                  </a:lnTo>
                  <a:lnTo>
                    <a:pt x="903401" y="28511"/>
                  </a:lnTo>
                  <a:lnTo>
                    <a:pt x="911606" y="28511"/>
                  </a:lnTo>
                  <a:lnTo>
                    <a:pt x="912583" y="31813"/>
                  </a:lnTo>
                  <a:lnTo>
                    <a:pt x="912622" y="38696"/>
                  </a:lnTo>
                  <a:lnTo>
                    <a:pt x="912622" y="24485"/>
                  </a:lnTo>
                  <a:lnTo>
                    <a:pt x="901496" y="24485"/>
                  </a:lnTo>
                  <a:lnTo>
                    <a:pt x="897102" y="28638"/>
                  </a:lnTo>
                  <a:lnTo>
                    <a:pt x="897102" y="41871"/>
                  </a:lnTo>
                  <a:lnTo>
                    <a:pt x="901496" y="45999"/>
                  </a:lnTo>
                  <a:lnTo>
                    <a:pt x="913460" y="45999"/>
                  </a:lnTo>
                  <a:lnTo>
                    <a:pt x="917587" y="42062"/>
                  </a:lnTo>
                  <a:lnTo>
                    <a:pt x="917778" y="41871"/>
                  </a:lnTo>
                  <a:lnTo>
                    <a:pt x="917778" y="28638"/>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60" name="object 126"/>
            <p:cNvSpPr/>
            <p:nvPr/>
          </p:nvSpPr>
          <p:spPr>
            <a:xfrm>
              <a:off x="23738760" y="31801320"/>
              <a:ext cx="4768920" cy="3326760"/>
            </a:xfrm>
            <a:custGeom>
              <a:avLst/>
              <a:gdLst>
                <a:gd name="textAreaLeft" fmla="*/ 0 w 4768920"/>
                <a:gd name="textAreaRight" fmla="*/ 4769280 w 4768920"/>
                <a:gd name="textAreaTop" fmla="*/ 0 h 3326760"/>
                <a:gd name="textAreaBottom" fmla="*/ 3327120 h 3326760"/>
              </a:gdLst>
              <a:ahLst/>
              <a:cxnLst/>
              <a:rect l="textAreaLeft" t="textAreaTop" r="textAreaRight" b="textAreaBottom"/>
              <a:pathLst>
                <a:path w="1903095" h="1327150">
                  <a:moveTo>
                    <a:pt x="28498" y="1294765"/>
                  </a:moveTo>
                  <a:lnTo>
                    <a:pt x="27609" y="1285417"/>
                  </a:lnTo>
                  <a:lnTo>
                    <a:pt x="24955" y="1278534"/>
                  </a:lnTo>
                  <a:lnTo>
                    <a:pt x="23837" y="1277454"/>
                  </a:lnTo>
                  <a:lnTo>
                    <a:pt x="22390" y="1276083"/>
                  </a:lnTo>
                  <a:lnTo>
                    <a:pt x="22390" y="1282293"/>
                  </a:lnTo>
                  <a:lnTo>
                    <a:pt x="22390" y="1307299"/>
                  </a:lnTo>
                  <a:lnTo>
                    <a:pt x="19532" y="1312138"/>
                  </a:lnTo>
                  <a:lnTo>
                    <a:pt x="8915" y="1312138"/>
                  </a:lnTo>
                  <a:lnTo>
                    <a:pt x="6108" y="1307299"/>
                  </a:lnTo>
                  <a:lnTo>
                    <a:pt x="6108" y="1282293"/>
                  </a:lnTo>
                  <a:lnTo>
                    <a:pt x="8915" y="1277454"/>
                  </a:lnTo>
                  <a:lnTo>
                    <a:pt x="19532" y="1277454"/>
                  </a:lnTo>
                  <a:lnTo>
                    <a:pt x="22390" y="1282293"/>
                  </a:lnTo>
                  <a:lnTo>
                    <a:pt x="22390" y="1276083"/>
                  </a:lnTo>
                  <a:lnTo>
                    <a:pt x="20497" y="1274279"/>
                  </a:lnTo>
                  <a:lnTo>
                    <a:pt x="14249" y="1272832"/>
                  </a:lnTo>
                  <a:lnTo>
                    <a:pt x="7988" y="1274279"/>
                  </a:lnTo>
                  <a:lnTo>
                    <a:pt x="3530" y="1278534"/>
                  </a:lnTo>
                  <a:lnTo>
                    <a:pt x="876" y="1285417"/>
                  </a:lnTo>
                  <a:lnTo>
                    <a:pt x="0" y="1294765"/>
                  </a:lnTo>
                  <a:lnTo>
                    <a:pt x="876" y="1304175"/>
                  </a:lnTo>
                  <a:lnTo>
                    <a:pt x="3543" y="1311071"/>
                  </a:lnTo>
                  <a:lnTo>
                    <a:pt x="8001" y="1315326"/>
                  </a:lnTo>
                  <a:lnTo>
                    <a:pt x="14249" y="1316786"/>
                  </a:lnTo>
                  <a:lnTo>
                    <a:pt x="20497" y="1315326"/>
                  </a:lnTo>
                  <a:lnTo>
                    <a:pt x="23850" y="1312138"/>
                  </a:lnTo>
                  <a:lnTo>
                    <a:pt x="24955" y="1311071"/>
                  </a:lnTo>
                  <a:lnTo>
                    <a:pt x="27609" y="1304175"/>
                  </a:lnTo>
                  <a:lnTo>
                    <a:pt x="28498" y="1294765"/>
                  </a:lnTo>
                  <a:close/>
                </a:path>
                <a:path w="1903095" h="1327150">
                  <a:moveTo>
                    <a:pt x="44043" y="1309928"/>
                  </a:moveTo>
                  <a:lnTo>
                    <a:pt x="42138" y="1307934"/>
                  </a:lnTo>
                  <a:lnTo>
                    <a:pt x="37109" y="1307934"/>
                  </a:lnTo>
                  <a:lnTo>
                    <a:pt x="35204" y="1309928"/>
                  </a:lnTo>
                  <a:lnTo>
                    <a:pt x="35204" y="1313865"/>
                  </a:lnTo>
                  <a:lnTo>
                    <a:pt x="35902" y="1315199"/>
                  </a:lnTo>
                  <a:lnTo>
                    <a:pt x="36995" y="1316024"/>
                  </a:lnTo>
                  <a:lnTo>
                    <a:pt x="34442" y="1326578"/>
                  </a:lnTo>
                  <a:lnTo>
                    <a:pt x="38646" y="1326578"/>
                  </a:lnTo>
                  <a:lnTo>
                    <a:pt x="42900" y="1316837"/>
                  </a:lnTo>
                  <a:lnTo>
                    <a:pt x="43726" y="1314996"/>
                  </a:lnTo>
                  <a:lnTo>
                    <a:pt x="44043" y="1313738"/>
                  </a:lnTo>
                  <a:lnTo>
                    <a:pt x="44043" y="1312341"/>
                  </a:lnTo>
                  <a:lnTo>
                    <a:pt x="44043" y="1309928"/>
                  </a:lnTo>
                  <a:close/>
                </a:path>
                <a:path w="1903095" h="1327150">
                  <a:moveTo>
                    <a:pt x="75552" y="1297317"/>
                  </a:moveTo>
                  <a:lnTo>
                    <a:pt x="71285" y="1293952"/>
                  </a:lnTo>
                  <a:lnTo>
                    <a:pt x="65938" y="1293431"/>
                  </a:lnTo>
                  <a:lnTo>
                    <a:pt x="70700" y="1292301"/>
                  </a:lnTo>
                  <a:lnTo>
                    <a:pt x="74206" y="1289037"/>
                  </a:lnTo>
                  <a:lnTo>
                    <a:pt x="74206" y="1283639"/>
                  </a:lnTo>
                  <a:lnTo>
                    <a:pt x="74206" y="1277912"/>
                  </a:lnTo>
                  <a:lnTo>
                    <a:pt x="69761" y="1272832"/>
                  </a:lnTo>
                  <a:lnTo>
                    <a:pt x="57023" y="1272832"/>
                  </a:lnTo>
                  <a:lnTo>
                    <a:pt x="53086" y="1274483"/>
                  </a:lnTo>
                  <a:lnTo>
                    <a:pt x="49466" y="1277848"/>
                  </a:lnTo>
                  <a:lnTo>
                    <a:pt x="52514" y="1281341"/>
                  </a:lnTo>
                  <a:lnTo>
                    <a:pt x="55372" y="1278674"/>
                  </a:lnTo>
                  <a:lnTo>
                    <a:pt x="57924" y="1277531"/>
                  </a:lnTo>
                  <a:lnTo>
                    <a:pt x="65557" y="1277531"/>
                  </a:lnTo>
                  <a:lnTo>
                    <a:pt x="68351" y="1280007"/>
                  </a:lnTo>
                  <a:lnTo>
                    <a:pt x="68351" y="1288986"/>
                  </a:lnTo>
                  <a:lnTo>
                    <a:pt x="64858" y="1291539"/>
                  </a:lnTo>
                  <a:lnTo>
                    <a:pt x="58483" y="1291539"/>
                  </a:lnTo>
                  <a:lnTo>
                    <a:pt x="57797" y="1296060"/>
                  </a:lnTo>
                  <a:lnTo>
                    <a:pt x="66128" y="1296060"/>
                  </a:lnTo>
                  <a:lnTo>
                    <a:pt x="69443" y="1297813"/>
                  </a:lnTo>
                  <a:lnTo>
                    <a:pt x="69443" y="1308696"/>
                  </a:lnTo>
                  <a:lnTo>
                    <a:pt x="66192" y="1311998"/>
                  </a:lnTo>
                  <a:lnTo>
                    <a:pt x="57404" y="1311998"/>
                  </a:lnTo>
                  <a:lnTo>
                    <a:pt x="54546" y="1310741"/>
                  </a:lnTo>
                  <a:lnTo>
                    <a:pt x="51752" y="1307820"/>
                  </a:lnTo>
                  <a:lnTo>
                    <a:pt x="48260" y="1311059"/>
                  </a:lnTo>
                  <a:lnTo>
                    <a:pt x="51498" y="1314945"/>
                  </a:lnTo>
                  <a:lnTo>
                    <a:pt x="55956" y="1316786"/>
                  </a:lnTo>
                  <a:lnTo>
                    <a:pt x="69888" y="1316786"/>
                  </a:lnTo>
                  <a:lnTo>
                    <a:pt x="75552" y="1311186"/>
                  </a:lnTo>
                  <a:lnTo>
                    <a:pt x="75552" y="1297317"/>
                  </a:lnTo>
                  <a:close/>
                </a:path>
                <a:path w="1903095" h="1327150">
                  <a:moveTo>
                    <a:pt x="102590" y="1276959"/>
                  </a:moveTo>
                  <a:lnTo>
                    <a:pt x="102387" y="1276769"/>
                  </a:lnTo>
                  <a:lnTo>
                    <a:pt x="98196" y="1272832"/>
                  </a:lnTo>
                  <a:lnTo>
                    <a:pt x="97370" y="1272832"/>
                  </a:lnTo>
                  <a:lnTo>
                    <a:pt x="97370" y="1287018"/>
                  </a:lnTo>
                  <a:lnTo>
                    <a:pt x="96418" y="1290193"/>
                  </a:lnTo>
                  <a:lnTo>
                    <a:pt x="96367" y="1290383"/>
                  </a:lnTo>
                  <a:lnTo>
                    <a:pt x="88150" y="1290383"/>
                  </a:lnTo>
                  <a:lnTo>
                    <a:pt x="87109" y="1287018"/>
                  </a:lnTo>
                  <a:lnTo>
                    <a:pt x="87071" y="1280134"/>
                  </a:lnTo>
                  <a:lnTo>
                    <a:pt x="88099" y="1276959"/>
                  </a:lnTo>
                  <a:lnTo>
                    <a:pt x="88150" y="1276769"/>
                  </a:lnTo>
                  <a:lnTo>
                    <a:pt x="96367" y="1276769"/>
                  </a:lnTo>
                  <a:lnTo>
                    <a:pt x="97332" y="1280134"/>
                  </a:lnTo>
                  <a:lnTo>
                    <a:pt x="97370" y="1287018"/>
                  </a:lnTo>
                  <a:lnTo>
                    <a:pt x="97370" y="1272832"/>
                  </a:lnTo>
                  <a:lnTo>
                    <a:pt x="86296" y="1272832"/>
                  </a:lnTo>
                  <a:lnTo>
                    <a:pt x="81915" y="1276959"/>
                  </a:lnTo>
                  <a:lnTo>
                    <a:pt x="81915" y="1290193"/>
                  </a:lnTo>
                  <a:lnTo>
                    <a:pt x="86296" y="1294320"/>
                  </a:lnTo>
                  <a:lnTo>
                    <a:pt x="98196" y="1294320"/>
                  </a:lnTo>
                  <a:lnTo>
                    <a:pt x="102387" y="1290383"/>
                  </a:lnTo>
                  <a:lnTo>
                    <a:pt x="102590" y="1290193"/>
                  </a:lnTo>
                  <a:lnTo>
                    <a:pt x="102590" y="1276959"/>
                  </a:lnTo>
                  <a:close/>
                </a:path>
                <a:path w="1903095" h="1327150">
                  <a:moveTo>
                    <a:pt x="122123" y="1273467"/>
                  </a:moveTo>
                  <a:lnTo>
                    <a:pt x="118046" y="1270787"/>
                  </a:lnTo>
                  <a:lnTo>
                    <a:pt x="88595" y="1315313"/>
                  </a:lnTo>
                  <a:lnTo>
                    <a:pt x="92671" y="1317993"/>
                  </a:lnTo>
                  <a:lnTo>
                    <a:pt x="122123" y="1273467"/>
                  </a:lnTo>
                  <a:close/>
                </a:path>
                <a:path w="1903095" h="1327150">
                  <a:moveTo>
                    <a:pt x="128739" y="1299413"/>
                  </a:moveTo>
                  <a:lnTo>
                    <a:pt x="128612" y="1299286"/>
                  </a:lnTo>
                  <a:lnTo>
                    <a:pt x="124409" y="1295273"/>
                  </a:lnTo>
                  <a:lnTo>
                    <a:pt x="123583" y="1295273"/>
                  </a:lnTo>
                  <a:lnTo>
                    <a:pt x="123583" y="1309484"/>
                  </a:lnTo>
                  <a:lnTo>
                    <a:pt x="122618" y="1312659"/>
                  </a:lnTo>
                  <a:lnTo>
                    <a:pt x="122567" y="1312837"/>
                  </a:lnTo>
                  <a:lnTo>
                    <a:pt x="114363" y="1312837"/>
                  </a:lnTo>
                  <a:lnTo>
                    <a:pt x="113322" y="1309484"/>
                  </a:lnTo>
                  <a:lnTo>
                    <a:pt x="113284" y="1302600"/>
                  </a:lnTo>
                  <a:lnTo>
                    <a:pt x="114312" y="1299413"/>
                  </a:lnTo>
                  <a:lnTo>
                    <a:pt x="114363" y="1299286"/>
                  </a:lnTo>
                  <a:lnTo>
                    <a:pt x="122567" y="1299286"/>
                  </a:lnTo>
                  <a:lnTo>
                    <a:pt x="123545" y="1302600"/>
                  </a:lnTo>
                  <a:lnTo>
                    <a:pt x="123583" y="1309484"/>
                  </a:lnTo>
                  <a:lnTo>
                    <a:pt x="123583" y="1295273"/>
                  </a:lnTo>
                  <a:lnTo>
                    <a:pt x="112458" y="1295273"/>
                  </a:lnTo>
                  <a:lnTo>
                    <a:pt x="108064" y="1299413"/>
                  </a:lnTo>
                  <a:lnTo>
                    <a:pt x="108064" y="1312659"/>
                  </a:lnTo>
                  <a:lnTo>
                    <a:pt x="112458" y="1316786"/>
                  </a:lnTo>
                  <a:lnTo>
                    <a:pt x="124409" y="1316786"/>
                  </a:lnTo>
                  <a:lnTo>
                    <a:pt x="128549" y="1312837"/>
                  </a:lnTo>
                  <a:lnTo>
                    <a:pt x="128739" y="1312659"/>
                  </a:lnTo>
                  <a:lnTo>
                    <a:pt x="128739" y="1299413"/>
                  </a:lnTo>
                  <a:close/>
                </a:path>
                <a:path w="1903095" h="1327150">
                  <a:moveTo>
                    <a:pt x="1814372" y="2679"/>
                  </a:moveTo>
                  <a:lnTo>
                    <a:pt x="1809216" y="2679"/>
                  </a:lnTo>
                  <a:lnTo>
                    <a:pt x="1796059" y="10820"/>
                  </a:lnTo>
                  <a:lnTo>
                    <a:pt x="1798599" y="14947"/>
                  </a:lnTo>
                  <a:lnTo>
                    <a:pt x="1808518" y="8915"/>
                  </a:lnTo>
                  <a:lnTo>
                    <a:pt x="1808518" y="45237"/>
                  </a:lnTo>
                  <a:lnTo>
                    <a:pt x="1814372" y="45237"/>
                  </a:lnTo>
                  <a:lnTo>
                    <a:pt x="1814372" y="2679"/>
                  </a:lnTo>
                  <a:close/>
                </a:path>
                <a:path w="1903095" h="1327150">
                  <a:moveTo>
                    <a:pt x="1849691" y="40347"/>
                  </a:moveTo>
                  <a:lnTo>
                    <a:pt x="1830552" y="40347"/>
                  </a:lnTo>
                  <a:lnTo>
                    <a:pt x="1838883" y="31788"/>
                  </a:lnTo>
                  <a:lnTo>
                    <a:pt x="1844497" y="25095"/>
                  </a:lnTo>
                  <a:lnTo>
                    <a:pt x="1847684" y="19367"/>
                  </a:lnTo>
                  <a:lnTo>
                    <a:pt x="1848675" y="13690"/>
                  </a:lnTo>
                  <a:lnTo>
                    <a:pt x="1848675" y="7061"/>
                  </a:lnTo>
                  <a:lnTo>
                    <a:pt x="1843709" y="2044"/>
                  </a:lnTo>
                  <a:lnTo>
                    <a:pt x="1830552" y="2044"/>
                  </a:lnTo>
                  <a:lnTo>
                    <a:pt x="1826412" y="4203"/>
                  </a:lnTo>
                  <a:lnTo>
                    <a:pt x="1822970" y="8458"/>
                  </a:lnTo>
                  <a:lnTo>
                    <a:pt x="1826920" y="11506"/>
                  </a:lnTo>
                  <a:lnTo>
                    <a:pt x="1829650" y="8280"/>
                  </a:lnTo>
                  <a:lnTo>
                    <a:pt x="1832013" y="6883"/>
                  </a:lnTo>
                  <a:lnTo>
                    <a:pt x="1839709" y="6883"/>
                  </a:lnTo>
                  <a:lnTo>
                    <a:pt x="1842566" y="9486"/>
                  </a:lnTo>
                  <a:lnTo>
                    <a:pt x="1842566" y="13931"/>
                  </a:lnTo>
                  <a:lnTo>
                    <a:pt x="1841754" y="18821"/>
                  </a:lnTo>
                  <a:lnTo>
                    <a:pt x="1838845" y="23990"/>
                  </a:lnTo>
                  <a:lnTo>
                    <a:pt x="1833118" y="30797"/>
                  </a:lnTo>
                  <a:lnTo>
                    <a:pt x="1823859" y="40589"/>
                  </a:lnTo>
                  <a:lnTo>
                    <a:pt x="1823859" y="45237"/>
                  </a:lnTo>
                  <a:lnTo>
                    <a:pt x="1848993" y="45237"/>
                  </a:lnTo>
                  <a:lnTo>
                    <a:pt x="1849691" y="40347"/>
                  </a:lnTo>
                  <a:close/>
                </a:path>
                <a:path w="1903095" h="1327150">
                  <a:moveTo>
                    <a:pt x="1876425" y="6172"/>
                  </a:moveTo>
                  <a:lnTo>
                    <a:pt x="1876234" y="5994"/>
                  </a:lnTo>
                  <a:lnTo>
                    <a:pt x="1872043" y="2044"/>
                  </a:lnTo>
                  <a:lnTo>
                    <a:pt x="1871218" y="2044"/>
                  </a:lnTo>
                  <a:lnTo>
                    <a:pt x="1871218" y="16230"/>
                  </a:lnTo>
                  <a:lnTo>
                    <a:pt x="1870252" y="19418"/>
                  </a:lnTo>
                  <a:lnTo>
                    <a:pt x="1870189" y="19596"/>
                  </a:lnTo>
                  <a:lnTo>
                    <a:pt x="1861997" y="19596"/>
                  </a:lnTo>
                  <a:lnTo>
                    <a:pt x="1860943" y="16230"/>
                  </a:lnTo>
                  <a:lnTo>
                    <a:pt x="1860905" y="9359"/>
                  </a:lnTo>
                  <a:lnTo>
                    <a:pt x="1861934" y="6172"/>
                  </a:lnTo>
                  <a:lnTo>
                    <a:pt x="1861997" y="5994"/>
                  </a:lnTo>
                  <a:lnTo>
                    <a:pt x="1870189" y="5994"/>
                  </a:lnTo>
                  <a:lnTo>
                    <a:pt x="1871179" y="9359"/>
                  </a:lnTo>
                  <a:lnTo>
                    <a:pt x="1871218" y="16230"/>
                  </a:lnTo>
                  <a:lnTo>
                    <a:pt x="1871218" y="2044"/>
                  </a:lnTo>
                  <a:lnTo>
                    <a:pt x="1860143" y="2044"/>
                  </a:lnTo>
                  <a:lnTo>
                    <a:pt x="1855749" y="6172"/>
                  </a:lnTo>
                  <a:lnTo>
                    <a:pt x="1855749" y="19418"/>
                  </a:lnTo>
                  <a:lnTo>
                    <a:pt x="1860143" y="23545"/>
                  </a:lnTo>
                  <a:lnTo>
                    <a:pt x="1872043" y="23545"/>
                  </a:lnTo>
                  <a:lnTo>
                    <a:pt x="1876234" y="19596"/>
                  </a:lnTo>
                  <a:lnTo>
                    <a:pt x="1876425" y="19418"/>
                  </a:lnTo>
                  <a:lnTo>
                    <a:pt x="1876425" y="6172"/>
                  </a:lnTo>
                  <a:close/>
                </a:path>
                <a:path w="1903095" h="1327150">
                  <a:moveTo>
                    <a:pt x="1895957" y="2679"/>
                  </a:moveTo>
                  <a:lnTo>
                    <a:pt x="1891893" y="0"/>
                  </a:lnTo>
                  <a:lnTo>
                    <a:pt x="1862442" y="44526"/>
                  </a:lnTo>
                  <a:lnTo>
                    <a:pt x="1866506" y="47205"/>
                  </a:lnTo>
                  <a:lnTo>
                    <a:pt x="1895957" y="2679"/>
                  </a:lnTo>
                  <a:close/>
                </a:path>
                <a:path w="1903095" h="1327150">
                  <a:moveTo>
                    <a:pt x="1902574" y="28638"/>
                  </a:moveTo>
                  <a:lnTo>
                    <a:pt x="1902447" y="28498"/>
                  </a:lnTo>
                  <a:lnTo>
                    <a:pt x="1898256" y="24485"/>
                  </a:lnTo>
                  <a:lnTo>
                    <a:pt x="1897430" y="24485"/>
                  </a:lnTo>
                  <a:lnTo>
                    <a:pt x="1897430" y="38696"/>
                  </a:lnTo>
                  <a:lnTo>
                    <a:pt x="1896465" y="41871"/>
                  </a:lnTo>
                  <a:lnTo>
                    <a:pt x="1896402" y="42062"/>
                  </a:lnTo>
                  <a:lnTo>
                    <a:pt x="1888197" y="42062"/>
                  </a:lnTo>
                  <a:lnTo>
                    <a:pt x="1887156" y="38696"/>
                  </a:lnTo>
                  <a:lnTo>
                    <a:pt x="1887118" y="31813"/>
                  </a:lnTo>
                  <a:lnTo>
                    <a:pt x="1888159" y="28638"/>
                  </a:lnTo>
                  <a:lnTo>
                    <a:pt x="1888197" y="28498"/>
                  </a:lnTo>
                  <a:lnTo>
                    <a:pt x="1896402" y="28498"/>
                  </a:lnTo>
                  <a:lnTo>
                    <a:pt x="1897392" y="31813"/>
                  </a:lnTo>
                  <a:lnTo>
                    <a:pt x="1897430" y="38696"/>
                  </a:lnTo>
                  <a:lnTo>
                    <a:pt x="1897430" y="24485"/>
                  </a:lnTo>
                  <a:lnTo>
                    <a:pt x="1886292" y="24485"/>
                  </a:lnTo>
                  <a:lnTo>
                    <a:pt x="1881898" y="28638"/>
                  </a:lnTo>
                  <a:lnTo>
                    <a:pt x="1881898" y="41871"/>
                  </a:lnTo>
                  <a:lnTo>
                    <a:pt x="1886292" y="45999"/>
                  </a:lnTo>
                  <a:lnTo>
                    <a:pt x="1898256" y="45999"/>
                  </a:lnTo>
                  <a:lnTo>
                    <a:pt x="1902383" y="42062"/>
                  </a:lnTo>
                  <a:lnTo>
                    <a:pt x="1902574" y="41871"/>
                  </a:lnTo>
                  <a:lnTo>
                    <a:pt x="1902574" y="28638"/>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2" name="正方形/長方形 1">
            <a:extLst>
              <a:ext uri="{FF2B5EF4-FFF2-40B4-BE49-F238E27FC236}">
                <a16:creationId xmlns:a16="http://schemas.microsoft.com/office/drawing/2014/main" id="{A37E03BC-9E33-A6B7-17F2-C567A21A52C9}"/>
              </a:ext>
            </a:extLst>
          </p:cNvPr>
          <p:cNvSpPr/>
          <p:nvPr/>
        </p:nvSpPr>
        <p:spPr>
          <a:xfrm>
            <a:off x="2363400" y="2661042"/>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7200" b="0" strike="noStrike" spc="-1" dirty="0">
                <a:solidFill>
                  <a:srgbClr val="000000"/>
                </a:solidFill>
                <a:latin typeface="Arial"/>
              </a:rPr>
              <a:t>NO.</a:t>
            </a:r>
          </a:p>
        </p:txBody>
      </p:sp>
      <p:sp>
        <p:nvSpPr>
          <p:cNvPr id="3" name="正方形/長方形 2">
            <a:extLst>
              <a:ext uri="{FF2B5EF4-FFF2-40B4-BE49-F238E27FC236}">
                <a16:creationId xmlns:a16="http://schemas.microsoft.com/office/drawing/2014/main" id="{B469EBBA-7F4B-9833-5A56-A3097445D73D}"/>
              </a:ext>
            </a:extLst>
          </p:cNvPr>
          <p:cNvSpPr/>
          <p:nvPr/>
        </p:nvSpPr>
        <p:spPr>
          <a:xfrm>
            <a:off x="8301690" y="1016550"/>
            <a:ext cx="20269800"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7200" b="0" strike="noStrike" spc="-1">
                <a:solidFill>
                  <a:srgbClr val="000000"/>
                </a:solidFill>
                <a:latin typeface="Arial"/>
              </a:rPr>
              <a:t>〇〇〇〇〇〇〇〇〇〇〇〇〇〇〇〇症例について</a:t>
            </a:r>
            <a:endParaRPr lang="en-US" sz="7200" b="0" strike="noStrike" spc="-1" dirty="0">
              <a:solidFill>
                <a:srgbClr val="000000"/>
              </a:solidFill>
              <a:latin typeface="Arial"/>
            </a:endParaRPr>
          </a:p>
          <a:p>
            <a:pPr>
              <a:lnSpc>
                <a:spcPct val="100000"/>
              </a:lnSpc>
            </a:pPr>
            <a:r>
              <a:rPr lang="ja-JP" sz="6000" b="0" strike="noStrike" spc="-1">
                <a:solidFill>
                  <a:srgbClr val="000000"/>
                </a:solidFill>
                <a:latin typeface="Arial"/>
              </a:rPr>
              <a:t>（〇〇身体所見等から考える〇〇〇〇の診断に向けて）</a:t>
            </a:r>
            <a:endParaRPr lang="en-US" sz="6000" b="0" strike="noStrike" spc="-1" dirty="0">
              <a:solidFill>
                <a:srgbClr val="000000"/>
              </a:solidFill>
              <a:latin typeface="Arial"/>
            </a:endParaRPr>
          </a:p>
        </p:txBody>
      </p:sp>
      <p:sp>
        <p:nvSpPr>
          <p:cNvPr id="4" name="正方形/長方形 3">
            <a:extLst>
              <a:ext uri="{FF2B5EF4-FFF2-40B4-BE49-F238E27FC236}">
                <a16:creationId xmlns:a16="http://schemas.microsoft.com/office/drawing/2014/main" id="{C9E87DF4-6499-04A9-B919-767B715FCD39}"/>
              </a:ext>
            </a:extLst>
          </p:cNvPr>
          <p:cNvSpPr/>
          <p:nvPr/>
        </p:nvSpPr>
        <p:spPr>
          <a:xfrm>
            <a:off x="9453690" y="4002030"/>
            <a:ext cx="1767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〇〇〇〇〇〇〇〇病院〇〇〇内科・〇〇〇〇〇センター</a:t>
            </a:r>
            <a:endParaRPr lang="en-US" sz="5400" b="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3C6ED256-E632-1FA0-E658-95097DA9CD61}"/>
              </a:ext>
            </a:extLst>
          </p:cNvPr>
          <p:cNvSpPr/>
          <p:nvPr/>
        </p:nvSpPr>
        <p:spPr>
          <a:xfrm>
            <a:off x="23061690" y="5118030"/>
            <a:ext cx="435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名前　太郎</a:t>
            </a:r>
            <a:endParaRPr lang="en-US" sz="5400" b="0" strike="noStrike" spc="-1" dirty="0">
              <a:solidFill>
                <a:srgbClr val="000000"/>
              </a:solidFill>
              <a:latin typeface="Arial"/>
            </a:endParaRPr>
          </a:p>
        </p:txBody>
      </p:sp>
      <p:sp>
        <p:nvSpPr>
          <p:cNvPr id="8" name="テキスト ボックス 7">
            <a:extLst>
              <a:ext uri="{FF2B5EF4-FFF2-40B4-BE49-F238E27FC236}">
                <a16:creationId xmlns:a16="http://schemas.microsoft.com/office/drawing/2014/main" id="{7FCBBBA5-E7AA-CCBF-715C-5CF93F43B24A}"/>
              </a:ext>
            </a:extLst>
          </p:cNvPr>
          <p:cNvSpPr txBox="1"/>
          <p:nvPr/>
        </p:nvSpPr>
        <p:spPr>
          <a:xfrm>
            <a:off x="864359" y="8397962"/>
            <a:ext cx="28696321" cy="2612964"/>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9" name="テキスト ボックス 8">
            <a:extLst>
              <a:ext uri="{FF2B5EF4-FFF2-40B4-BE49-F238E27FC236}">
                <a16:creationId xmlns:a16="http://schemas.microsoft.com/office/drawing/2014/main" id="{B5C89A41-12D8-2877-6E6E-264C133A7DDC}"/>
              </a:ext>
            </a:extLst>
          </p:cNvPr>
          <p:cNvSpPr txBox="1"/>
          <p:nvPr/>
        </p:nvSpPr>
        <p:spPr>
          <a:xfrm>
            <a:off x="864359" y="46149069"/>
            <a:ext cx="28696321" cy="3364960"/>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CB2D541B-62E7-2CAC-5072-051E270FB58E}"/>
              </a:ext>
            </a:extLst>
          </p:cNvPr>
          <p:cNvSpPr txBox="1"/>
          <p:nvPr/>
        </p:nvSpPr>
        <p:spPr>
          <a:xfrm>
            <a:off x="864359" y="36482555"/>
            <a:ext cx="28696321" cy="7743326"/>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0F4F187F-A3DF-BC0A-CA36-40C1F49FC494}"/>
              </a:ext>
            </a:extLst>
          </p:cNvPr>
          <p:cNvSpPr txBox="1"/>
          <p:nvPr/>
        </p:nvSpPr>
        <p:spPr>
          <a:xfrm>
            <a:off x="951445" y="13144133"/>
            <a:ext cx="13847041" cy="4404083"/>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F8D2C2DA-CCCE-657E-723B-2E253880238C}"/>
              </a:ext>
            </a:extLst>
          </p:cNvPr>
          <p:cNvSpPr txBox="1"/>
          <p:nvPr/>
        </p:nvSpPr>
        <p:spPr>
          <a:xfrm>
            <a:off x="15712474" y="13144133"/>
            <a:ext cx="13847041" cy="4404083"/>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6" name="正方形/長方形 5">
            <a:extLst>
              <a:ext uri="{FF2B5EF4-FFF2-40B4-BE49-F238E27FC236}">
                <a16:creationId xmlns:a16="http://schemas.microsoft.com/office/drawing/2014/main" id="{19BD9FFC-0B8B-4CBF-6549-CB4EE92FC138}"/>
              </a:ext>
            </a:extLst>
          </p:cNvPr>
          <p:cNvSpPr/>
          <p:nvPr/>
        </p:nvSpPr>
        <p:spPr>
          <a:xfrm>
            <a:off x="850285" y="7102703"/>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背景</a:t>
            </a:r>
            <a:endParaRPr lang="en-US" sz="5000" b="0" strike="noStrike" spc="-1" dirty="0">
              <a:solidFill>
                <a:schemeClr val="bg1"/>
              </a:solidFill>
              <a:latin typeface="Arial"/>
            </a:endParaRPr>
          </a:p>
        </p:txBody>
      </p:sp>
      <p:sp>
        <p:nvSpPr>
          <p:cNvPr id="7" name="正方形/長方形 6">
            <a:extLst>
              <a:ext uri="{FF2B5EF4-FFF2-40B4-BE49-F238E27FC236}">
                <a16:creationId xmlns:a16="http://schemas.microsoft.com/office/drawing/2014/main" id="{1DB13CB1-BD04-4437-1459-7189BFF3A4E9}"/>
              </a:ext>
            </a:extLst>
          </p:cNvPr>
          <p:cNvSpPr/>
          <p:nvPr/>
        </p:nvSpPr>
        <p:spPr>
          <a:xfrm>
            <a:off x="850285" y="12011586"/>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症例1</a:t>
            </a:r>
          </a:p>
        </p:txBody>
      </p:sp>
      <p:sp>
        <p:nvSpPr>
          <p:cNvPr id="13" name="正方形/長方形 12">
            <a:extLst>
              <a:ext uri="{FF2B5EF4-FFF2-40B4-BE49-F238E27FC236}">
                <a16:creationId xmlns:a16="http://schemas.microsoft.com/office/drawing/2014/main" id="{95F9F882-804D-DE2F-F504-CCE6C2F1076F}"/>
              </a:ext>
            </a:extLst>
          </p:cNvPr>
          <p:cNvSpPr/>
          <p:nvPr/>
        </p:nvSpPr>
        <p:spPr>
          <a:xfrm>
            <a:off x="850284" y="18653017"/>
            <a:ext cx="3404915" cy="88166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症例1画像</a:t>
            </a:r>
          </a:p>
        </p:txBody>
      </p:sp>
      <p:sp>
        <p:nvSpPr>
          <p:cNvPr id="14" name="正方形/長方形 13">
            <a:extLst>
              <a:ext uri="{FF2B5EF4-FFF2-40B4-BE49-F238E27FC236}">
                <a16:creationId xmlns:a16="http://schemas.microsoft.com/office/drawing/2014/main" id="{BFFB02B1-D8FE-1CAB-64C3-2CA05B732792}"/>
              </a:ext>
            </a:extLst>
          </p:cNvPr>
          <p:cNvSpPr/>
          <p:nvPr/>
        </p:nvSpPr>
        <p:spPr>
          <a:xfrm>
            <a:off x="15480685" y="12011586"/>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a:t>
            </a:r>
            <a:r>
              <a:rPr lang="en-US" altLang="ja-JP" sz="5000" b="0" strike="noStrike" spc="-1" dirty="0">
                <a:solidFill>
                  <a:schemeClr val="bg1"/>
                </a:solidFill>
                <a:latin typeface="Arial"/>
              </a:rPr>
              <a:t>2</a:t>
            </a:r>
            <a:endParaRPr lang="en-US" sz="5000" b="0" strike="noStrike" spc="-1" dirty="0">
              <a:solidFill>
                <a:schemeClr val="bg1"/>
              </a:solidFill>
              <a:latin typeface="Arial"/>
            </a:endParaRPr>
          </a:p>
        </p:txBody>
      </p:sp>
      <p:sp>
        <p:nvSpPr>
          <p:cNvPr id="15" name="正方形/長方形 14">
            <a:extLst>
              <a:ext uri="{FF2B5EF4-FFF2-40B4-BE49-F238E27FC236}">
                <a16:creationId xmlns:a16="http://schemas.microsoft.com/office/drawing/2014/main" id="{316EA8AC-BFD3-6FA8-9C59-D7BFEFCD2E68}"/>
              </a:ext>
            </a:extLst>
          </p:cNvPr>
          <p:cNvSpPr/>
          <p:nvPr/>
        </p:nvSpPr>
        <p:spPr>
          <a:xfrm>
            <a:off x="15480684" y="18653017"/>
            <a:ext cx="3404915" cy="88166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a:t>
            </a:r>
            <a:r>
              <a:rPr lang="en-US" altLang="ja-JP" sz="5000" b="0" strike="noStrike" spc="-1" dirty="0">
                <a:solidFill>
                  <a:schemeClr val="bg1"/>
                </a:solidFill>
                <a:latin typeface="Arial"/>
              </a:rPr>
              <a:t>2</a:t>
            </a:r>
            <a:r>
              <a:rPr lang="en-US" sz="5000" b="0" strike="noStrike" spc="-1" dirty="0">
                <a:solidFill>
                  <a:schemeClr val="bg1"/>
                </a:solidFill>
                <a:latin typeface="Arial"/>
              </a:rPr>
              <a:t>画像</a:t>
            </a:r>
          </a:p>
        </p:txBody>
      </p:sp>
      <p:sp>
        <p:nvSpPr>
          <p:cNvPr id="16" name="テキスト ボックス 15">
            <a:extLst>
              <a:ext uri="{FF2B5EF4-FFF2-40B4-BE49-F238E27FC236}">
                <a16:creationId xmlns:a16="http://schemas.microsoft.com/office/drawing/2014/main" id="{6C9F2FDA-60CC-BF27-498A-1747EB0374AE}"/>
              </a:ext>
            </a:extLst>
          </p:cNvPr>
          <p:cNvSpPr txBox="1"/>
          <p:nvPr/>
        </p:nvSpPr>
        <p:spPr>
          <a:xfrm>
            <a:off x="1288327" y="26138239"/>
            <a:ext cx="13847041" cy="860682"/>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8" name="テキスト ボックス 17">
            <a:extLst>
              <a:ext uri="{FF2B5EF4-FFF2-40B4-BE49-F238E27FC236}">
                <a16:creationId xmlns:a16="http://schemas.microsoft.com/office/drawing/2014/main" id="{48A248B5-DBF1-65C0-ECC2-7BF7D68196A1}"/>
              </a:ext>
            </a:extLst>
          </p:cNvPr>
          <p:cNvSpPr txBox="1"/>
          <p:nvPr/>
        </p:nvSpPr>
        <p:spPr>
          <a:xfrm>
            <a:off x="16063105" y="26138239"/>
            <a:ext cx="13847041" cy="860682"/>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20" name="正方形/長方形 19">
            <a:extLst>
              <a:ext uri="{FF2B5EF4-FFF2-40B4-BE49-F238E27FC236}">
                <a16:creationId xmlns:a16="http://schemas.microsoft.com/office/drawing/2014/main" id="{6E196B4C-9489-F241-ACAE-7BA1B41A5B06}"/>
              </a:ext>
            </a:extLst>
          </p:cNvPr>
          <p:cNvSpPr/>
          <p:nvPr/>
        </p:nvSpPr>
        <p:spPr>
          <a:xfrm>
            <a:off x="850285" y="27797018"/>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結果</a:t>
            </a:r>
            <a:endParaRPr lang="en-US" sz="5000" b="0" strike="noStrike" spc="-1" dirty="0">
              <a:solidFill>
                <a:schemeClr val="bg1"/>
              </a:solidFill>
              <a:latin typeface="Arial"/>
            </a:endParaRPr>
          </a:p>
        </p:txBody>
      </p:sp>
      <p:sp>
        <p:nvSpPr>
          <p:cNvPr id="21" name="正方形/長方形 20">
            <a:extLst>
              <a:ext uri="{FF2B5EF4-FFF2-40B4-BE49-F238E27FC236}">
                <a16:creationId xmlns:a16="http://schemas.microsoft.com/office/drawing/2014/main" id="{D26A3766-0008-B181-D688-17BB82269CF9}"/>
              </a:ext>
            </a:extLst>
          </p:cNvPr>
          <p:cNvSpPr/>
          <p:nvPr/>
        </p:nvSpPr>
        <p:spPr>
          <a:xfrm>
            <a:off x="850285" y="44833734"/>
            <a:ext cx="1980000" cy="85621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考察</a:t>
            </a:r>
            <a:endParaRPr lang="en-US" sz="5000" b="0" strike="noStrike" spc="-1" dirty="0">
              <a:solidFill>
                <a:schemeClr val="bg1"/>
              </a:solidFill>
              <a:latin typeface="Arial"/>
            </a:endParaRPr>
          </a:p>
        </p:txBody>
      </p:sp>
      <p:grpSp>
        <p:nvGrpSpPr>
          <p:cNvPr id="28" name="グループ化 27">
            <a:extLst>
              <a:ext uri="{FF2B5EF4-FFF2-40B4-BE49-F238E27FC236}">
                <a16:creationId xmlns:a16="http://schemas.microsoft.com/office/drawing/2014/main" id="{BC5B5BFB-8878-828C-2C22-08BDF7A9DEFA}"/>
              </a:ext>
            </a:extLst>
          </p:cNvPr>
          <p:cNvGrpSpPr/>
          <p:nvPr/>
        </p:nvGrpSpPr>
        <p:grpSpPr>
          <a:xfrm>
            <a:off x="31685023" y="12320020"/>
            <a:ext cx="19010113" cy="18464376"/>
            <a:chOff x="26643135" y="12320020"/>
            <a:chExt cx="19010113" cy="18464376"/>
          </a:xfrm>
        </p:grpSpPr>
        <p:sp>
          <p:nvSpPr>
            <p:cNvPr id="29" name="テキスト ボックス 28">
              <a:extLst>
                <a:ext uri="{FF2B5EF4-FFF2-40B4-BE49-F238E27FC236}">
                  <a16:creationId xmlns:a16="http://schemas.microsoft.com/office/drawing/2014/main" id="{06F403E8-ACD9-46F6-C93A-4E753C8C0AA5}"/>
                </a:ext>
              </a:extLst>
            </p:cNvPr>
            <p:cNvSpPr txBox="1"/>
            <p:nvPr/>
          </p:nvSpPr>
          <p:spPr>
            <a:xfrm>
              <a:off x="26643135" y="12320020"/>
              <a:ext cx="18000000" cy="2730002"/>
            </a:xfrm>
            <a:prstGeom prst="rect">
              <a:avLst/>
            </a:prstGeom>
            <a:noFill/>
          </p:spPr>
          <p:txBody>
            <a:bodyPr wrap="square" lIns="0" tIns="648000" rIns="0" bIns="648000" rtlCol="0">
              <a:spAutoFit/>
            </a:bodyPr>
            <a:lstStyle/>
            <a:p>
              <a:pPr algn="ctr"/>
              <a:r>
                <a:rPr lang="en-US" altLang="ja-JP" sz="9000" b="1">
                  <a:latin typeface="ＭＳ ゴシック" pitchFamily="49" charset="-128"/>
                  <a:ea typeface="ＭＳ ゴシック" pitchFamily="49" charset="-128"/>
                </a:rPr>
                <a:t>90×150cm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30" name="テキスト ボックス 29">
              <a:extLst>
                <a:ext uri="{FF2B5EF4-FFF2-40B4-BE49-F238E27FC236}">
                  <a16:creationId xmlns:a16="http://schemas.microsoft.com/office/drawing/2014/main" id="{5122119B-F34D-22DC-7CAD-3132F67C254D}"/>
                </a:ext>
              </a:extLst>
            </p:cNvPr>
            <p:cNvSpPr txBox="1"/>
            <p:nvPr/>
          </p:nvSpPr>
          <p:spPr>
            <a:xfrm>
              <a:off x="26643135" y="15309014"/>
              <a:ext cx="18000000" cy="5463640"/>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84cm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31" name="テキスト ボックス 30">
              <a:extLst>
                <a:ext uri="{FF2B5EF4-FFF2-40B4-BE49-F238E27FC236}">
                  <a16:creationId xmlns:a16="http://schemas.microsoft.com/office/drawing/2014/main" id="{052101D2-2863-8FEA-EB24-064B75AE69F1}"/>
                </a:ext>
              </a:extLst>
            </p:cNvPr>
            <p:cNvSpPr txBox="1"/>
            <p:nvPr/>
          </p:nvSpPr>
          <p:spPr>
            <a:xfrm>
              <a:off x="26643135" y="21658821"/>
              <a:ext cx="19010113" cy="912557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ja-JP" altLang="en-US" sz="6500">
                  <a:latin typeface="ＭＳ ゴシック" pitchFamily="49" charset="-128"/>
                  <a:ea typeface="ＭＳ ゴシック" pitchFamily="49" charset="-128"/>
                </a:rPr>
                <a:t>、</a:t>
              </a:r>
              <a:r>
                <a:rPr lang="en-US" altLang="ja-JP" sz="6500">
                  <a:latin typeface="ＭＳ ゴシック" pitchFamily="49" charset="-128"/>
                  <a:ea typeface="ＭＳ ゴシック" pitchFamily="49" charset="-128"/>
                </a:rPr>
                <a:t>90×150cm</a:t>
              </a:r>
              <a:r>
                <a:rPr lang="ja-JP" altLang="en-US" sz="6500" dirty="0">
                  <a:latin typeface="ＭＳ ゴシック" pitchFamily="49" charset="-128"/>
                  <a:ea typeface="ＭＳ ゴシック" pitchFamily="49" charset="-128"/>
                </a:rPr>
                <a:t>原寸には設定</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できないため、縮小サイズにしております。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p:txBody>
        </p:sp>
      </p:grpSp>
      <p:sp>
        <p:nvSpPr>
          <p:cNvPr id="32" name="正方形/長方形 31">
            <a:extLst>
              <a:ext uri="{FF2B5EF4-FFF2-40B4-BE49-F238E27FC236}">
                <a16:creationId xmlns:a16="http://schemas.microsoft.com/office/drawing/2014/main" id="{AA60735D-D5C7-88AF-EA8D-105947C2196E}"/>
              </a:ext>
            </a:extLst>
          </p:cNvPr>
          <p:cNvSpPr/>
          <p:nvPr/>
        </p:nvSpPr>
        <p:spPr>
          <a:xfrm>
            <a:off x="31685023" y="32619974"/>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13</TotalTime>
  <Words>996</Words>
  <Application>Microsoft Macintosh PowerPoint</Application>
  <PresentationFormat>ユーザー設定</PresentationFormat>
  <Paragraphs>109</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5</vt:i4>
      </vt:variant>
      <vt:variant>
        <vt:lpstr>スライド タイトル</vt:lpstr>
      </vt:variant>
      <vt:variant>
        <vt:i4>1</vt:i4>
      </vt:variant>
    </vt:vector>
  </HeadingPairs>
  <TitlesOfParts>
    <vt:vector size="13" baseType="lpstr">
      <vt:lpstr>ＭＳ ゴシック</vt:lpstr>
      <vt:lpstr>Noto Serif JP</vt:lpstr>
      <vt:lpstr>游ゴシック</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900x1500_ver1</dc:title>
  <dc:subject/>
  <dc:creator>窪 啓嗣</dc:creator>
  <dc:description/>
  <cp:lastModifiedBy>tokyo</cp:lastModifiedBy>
  <cp:revision>5</cp:revision>
  <dcterms:created xsi:type="dcterms:W3CDTF">2024-08-29T06:18:09Z</dcterms:created>
  <dcterms:modified xsi:type="dcterms:W3CDTF">2024-09-06T02:42:46Z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