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30240288"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44"/>
    <p:restoredTop sz="94708"/>
  </p:normalViewPr>
  <p:slideViewPr>
    <p:cSldViewPr snapToGrid="0">
      <p:cViewPr varScale="1">
        <p:scale>
          <a:sx n="27" d="100"/>
          <a:sy n="27" d="100"/>
        </p:scale>
        <p:origin x="731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CFCF345D-F95A-4D05-A32D-004C2C74F037}"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AEA310BE-7341-43EC-9E93-5CB40FE268AA}"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8363551F-1817-4083-AC98-1839B16F631A}"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B5408DCD-CDF9-4840-9D7C-F4B8B39E1A23}"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27FEA22C-746A-4A96-888C-41DD9F5CB7B4}"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268360" y="15624000"/>
            <a:ext cx="2570328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87F9F3E-3CF0-4920-B4E7-4A37D1071B1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512000" y="11591640"/>
            <a:ext cx="2721528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03ACA41-BFD1-4D1C-89FD-C58DA393C20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512000" y="11591640"/>
            <a:ext cx="131540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5573600" y="11591640"/>
            <a:ext cx="131540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E8586EFD-AC3E-41AA-B42C-BE2D8FC03932}"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9A649B4-55D3-4FB7-88A8-7B92E6FF9D4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8CE93C6A-0BD1-437C-B1EB-7A7F15BE440E}"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jpe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jpe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0" y="0"/>
            <a:ext cx="30232800" cy="7675920"/>
            <a:chOff x="0" y="0"/>
            <a:chExt cx="30232800" cy="7675920"/>
          </a:xfrm>
        </p:grpSpPr>
        <p:sp>
          <p:nvSpPr>
            <p:cNvPr id="37" name="object 3"/>
            <p:cNvSpPr/>
            <p:nvPr/>
          </p:nvSpPr>
          <p:spPr>
            <a:xfrm>
              <a:off x="0" y="0"/>
              <a:ext cx="6718680" cy="6720120"/>
            </a:xfrm>
            <a:custGeom>
              <a:avLst/>
              <a:gdLst>
                <a:gd name="textAreaLeft" fmla="*/ 0 w 6718680"/>
                <a:gd name="textAreaRight" fmla="*/ 6719040 w 6718680"/>
                <a:gd name="textAreaTop" fmla="*/ 0 h 6720120"/>
                <a:gd name="textAreaBottom" fmla="*/ 6720480 h 6720120"/>
              </a:gdLst>
              <a:ahLst/>
              <a:cxnLst/>
              <a:rect l="textAreaLeft" t="textAreaTop" r="textAreaRight" b="textAreaBottom"/>
              <a:pathLst>
                <a:path w="2680970" h="2680970">
                  <a:moveTo>
                    <a:pt x="2680544" y="0"/>
                  </a:moveTo>
                  <a:lnTo>
                    <a:pt x="0" y="0"/>
                  </a:lnTo>
                  <a:lnTo>
                    <a:pt x="0" y="2680540"/>
                  </a:lnTo>
                  <a:lnTo>
                    <a:pt x="2680544" y="2680540"/>
                  </a:lnTo>
                  <a:lnTo>
                    <a:pt x="2680544"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0" y="6720120"/>
              <a:ext cx="30232800" cy="955800"/>
            </a:xfrm>
            <a:custGeom>
              <a:avLst/>
              <a:gdLst>
                <a:gd name="textAreaLeft" fmla="*/ 0 w 30232800"/>
                <a:gd name="textAreaRight" fmla="*/ 30233160 w 30232800"/>
                <a:gd name="textAreaTop" fmla="*/ 0 h 955800"/>
                <a:gd name="textAreaBottom" fmla="*/ 956160 h 955800"/>
              </a:gdLst>
              <a:ahLst/>
              <a:cxnLst/>
              <a:rect l="textAreaLeft" t="textAreaTop" r="textAreaRight" b="textAreaBottom"/>
              <a:pathLst>
                <a:path w="12062460" h="381635">
                  <a:moveTo>
                    <a:pt x="12062454" y="0"/>
                  </a:moveTo>
                  <a:lnTo>
                    <a:pt x="0" y="0"/>
                  </a:lnTo>
                  <a:lnTo>
                    <a:pt x="0" y="381313"/>
                  </a:lnTo>
                  <a:lnTo>
                    <a:pt x="12062454" y="381313"/>
                  </a:lnTo>
                  <a:lnTo>
                    <a:pt x="120624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39" name="object 5"/>
          <p:cNvSpPr/>
          <p:nvPr/>
        </p:nvSpPr>
        <p:spPr>
          <a:xfrm>
            <a:off x="0" y="11405880"/>
            <a:ext cx="30232800" cy="955440"/>
          </a:xfrm>
          <a:custGeom>
            <a:avLst/>
            <a:gdLst>
              <a:gd name="textAreaLeft" fmla="*/ 0 w 30232800"/>
              <a:gd name="textAreaRight" fmla="*/ 30233160 w 30232800"/>
              <a:gd name="textAreaTop" fmla="*/ 0 h 955440"/>
              <a:gd name="textAreaBottom" fmla="*/ 955800 h 955440"/>
            </a:gdLst>
            <a:ahLst/>
            <a:cxnLst/>
            <a:rect l="textAreaLeft" t="textAreaTop" r="textAreaRight" b="textAreaBottom"/>
            <a:pathLst>
              <a:path w="12062460" h="381635">
                <a:moveTo>
                  <a:pt x="12062454" y="0"/>
                </a:moveTo>
                <a:lnTo>
                  <a:pt x="0" y="0"/>
                </a:lnTo>
                <a:lnTo>
                  <a:pt x="0" y="381309"/>
                </a:lnTo>
                <a:lnTo>
                  <a:pt x="12062454" y="381309"/>
                </a:lnTo>
                <a:lnTo>
                  <a:pt x="120624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0" y="33178680"/>
            <a:ext cx="30232800" cy="955440"/>
          </a:xfrm>
          <a:custGeom>
            <a:avLst/>
            <a:gdLst>
              <a:gd name="textAreaLeft" fmla="*/ 0 w 30232800"/>
              <a:gd name="textAreaRight" fmla="*/ 30233160 w 30232800"/>
              <a:gd name="textAreaTop" fmla="*/ 0 h 955440"/>
              <a:gd name="textAreaBottom" fmla="*/ 955800 h 955440"/>
            </a:gdLst>
            <a:ahLst/>
            <a:cxnLst/>
            <a:rect l="textAreaLeft" t="textAreaTop" r="textAreaRight" b="textAreaBottom"/>
            <a:pathLst>
              <a:path w="12062460" h="381634">
                <a:moveTo>
                  <a:pt x="12062454" y="0"/>
                </a:moveTo>
                <a:lnTo>
                  <a:pt x="0" y="0"/>
                </a:lnTo>
                <a:lnTo>
                  <a:pt x="0" y="381309"/>
                </a:lnTo>
                <a:lnTo>
                  <a:pt x="12062454" y="381309"/>
                </a:lnTo>
                <a:lnTo>
                  <a:pt x="120624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0" y="37815480"/>
            <a:ext cx="30232800" cy="955440"/>
          </a:xfrm>
          <a:custGeom>
            <a:avLst/>
            <a:gdLst>
              <a:gd name="textAreaLeft" fmla="*/ 0 w 30232800"/>
              <a:gd name="textAreaRight" fmla="*/ 30233160 w 30232800"/>
              <a:gd name="textAreaTop" fmla="*/ 0 h 955440"/>
              <a:gd name="textAreaBottom" fmla="*/ 955800 h 955440"/>
            </a:gdLst>
            <a:ahLst/>
            <a:cxnLst/>
            <a:rect l="textAreaLeft" t="textAreaTop" r="textAreaRight" b="textAreaBottom"/>
            <a:pathLst>
              <a:path w="12062460" h="381634">
                <a:moveTo>
                  <a:pt x="12062454" y="0"/>
                </a:moveTo>
                <a:lnTo>
                  <a:pt x="0" y="0"/>
                </a:lnTo>
                <a:lnTo>
                  <a:pt x="0" y="381313"/>
                </a:lnTo>
                <a:lnTo>
                  <a:pt x="12062454" y="381313"/>
                </a:lnTo>
                <a:lnTo>
                  <a:pt x="120624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 name="object 8"/>
          <p:cNvSpPr/>
          <p:nvPr/>
        </p:nvSpPr>
        <p:spPr>
          <a:xfrm>
            <a:off x="0" y="46287360"/>
            <a:ext cx="30232800" cy="955440"/>
          </a:xfrm>
          <a:custGeom>
            <a:avLst/>
            <a:gdLst>
              <a:gd name="textAreaLeft" fmla="*/ 0 w 30232800"/>
              <a:gd name="textAreaRight" fmla="*/ 30233160 w 30232800"/>
              <a:gd name="textAreaTop" fmla="*/ 0 h 955440"/>
              <a:gd name="textAreaBottom" fmla="*/ 955800 h 955440"/>
            </a:gdLst>
            <a:ahLst/>
            <a:cxnLst/>
            <a:rect l="textAreaLeft" t="textAreaTop" r="textAreaRight" b="textAreaBottom"/>
            <a:pathLst>
              <a:path w="12062460" h="381634">
                <a:moveTo>
                  <a:pt x="12062454" y="0"/>
                </a:moveTo>
                <a:lnTo>
                  <a:pt x="0" y="0"/>
                </a:lnTo>
                <a:lnTo>
                  <a:pt x="0" y="381309"/>
                </a:lnTo>
                <a:lnTo>
                  <a:pt x="12062454" y="381309"/>
                </a:lnTo>
                <a:lnTo>
                  <a:pt x="120624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 name="object 9"/>
          <p:cNvSpPr/>
          <p:nvPr/>
        </p:nvSpPr>
        <p:spPr>
          <a:xfrm>
            <a:off x="6718320" y="0"/>
            <a:ext cx="23514120" cy="4037760"/>
          </a:xfrm>
          <a:custGeom>
            <a:avLst/>
            <a:gdLst>
              <a:gd name="textAreaLeft" fmla="*/ 0 w 23514120"/>
              <a:gd name="textAreaRight" fmla="*/ 23514480 w 23514120"/>
              <a:gd name="textAreaTop" fmla="*/ 0 h 4037760"/>
              <a:gd name="textAreaBottom" fmla="*/ 4038120 h 4037760"/>
            </a:gdLst>
            <a:ahLst/>
            <a:cxnLst/>
            <a:rect l="textAreaLeft" t="textAreaTop" r="textAreaRight" b="textAreaBottom"/>
            <a:pathLst>
              <a:path w="9382125" h="1610995">
                <a:moveTo>
                  <a:pt x="9381909" y="0"/>
                </a:moveTo>
                <a:lnTo>
                  <a:pt x="0" y="0"/>
                </a:lnTo>
                <a:lnTo>
                  <a:pt x="0" y="1610414"/>
                </a:lnTo>
                <a:lnTo>
                  <a:pt x="9381909" y="1610414"/>
                </a:lnTo>
                <a:lnTo>
                  <a:pt x="9381909"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4" name="object 10"/>
          <p:cNvPicPr/>
          <p:nvPr/>
        </p:nvPicPr>
        <p:blipFill>
          <a:blip r:embed="rId2"/>
          <a:stretch/>
        </p:blipFill>
        <p:spPr>
          <a:xfrm>
            <a:off x="864360" y="25194960"/>
            <a:ext cx="13824360" cy="7497000"/>
          </a:xfrm>
          <a:prstGeom prst="rect">
            <a:avLst/>
          </a:prstGeom>
          <a:ln w="0">
            <a:noFill/>
          </a:ln>
        </p:spPr>
      </p:pic>
      <p:pic>
        <p:nvPicPr>
          <p:cNvPr id="45" name="object 11"/>
          <p:cNvPicPr/>
          <p:nvPr/>
        </p:nvPicPr>
        <p:blipFill>
          <a:blip r:embed="rId3"/>
          <a:stretch/>
        </p:blipFill>
        <p:spPr>
          <a:xfrm>
            <a:off x="15622560" y="25194960"/>
            <a:ext cx="13744800" cy="7497000"/>
          </a:xfrm>
          <a:prstGeom prst="rect">
            <a:avLst/>
          </a:prstGeom>
          <a:ln w="0">
            <a:noFill/>
          </a:ln>
        </p:spPr>
      </p:pic>
      <p:sp>
        <p:nvSpPr>
          <p:cNvPr id="46" name="object 12"/>
          <p:cNvSpPr/>
          <p:nvPr/>
        </p:nvSpPr>
        <p:spPr>
          <a:xfrm>
            <a:off x="1280304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36" y="0"/>
                </a:moveTo>
                <a:lnTo>
                  <a:pt x="0" y="0"/>
                </a:lnTo>
                <a:lnTo>
                  <a:pt x="0" y="88900"/>
                </a:lnTo>
                <a:lnTo>
                  <a:pt x="5536" y="88900"/>
                </a:lnTo>
                <a:lnTo>
                  <a:pt x="553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 name="object 13"/>
          <p:cNvSpPr/>
          <p:nvPr/>
        </p:nvSpPr>
        <p:spPr>
          <a:xfrm>
            <a:off x="1308276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36" y="0"/>
                </a:moveTo>
                <a:lnTo>
                  <a:pt x="0" y="0"/>
                </a:lnTo>
                <a:lnTo>
                  <a:pt x="0" y="88900"/>
                </a:lnTo>
                <a:lnTo>
                  <a:pt x="5536" y="88900"/>
                </a:lnTo>
                <a:lnTo>
                  <a:pt x="553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13362120" y="45032760"/>
            <a:ext cx="13680" cy="221760"/>
          </a:xfrm>
          <a:custGeom>
            <a:avLst/>
            <a:gdLst>
              <a:gd name="textAreaLeft" fmla="*/ 0 w 13680"/>
              <a:gd name="textAreaRight" fmla="*/ 14040 w 13680"/>
              <a:gd name="textAreaTop" fmla="*/ 0 h 221760"/>
              <a:gd name="textAreaBottom" fmla="*/ 222120 h 221760"/>
            </a:gdLst>
            <a:ahLst/>
            <a:cxnLst/>
            <a:rect l="textAreaLeft" t="textAreaTop" r="textAreaRight" b="textAreaBottom"/>
            <a:pathLst>
              <a:path w="5714" h="88900">
                <a:moveTo>
                  <a:pt x="5536" y="0"/>
                </a:moveTo>
                <a:lnTo>
                  <a:pt x="0" y="0"/>
                </a:lnTo>
                <a:lnTo>
                  <a:pt x="0" y="88900"/>
                </a:lnTo>
                <a:lnTo>
                  <a:pt x="5536" y="88900"/>
                </a:lnTo>
                <a:lnTo>
                  <a:pt x="553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 name="object 15"/>
          <p:cNvSpPr/>
          <p:nvPr/>
        </p:nvSpPr>
        <p:spPr>
          <a:xfrm>
            <a:off x="1364184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1392156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46" y="0"/>
                </a:moveTo>
                <a:lnTo>
                  <a:pt x="0" y="0"/>
                </a:lnTo>
                <a:lnTo>
                  <a:pt x="0" y="88900"/>
                </a:lnTo>
                <a:lnTo>
                  <a:pt x="5546" y="88900"/>
                </a:lnTo>
                <a:lnTo>
                  <a:pt x="554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1420128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1448100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36" y="0"/>
                </a:moveTo>
                <a:lnTo>
                  <a:pt x="0" y="0"/>
                </a:lnTo>
                <a:lnTo>
                  <a:pt x="0" y="88900"/>
                </a:lnTo>
                <a:lnTo>
                  <a:pt x="5536" y="88900"/>
                </a:lnTo>
                <a:lnTo>
                  <a:pt x="553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476072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36" y="0"/>
                </a:moveTo>
                <a:lnTo>
                  <a:pt x="0" y="0"/>
                </a:lnTo>
                <a:lnTo>
                  <a:pt x="0" y="88900"/>
                </a:lnTo>
                <a:lnTo>
                  <a:pt x="5536" y="88900"/>
                </a:lnTo>
                <a:lnTo>
                  <a:pt x="553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504044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 name="object 21"/>
          <p:cNvSpPr/>
          <p:nvPr/>
        </p:nvSpPr>
        <p:spPr>
          <a:xfrm>
            <a:off x="1532016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1559988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1587960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8" name="object 24"/>
          <p:cNvSpPr/>
          <p:nvPr/>
        </p:nvSpPr>
        <p:spPr>
          <a:xfrm>
            <a:off x="1615932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4" h="88900">
                <a:moveTo>
                  <a:pt x="5536" y="0"/>
                </a:moveTo>
                <a:lnTo>
                  <a:pt x="0" y="0"/>
                </a:lnTo>
                <a:lnTo>
                  <a:pt x="0" y="88900"/>
                </a:lnTo>
                <a:lnTo>
                  <a:pt x="5536" y="88900"/>
                </a:lnTo>
                <a:lnTo>
                  <a:pt x="5536"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1643904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5"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16717680" y="45032760"/>
            <a:ext cx="13680" cy="221760"/>
          </a:xfrm>
          <a:custGeom>
            <a:avLst/>
            <a:gdLst>
              <a:gd name="textAreaLeft" fmla="*/ 0 w 13680"/>
              <a:gd name="textAreaRight" fmla="*/ 14040 w 13680"/>
              <a:gd name="textAreaTop" fmla="*/ 0 h 221760"/>
              <a:gd name="textAreaBottom" fmla="*/ 222120 h 221760"/>
            </a:gdLst>
            <a:ahLst/>
            <a:cxnLst/>
            <a:rect l="textAreaLeft" t="textAreaTop" r="textAreaRight" b="textAreaBottom"/>
            <a:pathLst>
              <a:path w="5715"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1699776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5"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1727748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5"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17556840" y="45032760"/>
            <a:ext cx="13680" cy="221760"/>
          </a:xfrm>
          <a:custGeom>
            <a:avLst/>
            <a:gdLst>
              <a:gd name="textAreaLeft" fmla="*/ 0 w 13680"/>
              <a:gd name="textAreaRight" fmla="*/ 14040 w 13680"/>
              <a:gd name="textAreaTop" fmla="*/ 0 h 221760"/>
              <a:gd name="textAreaBottom" fmla="*/ 222120 h 221760"/>
            </a:gdLst>
            <a:ahLst/>
            <a:cxnLst/>
            <a:rect l="textAreaLeft" t="textAreaTop" r="textAreaRight" b="textAreaBottom"/>
            <a:pathLst>
              <a:path w="5715"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17836920" y="45032760"/>
            <a:ext cx="13320" cy="221760"/>
          </a:xfrm>
          <a:custGeom>
            <a:avLst/>
            <a:gdLst>
              <a:gd name="textAreaLeft" fmla="*/ 0 w 13320"/>
              <a:gd name="textAreaRight" fmla="*/ 13680 w 13320"/>
              <a:gd name="textAreaTop" fmla="*/ 0 h 221760"/>
              <a:gd name="textAreaBottom" fmla="*/ 222120 h 221760"/>
            </a:gdLst>
            <a:ahLst/>
            <a:cxnLst/>
            <a:rect l="textAreaLeft" t="textAreaTop" r="textAreaRight" b="textAreaBottom"/>
            <a:pathLst>
              <a:path w="5715" h="88900">
                <a:moveTo>
                  <a:pt x="5541" y="0"/>
                </a:moveTo>
                <a:lnTo>
                  <a:pt x="0" y="0"/>
                </a:lnTo>
                <a:lnTo>
                  <a:pt x="0" y="88900"/>
                </a:lnTo>
                <a:lnTo>
                  <a:pt x="5541" y="88900"/>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5" name="object 31"/>
          <p:cNvGrpSpPr/>
          <p:nvPr/>
        </p:nvGrpSpPr>
        <p:grpSpPr>
          <a:xfrm>
            <a:off x="12554640" y="39460680"/>
            <a:ext cx="5824080" cy="5793840"/>
            <a:chOff x="12554640" y="39460680"/>
            <a:chExt cx="5824080" cy="5793840"/>
          </a:xfrm>
        </p:grpSpPr>
        <p:sp>
          <p:nvSpPr>
            <p:cNvPr id="66" name="object 32"/>
            <p:cNvSpPr/>
            <p:nvPr/>
          </p:nvSpPr>
          <p:spPr>
            <a:xfrm>
              <a:off x="12554640" y="42517440"/>
              <a:ext cx="5824080" cy="2737080"/>
            </a:xfrm>
            <a:custGeom>
              <a:avLst/>
              <a:gdLst>
                <a:gd name="textAreaLeft" fmla="*/ 0 w 5824080"/>
                <a:gd name="textAreaRight" fmla="*/ 5824440 w 5824080"/>
                <a:gd name="textAreaTop" fmla="*/ 0 h 2737080"/>
                <a:gd name="textAreaBottom" fmla="*/ 2737440 h 2737080"/>
              </a:gdLst>
              <a:ahLst/>
              <a:cxnLst/>
              <a:rect l="textAreaLeft" t="textAreaTop" r="textAreaRight" b="textAreaBottom"/>
              <a:pathLst>
                <a:path w="2324100" h="1092200">
                  <a:moveTo>
                    <a:pt x="2323858" y="431800"/>
                  </a:moveTo>
                  <a:lnTo>
                    <a:pt x="2219147" y="431800"/>
                  </a:lnTo>
                  <a:lnTo>
                    <a:pt x="2219147" y="444500"/>
                  </a:lnTo>
                  <a:lnTo>
                    <a:pt x="2219147" y="546100"/>
                  </a:lnTo>
                  <a:lnTo>
                    <a:pt x="2219147" y="558800"/>
                  </a:lnTo>
                  <a:lnTo>
                    <a:pt x="2219147" y="876300"/>
                  </a:lnTo>
                  <a:lnTo>
                    <a:pt x="2219147" y="889000"/>
                  </a:lnTo>
                  <a:lnTo>
                    <a:pt x="2219147" y="990600"/>
                  </a:lnTo>
                  <a:lnTo>
                    <a:pt x="2113115" y="990600"/>
                  </a:lnTo>
                  <a:lnTo>
                    <a:pt x="2113115" y="889000"/>
                  </a:lnTo>
                  <a:lnTo>
                    <a:pt x="2219147" y="889000"/>
                  </a:lnTo>
                  <a:lnTo>
                    <a:pt x="2219147" y="876300"/>
                  </a:lnTo>
                  <a:lnTo>
                    <a:pt x="2113115" y="876300"/>
                  </a:lnTo>
                  <a:lnTo>
                    <a:pt x="2113115" y="558800"/>
                  </a:lnTo>
                  <a:lnTo>
                    <a:pt x="2219147" y="558800"/>
                  </a:lnTo>
                  <a:lnTo>
                    <a:pt x="2219147" y="546100"/>
                  </a:lnTo>
                  <a:lnTo>
                    <a:pt x="2113115" y="546100"/>
                  </a:lnTo>
                  <a:lnTo>
                    <a:pt x="2113115" y="444500"/>
                  </a:lnTo>
                  <a:lnTo>
                    <a:pt x="2219147" y="444500"/>
                  </a:lnTo>
                  <a:lnTo>
                    <a:pt x="2219147" y="431800"/>
                  </a:lnTo>
                  <a:lnTo>
                    <a:pt x="2107577" y="431800"/>
                  </a:lnTo>
                  <a:lnTo>
                    <a:pt x="2107577" y="444500"/>
                  </a:lnTo>
                  <a:lnTo>
                    <a:pt x="2107577" y="546100"/>
                  </a:lnTo>
                  <a:lnTo>
                    <a:pt x="2107577" y="558800"/>
                  </a:lnTo>
                  <a:lnTo>
                    <a:pt x="2107577" y="876300"/>
                  </a:lnTo>
                  <a:lnTo>
                    <a:pt x="2107577" y="889000"/>
                  </a:lnTo>
                  <a:lnTo>
                    <a:pt x="2107577" y="990600"/>
                  </a:lnTo>
                  <a:lnTo>
                    <a:pt x="2001532" y="990600"/>
                  </a:lnTo>
                  <a:lnTo>
                    <a:pt x="2001532" y="889000"/>
                  </a:lnTo>
                  <a:lnTo>
                    <a:pt x="2107577" y="889000"/>
                  </a:lnTo>
                  <a:lnTo>
                    <a:pt x="2107577" y="876300"/>
                  </a:lnTo>
                  <a:lnTo>
                    <a:pt x="2001532" y="876300"/>
                  </a:lnTo>
                  <a:lnTo>
                    <a:pt x="2001532" y="558800"/>
                  </a:lnTo>
                  <a:lnTo>
                    <a:pt x="2107577" y="558800"/>
                  </a:lnTo>
                  <a:lnTo>
                    <a:pt x="2107577" y="546100"/>
                  </a:lnTo>
                  <a:lnTo>
                    <a:pt x="2001532" y="546100"/>
                  </a:lnTo>
                  <a:lnTo>
                    <a:pt x="2001532" y="444500"/>
                  </a:lnTo>
                  <a:lnTo>
                    <a:pt x="2107577" y="444500"/>
                  </a:lnTo>
                  <a:lnTo>
                    <a:pt x="2107577" y="431800"/>
                  </a:lnTo>
                  <a:lnTo>
                    <a:pt x="1995995" y="431800"/>
                  </a:lnTo>
                  <a:lnTo>
                    <a:pt x="1995995" y="444500"/>
                  </a:lnTo>
                  <a:lnTo>
                    <a:pt x="1995995" y="546100"/>
                  </a:lnTo>
                  <a:lnTo>
                    <a:pt x="1995995" y="558800"/>
                  </a:lnTo>
                  <a:lnTo>
                    <a:pt x="1995995" y="876300"/>
                  </a:lnTo>
                  <a:lnTo>
                    <a:pt x="1995995" y="889000"/>
                  </a:lnTo>
                  <a:lnTo>
                    <a:pt x="1995995" y="990600"/>
                  </a:lnTo>
                  <a:lnTo>
                    <a:pt x="1889950" y="990600"/>
                  </a:lnTo>
                  <a:lnTo>
                    <a:pt x="1889950" y="889000"/>
                  </a:lnTo>
                  <a:lnTo>
                    <a:pt x="1995995" y="889000"/>
                  </a:lnTo>
                  <a:lnTo>
                    <a:pt x="1995995" y="876300"/>
                  </a:lnTo>
                  <a:lnTo>
                    <a:pt x="1889950" y="876300"/>
                  </a:lnTo>
                  <a:lnTo>
                    <a:pt x="1889950" y="558800"/>
                  </a:lnTo>
                  <a:lnTo>
                    <a:pt x="1995995" y="558800"/>
                  </a:lnTo>
                  <a:lnTo>
                    <a:pt x="1995995" y="546100"/>
                  </a:lnTo>
                  <a:lnTo>
                    <a:pt x="1889950" y="546100"/>
                  </a:lnTo>
                  <a:lnTo>
                    <a:pt x="1889950" y="444500"/>
                  </a:lnTo>
                  <a:lnTo>
                    <a:pt x="1995995" y="444500"/>
                  </a:lnTo>
                  <a:lnTo>
                    <a:pt x="1995995" y="431800"/>
                  </a:lnTo>
                  <a:lnTo>
                    <a:pt x="1884413" y="431800"/>
                  </a:lnTo>
                  <a:lnTo>
                    <a:pt x="1884413" y="444500"/>
                  </a:lnTo>
                  <a:lnTo>
                    <a:pt x="1884413" y="546100"/>
                  </a:lnTo>
                  <a:lnTo>
                    <a:pt x="1884413" y="558800"/>
                  </a:lnTo>
                  <a:lnTo>
                    <a:pt x="1884413" y="876300"/>
                  </a:lnTo>
                  <a:lnTo>
                    <a:pt x="1884413" y="889000"/>
                  </a:lnTo>
                  <a:lnTo>
                    <a:pt x="1884413" y="990600"/>
                  </a:lnTo>
                  <a:lnTo>
                    <a:pt x="1778381" y="990600"/>
                  </a:lnTo>
                  <a:lnTo>
                    <a:pt x="1778381" y="889000"/>
                  </a:lnTo>
                  <a:lnTo>
                    <a:pt x="1884413" y="889000"/>
                  </a:lnTo>
                  <a:lnTo>
                    <a:pt x="1884413" y="876300"/>
                  </a:lnTo>
                  <a:lnTo>
                    <a:pt x="1778381" y="876300"/>
                  </a:lnTo>
                  <a:lnTo>
                    <a:pt x="1778381" y="558800"/>
                  </a:lnTo>
                  <a:lnTo>
                    <a:pt x="1884413" y="558800"/>
                  </a:lnTo>
                  <a:lnTo>
                    <a:pt x="1884413" y="546100"/>
                  </a:lnTo>
                  <a:lnTo>
                    <a:pt x="1778381" y="546100"/>
                  </a:lnTo>
                  <a:lnTo>
                    <a:pt x="1778381" y="444500"/>
                  </a:lnTo>
                  <a:lnTo>
                    <a:pt x="1884413" y="444500"/>
                  </a:lnTo>
                  <a:lnTo>
                    <a:pt x="1884413" y="431800"/>
                  </a:lnTo>
                  <a:lnTo>
                    <a:pt x="1772831" y="431800"/>
                  </a:lnTo>
                  <a:lnTo>
                    <a:pt x="1772831" y="444500"/>
                  </a:lnTo>
                  <a:lnTo>
                    <a:pt x="1772831" y="546100"/>
                  </a:lnTo>
                  <a:lnTo>
                    <a:pt x="1772831" y="558800"/>
                  </a:lnTo>
                  <a:lnTo>
                    <a:pt x="1772831" y="876300"/>
                  </a:lnTo>
                  <a:lnTo>
                    <a:pt x="1772831" y="889000"/>
                  </a:lnTo>
                  <a:lnTo>
                    <a:pt x="1772831" y="990600"/>
                  </a:lnTo>
                  <a:lnTo>
                    <a:pt x="1666798" y="990600"/>
                  </a:lnTo>
                  <a:lnTo>
                    <a:pt x="1666798" y="889000"/>
                  </a:lnTo>
                  <a:lnTo>
                    <a:pt x="1772831" y="889000"/>
                  </a:lnTo>
                  <a:lnTo>
                    <a:pt x="1772831" y="876300"/>
                  </a:lnTo>
                  <a:lnTo>
                    <a:pt x="1666798" y="876300"/>
                  </a:lnTo>
                  <a:lnTo>
                    <a:pt x="1666798" y="558800"/>
                  </a:lnTo>
                  <a:lnTo>
                    <a:pt x="1772831" y="558800"/>
                  </a:lnTo>
                  <a:lnTo>
                    <a:pt x="1772831" y="546100"/>
                  </a:lnTo>
                  <a:lnTo>
                    <a:pt x="1666798" y="546100"/>
                  </a:lnTo>
                  <a:lnTo>
                    <a:pt x="1666798" y="444500"/>
                  </a:lnTo>
                  <a:lnTo>
                    <a:pt x="1772831" y="444500"/>
                  </a:lnTo>
                  <a:lnTo>
                    <a:pt x="1772831" y="431800"/>
                  </a:lnTo>
                  <a:lnTo>
                    <a:pt x="1661261" y="431800"/>
                  </a:lnTo>
                  <a:lnTo>
                    <a:pt x="1661261" y="444500"/>
                  </a:lnTo>
                  <a:lnTo>
                    <a:pt x="1661261" y="546100"/>
                  </a:lnTo>
                  <a:lnTo>
                    <a:pt x="1661261" y="558800"/>
                  </a:lnTo>
                  <a:lnTo>
                    <a:pt x="1661261" y="876300"/>
                  </a:lnTo>
                  <a:lnTo>
                    <a:pt x="1661261" y="889000"/>
                  </a:lnTo>
                  <a:lnTo>
                    <a:pt x="1661261" y="990600"/>
                  </a:lnTo>
                  <a:lnTo>
                    <a:pt x="1555229" y="990600"/>
                  </a:lnTo>
                  <a:lnTo>
                    <a:pt x="1555229" y="889000"/>
                  </a:lnTo>
                  <a:lnTo>
                    <a:pt x="1661261" y="889000"/>
                  </a:lnTo>
                  <a:lnTo>
                    <a:pt x="1661261" y="876300"/>
                  </a:lnTo>
                  <a:lnTo>
                    <a:pt x="1555229" y="876300"/>
                  </a:lnTo>
                  <a:lnTo>
                    <a:pt x="1555229" y="558800"/>
                  </a:lnTo>
                  <a:lnTo>
                    <a:pt x="1661261" y="558800"/>
                  </a:lnTo>
                  <a:lnTo>
                    <a:pt x="1661261" y="546100"/>
                  </a:lnTo>
                  <a:lnTo>
                    <a:pt x="1555229" y="546100"/>
                  </a:lnTo>
                  <a:lnTo>
                    <a:pt x="1555229" y="444500"/>
                  </a:lnTo>
                  <a:lnTo>
                    <a:pt x="1661261" y="444500"/>
                  </a:lnTo>
                  <a:lnTo>
                    <a:pt x="1661261" y="431800"/>
                  </a:lnTo>
                  <a:lnTo>
                    <a:pt x="1549679" y="431800"/>
                  </a:lnTo>
                  <a:lnTo>
                    <a:pt x="1549679" y="444500"/>
                  </a:lnTo>
                  <a:lnTo>
                    <a:pt x="1549679" y="546100"/>
                  </a:lnTo>
                  <a:lnTo>
                    <a:pt x="1549679" y="558800"/>
                  </a:lnTo>
                  <a:lnTo>
                    <a:pt x="1549679" y="876300"/>
                  </a:lnTo>
                  <a:lnTo>
                    <a:pt x="1549679" y="889000"/>
                  </a:lnTo>
                  <a:lnTo>
                    <a:pt x="1549679" y="990600"/>
                  </a:lnTo>
                  <a:lnTo>
                    <a:pt x="1443647" y="990600"/>
                  </a:lnTo>
                  <a:lnTo>
                    <a:pt x="1443647" y="889000"/>
                  </a:lnTo>
                  <a:lnTo>
                    <a:pt x="1549679" y="889000"/>
                  </a:lnTo>
                  <a:lnTo>
                    <a:pt x="1549679" y="876300"/>
                  </a:lnTo>
                  <a:lnTo>
                    <a:pt x="1443647" y="876300"/>
                  </a:lnTo>
                  <a:lnTo>
                    <a:pt x="1443647" y="558800"/>
                  </a:lnTo>
                  <a:lnTo>
                    <a:pt x="1549679" y="558800"/>
                  </a:lnTo>
                  <a:lnTo>
                    <a:pt x="1549679" y="546100"/>
                  </a:lnTo>
                  <a:lnTo>
                    <a:pt x="1443647" y="546100"/>
                  </a:lnTo>
                  <a:lnTo>
                    <a:pt x="1443647" y="444500"/>
                  </a:lnTo>
                  <a:lnTo>
                    <a:pt x="1549679" y="444500"/>
                  </a:lnTo>
                  <a:lnTo>
                    <a:pt x="1549679" y="431800"/>
                  </a:lnTo>
                  <a:lnTo>
                    <a:pt x="1438097" y="431800"/>
                  </a:lnTo>
                  <a:lnTo>
                    <a:pt x="1438097" y="444500"/>
                  </a:lnTo>
                  <a:lnTo>
                    <a:pt x="1438097" y="546100"/>
                  </a:lnTo>
                  <a:lnTo>
                    <a:pt x="1438097" y="558800"/>
                  </a:lnTo>
                  <a:lnTo>
                    <a:pt x="1438097" y="876300"/>
                  </a:lnTo>
                  <a:lnTo>
                    <a:pt x="1438097" y="889000"/>
                  </a:lnTo>
                  <a:lnTo>
                    <a:pt x="1438097" y="990600"/>
                  </a:lnTo>
                  <a:lnTo>
                    <a:pt x="1332064" y="990600"/>
                  </a:lnTo>
                  <a:lnTo>
                    <a:pt x="1332064" y="889000"/>
                  </a:lnTo>
                  <a:lnTo>
                    <a:pt x="1438097" y="889000"/>
                  </a:lnTo>
                  <a:lnTo>
                    <a:pt x="1438097" y="876300"/>
                  </a:lnTo>
                  <a:lnTo>
                    <a:pt x="1332064" y="876300"/>
                  </a:lnTo>
                  <a:lnTo>
                    <a:pt x="1332064" y="558800"/>
                  </a:lnTo>
                  <a:lnTo>
                    <a:pt x="1438097" y="558800"/>
                  </a:lnTo>
                  <a:lnTo>
                    <a:pt x="1438097" y="546100"/>
                  </a:lnTo>
                  <a:lnTo>
                    <a:pt x="1332064" y="546100"/>
                  </a:lnTo>
                  <a:lnTo>
                    <a:pt x="1332064" y="444500"/>
                  </a:lnTo>
                  <a:lnTo>
                    <a:pt x="1438097" y="444500"/>
                  </a:lnTo>
                  <a:lnTo>
                    <a:pt x="1438097" y="431800"/>
                  </a:lnTo>
                  <a:lnTo>
                    <a:pt x="1326527" y="431800"/>
                  </a:lnTo>
                  <a:lnTo>
                    <a:pt x="1326527" y="444500"/>
                  </a:lnTo>
                  <a:lnTo>
                    <a:pt x="1326527" y="546100"/>
                  </a:lnTo>
                  <a:lnTo>
                    <a:pt x="1326527" y="558800"/>
                  </a:lnTo>
                  <a:lnTo>
                    <a:pt x="1326527" y="876300"/>
                  </a:lnTo>
                  <a:lnTo>
                    <a:pt x="1326527" y="889000"/>
                  </a:lnTo>
                  <a:lnTo>
                    <a:pt x="1326527" y="990600"/>
                  </a:lnTo>
                  <a:lnTo>
                    <a:pt x="1220495" y="990600"/>
                  </a:lnTo>
                  <a:lnTo>
                    <a:pt x="1220495" y="889000"/>
                  </a:lnTo>
                  <a:lnTo>
                    <a:pt x="1326527" y="889000"/>
                  </a:lnTo>
                  <a:lnTo>
                    <a:pt x="1326527" y="876300"/>
                  </a:lnTo>
                  <a:lnTo>
                    <a:pt x="1220495" y="876300"/>
                  </a:lnTo>
                  <a:lnTo>
                    <a:pt x="1220495" y="558800"/>
                  </a:lnTo>
                  <a:lnTo>
                    <a:pt x="1326527" y="558800"/>
                  </a:lnTo>
                  <a:lnTo>
                    <a:pt x="1326527" y="546100"/>
                  </a:lnTo>
                  <a:lnTo>
                    <a:pt x="1220495" y="546100"/>
                  </a:lnTo>
                  <a:lnTo>
                    <a:pt x="1220495" y="444500"/>
                  </a:lnTo>
                  <a:lnTo>
                    <a:pt x="1326527" y="444500"/>
                  </a:lnTo>
                  <a:lnTo>
                    <a:pt x="1326527" y="431800"/>
                  </a:lnTo>
                  <a:lnTo>
                    <a:pt x="1214945" y="431800"/>
                  </a:lnTo>
                  <a:lnTo>
                    <a:pt x="1214945" y="444500"/>
                  </a:lnTo>
                  <a:lnTo>
                    <a:pt x="1214945" y="546100"/>
                  </a:lnTo>
                  <a:lnTo>
                    <a:pt x="1214945" y="558800"/>
                  </a:lnTo>
                  <a:lnTo>
                    <a:pt x="1214945" y="876300"/>
                  </a:lnTo>
                  <a:lnTo>
                    <a:pt x="1214945" y="889000"/>
                  </a:lnTo>
                  <a:lnTo>
                    <a:pt x="1214945" y="990600"/>
                  </a:lnTo>
                  <a:lnTo>
                    <a:pt x="1108900" y="990600"/>
                  </a:lnTo>
                  <a:lnTo>
                    <a:pt x="1108900" y="889000"/>
                  </a:lnTo>
                  <a:lnTo>
                    <a:pt x="1214945" y="889000"/>
                  </a:lnTo>
                  <a:lnTo>
                    <a:pt x="1214945" y="876300"/>
                  </a:lnTo>
                  <a:lnTo>
                    <a:pt x="1108900" y="876300"/>
                  </a:lnTo>
                  <a:lnTo>
                    <a:pt x="1108900" y="558800"/>
                  </a:lnTo>
                  <a:lnTo>
                    <a:pt x="1214945" y="558800"/>
                  </a:lnTo>
                  <a:lnTo>
                    <a:pt x="1214945" y="546100"/>
                  </a:lnTo>
                  <a:lnTo>
                    <a:pt x="1108900" y="546100"/>
                  </a:lnTo>
                  <a:lnTo>
                    <a:pt x="1108900" y="444500"/>
                  </a:lnTo>
                  <a:lnTo>
                    <a:pt x="1214945" y="444500"/>
                  </a:lnTo>
                  <a:lnTo>
                    <a:pt x="1214945" y="431800"/>
                  </a:lnTo>
                  <a:lnTo>
                    <a:pt x="1103363" y="431800"/>
                  </a:lnTo>
                  <a:lnTo>
                    <a:pt x="1103363" y="444500"/>
                  </a:lnTo>
                  <a:lnTo>
                    <a:pt x="1103363" y="546100"/>
                  </a:lnTo>
                  <a:lnTo>
                    <a:pt x="1103363" y="558800"/>
                  </a:lnTo>
                  <a:lnTo>
                    <a:pt x="1103363" y="876300"/>
                  </a:lnTo>
                  <a:lnTo>
                    <a:pt x="1103363" y="889000"/>
                  </a:lnTo>
                  <a:lnTo>
                    <a:pt x="1103363" y="990600"/>
                  </a:lnTo>
                  <a:lnTo>
                    <a:pt x="997331" y="990600"/>
                  </a:lnTo>
                  <a:lnTo>
                    <a:pt x="997331" y="889000"/>
                  </a:lnTo>
                  <a:lnTo>
                    <a:pt x="1103363" y="889000"/>
                  </a:lnTo>
                  <a:lnTo>
                    <a:pt x="1103363" y="876300"/>
                  </a:lnTo>
                  <a:lnTo>
                    <a:pt x="997331" y="876300"/>
                  </a:lnTo>
                  <a:lnTo>
                    <a:pt x="997331" y="558800"/>
                  </a:lnTo>
                  <a:lnTo>
                    <a:pt x="1103363" y="558800"/>
                  </a:lnTo>
                  <a:lnTo>
                    <a:pt x="1103363" y="546100"/>
                  </a:lnTo>
                  <a:lnTo>
                    <a:pt x="997331" y="546100"/>
                  </a:lnTo>
                  <a:lnTo>
                    <a:pt x="997331" y="444500"/>
                  </a:lnTo>
                  <a:lnTo>
                    <a:pt x="1103363" y="444500"/>
                  </a:lnTo>
                  <a:lnTo>
                    <a:pt x="1103363" y="431800"/>
                  </a:lnTo>
                  <a:lnTo>
                    <a:pt x="991793" y="431800"/>
                  </a:lnTo>
                  <a:lnTo>
                    <a:pt x="991793" y="444500"/>
                  </a:lnTo>
                  <a:lnTo>
                    <a:pt x="991793" y="546100"/>
                  </a:lnTo>
                  <a:lnTo>
                    <a:pt x="991793" y="558800"/>
                  </a:lnTo>
                  <a:lnTo>
                    <a:pt x="991793" y="876300"/>
                  </a:lnTo>
                  <a:lnTo>
                    <a:pt x="991793" y="889000"/>
                  </a:lnTo>
                  <a:lnTo>
                    <a:pt x="991793" y="990600"/>
                  </a:lnTo>
                  <a:lnTo>
                    <a:pt x="885748" y="990600"/>
                  </a:lnTo>
                  <a:lnTo>
                    <a:pt x="885748" y="889000"/>
                  </a:lnTo>
                  <a:lnTo>
                    <a:pt x="991793" y="889000"/>
                  </a:lnTo>
                  <a:lnTo>
                    <a:pt x="991793" y="876300"/>
                  </a:lnTo>
                  <a:lnTo>
                    <a:pt x="885748" y="876300"/>
                  </a:lnTo>
                  <a:lnTo>
                    <a:pt x="885748" y="558800"/>
                  </a:lnTo>
                  <a:lnTo>
                    <a:pt x="991793" y="558800"/>
                  </a:lnTo>
                  <a:lnTo>
                    <a:pt x="991793" y="546100"/>
                  </a:lnTo>
                  <a:lnTo>
                    <a:pt x="885748" y="546100"/>
                  </a:lnTo>
                  <a:lnTo>
                    <a:pt x="885748" y="444500"/>
                  </a:lnTo>
                  <a:lnTo>
                    <a:pt x="991793" y="444500"/>
                  </a:lnTo>
                  <a:lnTo>
                    <a:pt x="991793" y="431800"/>
                  </a:lnTo>
                  <a:lnTo>
                    <a:pt x="880211" y="431800"/>
                  </a:lnTo>
                  <a:lnTo>
                    <a:pt x="880211" y="444500"/>
                  </a:lnTo>
                  <a:lnTo>
                    <a:pt x="880211" y="546100"/>
                  </a:lnTo>
                  <a:lnTo>
                    <a:pt x="880211" y="558800"/>
                  </a:lnTo>
                  <a:lnTo>
                    <a:pt x="880211" y="876300"/>
                  </a:lnTo>
                  <a:lnTo>
                    <a:pt x="880211" y="889000"/>
                  </a:lnTo>
                  <a:lnTo>
                    <a:pt x="880211" y="990600"/>
                  </a:lnTo>
                  <a:lnTo>
                    <a:pt x="774179" y="990600"/>
                  </a:lnTo>
                  <a:lnTo>
                    <a:pt x="774179" y="889000"/>
                  </a:lnTo>
                  <a:lnTo>
                    <a:pt x="880211" y="889000"/>
                  </a:lnTo>
                  <a:lnTo>
                    <a:pt x="880211" y="876300"/>
                  </a:lnTo>
                  <a:lnTo>
                    <a:pt x="774179" y="876300"/>
                  </a:lnTo>
                  <a:lnTo>
                    <a:pt x="774179" y="558800"/>
                  </a:lnTo>
                  <a:lnTo>
                    <a:pt x="880211" y="558800"/>
                  </a:lnTo>
                  <a:lnTo>
                    <a:pt x="880211" y="546100"/>
                  </a:lnTo>
                  <a:lnTo>
                    <a:pt x="774179" y="546100"/>
                  </a:lnTo>
                  <a:lnTo>
                    <a:pt x="774179" y="444500"/>
                  </a:lnTo>
                  <a:lnTo>
                    <a:pt x="880211" y="444500"/>
                  </a:lnTo>
                  <a:lnTo>
                    <a:pt x="880211" y="431800"/>
                  </a:lnTo>
                  <a:lnTo>
                    <a:pt x="768642" y="431800"/>
                  </a:lnTo>
                  <a:lnTo>
                    <a:pt x="768642" y="444500"/>
                  </a:lnTo>
                  <a:lnTo>
                    <a:pt x="768642" y="546100"/>
                  </a:lnTo>
                  <a:lnTo>
                    <a:pt x="768642" y="558800"/>
                  </a:lnTo>
                  <a:lnTo>
                    <a:pt x="768642" y="876300"/>
                  </a:lnTo>
                  <a:lnTo>
                    <a:pt x="768642" y="889000"/>
                  </a:lnTo>
                  <a:lnTo>
                    <a:pt x="768642" y="990600"/>
                  </a:lnTo>
                  <a:lnTo>
                    <a:pt x="662597" y="990600"/>
                  </a:lnTo>
                  <a:lnTo>
                    <a:pt x="662597" y="889000"/>
                  </a:lnTo>
                  <a:lnTo>
                    <a:pt x="768642" y="889000"/>
                  </a:lnTo>
                  <a:lnTo>
                    <a:pt x="768642" y="876300"/>
                  </a:lnTo>
                  <a:lnTo>
                    <a:pt x="662597" y="876300"/>
                  </a:lnTo>
                  <a:lnTo>
                    <a:pt x="662597" y="558800"/>
                  </a:lnTo>
                  <a:lnTo>
                    <a:pt x="768642" y="558800"/>
                  </a:lnTo>
                  <a:lnTo>
                    <a:pt x="768642" y="546100"/>
                  </a:lnTo>
                  <a:lnTo>
                    <a:pt x="662597" y="546100"/>
                  </a:lnTo>
                  <a:lnTo>
                    <a:pt x="662597" y="444500"/>
                  </a:lnTo>
                  <a:lnTo>
                    <a:pt x="768642" y="444500"/>
                  </a:lnTo>
                  <a:lnTo>
                    <a:pt x="768642" y="431800"/>
                  </a:lnTo>
                  <a:lnTo>
                    <a:pt x="662597" y="431800"/>
                  </a:lnTo>
                  <a:lnTo>
                    <a:pt x="662597" y="0"/>
                  </a:lnTo>
                  <a:lnTo>
                    <a:pt x="657059" y="0"/>
                  </a:lnTo>
                  <a:lnTo>
                    <a:pt x="657059" y="558800"/>
                  </a:lnTo>
                  <a:lnTo>
                    <a:pt x="657059" y="876300"/>
                  </a:lnTo>
                  <a:lnTo>
                    <a:pt x="657059" y="889000"/>
                  </a:lnTo>
                  <a:lnTo>
                    <a:pt x="657059" y="990600"/>
                  </a:lnTo>
                  <a:lnTo>
                    <a:pt x="551027" y="990600"/>
                  </a:lnTo>
                  <a:lnTo>
                    <a:pt x="551027" y="889000"/>
                  </a:lnTo>
                  <a:lnTo>
                    <a:pt x="657059" y="889000"/>
                  </a:lnTo>
                  <a:lnTo>
                    <a:pt x="657059" y="876300"/>
                  </a:lnTo>
                  <a:lnTo>
                    <a:pt x="551027" y="876300"/>
                  </a:lnTo>
                  <a:lnTo>
                    <a:pt x="551027" y="558800"/>
                  </a:lnTo>
                  <a:lnTo>
                    <a:pt x="657059" y="558800"/>
                  </a:lnTo>
                  <a:lnTo>
                    <a:pt x="657059" y="0"/>
                  </a:lnTo>
                  <a:lnTo>
                    <a:pt x="657047" y="431800"/>
                  </a:lnTo>
                  <a:lnTo>
                    <a:pt x="657047" y="444500"/>
                  </a:lnTo>
                  <a:lnTo>
                    <a:pt x="657047" y="546100"/>
                  </a:lnTo>
                  <a:lnTo>
                    <a:pt x="551014" y="546100"/>
                  </a:lnTo>
                  <a:lnTo>
                    <a:pt x="551014" y="444500"/>
                  </a:lnTo>
                  <a:lnTo>
                    <a:pt x="657047" y="444500"/>
                  </a:lnTo>
                  <a:lnTo>
                    <a:pt x="657047" y="431800"/>
                  </a:lnTo>
                  <a:lnTo>
                    <a:pt x="551014" y="431800"/>
                  </a:lnTo>
                  <a:lnTo>
                    <a:pt x="551014" y="0"/>
                  </a:lnTo>
                  <a:lnTo>
                    <a:pt x="545477" y="0"/>
                  </a:lnTo>
                  <a:lnTo>
                    <a:pt x="545477" y="990600"/>
                  </a:lnTo>
                  <a:lnTo>
                    <a:pt x="439445" y="990600"/>
                  </a:lnTo>
                  <a:lnTo>
                    <a:pt x="439445" y="889000"/>
                  </a:lnTo>
                  <a:lnTo>
                    <a:pt x="545477" y="889000"/>
                  </a:lnTo>
                  <a:lnTo>
                    <a:pt x="545477" y="876300"/>
                  </a:lnTo>
                  <a:lnTo>
                    <a:pt x="439445" y="876300"/>
                  </a:lnTo>
                  <a:lnTo>
                    <a:pt x="439445" y="558800"/>
                  </a:lnTo>
                  <a:lnTo>
                    <a:pt x="545477" y="558800"/>
                  </a:lnTo>
                  <a:lnTo>
                    <a:pt x="545477" y="546100"/>
                  </a:lnTo>
                  <a:lnTo>
                    <a:pt x="439445" y="546100"/>
                  </a:lnTo>
                  <a:lnTo>
                    <a:pt x="439445" y="444500"/>
                  </a:lnTo>
                  <a:lnTo>
                    <a:pt x="545477" y="444500"/>
                  </a:lnTo>
                  <a:lnTo>
                    <a:pt x="545477" y="431800"/>
                  </a:lnTo>
                  <a:lnTo>
                    <a:pt x="439445" y="431800"/>
                  </a:lnTo>
                  <a:lnTo>
                    <a:pt x="439445" y="0"/>
                  </a:lnTo>
                  <a:lnTo>
                    <a:pt x="433908" y="0"/>
                  </a:lnTo>
                  <a:lnTo>
                    <a:pt x="433908" y="431800"/>
                  </a:lnTo>
                  <a:lnTo>
                    <a:pt x="433908" y="444500"/>
                  </a:lnTo>
                  <a:lnTo>
                    <a:pt x="433908" y="546100"/>
                  </a:lnTo>
                  <a:lnTo>
                    <a:pt x="433908" y="558800"/>
                  </a:lnTo>
                  <a:lnTo>
                    <a:pt x="433895" y="876300"/>
                  </a:lnTo>
                  <a:lnTo>
                    <a:pt x="433895" y="889000"/>
                  </a:lnTo>
                  <a:lnTo>
                    <a:pt x="433895" y="990600"/>
                  </a:lnTo>
                  <a:lnTo>
                    <a:pt x="327863" y="990600"/>
                  </a:lnTo>
                  <a:lnTo>
                    <a:pt x="327863" y="889000"/>
                  </a:lnTo>
                  <a:lnTo>
                    <a:pt x="433895" y="889000"/>
                  </a:lnTo>
                  <a:lnTo>
                    <a:pt x="433895" y="876300"/>
                  </a:lnTo>
                  <a:lnTo>
                    <a:pt x="327863" y="876300"/>
                  </a:lnTo>
                  <a:lnTo>
                    <a:pt x="327875" y="558800"/>
                  </a:lnTo>
                  <a:lnTo>
                    <a:pt x="433908" y="558800"/>
                  </a:lnTo>
                  <a:lnTo>
                    <a:pt x="433908" y="546100"/>
                  </a:lnTo>
                  <a:lnTo>
                    <a:pt x="327875" y="546100"/>
                  </a:lnTo>
                  <a:lnTo>
                    <a:pt x="327875" y="444500"/>
                  </a:lnTo>
                  <a:lnTo>
                    <a:pt x="433908" y="444500"/>
                  </a:lnTo>
                  <a:lnTo>
                    <a:pt x="433908" y="431800"/>
                  </a:lnTo>
                  <a:lnTo>
                    <a:pt x="327875" y="431800"/>
                  </a:lnTo>
                  <a:lnTo>
                    <a:pt x="327875" y="0"/>
                  </a:lnTo>
                  <a:lnTo>
                    <a:pt x="322326" y="0"/>
                  </a:lnTo>
                  <a:lnTo>
                    <a:pt x="322326" y="990600"/>
                  </a:lnTo>
                  <a:lnTo>
                    <a:pt x="216281" y="990600"/>
                  </a:lnTo>
                  <a:lnTo>
                    <a:pt x="216281" y="889000"/>
                  </a:lnTo>
                  <a:lnTo>
                    <a:pt x="322326" y="889000"/>
                  </a:lnTo>
                  <a:lnTo>
                    <a:pt x="322326" y="876300"/>
                  </a:lnTo>
                  <a:lnTo>
                    <a:pt x="216281" y="876300"/>
                  </a:lnTo>
                  <a:lnTo>
                    <a:pt x="216281" y="558800"/>
                  </a:lnTo>
                  <a:lnTo>
                    <a:pt x="322326" y="558800"/>
                  </a:lnTo>
                  <a:lnTo>
                    <a:pt x="322326" y="546100"/>
                  </a:lnTo>
                  <a:lnTo>
                    <a:pt x="216281" y="546100"/>
                  </a:lnTo>
                  <a:lnTo>
                    <a:pt x="216281" y="444500"/>
                  </a:lnTo>
                  <a:lnTo>
                    <a:pt x="322326" y="444500"/>
                  </a:lnTo>
                  <a:lnTo>
                    <a:pt x="322326" y="431800"/>
                  </a:lnTo>
                  <a:lnTo>
                    <a:pt x="216281" y="431800"/>
                  </a:lnTo>
                  <a:lnTo>
                    <a:pt x="216281" y="0"/>
                  </a:lnTo>
                  <a:lnTo>
                    <a:pt x="210743" y="0"/>
                  </a:lnTo>
                  <a:lnTo>
                    <a:pt x="210743" y="990600"/>
                  </a:lnTo>
                  <a:lnTo>
                    <a:pt x="104698" y="990600"/>
                  </a:lnTo>
                  <a:lnTo>
                    <a:pt x="104698" y="889000"/>
                  </a:lnTo>
                  <a:lnTo>
                    <a:pt x="210743" y="889000"/>
                  </a:lnTo>
                  <a:lnTo>
                    <a:pt x="210743" y="876300"/>
                  </a:lnTo>
                  <a:lnTo>
                    <a:pt x="104698" y="876300"/>
                  </a:lnTo>
                  <a:lnTo>
                    <a:pt x="104698" y="558800"/>
                  </a:lnTo>
                  <a:lnTo>
                    <a:pt x="210743" y="558800"/>
                  </a:lnTo>
                  <a:lnTo>
                    <a:pt x="210743" y="546100"/>
                  </a:lnTo>
                  <a:lnTo>
                    <a:pt x="104698" y="546100"/>
                  </a:lnTo>
                  <a:lnTo>
                    <a:pt x="104698" y="444500"/>
                  </a:lnTo>
                  <a:lnTo>
                    <a:pt x="210743" y="444500"/>
                  </a:lnTo>
                  <a:lnTo>
                    <a:pt x="210743" y="431800"/>
                  </a:lnTo>
                  <a:lnTo>
                    <a:pt x="104698" y="431800"/>
                  </a:lnTo>
                  <a:lnTo>
                    <a:pt x="104698" y="0"/>
                  </a:lnTo>
                  <a:lnTo>
                    <a:pt x="99161" y="0"/>
                  </a:lnTo>
                  <a:lnTo>
                    <a:pt x="99161" y="431800"/>
                  </a:lnTo>
                  <a:lnTo>
                    <a:pt x="0" y="431800"/>
                  </a:lnTo>
                  <a:lnTo>
                    <a:pt x="0" y="444500"/>
                  </a:lnTo>
                  <a:lnTo>
                    <a:pt x="99161" y="444500"/>
                  </a:lnTo>
                  <a:lnTo>
                    <a:pt x="99161" y="546100"/>
                  </a:lnTo>
                  <a:lnTo>
                    <a:pt x="0" y="546100"/>
                  </a:lnTo>
                  <a:lnTo>
                    <a:pt x="1231" y="558800"/>
                  </a:lnTo>
                  <a:lnTo>
                    <a:pt x="99161" y="558800"/>
                  </a:lnTo>
                  <a:lnTo>
                    <a:pt x="99161" y="876300"/>
                  </a:lnTo>
                  <a:lnTo>
                    <a:pt x="1231" y="876300"/>
                  </a:lnTo>
                  <a:lnTo>
                    <a:pt x="0" y="889000"/>
                  </a:lnTo>
                  <a:lnTo>
                    <a:pt x="99161" y="889000"/>
                  </a:lnTo>
                  <a:lnTo>
                    <a:pt x="99161" y="990600"/>
                  </a:lnTo>
                  <a:lnTo>
                    <a:pt x="0" y="990600"/>
                  </a:lnTo>
                  <a:lnTo>
                    <a:pt x="0" y="1003300"/>
                  </a:lnTo>
                  <a:lnTo>
                    <a:pt x="2219147" y="1003300"/>
                  </a:lnTo>
                  <a:lnTo>
                    <a:pt x="2219147" y="1092200"/>
                  </a:lnTo>
                  <a:lnTo>
                    <a:pt x="2224684" y="1092200"/>
                  </a:lnTo>
                  <a:lnTo>
                    <a:pt x="2224684" y="1003300"/>
                  </a:lnTo>
                  <a:lnTo>
                    <a:pt x="2323858" y="1003300"/>
                  </a:lnTo>
                  <a:lnTo>
                    <a:pt x="2323858" y="990600"/>
                  </a:lnTo>
                  <a:lnTo>
                    <a:pt x="2224684" y="990600"/>
                  </a:lnTo>
                  <a:lnTo>
                    <a:pt x="2224684" y="889000"/>
                  </a:lnTo>
                  <a:lnTo>
                    <a:pt x="2323858" y="889000"/>
                  </a:lnTo>
                  <a:lnTo>
                    <a:pt x="2322614" y="876300"/>
                  </a:lnTo>
                  <a:lnTo>
                    <a:pt x="2224684" y="876300"/>
                  </a:lnTo>
                  <a:lnTo>
                    <a:pt x="2224684" y="558800"/>
                  </a:lnTo>
                  <a:lnTo>
                    <a:pt x="2322614" y="558800"/>
                  </a:lnTo>
                  <a:lnTo>
                    <a:pt x="2323858" y="546100"/>
                  </a:lnTo>
                  <a:lnTo>
                    <a:pt x="2224684" y="546100"/>
                  </a:lnTo>
                  <a:lnTo>
                    <a:pt x="2224684" y="444500"/>
                  </a:lnTo>
                  <a:lnTo>
                    <a:pt x="2323858" y="444500"/>
                  </a:lnTo>
                  <a:lnTo>
                    <a:pt x="2323858" y="431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12554640" y="40829760"/>
              <a:ext cx="5824080" cy="2768760"/>
            </a:xfrm>
            <a:custGeom>
              <a:avLst/>
              <a:gdLst>
                <a:gd name="textAreaLeft" fmla="*/ 0 w 5824080"/>
                <a:gd name="textAreaRight" fmla="*/ 5824440 w 5824080"/>
                <a:gd name="textAreaTop" fmla="*/ 0 h 2768760"/>
                <a:gd name="textAreaBottom" fmla="*/ 2769120 h 2768760"/>
              </a:gdLst>
              <a:ahLst/>
              <a:cxnLst/>
              <a:rect l="textAreaLeft" t="textAreaTop" r="textAreaRight" b="textAreaBottom"/>
              <a:pathLst>
                <a:path w="2324100" h="1104900">
                  <a:moveTo>
                    <a:pt x="2323858" y="101600"/>
                  </a:moveTo>
                  <a:lnTo>
                    <a:pt x="2219147" y="101600"/>
                  </a:lnTo>
                  <a:lnTo>
                    <a:pt x="2219147" y="114300"/>
                  </a:lnTo>
                  <a:lnTo>
                    <a:pt x="2219147" y="546100"/>
                  </a:lnTo>
                  <a:lnTo>
                    <a:pt x="2219147" y="558800"/>
                  </a:lnTo>
                  <a:lnTo>
                    <a:pt x="2219147" y="660400"/>
                  </a:lnTo>
                  <a:lnTo>
                    <a:pt x="2113115" y="660400"/>
                  </a:lnTo>
                  <a:lnTo>
                    <a:pt x="2113115" y="558800"/>
                  </a:lnTo>
                  <a:lnTo>
                    <a:pt x="2219147" y="558800"/>
                  </a:lnTo>
                  <a:lnTo>
                    <a:pt x="2219147" y="546100"/>
                  </a:lnTo>
                  <a:lnTo>
                    <a:pt x="2113115" y="546100"/>
                  </a:lnTo>
                  <a:lnTo>
                    <a:pt x="2113115" y="114300"/>
                  </a:lnTo>
                  <a:lnTo>
                    <a:pt x="2219147" y="114300"/>
                  </a:lnTo>
                  <a:lnTo>
                    <a:pt x="2219147" y="101600"/>
                  </a:lnTo>
                  <a:lnTo>
                    <a:pt x="2107577" y="101600"/>
                  </a:lnTo>
                  <a:lnTo>
                    <a:pt x="2107577" y="114300"/>
                  </a:lnTo>
                  <a:lnTo>
                    <a:pt x="2107577" y="546100"/>
                  </a:lnTo>
                  <a:lnTo>
                    <a:pt x="2107577" y="558800"/>
                  </a:lnTo>
                  <a:lnTo>
                    <a:pt x="2107577" y="660400"/>
                  </a:lnTo>
                  <a:lnTo>
                    <a:pt x="2001532" y="660400"/>
                  </a:lnTo>
                  <a:lnTo>
                    <a:pt x="2001532" y="558800"/>
                  </a:lnTo>
                  <a:lnTo>
                    <a:pt x="2107577" y="558800"/>
                  </a:lnTo>
                  <a:lnTo>
                    <a:pt x="2107577" y="546100"/>
                  </a:lnTo>
                  <a:lnTo>
                    <a:pt x="2001532" y="546100"/>
                  </a:lnTo>
                  <a:lnTo>
                    <a:pt x="2001532" y="114300"/>
                  </a:lnTo>
                  <a:lnTo>
                    <a:pt x="2107577" y="114300"/>
                  </a:lnTo>
                  <a:lnTo>
                    <a:pt x="2107577" y="101600"/>
                  </a:lnTo>
                  <a:lnTo>
                    <a:pt x="1995995" y="101600"/>
                  </a:lnTo>
                  <a:lnTo>
                    <a:pt x="1995995" y="114300"/>
                  </a:lnTo>
                  <a:lnTo>
                    <a:pt x="1995995" y="546100"/>
                  </a:lnTo>
                  <a:lnTo>
                    <a:pt x="1995995" y="558800"/>
                  </a:lnTo>
                  <a:lnTo>
                    <a:pt x="1995995" y="660400"/>
                  </a:lnTo>
                  <a:lnTo>
                    <a:pt x="1889950" y="660400"/>
                  </a:lnTo>
                  <a:lnTo>
                    <a:pt x="1889950" y="558800"/>
                  </a:lnTo>
                  <a:lnTo>
                    <a:pt x="1995995" y="558800"/>
                  </a:lnTo>
                  <a:lnTo>
                    <a:pt x="1995995" y="546100"/>
                  </a:lnTo>
                  <a:lnTo>
                    <a:pt x="1889950" y="546100"/>
                  </a:lnTo>
                  <a:lnTo>
                    <a:pt x="1889950" y="114300"/>
                  </a:lnTo>
                  <a:lnTo>
                    <a:pt x="1995995" y="114300"/>
                  </a:lnTo>
                  <a:lnTo>
                    <a:pt x="1995995" y="101600"/>
                  </a:lnTo>
                  <a:lnTo>
                    <a:pt x="1884413" y="101600"/>
                  </a:lnTo>
                  <a:lnTo>
                    <a:pt x="1884413" y="114300"/>
                  </a:lnTo>
                  <a:lnTo>
                    <a:pt x="1884413" y="546100"/>
                  </a:lnTo>
                  <a:lnTo>
                    <a:pt x="1884413" y="558800"/>
                  </a:lnTo>
                  <a:lnTo>
                    <a:pt x="1884413" y="660400"/>
                  </a:lnTo>
                  <a:lnTo>
                    <a:pt x="1778381" y="660400"/>
                  </a:lnTo>
                  <a:lnTo>
                    <a:pt x="1778381" y="558800"/>
                  </a:lnTo>
                  <a:lnTo>
                    <a:pt x="1884413" y="558800"/>
                  </a:lnTo>
                  <a:lnTo>
                    <a:pt x="1884413" y="546100"/>
                  </a:lnTo>
                  <a:lnTo>
                    <a:pt x="1778381" y="546100"/>
                  </a:lnTo>
                  <a:lnTo>
                    <a:pt x="1778381" y="114300"/>
                  </a:lnTo>
                  <a:lnTo>
                    <a:pt x="1884413" y="114300"/>
                  </a:lnTo>
                  <a:lnTo>
                    <a:pt x="1884413" y="101600"/>
                  </a:lnTo>
                  <a:lnTo>
                    <a:pt x="1772831" y="101600"/>
                  </a:lnTo>
                  <a:lnTo>
                    <a:pt x="1772831" y="114300"/>
                  </a:lnTo>
                  <a:lnTo>
                    <a:pt x="1772831" y="546100"/>
                  </a:lnTo>
                  <a:lnTo>
                    <a:pt x="1772831" y="558800"/>
                  </a:lnTo>
                  <a:lnTo>
                    <a:pt x="1772831" y="660400"/>
                  </a:lnTo>
                  <a:lnTo>
                    <a:pt x="1666798" y="660400"/>
                  </a:lnTo>
                  <a:lnTo>
                    <a:pt x="1666798" y="558800"/>
                  </a:lnTo>
                  <a:lnTo>
                    <a:pt x="1772831" y="558800"/>
                  </a:lnTo>
                  <a:lnTo>
                    <a:pt x="1772831" y="546100"/>
                  </a:lnTo>
                  <a:lnTo>
                    <a:pt x="1666798" y="546100"/>
                  </a:lnTo>
                  <a:lnTo>
                    <a:pt x="1666798" y="114300"/>
                  </a:lnTo>
                  <a:lnTo>
                    <a:pt x="1772831" y="114300"/>
                  </a:lnTo>
                  <a:lnTo>
                    <a:pt x="1772831" y="101600"/>
                  </a:lnTo>
                  <a:lnTo>
                    <a:pt x="1661261" y="101600"/>
                  </a:lnTo>
                  <a:lnTo>
                    <a:pt x="1661261" y="114300"/>
                  </a:lnTo>
                  <a:lnTo>
                    <a:pt x="1661261" y="546100"/>
                  </a:lnTo>
                  <a:lnTo>
                    <a:pt x="1661261" y="558800"/>
                  </a:lnTo>
                  <a:lnTo>
                    <a:pt x="1661261" y="660400"/>
                  </a:lnTo>
                  <a:lnTo>
                    <a:pt x="1555229" y="660400"/>
                  </a:lnTo>
                  <a:lnTo>
                    <a:pt x="1555229" y="558800"/>
                  </a:lnTo>
                  <a:lnTo>
                    <a:pt x="1661261" y="558800"/>
                  </a:lnTo>
                  <a:lnTo>
                    <a:pt x="1661261" y="546100"/>
                  </a:lnTo>
                  <a:lnTo>
                    <a:pt x="1555229" y="546100"/>
                  </a:lnTo>
                  <a:lnTo>
                    <a:pt x="1555229" y="114300"/>
                  </a:lnTo>
                  <a:lnTo>
                    <a:pt x="1661261" y="114300"/>
                  </a:lnTo>
                  <a:lnTo>
                    <a:pt x="1661261" y="101600"/>
                  </a:lnTo>
                  <a:lnTo>
                    <a:pt x="1549679" y="101600"/>
                  </a:lnTo>
                  <a:lnTo>
                    <a:pt x="1549679" y="114300"/>
                  </a:lnTo>
                  <a:lnTo>
                    <a:pt x="1549679" y="546100"/>
                  </a:lnTo>
                  <a:lnTo>
                    <a:pt x="1549679" y="558800"/>
                  </a:lnTo>
                  <a:lnTo>
                    <a:pt x="1549679" y="660400"/>
                  </a:lnTo>
                  <a:lnTo>
                    <a:pt x="1443647" y="660400"/>
                  </a:lnTo>
                  <a:lnTo>
                    <a:pt x="1443647" y="558800"/>
                  </a:lnTo>
                  <a:lnTo>
                    <a:pt x="1549679" y="558800"/>
                  </a:lnTo>
                  <a:lnTo>
                    <a:pt x="1549679" y="546100"/>
                  </a:lnTo>
                  <a:lnTo>
                    <a:pt x="1443647" y="546100"/>
                  </a:lnTo>
                  <a:lnTo>
                    <a:pt x="1443647" y="114300"/>
                  </a:lnTo>
                  <a:lnTo>
                    <a:pt x="1549679" y="114300"/>
                  </a:lnTo>
                  <a:lnTo>
                    <a:pt x="1549679" y="101600"/>
                  </a:lnTo>
                  <a:lnTo>
                    <a:pt x="1443647" y="101600"/>
                  </a:lnTo>
                  <a:lnTo>
                    <a:pt x="1443647" y="0"/>
                  </a:lnTo>
                  <a:lnTo>
                    <a:pt x="1438109" y="0"/>
                  </a:lnTo>
                  <a:lnTo>
                    <a:pt x="1438109" y="101600"/>
                  </a:lnTo>
                  <a:lnTo>
                    <a:pt x="1438109" y="114300"/>
                  </a:lnTo>
                  <a:lnTo>
                    <a:pt x="1438097" y="546100"/>
                  </a:lnTo>
                  <a:lnTo>
                    <a:pt x="1438097" y="558800"/>
                  </a:lnTo>
                  <a:lnTo>
                    <a:pt x="1438097" y="660400"/>
                  </a:lnTo>
                  <a:lnTo>
                    <a:pt x="1332064" y="660400"/>
                  </a:lnTo>
                  <a:lnTo>
                    <a:pt x="1332064" y="558800"/>
                  </a:lnTo>
                  <a:lnTo>
                    <a:pt x="1438097" y="558800"/>
                  </a:lnTo>
                  <a:lnTo>
                    <a:pt x="1438097" y="546100"/>
                  </a:lnTo>
                  <a:lnTo>
                    <a:pt x="1332064" y="546100"/>
                  </a:lnTo>
                  <a:lnTo>
                    <a:pt x="1332064" y="114300"/>
                  </a:lnTo>
                  <a:lnTo>
                    <a:pt x="1438109" y="114300"/>
                  </a:lnTo>
                  <a:lnTo>
                    <a:pt x="1438109" y="101600"/>
                  </a:lnTo>
                  <a:lnTo>
                    <a:pt x="1332064" y="101600"/>
                  </a:lnTo>
                  <a:lnTo>
                    <a:pt x="1332064" y="0"/>
                  </a:lnTo>
                  <a:lnTo>
                    <a:pt x="1326527" y="0"/>
                  </a:lnTo>
                  <a:lnTo>
                    <a:pt x="1326527" y="660400"/>
                  </a:lnTo>
                  <a:lnTo>
                    <a:pt x="1220495" y="660400"/>
                  </a:lnTo>
                  <a:lnTo>
                    <a:pt x="1220495" y="558800"/>
                  </a:lnTo>
                  <a:lnTo>
                    <a:pt x="1326527" y="558800"/>
                  </a:lnTo>
                  <a:lnTo>
                    <a:pt x="1326527" y="546100"/>
                  </a:lnTo>
                  <a:lnTo>
                    <a:pt x="1220495" y="546100"/>
                  </a:lnTo>
                  <a:lnTo>
                    <a:pt x="1220495" y="114300"/>
                  </a:lnTo>
                  <a:lnTo>
                    <a:pt x="1326527" y="114300"/>
                  </a:lnTo>
                  <a:lnTo>
                    <a:pt x="1326527" y="101600"/>
                  </a:lnTo>
                  <a:lnTo>
                    <a:pt x="1220495" y="101600"/>
                  </a:lnTo>
                  <a:lnTo>
                    <a:pt x="1220495" y="0"/>
                  </a:lnTo>
                  <a:lnTo>
                    <a:pt x="1214945" y="0"/>
                  </a:lnTo>
                  <a:lnTo>
                    <a:pt x="1214945" y="660400"/>
                  </a:lnTo>
                  <a:lnTo>
                    <a:pt x="1108900" y="660400"/>
                  </a:lnTo>
                  <a:lnTo>
                    <a:pt x="1108900" y="558800"/>
                  </a:lnTo>
                  <a:lnTo>
                    <a:pt x="1214945" y="558800"/>
                  </a:lnTo>
                  <a:lnTo>
                    <a:pt x="1214945" y="546100"/>
                  </a:lnTo>
                  <a:lnTo>
                    <a:pt x="1108900" y="546100"/>
                  </a:lnTo>
                  <a:lnTo>
                    <a:pt x="1108900" y="114300"/>
                  </a:lnTo>
                  <a:lnTo>
                    <a:pt x="1214945" y="114300"/>
                  </a:lnTo>
                  <a:lnTo>
                    <a:pt x="1214945" y="101600"/>
                  </a:lnTo>
                  <a:lnTo>
                    <a:pt x="1108900" y="101600"/>
                  </a:lnTo>
                  <a:lnTo>
                    <a:pt x="1108900" y="0"/>
                  </a:lnTo>
                  <a:lnTo>
                    <a:pt x="1103363" y="0"/>
                  </a:lnTo>
                  <a:lnTo>
                    <a:pt x="1103363" y="660400"/>
                  </a:lnTo>
                  <a:lnTo>
                    <a:pt x="997331" y="660400"/>
                  </a:lnTo>
                  <a:lnTo>
                    <a:pt x="997331" y="558800"/>
                  </a:lnTo>
                  <a:lnTo>
                    <a:pt x="1103363" y="558800"/>
                  </a:lnTo>
                  <a:lnTo>
                    <a:pt x="1103363" y="546100"/>
                  </a:lnTo>
                  <a:lnTo>
                    <a:pt x="997331" y="546100"/>
                  </a:lnTo>
                  <a:lnTo>
                    <a:pt x="997331" y="114300"/>
                  </a:lnTo>
                  <a:lnTo>
                    <a:pt x="1103363" y="114300"/>
                  </a:lnTo>
                  <a:lnTo>
                    <a:pt x="1103363" y="101600"/>
                  </a:lnTo>
                  <a:lnTo>
                    <a:pt x="997331" y="101600"/>
                  </a:lnTo>
                  <a:lnTo>
                    <a:pt x="997331" y="0"/>
                  </a:lnTo>
                  <a:lnTo>
                    <a:pt x="991793" y="0"/>
                  </a:lnTo>
                  <a:lnTo>
                    <a:pt x="991793" y="660400"/>
                  </a:lnTo>
                  <a:lnTo>
                    <a:pt x="885748" y="660400"/>
                  </a:lnTo>
                  <a:lnTo>
                    <a:pt x="885748" y="558800"/>
                  </a:lnTo>
                  <a:lnTo>
                    <a:pt x="991793" y="558800"/>
                  </a:lnTo>
                  <a:lnTo>
                    <a:pt x="991793" y="546100"/>
                  </a:lnTo>
                  <a:lnTo>
                    <a:pt x="885748" y="546100"/>
                  </a:lnTo>
                  <a:lnTo>
                    <a:pt x="885748" y="114300"/>
                  </a:lnTo>
                  <a:lnTo>
                    <a:pt x="991793" y="114300"/>
                  </a:lnTo>
                  <a:lnTo>
                    <a:pt x="991793" y="101600"/>
                  </a:lnTo>
                  <a:lnTo>
                    <a:pt x="885748" y="101600"/>
                  </a:lnTo>
                  <a:lnTo>
                    <a:pt x="885748" y="0"/>
                  </a:lnTo>
                  <a:lnTo>
                    <a:pt x="880211" y="0"/>
                  </a:lnTo>
                  <a:lnTo>
                    <a:pt x="880211" y="660400"/>
                  </a:lnTo>
                  <a:lnTo>
                    <a:pt x="774179" y="660400"/>
                  </a:lnTo>
                  <a:lnTo>
                    <a:pt x="774179" y="558800"/>
                  </a:lnTo>
                  <a:lnTo>
                    <a:pt x="880211" y="558800"/>
                  </a:lnTo>
                  <a:lnTo>
                    <a:pt x="880211" y="546100"/>
                  </a:lnTo>
                  <a:lnTo>
                    <a:pt x="774179" y="546100"/>
                  </a:lnTo>
                  <a:lnTo>
                    <a:pt x="774179" y="114300"/>
                  </a:lnTo>
                  <a:lnTo>
                    <a:pt x="880211" y="114300"/>
                  </a:lnTo>
                  <a:lnTo>
                    <a:pt x="880211" y="101600"/>
                  </a:lnTo>
                  <a:lnTo>
                    <a:pt x="774179" y="101600"/>
                  </a:lnTo>
                  <a:lnTo>
                    <a:pt x="774179" y="0"/>
                  </a:lnTo>
                  <a:lnTo>
                    <a:pt x="768642" y="0"/>
                  </a:lnTo>
                  <a:lnTo>
                    <a:pt x="768642" y="660400"/>
                  </a:lnTo>
                  <a:lnTo>
                    <a:pt x="662597" y="660400"/>
                  </a:lnTo>
                  <a:lnTo>
                    <a:pt x="662597" y="558800"/>
                  </a:lnTo>
                  <a:lnTo>
                    <a:pt x="768642" y="558800"/>
                  </a:lnTo>
                  <a:lnTo>
                    <a:pt x="768642" y="546100"/>
                  </a:lnTo>
                  <a:lnTo>
                    <a:pt x="662597" y="546100"/>
                  </a:lnTo>
                  <a:lnTo>
                    <a:pt x="662597" y="114300"/>
                  </a:lnTo>
                  <a:lnTo>
                    <a:pt x="768642" y="114300"/>
                  </a:lnTo>
                  <a:lnTo>
                    <a:pt x="768642" y="101600"/>
                  </a:lnTo>
                  <a:lnTo>
                    <a:pt x="662597" y="101600"/>
                  </a:lnTo>
                  <a:lnTo>
                    <a:pt x="662597" y="0"/>
                  </a:lnTo>
                  <a:lnTo>
                    <a:pt x="657047" y="0"/>
                  </a:lnTo>
                  <a:lnTo>
                    <a:pt x="657047" y="660400"/>
                  </a:lnTo>
                  <a:lnTo>
                    <a:pt x="551014" y="660400"/>
                  </a:lnTo>
                  <a:lnTo>
                    <a:pt x="551014" y="558800"/>
                  </a:lnTo>
                  <a:lnTo>
                    <a:pt x="657047" y="558800"/>
                  </a:lnTo>
                  <a:lnTo>
                    <a:pt x="657047" y="546100"/>
                  </a:lnTo>
                  <a:lnTo>
                    <a:pt x="551014" y="546100"/>
                  </a:lnTo>
                  <a:lnTo>
                    <a:pt x="551014" y="114300"/>
                  </a:lnTo>
                  <a:lnTo>
                    <a:pt x="657047" y="114300"/>
                  </a:lnTo>
                  <a:lnTo>
                    <a:pt x="657047" y="101600"/>
                  </a:lnTo>
                  <a:lnTo>
                    <a:pt x="551014" y="101600"/>
                  </a:lnTo>
                  <a:lnTo>
                    <a:pt x="551014" y="0"/>
                  </a:lnTo>
                  <a:lnTo>
                    <a:pt x="545477" y="0"/>
                  </a:lnTo>
                  <a:lnTo>
                    <a:pt x="545477" y="660400"/>
                  </a:lnTo>
                  <a:lnTo>
                    <a:pt x="439445" y="660400"/>
                  </a:lnTo>
                  <a:lnTo>
                    <a:pt x="439445" y="558800"/>
                  </a:lnTo>
                  <a:lnTo>
                    <a:pt x="545477" y="558800"/>
                  </a:lnTo>
                  <a:lnTo>
                    <a:pt x="545477" y="546100"/>
                  </a:lnTo>
                  <a:lnTo>
                    <a:pt x="439445" y="546100"/>
                  </a:lnTo>
                  <a:lnTo>
                    <a:pt x="439445" y="114300"/>
                  </a:lnTo>
                  <a:lnTo>
                    <a:pt x="545477" y="114300"/>
                  </a:lnTo>
                  <a:lnTo>
                    <a:pt x="545477" y="101600"/>
                  </a:lnTo>
                  <a:lnTo>
                    <a:pt x="439445" y="101600"/>
                  </a:lnTo>
                  <a:lnTo>
                    <a:pt x="439445" y="0"/>
                  </a:lnTo>
                  <a:lnTo>
                    <a:pt x="433908" y="0"/>
                  </a:lnTo>
                  <a:lnTo>
                    <a:pt x="433908" y="660400"/>
                  </a:lnTo>
                  <a:lnTo>
                    <a:pt x="327875" y="660400"/>
                  </a:lnTo>
                  <a:lnTo>
                    <a:pt x="327875" y="558800"/>
                  </a:lnTo>
                  <a:lnTo>
                    <a:pt x="433908" y="558800"/>
                  </a:lnTo>
                  <a:lnTo>
                    <a:pt x="433908" y="546100"/>
                  </a:lnTo>
                  <a:lnTo>
                    <a:pt x="327875" y="546100"/>
                  </a:lnTo>
                  <a:lnTo>
                    <a:pt x="327875" y="114300"/>
                  </a:lnTo>
                  <a:lnTo>
                    <a:pt x="433908" y="114300"/>
                  </a:lnTo>
                  <a:lnTo>
                    <a:pt x="433908" y="101600"/>
                  </a:lnTo>
                  <a:lnTo>
                    <a:pt x="327875" y="101600"/>
                  </a:lnTo>
                  <a:lnTo>
                    <a:pt x="327875" y="0"/>
                  </a:lnTo>
                  <a:lnTo>
                    <a:pt x="322326" y="0"/>
                  </a:lnTo>
                  <a:lnTo>
                    <a:pt x="322326" y="660400"/>
                  </a:lnTo>
                  <a:lnTo>
                    <a:pt x="216281" y="660400"/>
                  </a:lnTo>
                  <a:lnTo>
                    <a:pt x="216281" y="558800"/>
                  </a:lnTo>
                  <a:lnTo>
                    <a:pt x="322326" y="558800"/>
                  </a:lnTo>
                  <a:lnTo>
                    <a:pt x="322326" y="546100"/>
                  </a:lnTo>
                  <a:lnTo>
                    <a:pt x="216281" y="546100"/>
                  </a:lnTo>
                  <a:lnTo>
                    <a:pt x="216281" y="114300"/>
                  </a:lnTo>
                  <a:lnTo>
                    <a:pt x="322326" y="114300"/>
                  </a:lnTo>
                  <a:lnTo>
                    <a:pt x="322326" y="101600"/>
                  </a:lnTo>
                  <a:lnTo>
                    <a:pt x="216281" y="101600"/>
                  </a:lnTo>
                  <a:lnTo>
                    <a:pt x="216281" y="0"/>
                  </a:lnTo>
                  <a:lnTo>
                    <a:pt x="210743" y="0"/>
                  </a:lnTo>
                  <a:lnTo>
                    <a:pt x="210743" y="660400"/>
                  </a:lnTo>
                  <a:lnTo>
                    <a:pt x="104698" y="660400"/>
                  </a:lnTo>
                  <a:lnTo>
                    <a:pt x="104698" y="558800"/>
                  </a:lnTo>
                  <a:lnTo>
                    <a:pt x="210743" y="558800"/>
                  </a:lnTo>
                  <a:lnTo>
                    <a:pt x="210743" y="546100"/>
                  </a:lnTo>
                  <a:lnTo>
                    <a:pt x="104698" y="546100"/>
                  </a:lnTo>
                  <a:lnTo>
                    <a:pt x="104698" y="114300"/>
                  </a:lnTo>
                  <a:lnTo>
                    <a:pt x="210743" y="114300"/>
                  </a:lnTo>
                  <a:lnTo>
                    <a:pt x="210743" y="101600"/>
                  </a:lnTo>
                  <a:lnTo>
                    <a:pt x="104698" y="101600"/>
                  </a:lnTo>
                  <a:lnTo>
                    <a:pt x="104698" y="0"/>
                  </a:lnTo>
                  <a:lnTo>
                    <a:pt x="99161" y="0"/>
                  </a:lnTo>
                  <a:lnTo>
                    <a:pt x="99161" y="101600"/>
                  </a:lnTo>
                  <a:lnTo>
                    <a:pt x="0" y="101600"/>
                  </a:lnTo>
                  <a:lnTo>
                    <a:pt x="0" y="114300"/>
                  </a:lnTo>
                  <a:lnTo>
                    <a:pt x="99161" y="114300"/>
                  </a:lnTo>
                  <a:lnTo>
                    <a:pt x="99161" y="546100"/>
                  </a:lnTo>
                  <a:lnTo>
                    <a:pt x="0" y="546100"/>
                  </a:lnTo>
                  <a:lnTo>
                    <a:pt x="0" y="558800"/>
                  </a:lnTo>
                  <a:lnTo>
                    <a:pt x="99161" y="558800"/>
                  </a:lnTo>
                  <a:lnTo>
                    <a:pt x="99161" y="660400"/>
                  </a:lnTo>
                  <a:lnTo>
                    <a:pt x="0" y="660400"/>
                  </a:lnTo>
                  <a:lnTo>
                    <a:pt x="0" y="673100"/>
                  </a:lnTo>
                  <a:lnTo>
                    <a:pt x="657047" y="673100"/>
                  </a:lnTo>
                  <a:lnTo>
                    <a:pt x="657047" y="1104900"/>
                  </a:lnTo>
                  <a:lnTo>
                    <a:pt x="662597" y="1104900"/>
                  </a:lnTo>
                  <a:lnTo>
                    <a:pt x="662597" y="673100"/>
                  </a:lnTo>
                  <a:lnTo>
                    <a:pt x="768642" y="673100"/>
                  </a:lnTo>
                  <a:lnTo>
                    <a:pt x="768642" y="1104900"/>
                  </a:lnTo>
                  <a:lnTo>
                    <a:pt x="774179" y="1104900"/>
                  </a:lnTo>
                  <a:lnTo>
                    <a:pt x="774179" y="673100"/>
                  </a:lnTo>
                  <a:lnTo>
                    <a:pt x="880211" y="673100"/>
                  </a:lnTo>
                  <a:lnTo>
                    <a:pt x="880211" y="1104900"/>
                  </a:lnTo>
                  <a:lnTo>
                    <a:pt x="885748" y="1104900"/>
                  </a:lnTo>
                  <a:lnTo>
                    <a:pt x="885748" y="673100"/>
                  </a:lnTo>
                  <a:lnTo>
                    <a:pt x="991793" y="673100"/>
                  </a:lnTo>
                  <a:lnTo>
                    <a:pt x="991793" y="1104900"/>
                  </a:lnTo>
                  <a:lnTo>
                    <a:pt x="997331" y="1104900"/>
                  </a:lnTo>
                  <a:lnTo>
                    <a:pt x="997331" y="673100"/>
                  </a:lnTo>
                  <a:lnTo>
                    <a:pt x="1103363" y="673100"/>
                  </a:lnTo>
                  <a:lnTo>
                    <a:pt x="1103363" y="1104900"/>
                  </a:lnTo>
                  <a:lnTo>
                    <a:pt x="1108900" y="1104900"/>
                  </a:lnTo>
                  <a:lnTo>
                    <a:pt x="1108900" y="673100"/>
                  </a:lnTo>
                  <a:lnTo>
                    <a:pt x="1214945" y="673100"/>
                  </a:lnTo>
                  <a:lnTo>
                    <a:pt x="1214945" y="1104900"/>
                  </a:lnTo>
                  <a:lnTo>
                    <a:pt x="1220495" y="1104900"/>
                  </a:lnTo>
                  <a:lnTo>
                    <a:pt x="1220495" y="673100"/>
                  </a:lnTo>
                  <a:lnTo>
                    <a:pt x="1326527" y="673100"/>
                  </a:lnTo>
                  <a:lnTo>
                    <a:pt x="1326527" y="1104900"/>
                  </a:lnTo>
                  <a:lnTo>
                    <a:pt x="1332064" y="1104900"/>
                  </a:lnTo>
                  <a:lnTo>
                    <a:pt x="1332064" y="673100"/>
                  </a:lnTo>
                  <a:lnTo>
                    <a:pt x="1438097" y="673100"/>
                  </a:lnTo>
                  <a:lnTo>
                    <a:pt x="1438097" y="1104900"/>
                  </a:lnTo>
                  <a:lnTo>
                    <a:pt x="1443647" y="1104900"/>
                  </a:lnTo>
                  <a:lnTo>
                    <a:pt x="1443647" y="673100"/>
                  </a:lnTo>
                  <a:lnTo>
                    <a:pt x="1549679" y="673100"/>
                  </a:lnTo>
                  <a:lnTo>
                    <a:pt x="1549679" y="1104900"/>
                  </a:lnTo>
                  <a:lnTo>
                    <a:pt x="1555229" y="1104900"/>
                  </a:lnTo>
                  <a:lnTo>
                    <a:pt x="1555229" y="673100"/>
                  </a:lnTo>
                  <a:lnTo>
                    <a:pt x="1661261" y="673100"/>
                  </a:lnTo>
                  <a:lnTo>
                    <a:pt x="1661261" y="1104900"/>
                  </a:lnTo>
                  <a:lnTo>
                    <a:pt x="1666798" y="1104900"/>
                  </a:lnTo>
                  <a:lnTo>
                    <a:pt x="1666798" y="673100"/>
                  </a:lnTo>
                  <a:lnTo>
                    <a:pt x="1772831" y="673100"/>
                  </a:lnTo>
                  <a:lnTo>
                    <a:pt x="1772831" y="1104900"/>
                  </a:lnTo>
                  <a:lnTo>
                    <a:pt x="1778381" y="1104900"/>
                  </a:lnTo>
                  <a:lnTo>
                    <a:pt x="1778381" y="673100"/>
                  </a:lnTo>
                  <a:lnTo>
                    <a:pt x="1884413" y="673100"/>
                  </a:lnTo>
                  <a:lnTo>
                    <a:pt x="1884413" y="1104900"/>
                  </a:lnTo>
                  <a:lnTo>
                    <a:pt x="1889950" y="1104900"/>
                  </a:lnTo>
                  <a:lnTo>
                    <a:pt x="1889950" y="673100"/>
                  </a:lnTo>
                  <a:lnTo>
                    <a:pt x="1995995" y="673100"/>
                  </a:lnTo>
                  <a:lnTo>
                    <a:pt x="1995995" y="1104900"/>
                  </a:lnTo>
                  <a:lnTo>
                    <a:pt x="2001532" y="1104900"/>
                  </a:lnTo>
                  <a:lnTo>
                    <a:pt x="2001532" y="673100"/>
                  </a:lnTo>
                  <a:lnTo>
                    <a:pt x="2107577" y="673100"/>
                  </a:lnTo>
                  <a:lnTo>
                    <a:pt x="2107577" y="1104900"/>
                  </a:lnTo>
                  <a:lnTo>
                    <a:pt x="2113115" y="1104900"/>
                  </a:lnTo>
                  <a:lnTo>
                    <a:pt x="2113115" y="673100"/>
                  </a:lnTo>
                  <a:lnTo>
                    <a:pt x="2219147" y="673100"/>
                  </a:lnTo>
                  <a:lnTo>
                    <a:pt x="2219147" y="1104900"/>
                  </a:lnTo>
                  <a:lnTo>
                    <a:pt x="2224684" y="1104900"/>
                  </a:lnTo>
                  <a:lnTo>
                    <a:pt x="2224684" y="673100"/>
                  </a:lnTo>
                  <a:lnTo>
                    <a:pt x="2323858" y="673100"/>
                  </a:lnTo>
                  <a:lnTo>
                    <a:pt x="2323858" y="660400"/>
                  </a:lnTo>
                  <a:lnTo>
                    <a:pt x="2224684" y="660400"/>
                  </a:lnTo>
                  <a:lnTo>
                    <a:pt x="2224684" y="558800"/>
                  </a:lnTo>
                  <a:lnTo>
                    <a:pt x="2323858" y="558800"/>
                  </a:lnTo>
                  <a:lnTo>
                    <a:pt x="2323858" y="546100"/>
                  </a:lnTo>
                  <a:lnTo>
                    <a:pt x="2224684" y="546100"/>
                  </a:lnTo>
                  <a:lnTo>
                    <a:pt x="2224684" y="114300"/>
                  </a:lnTo>
                  <a:lnTo>
                    <a:pt x="2323858" y="114300"/>
                  </a:lnTo>
                  <a:lnTo>
                    <a:pt x="2323858" y="1016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12554640" y="39460680"/>
              <a:ext cx="5824080" cy="1622520"/>
            </a:xfrm>
            <a:custGeom>
              <a:avLst/>
              <a:gdLst>
                <a:gd name="textAreaLeft" fmla="*/ 0 w 5824080"/>
                <a:gd name="textAreaRight" fmla="*/ 5824440 w 5824080"/>
                <a:gd name="textAreaTop" fmla="*/ 0 h 1622520"/>
                <a:gd name="textAreaBottom" fmla="*/ 1622880 h 1622520"/>
              </a:gdLst>
              <a:ahLst/>
              <a:cxnLst/>
              <a:rect l="textAreaLeft" t="textAreaTop" r="textAreaRight" b="textAreaBottom"/>
              <a:pathLst>
                <a:path w="2324100" h="647700">
                  <a:moveTo>
                    <a:pt x="2323858" y="88900"/>
                  </a:moveTo>
                  <a:lnTo>
                    <a:pt x="2224684" y="88900"/>
                  </a:lnTo>
                  <a:lnTo>
                    <a:pt x="2224684" y="0"/>
                  </a:lnTo>
                  <a:lnTo>
                    <a:pt x="2219147" y="0"/>
                  </a:lnTo>
                  <a:lnTo>
                    <a:pt x="2219147" y="533400"/>
                  </a:lnTo>
                  <a:lnTo>
                    <a:pt x="2113115" y="533400"/>
                  </a:lnTo>
                  <a:lnTo>
                    <a:pt x="2113115" y="215900"/>
                  </a:lnTo>
                  <a:lnTo>
                    <a:pt x="2219147" y="215900"/>
                  </a:lnTo>
                  <a:lnTo>
                    <a:pt x="2219147" y="203200"/>
                  </a:lnTo>
                  <a:lnTo>
                    <a:pt x="2113115" y="203200"/>
                  </a:lnTo>
                  <a:lnTo>
                    <a:pt x="2113115" y="101600"/>
                  </a:lnTo>
                  <a:lnTo>
                    <a:pt x="2219147" y="101600"/>
                  </a:lnTo>
                  <a:lnTo>
                    <a:pt x="2219147" y="88900"/>
                  </a:lnTo>
                  <a:lnTo>
                    <a:pt x="2113115" y="88900"/>
                  </a:lnTo>
                  <a:lnTo>
                    <a:pt x="2113115" y="0"/>
                  </a:lnTo>
                  <a:lnTo>
                    <a:pt x="2107577" y="0"/>
                  </a:lnTo>
                  <a:lnTo>
                    <a:pt x="2107577" y="533400"/>
                  </a:lnTo>
                  <a:lnTo>
                    <a:pt x="2001532" y="533400"/>
                  </a:lnTo>
                  <a:lnTo>
                    <a:pt x="2001532" y="215900"/>
                  </a:lnTo>
                  <a:lnTo>
                    <a:pt x="2107577" y="215900"/>
                  </a:lnTo>
                  <a:lnTo>
                    <a:pt x="2107577" y="203200"/>
                  </a:lnTo>
                  <a:lnTo>
                    <a:pt x="2001532" y="203200"/>
                  </a:lnTo>
                  <a:lnTo>
                    <a:pt x="2001532" y="101600"/>
                  </a:lnTo>
                  <a:lnTo>
                    <a:pt x="2107577" y="101600"/>
                  </a:lnTo>
                  <a:lnTo>
                    <a:pt x="2107577" y="88900"/>
                  </a:lnTo>
                  <a:lnTo>
                    <a:pt x="2001532" y="88900"/>
                  </a:lnTo>
                  <a:lnTo>
                    <a:pt x="2001532" y="0"/>
                  </a:lnTo>
                  <a:lnTo>
                    <a:pt x="1995995" y="0"/>
                  </a:lnTo>
                  <a:lnTo>
                    <a:pt x="1995995" y="533400"/>
                  </a:lnTo>
                  <a:lnTo>
                    <a:pt x="1889950" y="533400"/>
                  </a:lnTo>
                  <a:lnTo>
                    <a:pt x="1889950" y="215900"/>
                  </a:lnTo>
                  <a:lnTo>
                    <a:pt x="1995995" y="215900"/>
                  </a:lnTo>
                  <a:lnTo>
                    <a:pt x="1995995" y="203200"/>
                  </a:lnTo>
                  <a:lnTo>
                    <a:pt x="1889950" y="203200"/>
                  </a:lnTo>
                  <a:lnTo>
                    <a:pt x="1889950" y="101600"/>
                  </a:lnTo>
                  <a:lnTo>
                    <a:pt x="1995995" y="101600"/>
                  </a:lnTo>
                  <a:lnTo>
                    <a:pt x="1995995" y="88900"/>
                  </a:lnTo>
                  <a:lnTo>
                    <a:pt x="1889950" y="88900"/>
                  </a:lnTo>
                  <a:lnTo>
                    <a:pt x="1889950" y="0"/>
                  </a:lnTo>
                  <a:lnTo>
                    <a:pt x="1884413" y="0"/>
                  </a:lnTo>
                  <a:lnTo>
                    <a:pt x="1884413" y="533400"/>
                  </a:lnTo>
                  <a:lnTo>
                    <a:pt x="1778381" y="533400"/>
                  </a:lnTo>
                  <a:lnTo>
                    <a:pt x="1778381" y="215900"/>
                  </a:lnTo>
                  <a:lnTo>
                    <a:pt x="1884413" y="215900"/>
                  </a:lnTo>
                  <a:lnTo>
                    <a:pt x="1884413" y="203200"/>
                  </a:lnTo>
                  <a:lnTo>
                    <a:pt x="1778381" y="203200"/>
                  </a:lnTo>
                  <a:lnTo>
                    <a:pt x="1778381" y="101600"/>
                  </a:lnTo>
                  <a:lnTo>
                    <a:pt x="1884413" y="101600"/>
                  </a:lnTo>
                  <a:lnTo>
                    <a:pt x="1884413" y="88900"/>
                  </a:lnTo>
                  <a:lnTo>
                    <a:pt x="1778381" y="88900"/>
                  </a:lnTo>
                  <a:lnTo>
                    <a:pt x="1778381" y="0"/>
                  </a:lnTo>
                  <a:lnTo>
                    <a:pt x="1772831" y="0"/>
                  </a:lnTo>
                  <a:lnTo>
                    <a:pt x="1772831" y="533400"/>
                  </a:lnTo>
                  <a:lnTo>
                    <a:pt x="1666798" y="533400"/>
                  </a:lnTo>
                  <a:lnTo>
                    <a:pt x="1666798" y="215900"/>
                  </a:lnTo>
                  <a:lnTo>
                    <a:pt x="1772831" y="215900"/>
                  </a:lnTo>
                  <a:lnTo>
                    <a:pt x="1772831" y="203200"/>
                  </a:lnTo>
                  <a:lnTo>
                    <a:pt x="1666798" y="203200"/>
                  </a:lnTo>
                  <a:lnTo>
                    <a:pt x="1666798" y="101600"/>
                  </a:lnTo>
                  <a:lnTo>
                    <a:pt x="1772831" y="101600"/>
                  </a:lnTo>
                  <a:lnTo>
                    <a:pt x="1772831" y="88900"/>
                  </a:lnTo>
                  <a:lnTo>
                    <a:pt x="1666798" y="88900"/>
                  </a:lnTo>
                  <a:lnTo>
                    <a:pt x="1666798" y="0"/>
                  </a:lnTo>
                  <a:lnTo>
                    <a:pt x="1661261" y="0"/>
                  </a:lnTo>
                  <a:lnTo>
                    <a:pt x="1661261" y="533400"/>
                  </a:lnTo>
                  <a:lnTo>
                    <a:pt x="1555229" y="533400"/>
                  </a:lnTo>
                  <a:lnTo>
                    <a:pt x="1555229" y="215900"/>
                  </a:lnTo>
                  <a:lnTo>
                    <a:pt x="1661261" y="215900"/>
                  </a:lnTo>
                  <a:lnTo>
                    <a:pt x="1661261" y="203200"/>
                  </a:lnTo>
                  <a:lnTo>
                    <a:pt x="1555229" y="203200"/>
                  </a:lnTo>
                  <a:lnTo>
                    <a:pt x="1555229" y="101600"/>
                  </a:lnTo>
                  <a:lnTo>
                    <a:pt x="1661261" y="101600"/>
                  </a:lnTo>
                  <a:lnTo>
                    <a:pt x="1661261" y="88900"/>
                  </a:lnTo>
                  <a:lnTo>
                    <a:pt x="1555229" y="88900"/>
                  </a:lnTo>
                  <a:lnTo>
                    <a:pt x="1555229" y="0"/>
                  </a:lnTo>
                  <a:lnTo>
                    <a:pt x="1549679" y="0"/>
                  </a:lnTo>
                  <a:lnTo>
                    <a:pt x="1549679" y="533400"/>
                  </a:lnTo>
                  <a:lnTo>
                    <a:pt x="1443647" y="533400"/>
                  </a:lnTo>
                  <a:lnTo>
                    <a:pt x="1443647" y="215900"/>
                  </a:lnTo>
                  <a:lnTo>
                    <a:pt x="1549679" y="215900"/>
                  </a:lnTo>
                  <a:lnTo>
                    <a:pt x="1549679" y="203200"/>
                  </a:lnTo>
                  <a:lnTo>
                    <a:pt x="1443647" y="203200"/>
                  </a:lnTo>
                  <a:lnTo>
                    <a:pt x="1443647" y="101600"/>
                  </a:lnTo>
                  <a:lnTo>
                    <a:pt x="1549679" y="101600"/>
                  </a:lnTo>
                  <a:lnTo>
                    <a:pt x="1549679" y="88900"/>
                  </a:lnTo>
                  <a:lnTo>
                    <a:pt x="1443647" y="88900"/>
                  </a:lnTo>
                  <a:lnTo>
                    <a:pt x="1443647" y="0"/>
                  </a:lnTo>
                  <a:lnTo>
                    <a:pt x="1438109" y="0"/>
                  </a:lnTo>
                  <a:lnTo>
                    <a:pt x="1438109" y="533400"/>
                  </a:lnTo>
                  <a:lnTo>
                    <a:pt x="1332064" y="533400"/>
                  </a:lnTo>
                  <a:lnTo>
                    <a:pt x="1332064" y="215900"/>
                  </a:lnTo>
                  <a:lnTo>
                    <a:pt x="1438109" y="215900"/>
                  </a:lnTo>
                  <a:lnTo>
                    <a:pt x="1438109" y="203200"/>
                  </a:lnTo>
                  <a:lnTo>
                    <a:pt x="1332064" y="203200"/>
                  </a:lnTo>
                  <a:lnTo>
                    <a:pt x="1332064" y="101600"/>
                  </a:lnTo>
                  <a:lnTo>
                    <a:pt x="1438109" y="101600"/>
                  </a:lnTo>
                  <a:lnTo>
                    <a:pt x="1438109" y="88900"/>
                  </a:lnTo>
                  <a:lnTo>
                    <a:pt x="1332064" y="88900"/>
                  </a:lnTo>
                  <a:lnTo>
                    <a:pt x="1332064" y="0"/>
                  </a:lnTo>
                  <a:lnTo>
                    <a:pt x="1326527" y="0"/>
                  </a:lnTo>
                  <a:lnTo>
                    <a:pt x="1326527" y="533400"/>
                  </a:lnTo>
                  <a:lnTo>
                    <a:pt x="1220495" y="533400"/>
                  </a:lnTo>
                  <a:lnTo>
                    <a:pt x="1220495" y="215900"/>
                  </a:lnTo>
                  <a:lnTo>
                    <a:pt x="1326527" y="215900"/>
                  </a:lnTo>
                  <a:lnTo>
                    <a:pt x="1326527" y="203200"/>
                  </a:lnTo>
                  <a:lnTo>
                    <a:pt x="1220495" y="203200"/>
                  </a:lnTo>
                  <a:lnTo>
                    <a:pt x="1220495" y="101600"/>
                  </a:lnTo>
                  <a:lnTo>
                    <a:pt x="1326527" y="101600"/>
                  </a:lnTo>
                  <a:lnTo>
                    <a:pt x="1326527" y="88900"/>
                  </a:lnTo>
                  <a:lnTo>
                    <a:pt x="1220495" y="88900"/>
                  </a:lnTo>
                  <a:lnTo>
                    <a:pt x="1220495" y="0"/>
                  </a:lnTo>
                  <a:lnTo>
                    <a:pt x="1214945" y="0"/>
                  </a:lnTo>
                  <a:lnTo>
                    <a:pt x="1214945" y="533400"/>
                  </a:lnTo>
                  <a:lnTo>
                    <a:pt x="1108900" y="533400"/>
                  </a:lnTo>
                  <a:lnTo>
                    <a:pt x="1108900" y="215900"/>
                  </a:lnTo>
                  <a:lnTo>
                    <a:pt x="1214945" y="215900"/>
                  </a:lnTo>
                  <a:lnTo>
                    <a:pt x="1214945" y="203200"/>
                  </a:lnTo>
                  <a:lnTo>
                    <a:pt x="1108900" y="203200"/>
                  </a:lnTo>
                  <a:lnTo>
                    <a:pt x="1108900" y="101600"/>
                  </a:lnTo>
                  <a:lnTo>
                    <a:pt x="1214945" y="101600"/>
                  </a:lnTo>
                  <a:lnTo>
                    <a:pt x="1214945" y="88900"/>
                  </a:lnTo>
                  <a:lnTo>
                    <a:pt x="1108900" y="88900"/>
                  </a:lnTo>
                  <a:lnTo>
                    <a:pt x="1108900" y="0"/>
                  </a:lnTo>
                  <a:lnTo>
                    <a:pt x="1103363" y="0"/>
                  </a:lnTo>
                  <a:lnTo>
                    <a:pt x="1103363" y="533400"/>
                  </a:lnTo>
                  <a:lnTo>
                    <a:pt x="997331" y="533400"/>
                  </a:lnTo>
                  <a:lnTo>
                    <a:pt x="997331" y="215900"/>
                  </a:lnTo>
                  <a:lnTo>
                    <a:pt x="1103363" y="215900"/>
                  </a:lnTo>
                  <a:lnTo>
                    <a:pt x="1103363" y="203200"/>
                  </a:lnTo>
                  <a:lnTo>
                    <a:pt x="997331" y="203200"/>
                  </a:lnTo>
                  <a:lnTo>
                    <a:pt x="997331" y="101600"/>
                  </a:lnTo>
                  <a:lnTo>
                    <a:pt x="1103363" y="101600"/>
                  </a:lnTo>
                  <a:lnTo>
                    <a:pt x="1103363" y="88900"/>
                  </a:lnTo>
                  <a:lnTo>
                    <a:pt x="997331" y="88900"/>
                  </a:lnTo>
                  <a:lnTo>
                    <a:pt x="997331" y="0"/>
                  </a:lnTo>
                  <a:lnTo>
                    <a:pt x="991793" y="0"/>
                  </a:lnTo>
                  <a:lnTo>
                    <a:pt x="991793" y="533400"/>
                  </a:lnTo>
                  <a:lnTo>
                    <a:pt x="885748" y="533400"/>
                  </a:lnTo>
                  <a:lnTo>
                    <a:pt x="885748" y="215900"/>
                  </a:lnTo>
                  <a:lnTo>
                    <a:pt x="991793" y="215900"/>
                  </a:lnTo>
                  <a:lnTo>
                    <a:pt x="991793" y="203200"/>
                  </a:lnTo>
                  <a:lnTo>
                    <a:pt x="885748" y="203200"/>
                  </a:lnTo>
                  <a:lnTo>
                    <a:pt x="885748" y="101600"/>
                  </a:lnTo>
                  <a:lnTo>
                    <a:pt x="991793" y="101600"/>
                  </a:lnTo>
                  <a:lnTo>
                    <a:pt x="991793" y="88900"/>
                  </a:lnTo>
                  <a:lnTo>
                    <a:pt x="885748" y="88900"/>
                  </a:lnTo>
                  <a:lnTo>
                    <a:pt x="885748" y="0"/>
                  </a:lnTo>
                  <a:lnTo>
                    <a:pt x="880211" y="0"/>
                  </a:lnTo>
                  <a:lnTo>
                    <a:pt x="880211" y="533400"/>
                  </a:lnTo>
                  <a:lnTo>
                    <a:pt x="774179" y="533400"/>
                  </a:lnTo>
                  <a:lnTo>
                    <a:pt x="774179" y="215900"/>
                  </a:lnTo>
                  <a:lnTo>
                    <a:pt x="880211" y="215900"/>
                  </a:lnTo>
                  <a:lnTo>
                    <a:pt x="880211" y="203200"/>
                  </a:lnTo>
                  <a:lnTo>
                    <a:pt x="774179" y="203200"/>
                  </a:lnTo>
                  <a:lnTo>
                    <a:pt x="774179" y="101600"/>
                  </a:lnTo>
                  <a:lnTo>
                    <a:pt x="880211" y="101600"/>
                  </a:lnTo>
                  <a:lnTo>
                    <a:pt x="880211" y="88900"/>
                  </a:lnTo>
                  <a:lnTo>
                    <a:pt x="774179" y="88900"/>
                  </a:lnTo>
                  <a:lnTo>
                    <a:pt x="774179" y="0"/>
                  </a:lnTo>
                  <a:lnTo>
                    <a:pt x="768642" y="0"/>
                  </a:lnTo>
                  <a:lnTo>
                    <a:pt x="768642" y="533400"/>
                  </a:lnTo>
                  <a:lnTo>
                    <a:pt x="662597" y="533400"/>
                  </a:lnTo>
                  <a:lnTo>
                    <a:pt x="662597" y="215900"/>
                  </a:lnTo>
                  <a:lnTo>
                    <a:pt x="768642" y="215900"/>
                  </a:lnTo>
                  <a:lnTo>
                    <a:pt x="768642" y="203200"/>
                  </a:lnTo>
                  <a:lnTo>
                    <a:pt x="662597" y="203200"/>
                  </a:lnTo>
                  <a:lnTo>
                    <a:pt x="662597" y="101600"/>
                  </a:lnTo>
                  <a:lnTo>
                    <a:pt x="768642" y="101600"/>
                  </a:lnTo>
                  <a:lnTo>
                    <a:pt x="768642" y="88900"/>
                  </a:lnTo>
                  <a:lnTo>
                    <a:pt x="662597" y="88900"/>
                  </a:lnTo>
                  <a:lnTo>
                    <a:pt x="662597" y="0"/>
                  </a:lnTo>
                  <a:lnTo>
                    <a:pt x="657047" y="0"/>
                  </a:lnTo>
                  <a:lnTo>
                    <a:pt x="657047" y="533400"/>
                  </a:lnTo>
                  <a:lnTo>
                    <a:pt x="551014" y="533400"/>
                  </a:lnTo>
                  <a:lnTo>
                    <a:pt x="551014" y="215900"/>
                  </a:lnTo>
                  <a:lnTo>
                    <a:pt x="657047" y="215900"/>
                  </a:lnTo>
                  <a:lnTo>
                    <a:pt x="657047" y="203200"/>
                  </a:lnTo>
                  <a:lnTo>
                    <a:pt x="551014" y="203200"/>
                  </a:lnTo>
                  <a:lnTo>
                    <a:pt x="551014" y="101600"/>
                  </a:lnTo>
                  <a:lnTo>
                    <a:pt x="657047" y="101600"/>
                  </a:lnTo>
                  <a:lnTo>
                    <a:pt x="657047" y="88900"/>
                  </a:lnTo>
                  <a:lnTo>
                    <a:pt x="551027" y="88900"/>
                  </a:lnTo>
                  <a:lnTo>
                    <a:pt x="551027" y="0"/>
                  </a:lnTo>
                  <a:lnTo>
                    <a:pt x="545477" y="0"/>
                  </a:lnTo>
                  <a:lnTo>
                    <a:pt x="545477" y="533400"/>
                  </a:lnTo>
                  <a:lnTo>
                    <a:pt x="439445" y="533400"/>
                  </a:lnTo>
                  <a:lnTo>
                    <a:pt x="439445" y="215900"/>
                  </a:lnTo>
                  <a:lnTo>
                    <a:pt x="545477" y="215900"/>
                  </a:lnTo>
                  <a:lnTo>
                    <a:pt x="545477" y="203200"/>
                  </a:lnTo>
                  <a:lnTo>
                    <a:pt x="439445" y="203200"/>
                  </a:lnTo>
                  <a:lnTo>
                    <a:pt x="439445" y="101600"/>
                  </a:lnTo>
                  <a:lnTo>
                    <a:pt x="545477" y="101600"/>
                  </a:lnTo>
                  <a:lnTo>
                    <a:pt x="545477" y="88900"/>
                  </a:lnTo>
                  <a:lnTo>
                    <a:pt x="439445" y="88900"/>
                  </a:lnTo>
                  <a:lnTo>
                    <a:pt x="439445" y="0"/>
                  </a:lnTo>
                  <a:lnTo>
                    <a:pt x="433908" y="0"/>
                  </a:lnTo>
                  <a:lnTo>
                    <a:pt x="433908" y="533400"/>
                  </a:lnTo>
                  <a:lnTo>
                    <a:pt x="327875" y="533400"/>
                  </a:lnTo>
                  <a:lnTo>
                    <a:pt x="327875" y="215900"/>
                  </a:lnTo>
                  <a:lnTo>
                    <a:pt x="433908" y="215900"/>
                  </a:lnTo>
                  <a:lnTo>
                    <a:pt x="433908" y="203200"/>
                  </a:lnTo>
                  <a:lnTo>
                    <a:pt x="327875" y="203200"/>
                  </a:lnTo>
                  <a:lnTo>
                    <a:pt x="327875" y="101600"/>
                  </a:lnTo>
                  <a:lnTo>
                    <a:pt x="433908" y="101600"/>
                  </a:lnTo>
                  <a:lnTo>
                    <a:pt x="433908" y="88900"/>
                  </a:lnTo>
                  <a:lnTo>
                    <a:pt x="327863" y="88900"/>
                  </a:lnTo>
                  <a:lnTo>
                    <a:pt x="327863" y="0"/>
                  </a:lnTo>
                  <a:lnTo>
                    <a:pt x="322326" y="0"/>
                  </a:lnTo>
                  <a:lnTo>
                    <a:pt x="322326" y="533400"/>
                  </a:lnTo>
                  <a:lnTo>
                    <a:pt x="216281" y="533400"/>
                  </a:lnTo>
                  <a:lnTo>
                    <a:pt x="216281" y="215900"/>
                  </a:lnTo>
                  <a:lnTo>
                    <a:pt x="322326" y="215900"/>
                  </a:lnTo>
                  <a:lnTo>
                    <a:pt x="322326" y="203200"/>
                  </a:lnTo>
                  <a:lnTo>
                    <a:pt x="216281" y="203200"/>
                  </a:lnTo>
                  <a:lnTo>
                    <a:pt x="216281" y="101600"/>
                  </a:lnTo>
                  <a:lnTo>
                    <a:pt x="322326" y="101600"/>
                  </a:lnTo>
                  <a:lnTo>
                    <a:pt x="322326" y="88900"/>
                  </a:lnTo>
                  <a:lnTo>
                    <a:pt x="216281" y="88900"/>
                  </a:lnTo>
                  <a:lnTo>
                    <a:pt x="216281" y="0"/>
                  </a:lnTo>
                  <a:lnTo>
                    <a:pt x="210743" y="0"/>
                  </a:lnTo>
                  <a:lnTo>
                    <a:pt x="210743" y="533400"/>
                  </a:lnTo>
                  <a:lnTo>
                    <a:pt x="104698" y="533400"/>
                  </a:lnTo>
                  <a:lnTo>
                    <a:pt x="104698" y="215900"/>
                  </a:lnTo>
                  <a:lnTo>
                    <a:pt x="210743" y="215900"/>
                  </a:lnTo>
                  <a:lnTo>
                    <a:pt x="210743" y="203200"/>
                  </a:lnTo>
                  <a:lnTo>
                    <a:pt x="104698" y="203200"/>
                  </a:lnTo>
                  <a:lnTo>
                    <a:pt x="104698" y="101600"/>
                  </a:lnTo>
                  <a:lnTo>
                    <a:pt x="210743" y="101600"/>
                  </a:lnTo>
                  <a:lnTo>
                    <a:pt x="210743" y="88900"/>
                  </a:lnTo>
                  <a:lnTo>
                    <a:pt x="104698" y="88900"/>
                  </a:lnTo>
                  <a:lnTo>
                    <a:pt x="104698" y="0"/>
                  </a:lnTo>
                  <a:lnTo>
                    <a:pt x="99161" y="0"/>
                  </a:lnTo>
                  <a:lnTo>
                    <a:pt x="99161" y="88900"/>
                  </a:lnTo>
                  <a:lnTo>
                    <a:pt x="0" y="88900"/>
                  </a:lnTo>
                  <a:lnTo>
                    <a:pt x="0" y="101600"/>
                  </a:lnTo>
                  <a:lnTo>
                    <a:pt x="99161" y="101600"/>
                  </a:lnTo>
                  <a:lnTo>
                    <a:pt x="99161" y="203200"/>
                  </a:lnTo>
                  <a:lnTo>
                    <a:pt x="0" y="203200"/>
                  </a:lnTo>
                  <a:lnTo>
                    <a:pt x="1231" y="215900"/>
                  </a:lnTo>
                  <a:lnTo>
                    <a:pt x="99161" y="215900"/>
                  </a:lnTo>
                  <a:lnTo>
                    <a:pt x="99161" y="533400"/>
                  </a:lnTo>
                  <a:lnTo>
                    <a:pt x="1231" y="533400"/>
                  </a:lnTo>
                  <a:lnTo>
                    <a:pt x="0" y="546100"/>
                  </a:lnTo>
                  <a:lnTo>
                    <a:pt x="1438109" y="546100"/>
                  </a:lnTo>
                  <a:lnTo>
                    <a:pt x="1438109" y="647700"/>
                  </a:lnTo>
                  <a:lnTo>
                    <a:pt x="1443647" y="647700"/>
                  </a:lnTo>
                  <a:lnTo>
                    <a:pt x="1443647" y="546100"/>
                  </a:lnTo>
                  <a:lnTo>
                    <a:pt x="1549679" y="546100"/>
                  </a:lnTo>
                  <a:lnTo>
                    <a:pt x="1549679" y="647700"/>
                  </a:lnTo>
                  <a:lnTo>
                    <a:pt x="1555229" y="647700"/>
                  </a:lnTo>
                  <a:lnTo>
                    <a:pt x="1555229" y="546100"/>
                  </a:lnTo>
                  <a:lnTo>
                    <a:pt x="1661261" y="546100"/>
                  </a:lnTo>
                  <a:lnTo>
                    <a:pt x="1661261" y="647700"/>
                  </a:lnTo>
                  <a:lnTo>
                    <a:pt x="1666798" y="647700"/>
                  </a:lnTo>
                  <a:lnTo>
                    <a:pt x="1666798" y="546100"/>
                  </a:lnTo>
                  <a:lnTo>
                    <a:pt x="1772831" y="546100"/>
                  </a:lnTo>
                  <a:lnTo>
                    <a:pt x="1772831" y="647700"/>
                  </a:lnTo>
                  <a:lnTo>
                    <a:pt x="1778381" y="647700"/>
                  </a:lnTo>
                  <a:lnTo>
                    <a:pt x="1778381" y="546100"/>
                  </a:lnTo>
                  <a:lnTo>
                    <a:pt x="1884413" y="546100"/>
                  </a:lnTo>
                  <a:lnTo>
                    <a:pt x="1884413" y="647700"/>
                  </a:lnTo>
                  <a:lnTo>
                    <a:pt x="1889950" y="647700"/>
                  </a:lnTo>
                  <a:lnTo>
                    <a:pt x="1889950" y="546100"/>
                  </a:lnTo>
                  <a:lnTo>
                    <a:pt x="1995995" y="546100"/>
                  </a:lnTo>
                  <a:lnTo>
                    <a:pt x="1995995" y="647700"/>
                  </a:lnTo>
                  <a:lnTo>
                    <a:pt x="2001532" y="647700"/>
                  </a:lnTo>
                  <a:lnTo>
                    <a:pt x="2001532" y="546100"/>
                  </a:lnTo>
                  <a:lnTo>
                    <a:pt x="2107577" y="546100"/>
                  </a:lnTo>
                  <a:lnTo>
                    <a:pt x="2107577" y="647700"/>
                  </a:lnTo>
                  <a:lnTo>
                    <a:pt x="2113115" y="647700"/>
                  </a:lnTo>
                  <a:lnTo>
                    <a:pt x="2113115" y="546100"/>
                  </a:lnTo>
                  <a:lnTo>
                    <a:pt x="2219147" y="546100"/>
                  </a:lnTo>
                  <a:lnTo>
                    <a:pt x="2219147" y="647700"/>
                  </a:lnTo>
                  <a:lnTo>
                    <a:pt x="2224684" y="647700"/>
                  </a:lnTo>
                  <a:lnTo>
                    <a:pt x="2224684" y="546100"/>
                  </a:lnTo>
                  <a:lnTo>
                    <a:pt x="2323858" y="546100"/>
                  </a:lnTo>
                  <a:lnTo>
                    <a:pt x="2322614" y="533400"/>
                  </a:lnTo>
                  <a:lnTo>
                    <a:pt x="2224684" y="533400"/>
                  </a:lnTo>
                  <a:lnTo>
                    <a:pt x="2224684" y="215900"/>
                  </a:lnTo>
                  <a:lnTo>
                    <a:pt x="2322614" y="215900"/>
                  </a:lnTo>
                  <a:lnTo>
                    <a:pt x="2323858" y="203200"/>
                  </a:lnTo>
                  <a:lnTo>
                    <a:pt x="2224684" y="203200"/>
                  </a:lnTo>
                  <a:lnTo>
                    <a:pt x="2224684" y="101600"/>
                  </a:lnTo>
                  <a:lnTo>
                    <a:pt x="2323858" y="101600"/>
                  </a:lnTo>
                  <a:lnTo>
                    <a:pt x="2323858" y="889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object 35"/>
            <p:cNvSpPr/>
            <p:nvPr/>
          </p:nvSpPr>
          <p:spPr>
            <a:xfrm>
              <a:off x="18116280" y="39460680"/>
              <a:ext cx="13680" cy="221760"/>
            </a:xfrm>
            <a:custGeom>
              <a:avLst/>
              <a:gdLst>
                <a:gd name="textAreaLeft" fmla="*/ 0 w 13680"/>
                <a:gd name="textAreaRight" fmla="*/ 14040 w 13680"/>
                <a:gd name="textAreaTop" fmla="*/ 0 h 221760"/>
                <a:gd name="textAreaBottom" fmla="*/ 222120 h 221760"/>
              </a:gdLst>
              <a:ahLst/>
              <a:cxnLst/>
              <a:rect l="textAreaLeft" t="textAreaTop" r="textAreaRight" b="textAreaBottom"/>
              <a:pathLst>
                <a:path w="5715" h="88900">
                  <a:moveTo>
                    <a:pt x="5541" y="0"/>
                  </a:moveTo>
                  <a:lnTo>
                    <a:pt x="0" y="0"/>
                  </a:lnTo>
                  <a:lnTo>
                    <a:pt x="0" y="88899"/>
                  </a:lnTo>
                  <a:lnTo>
                    <a:pt x="5541" y="88899"/>
                  </a:lnTo>
                  <a:lnTo>
                    <a:pt x="554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70" name="object 36"/>
          <p:cNvSpPr/>
          <p:nvPr/>
        </p:nvSpPr>
        <p:spPr>
          <a:xfrm>
            <a:off x="12899520" y="45659160"/>
            <a:ext cx="944640" cy="118080"/>
          </a:xfrm>
          <a:custGeom>
            <a:avLst/>
            <a:gdLst>
              <a:gd name="textAreaLeft" fmla="*/ 0 w 944640"/>
              <a:gd name="textAreaRight" fmla="*/ 945000 w 944640"/>
              <a:gd name="textAreaTop" fmla="*/ 0 h 118080"/>
              <a:gd name="textAreaBottom" fmla="*/ 118440 h 118080"/>
            </a:gdLst>
            <a:ahLst/>
            <a:cxnLst/>
            <a:rect l="textAreaLeft" t="textAreaTop" r="textAreaRight" b="textAreaBottom"/>
            <a:pathLst>
              <a:path w="377189" h="47625">
                <a:moveTo>
                  <a:pt x="29654" y="25819"/>
                </a:moveTo>
                <a:lnTo>
                  <a:pt x="24676" y="22885"/>
                </a:lnTo>
                <a:lnTo>
                  <a:pt x="8305" y="17907"/>
                </a:lnTo>
                <a:lnTo>
                  <a:pt x="5842" y="15773"/>
                </a:lnTo>
                <a:lnTo>
                  <a:pt x="5842" y="6324"/>
                </a:lnTo>
                <a:lnTo>
                  <a:pt x="9702" y="3390"/>
                </a:lnTo>
                <a:lnTo>
                  <a:pt x="19481" y="3390"/>
                </a:lnTo>
                <a:lnTo>
                  <a:pt x="22542" y="4660"/>
                </a:lnTo>
                <a:lnTo>
                  <a:pt x="25933" y="7581"/>
                </a:lnTo>
                <a:lnTo>
                  <a:pt x="28257" y="5054"/>
                </a:lnTo>
                <a:lnTo>
                  <a:pt x="24676" y="1854"/>
                </a:lnTo>
                <a:lnTo>
                  <a:pt x="21082" y="0"/>
                </a:lnTo>
                <a:lnTo>
                  <a:pt x="7175" y="0"/>
                </a:lnTo>
                <a:lnTo>
                  <a:pt x="1790" y="4724"/>
                </a:lnTo>
                <a:lnTo>
                  <a:pt x="1790" y="17767"/>
                </a:lnTo>
                <a:lnTo>
                  <a:pt x="5702" y="20891"/>
                </a:lnTo>
                <a:lnTo>
                  <a:pt x="22872" y="26212"/>
                </a:lnTo>
                <a:lnTo>
                  <a:pt x="25603" y="28473"/>
                </a:lnTo>
                <a:lnTo>
                  <a:pt x="25603" y="40119"/>
                </a:lnTo>
                <a:lnTo>
                  <a:pt x="20878" y="43637"/>
                </a:lnTo>
                <a:lnTo>
                  <a:pt x="9169" y="43637"/>
                </a:lnTo>
                <a:lnTo>
                  <a:pt x="5651" y="41719"/>
                </a:lnTo>
                <a:lnTo>
                  <a:pt x="2311" y="38785"/>
                </a:lnTo>
                <a:lnTo>
                  <a:pt x="0" y="41313"/>
                </a:lnTo>
                <a:lnTo>
                  <a:pt x="3721" y="44831"/>
                </a:lnTo>
                <a:lnTo>
                  <a:pt x="8305" y="47028"/>
                </a:lnTo>
                <a:lnTo>
                  <a:pt x="23736" y="47028"/>
                </a:lnTo>
                <a:lnTo>
                  <a:pt x="29654" y="41643"/>
                </a:lnTo>
                <a:lnTo>
                  <a:pt x="29654" y="25819"/>
                </a:lnTo>
                <a:close/>
              </a:path>
              <a:path w="377189" h="47625">
                <a:moveTo>
                  <a:pt x="68389" y="46304"/>
                </a:moveTo>
                <a:lnTo>
                  <a:pt x="64249" y="33858"/>
                </a:lnTo>
                <a:lnTo>
                  <a:pt x="63119" y="30467"/>
                </a:lnTo>
                <a:lnTo>
                  <a:pt x="59143" y="18516"/>
                </a:lnTo>
                <a:lnTo>
                  <a:pt x="59143" y="30467"/>
                </a:lnTo>
                <a:lnTo>
                  <a:pt x="42113" y="30467"/>
                </a:lnTo>
                <a:lnTo>
                  <a:pt x="50698" y="3987"/>
                </a:lnTo>
                <a:lnTo>
                  <a:pt x="59143" y="30467"/>
                </a:lnTo>
                <a:lnTo>
                  <a:pt x="59143" y="18516"/>
                </a:lnTo>
                <a:lnTo>
                  <a:pt x="54317" y="3987"/>
                </a:lnTo>
                <a:lnTo>
                  <a:pt x="53225" y="736"/>
                </a:lnTo>
                <a:lnTo>
                  <a:pt x="48247" y="736"/>
                </a:lnTo>
                <a:lnTo>
                  <a:pt x="33007" y="46304"/>
                </a:lnTo>
                <a:lnTo>
                  <a:pt x="37058" y="46304"/>
                </a:lnTo>
                <a:lnTo>
                  <a:pt x="41059" y="33858"/>
                </a:lnTo>
                <a:lnTo>
                  <a:pt x="60223" y="33858"/>
                </a:lnTo>
                <a:lnTo>
                  <a:pt x="64198" y="46304"/>
                </a:lnTo>
                <a:lnTo>
                  <a:pt x="68389" y="46304"/>
                </a:lnTo>
                <a:close/>
              </a:path>
              <a:path w="377189" h="47625">
                <a:moveTo>
                  <a:pt x="116166" y="46304"/>
                </a:moveTo>
                <a:lnTo>
                  <a:pt x="111785" y="736"/>
                </a:lnTo>
                <a:lnTo>
                  <a:pt x="106197" y="736"/>
                </a:lnTo>
                <a:lnTo>
                  <a:pt x="95288" y="36258"/>
                </a:lnTo>
                <a:lnTo>
                  <a:pt x="83972" y="736"/>
                </a:lnTo>
                <a:lnTo>
                  <a:pt x="78447" y="736"/>
                </a:lnTo>
                <a:lnTo>
                  <a:pt x="74129" y="46304"/>
                </a:lnTo>
                <a:lnTo>
                  <a:pt x="77914" y="46304"/>
                </a:lnTo>
                <a:lnTo>
                  <a:pt x="81254" y="9118"/>
                </a:lnTo>
                <a:lnTo>
                  <a:pt x="81445" y="4597"/>
                </a:lnTo>
                <a:lnTo>
                  <a:pt x="93281" y="40919"/>
                </a:lnTo>
                <a:lnTo>
                  <a:pt x="97078" y="40919"/>
                </a:lnTo>
                <a:lnTo>
                  <a:pt x="108521" y="4597"/>
                </a:lnTo>
                <a:lnTo>
                  <a:pt x="108788" y="8788"/>
                </a:lnTo>
                <a:lnTo>
                  <a:pt x="109524" y="17157"/>
                </a:lnTo>
                <a:lnTo>
                  <a:pt x="112318" y="46304"/>
                </a:lnTo>
                <a:lnTo>
                  <a:pt x="116166" y="46304"/>
                </a:lnTo>
                <a:close/>
              </a:path>
              <a:path w="377189" h="47625">
                <a:moveTo>
                  <a:pt x="156248" y="4927"/>
                </a:moveTo>
                <a:lnTo>
                  <a:pt x="154851" y="3987"/>
                </a:lnTo>
                <a:lnTo>
                  <a:pt x="152057" y="2120"/>
                </a:lnTo>
                <a:lnTo>
                  <a:pt x="152057" y="6718"/>
                </a:lnTo>
                <a:lnTo>
                  <a:pt x="152057" y="22821"/>
                </a:lnTo>
                <a:lnTo>
                  <a:pt x="146799" y="25273"/>
                </a:lnTo>
                <a:lnTo>
                  <a:pt x="132689" y="25273"/>
                </a:lnTo>
                <a:lnTo>
                  <a:pt x="132689" y="3987"/>
                </a:lnTo>
                <a:lnTo>
                  <a:pt x="147332" y="3987"/>
                </a:lnTo>
                <a:lnTo>
                  <a:pt x="152057" y="6718"/>
                </a:lnTo>
                <a:lnTo>
                  <a:pt x="152057" y="2120"/>
                </a:lnTo>
                <a:lnTo>
                  <a:pt x="149987" y="736"/>
                </a:lnTo>
                <a:lnTo>
                  <a:pt x="128701" y="736"/>
                </a:lnTo>
                <a:lnTo>
                  <a:pt x="128701" y="46304"/>
                </a:lnTo>
                <a:lnTo>
                  <a:pt x="132689" y="46304"/>
                </a:lnTo>
                <a:lnTo>
                  <a:pt x="132689" y="28536"/>
                </a:lnTo>
                <a:lnTo>
                  <a:pt x="149123" y="28536"/>
                </a:lnTo>
                <a:lnTo>
                  <a:pt x="155041" y="25273"/>
                </a:lnTo>
                <a:lnTo>
                  <a:pt x="156248" y="24612"/>
                </a:lnTo>
                <a:lnTo>
                  <a:pt x="156248" y="4927"/>
                </a:lnTo>
                <a:close/>
              </a:path>
              <a:path w="377189" h="47625">
                <a:moveTo>
                  <a:pt x="189661" y="42710"/>
                </a:moveTo>
                <a:lnTo>
                  <a:pt x="170624" y="42710"/>
                </a:lnTo>
                <a:lnTo>
                  <a:pt x="170624" y="736"/>
                </a:lnTo>
                <a:lnTo>
                  <a:pt x="166636" y="736"/>
                </a:lnTo>
                <a:lnTo>
                  <a:pt x="166636" y="46304"/>
                </a:lnTo>
                <a:lnTo>
                  <a:pt x="189128" y="46304"/>
                </a:lnTo>
                <a:lnTo>
                  <a:pt x="189661" y="42710"/>
                </a:lnTo>
                <a:close/>
              </a:path>
              <a:path w="377189" h="47625">
                <a:moveTo>
                  <a:pt x="221996" y="42976"/>
                </a:moveTo>
                <a:lnTo>
                  <a:pt x="202374" y="42976"/>
                </a:lnTo>
                <a:lnTo>
                  <a:pt x="202374" y="24358"/>
                </a:lnTo>
                <a:lnTo>
                  <a:pt x="218541" y="24358"/>
                </a:lnTo>
                <a:lnTo>
                  <a:pt x="218541" y="21018"/>
                </a:lnTo>
                <a:lnTo>
                  <a:pt x="202374" y="21018"/>
                </a:lnTo>
                <a:lnTo>
                  <a:pt x="202374" y="4064"/>
                </a:lnTo>
                <a:lnTo>
                  <a:pt x="221068" y="4064"/>
                </a:lnTo>
                <a:lnTo>
                  <a:pt x="221538" y="736"/>
                </a:lnTo>
                <a:lnTo>
                  <a:pt x="198386" y="736"/>
                </a:lnTo>
                <a:lnTo>
                  <a:pt x="198386" y="46304"/>
                </a:lnTo>
                <a:lnTo>
                  <a:pt x="221996" y="46304"/>
                </a:lnTo>
                <a:lnTo>
                  <a:pt x="221996" y="42976"/>
                </a:lnTo>
                <a:close/>
              </a:path>
              <a:path w="377189" h="47625">
                <a:moveTo>
                  <a:pt x="275894" y="736"/>
                </a:moveTo>
                <a:lnTo>
                  <a:pt x="244640" y="736"/>
                </a:lnTo>
                <a:lnTo>
                  <a:pt x="244640" y="4267"/>
                </a:lnTo>
                <a:lnTo>
                  <a:pt x="258140" y="4267"/>
                </a:lnTo>
                <a:lnTo>
                  <a:pt x="258140" y="46304"/>
                </a:lnTo>
                <a:lnTo>
                  <a:pt x="262064" y="46304"/>
                </a:lnTo>
                <a:lnTo>
                  <a:pt x="262064" y="4267"/>
                </a:lnTo>
                <a:lnTo>
                  <a:pt x="275424" y="4267"/>
                </a:lnTo>
                <a:lnTo>
                  <a:pt x="275894" y="736"/>
                </a:lnTo>
                <a:close/>
              </a:path>
              <a:path w="377189" h="47625">
                <a:moveTo>
                  <a:pt x="307581" y="42976"/>
                </a:moveTo>
                <a:lnTo>
                  <a:pt x="287959" y="42976"/>
                </a:lnTo>
                <a:lnTo>
                  <a:pt x="287959" y="24358"/>
                </a:lnTo>
                <a:lnTo>
                  <a:pt x="304126" y="24358"/>
                </a:lnTo>
                <a:lnTo>
                  <a:pt x="304126" y="21018"/>
                </a:lnTo>
                <a:lnTo>
                  <a:pt x="287959" y="21018"/>
                </a:lnTo>
                <a:lnTo>
                  <a:pt x="287959" y="4064"/>
                </a:lnTo>
                <a:lnTo>
                  <a:pt x="306654" y="4064"/>
                </a:lnTo>
                <a:lnTo>
                  <a:pt x="307111" y="736"/>
                </a:lnTo>
                <a:lnTo>
                  <a:pt x="283972" y="736"/>
                </a:lnTo>
                <a:lnTo>
                  <a:pt x="283972" y="46304"/>
                </a:lnTo>
                <a:lnTo>
                  <a:pt x="307581" y="46304"/>
                </a:lnTo>
                <a:lnTo>
                  <a:pt x="307581" y="42976"/>
                </a:lnTo>
                <a:close/>
              </a:path>
              <a:path w="377189" h="47625">
                <a:moveTo>
                  <a:pt x="344182" y="46304"/>
                </a:moveTo>
                <a:lnTo>
                  <a:pt x="329946" y="21628"/>
                </a:lnTo>
                <a:lnTo>
                  <a:pt x="342315" y="736"/>
                </a:lnTo>
                <a:lnTo>
                  <a:pt x="337997" y="736"/>
                </a:lnTo>
                <a:lnTo>
                  <a:pt x="327609" y="19227"/>
                </a:lnTo>
                <a:lnTo>
                  <a:pt x="317246" y="736"/>
                </a:lnTo>
                <a:lnTo>
                  <a:pt x="312712" y="736"/>
                </a:lnTo>
                <a:lnTo>
                  <a:pt x="325221" y="21831"/>
                </a:lnTo>
                <a:lnTo>
                  <a:pt x="311315" y="46304"/>
                </a:lnTo>
                <a:lnTo>
                  <a:pt x="315633" y="46304"/>
                </a:lnTo>
                <a:lnTo>
                  <a:pt x="327545" y="24358"/>
                </a:lnTo>
                <a:lnTo>
                  <a:pt x="339661" y="46304"/>
                </a:lnTo>
                <a:lnTo>
                  <a:pt x="344182" y="46304"/>
                </a:lnTo>
                <a:close/>
              </a:path>
              <a:path w="377189" h="47625">
                <a:moveTo>
                  <a:pt x="376999" y="736"/>
                </a:moveTo>
                <a:lnTo>
                  <a:pt x="345732" y="736"/>
                </a:lnTo>
                <a:lnTo>
                  <a:pt x="345732" y="4267"/>
                </a:lnTo>
                <a:lnTo>
                  <a:pt x="359232" y="4267"/>
                </a:lnTo>
                <a:lnTo>
                  <a:pt x="359232" y="46304"/>
                </a:lnTo>
                <a:lnTo>
                  <a:pt x="363156" y="46304"/>
                </a:lnTo>
                <a:lnTo>
                  <a:pt x="363156" y="4267"/>
                </a:lnTo>
                <a:lnTo>
                  <a:pt x="376529" y="4267"/>
                </a:lnTo>
                <a:lnTo>
                  <a:pt x="376999" y="736"/>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71" name="object 37"/>
          <p:cNvGrpSpPr/>
          <p:nvPr/>
        </p:nvGrpSpPr>
        <p:grpSpPr>
          <a:xfrm>
            <a:off x="12287520" y="39348000"/>
            <a:ext cx="6188760" cy="6429240"/>
            <a:chOff x="12287520" y="39348000"/>
            <a:chExt cx="6188760" cy="6429240"/>
          </a:xfrm>
        </p:grpSpPr>
        <p:sp>
          <p:nvSpPr>
            <p:cNvPr id="72" name="object 38"/>
            <p:cNvSpPr/>
            <p:nvPr/>
          </p:nvSpPr>
          <p:spPr>
            <a:xfrm>
              <a:off x="12287520" y="39348000"/>
              <a:ext cx="6188760" cy="6190200"/>
            </a:xfrm>
            <a:custGeom>
              <a:avLst/>
              <a:gdLst>
                <a:gd name="textAreaLeft" fmla="*/ 0 w 6188760"/>
                <a:gd name="textAreaRight" fmla="*/ 6189120 w 6188760"/>
                <a:gd name="textAreaTop" fmla="*/ 0 h 6190200"/>
                <a:gd name="textAreaBottom" fmla="*/ 6190560 h 6190200"/>
              </a:gdLst>
              <a:ahLst/>
              <a:cxnLst/>
              <a:rect l="textAreaLeft" t="textAreaTop" r="textAreaRight" b="textAreaBottom"/>
              <a:pathLst>
                <a:path w="2469515" h="2469515">
                  <a:moveTo>
                    <a:pt x="2469426" y="2352040"/>
                  </a:moveTo>
                  <a:lnTo>
                    <a:pt x="2467254" y="2349868"/>
                  </a:lnTo>
                  <a:lnTo>
                    <a:pt x="2429230" y="2311831"/>
                  </a:lnTo>
                  <a:lnTo>
                    <a:pt x="2425712" y="2311831"/>
                  </a:lnTo>
                  <a:lnTo>
                    <a:pt x="2421382" y="2316162"/>
                  </a:lnTo>
                  <a:lnTo>
                    <a:pt x="2421382" y="2319680"/>
                  </a:lnTo>
                  <a:lnTo>
                    <a:pt x="2449957" y="2348242"/>
                  </a:lnTo>
                  <a:lnTo>
                    <a:pt x="118910" y="2348242"/>
                  </a:lnTo>
                  <a:lnTo>
                    <a:pt x="118910" y="19481"/>
                  </a:lnTo>
                  <a:lnTo>
                    <a:pt x="146405" y="46990"/>
                  </a:lnTo>
                  <a:lnTo>
                    <a:pt x="147828" y="47536"/>
                  </a:lnTo>
                  <a:lnTo>
                    <a:pt x="150660" y="47536"/>
                  </a:lnTo>
                  <a:lnTo>
                    <a:pt x="152082" y="46990"/>
                  </a:lnTo>
                  <a:lnTo>
                    <a:pt x="155321" y="43738"/>
                  </a:lnTo>
                  <a:lnTo>
                    <a:pt x="155321" y="40220"/>
                  </a:lnTo>
                  <a:lnTo>
                    <a:pt x="153162" y="38061"/>
                  </a:lnTo>
                  <a:lnTo>
                    <a:pt x="115112" y="0"/>
                  </a:lnTo>
                  <a:lnTo>
                    <a:pt x="111594" y="0"/>
                  </a:lnTo>
                  <a:lnTo>
                    <a:pt x="71386" y="40220"/>
                  </a:lnTo>
                  <a:lnTo>
                    <a:pt x="71386" y="43738"/>
                  </a:lnTo>
                  <a:lnTo>
                    <a:pt x="74637" y="46990"/>
                  </a:lnTo>
                  <a:lnTo>
                    <a:pt x="76047" y="47536"/>
                  </a:lnTo>
                  <a:lnTo>
                    <a:pt x="78892" y="47536"/>
                  </a:lnTo>
                  <a:lnTo>
                    <a:pt x="80314" y="46990"/>
                  </a:lnTo>
                  <a:lnTo>
                    <a:pt x="107810" y="19481"/>
                  </a:lnTo>
                  <a:lnTo>
                    <a:pt x="107810" y="2348242"/>
                  </a:lnTo>
                  <a:lnTo>
                    <a:pt x="2476" y="2348242"/>
                  </a:lnTo>
                  <a:lnTo>
                    <a:pt x="0" y="2350732"/>
                  </a:lnTo>
                  <a:lnTo>
                    <a:pt x="0" y="2356866"/>
                  </a:lnTo>
                  <a:lnTo>
                    <a:pt x="2476" y="2359342"/>
                  </a:lnTo>
                  <a:lnTo>
                    <a:pt x="107810" y="2359342"/>
                  </a:lnTo>
                  <a:lnTo>
                    <a:pt x="107810" y="2466962"/>
                  </a:lnTo>
                  <a:lnTo>
                    <a:pt x="110299" y="2469451"/>
                  </a:lnTo>
                  <a:lnTo>
                    <a:pt x="116420" y="2469451"/>
                  </a:lnTo>
                  <a:lnTo>
                    <a:pt x="118910" y="2466962"/>
                  </a:lnTo>
                  <a:lnTo>
                    <a:pt x="118910" y="2359342"/>
                  </a:lnTo>
                  <a:lnTo>
                    <a:pt x="2449944" y="2359342"/>
                  </a:lnTo>
                  <a:lnTo>
                    <a:pt x="2421382" y="2387930"/>
                  </a:lnTo>
                  <a:lnTo>
                    <a:pt x="2421382" y="2391448"/>
                  </a:lnTo>
                  <a:lnTo>
                    <a:pt x="2424633" y="2394686"/>
                  </a:lnTo>
                  <a:lnTo>
                    <a:pt x="2426043" y="2395232"/>
                  </a:lnTo>
                  <a:lnTo>
                    <a:pt x="2428887" y="2395232"/>
                  </a:lnTo>
                  <a:lnTo>
                    <a:pt x="2430310" y="2394686"/>
                  </a:lnTo>
                  <a:lnTo>
                    <a:pt x="2469426" y="2355558"/>
                  </a:lnTo>
                  <a:lnTo>
                    <a:pt x="2469426" y="235204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3" name="object 39"/>
            <p:cNvPicPr/>
            <p:nvPr/>
          </p:nvPicPr>
          <p:blipFill>
            <a:blip r:embed="rId4"/>
            <a:stretch/>
          </p:blipFill>
          <p:spPr>
            <a:xfrm>
              <a:off x="13268160" y="45394920"/>
              <a:ext cx="200160" cy="200160"/>
            </a:xfrm>
            <a:prstGeom prst="rect">
              <a:avLst/>
            </a:prstGeom>
            <a:ln w="0">
              <a:noFill/>
            </a:ln>
          </p:spPr>
        </p:pic>
        <p:sp>
          <p:nvSpPr>
            <p:cNvPr id="74" name="object 40"/>
            <p:cNvSpPr/>
            <p:nvPr/>
          </p:nvSpPr>
          <p:spPr>
            <a:xfrm>
              <a:off x="14018040" y="45659160"/>
              <a:ext cx="944640" cy="118080"/>
            </a:xfrm>
            <a:custGeom>
              <a:avLst/>
              <a:gdLst>
                <a:gd name="textAreaLeft" fmla="*/ 0 w 944640"/>
                <a:gd name="textAreaRight" fmla="*/ 945000 w 944640"/>
                <a:gd name="textAreaTop" fmla="*/ 0 h 118080"/>
                <a:gd name="textAreaBottom" fmla="*/ 118440 h 118080"/>
              </a:gdLst>
              <a:ahLst/>
              <a:cxnLst/>
              <a:rect l="textAreaLeft" t="textAreaTop" r="textAreaRight" b="textAreaBottom"/>
              <a:pathLst>
                <a:path w="377189" h="47625">
                  <a:moveTo>
                    <a:pt x="29667" y="25819"/>
                  </a:moveTo>
                  <a:lnTo>
                    <a:pt x="24676" y="22885"/>
                  </a:lnTo>
                  <a:lnTo>
                    <a:pt x="8318" y="17907"/>
                  </a:lnTo>
                  <a:lnTo>
                    <a:pt x="5854" y="15773"/>
                  </a:lnTo>
                  <a:lnTo>
                    <a:pt x="5854" y="6324"/>
                  </a:lnTo>
                  <a:lnTo>
                    <a:pt x="9715" y="3390"/>
                  </a:lnTo>
                  <a:lnTo>
                    <a:pt x="19494" y="3390"/>
                  </a:lnTo>
                  <a:lnTo>
                    <a:pt x="22555" y="4660"/>
                  </a:lnTo>
                  <a:lnTo>
                    <a:pt x="25946" y="7581"/>
                  </a:lnTo>
                  <a:lnTo>
                    <a:pt x="28270" y="5054"/>
                  </a:lnTo>
                  <a:lnTo>
                    <a:pt x="24676" y="1854"/>
                  </a:lnTo>
                  <a:lnTo>
                    <a:pt x="21094" y="0"/>
                  </a:lnTo>
                  <a:lnTo>
                    <a:pt x="7188" y="0"/>
                  </a:lnTo>
                  <a:lnTo>
                    <a:pt x="1803" y="4724"/>
                  </a:lnTo>
                  <a:lnTo>
                    <a:pt x="1803" y="17767"/>
                  </a:lnTo>
                  <a:lnTo>
                    <a:pt x="5727" y="20891"/>
                  </a:lnTo>
                  <a:lnTo>
                    <a:pt x="22885" y="26212"/>
                  </a:lnTo>
                  <a:lnTo>
                    <a:pt x="25615" y="28473"/>
                  </a:lnTo>
                  <a:lnTo>
                    <a:pt x="25615" y="40119"/>
                  </a:lnTo>
                  <a:lnTo>
                    <a:pt x="20891" y="43637"/>
                  </a:lnTo>
                  <a:lnTo>
                    <a:pt x="9182" y="43637"/>
                  </a:lnTo>
                  <a:lnTo>
                    <a:pt x="5664" y="41719"/>
                  </a:lnTo>
                  <a:lnTo>
                    <a:pt x="2324" y="38785"/>
                  </a:lnTo>
                  <a:lnTo>
                    <a:pt x="0" y="41313"/>
                  </a:lnTo>
                  <a:lnTo>
                    <a:pt x="3721" y="44831"/>
                  </a:lnTo>
                  <a:lnTo>
                    <a:pt x="8318" y="47028"/>
                  </a:lnTo>
                  <a:lnTo>
                    <a:pt x="23749" y="47028"/>
                  </a:lnTo>
                  <a:lnTo>
                    <a:pt x="29667" y="41643"/>
                  </a:lnTo>
                  <a:lnTo>
                    <a:pt x="29667" y="25819"/>
                  </a:lnTo>
                  <a:close/>
                </a:path>
                <a:path w="377189" h="47625">
                  <a:moveTo>
                    <a:pt x="68402" y="46304"/>
                  </a:moveTo>
                  <a:lnTo>
                    <a:pt x="64262" y="33858"/>
                  </a:lnTo>
                  <a:lnTo>
                    <a:pt x="63131" y="30467"/>
                  </a:lnTo>
                  <a:lnTo>
                    <a:pt x="59156" y="18529"/>
                  </a:lnTo>
                  <a:lnTo>
                    <a:pt x="59156" y="30467"/>
                  </a:lnTo>
                  <a:lnTo>
                    <a:pt x="42138" y="30467"/>
                  </a:lnTo>
                  <a:lnTo>
                    <a:pt x="50711" y="3987"/>
                  </a:lnTo>
                  <a:lnTo>
                    <a:pt x="59156" y="30467"/>
                  </a:lnTo>
                  <a:lnTo>
                    <a:pt x="59156" y="18529"/>
                  </a:lnTo>
                  <a:lnTo>
                    <a:pt x="54317" y="3987"/>
                  </a:lnTo>
                  <a:lnTo>
                    <a:pt x="53238" y="736"/>
                  </a:lnTo>
                  <a:lnTo>
                    <a:pt x="48260" y="736"/>
                  </a:lnTo>
                  <a:lnTo>
                    <a:pt x="33007" y="46304"/>
                  </a:lnTo>
                  <a:lnTo>
                    <a:pt x="37084" y="46304"/>
                  </a:lnTo>
                  <a:lnTo>
                    <a:pt x="41071" y="33858"/>
                  </a:lnTo>
                  <a:lnTo>
                    <a:pt x="60223" y="33858"/>
                  </a:lnTo>
                  <a:lnTo>
                    <a:pt x="64211" y="46304"/>
                  </a:lnTo>
                  <a:lnTo>
                    <a:pt x="68402" y="46304"/>
                  </a:lnTo>
                  <a:close/>
                </a:path>
                <a:path w="377189" h="47625">
                  <a:moveTo>
                    <a:pt x="116179" y="46304"/>
                  </a:moveTo>
                  <a:lnTo>
                    <a:pt x="111798" y="736"/>
                  </a:lnTo>
                  <a:lnTo>
                    <a:pt x="106210" y="736"/>
                  </a:lnTo>
                  <a:lnTo>
                    <a:pt x="95300" y="36258"/>
                  </a:lnTo>
                  <a:lnTo>
                    <a:pt x="83985" y="736"/>
                  </a:lnTo>
                  <a:lnTo>
                    <a:pt x="78460" y="736"/>
                  </a:lnTo>
                  <a:lnTo>
                    <a:pt x="74142" y="46304"/>
                  </a:lnTo>
                  <a:lnTo>
                    <a:pt x="77927" y="46304"/>
                  </a:lnTo>
                  <a:lnTo>
                    <a:pt x="81267" y="9118"/>
                  </a:lnTo>
                  <a:lnTo>
                    <a:pt x="81457" y="4597"/>
                  </a:lnTo>
                  <a:lnTo>
                    <a:pt x="93294" y="40919"/>
                  </a:lnTo>
                  <a:lnTo>
                    <a:pt x="97091" y="40919"/>
                  </a:lnTo>
                  <a:lnTo>
                    <a:pt x="108534" y="4597"/>
                  </a:lnTo>
                  <a:lnTo>
                    <a:pt x="108800" y="8788"/>
                  </a:lnTo>
                  <a:lnTo>
                    <a:pt x="109524" y="17157"/>
                  </a:lnTo>
                  <a:lnTo>
                    <a:pt x="112331" y="46304"/>
                  </a:lnTo>
                  <a:lnTo>
                    <a:pt x="116179" y="46304"/>
                  </a:lnTo>
                  <a:close/>
                </a:path>
                <a:path w="377189" h="47625">
                  <a:moveTo>
                    <a:pt x="156248" y="4927"/>
                  </a:moveTo>
                  <a:lnTo>
                    <a:pt x="154863" y="3987"/>
                  </a:lnTo>
                  <a:lnTo>
                    <a:pt x="152069" y="2120"/>
                  </a:lnTo>
                  <a:lnTo>
                    <a:pt x="152069" y="6718"/>
                  </a:lnTo>
                  <a:lnTo>
                    <a:pt x="152069" y="22821"/>
                  </a:lnTo>
                  <a:lnTo>
                    <a:pt x="146812" y="25273"/>
                  </a:lnTo>
                  <a:lnTo>
                    <a:pt x="132702" y="25273"/>
                  </a:lnTo>
                  <a:lnTo>
                    <a:pt x="132702" y="3987"/>
                  </a:lnTo>
                  <a:lnTo>
                    <a:pt x="147345" y="3987"/>
                  </a:lnTo>
                  <a:lnTo>
                    <a:pt x="152069" y="6718"/>
                  </a:lnTo>
                  <a:lnTo>
                    <a:pt x="152069" y="2120"/>
                  </a:lnTo>
                  <a:lnTo>
                    <a:pt x="149999" y="736"/>
                  </a:lnTo>
                  <a:lnTo>
                    <a:pt x="128714" y="736"/>
                  </a:lnTo>
                  <a:lnTo>
                    <a:pt x="128714" y="46304"/>
                  </a:lnTo>
                  <a:lnTo>
                    <a:pt x="132702" y="46304"/>
                  </a:lnTo>
                  <a:lnTo>
                    <a:pt x="132702" y="28536"/>
                  </a:lnTo>
                  <a:lnTo>
                    <a:pt x="149136" y="28536"/>
                  </a:lnTo>
                  <a:lnTo>
                    <a:pt x="155054" y="25273"/>
                  </a:lnTo>
                  <a:lnTo>
                    <a:pt x="156248" y="24612"/>
                  </a:lnTo>
                  <a:lnTo>
                    <a:pt x="156248" y="4927"/>
                  </a:lnTo>
                  <a:close/>
                </a:path>
                <a:path w="377189" h="47625">
                  <a:moveTo>
                    <a:pt x="189674" y="42710"/>
                  </a:moveTo>
                  <a:lnTo>
                    <a:pt x="170637" y="42710"/>
                  </a:lnTo>
                  <a:lnTo>
                    <a:pt x="170637" y="736"/>
                  </a:lnTo>
                  <a:lnTo>
                    <a:pt x="166649" y="736"/>
                  </a:lnTo>
                  <a:lnTo>
                    <a:pt x="166649" y="46304"/>
                  </a:lnTo>
                  <a:lnTo>
                    <a:pt x="189141" y="46304"/>
                  </a:lnTo>
                  <a:lnTo>
                    <a:pt x="189674" y="42710"/>
                  </a:lnTo>
                  <a:close/>
                </a:path>
                <a:path w="377189" h="47625">
                  <a:moveTo>
                    <a:pt x="222008" y="42976"/>
                  </a:moveTo>
                  <a:lnTo>
                    <a:pt x="202387" y="42976"/>
                  </a:lnTo>
                  <a:lnTo>
                    <a:pt x="202387" y="24358"/>
                  </a:lnTo>
                  <a:lnTo>
                    <a:pt x="218554" y="24358"/>
                  </a:lnTo>
                  <a:lnTo>
                    <a:pt x="218554" y="21018"/>
                  </a:lnTo>
                  <a:lnTo>
                    <a:pt x="202387" y="21018"/>
                  </a:lnTo>
                  <a:lnTo>
                    <a:pt x="202387" y="4064"/>
                  </a:lnTo>
                  <a:lnTo>
                    <a:pt x="221081" y="4064"/>
                  </a:lnTo>
                  <a:lnTo>
                    <a:pt x="221538" y="736"/>
                  </a:lnTo>
                  <a:lnTo>
                    <a:pt x="198399" y="736"/>
                  </a:lnTo>
                  <a:lnTo>
                    <a:pt x="198399" y="46304"/>
                  </a:lnTo>
                  <a:lnTo>
                    <a:pt x="222008" y="46304"/>
                  </a:lnTo>
                  <a:lnTo>
                    <a:pt x="222008" y="42976"/>
                  </a:lnTo>
                  <a:close/>
                </a:path>
                <a:path w="377189" h="47625">
                  <a:moveTo>
                    <a:pt x="275907" y="736"/>
                  </a:moveTo>
                  <a:lnTo>
                    <a:pt x="244640" y="736"/>
                  </a:lnTo>
                  <a:lnTo>
                    <a:pt x="244640" y="4267"/>
                  </a:lnTo>
                  <a:lnTo>
                    <a:pt x="258152" y="4267"/>
                  </a:lnTo>
                  <a:lnTo>
                    <a:pt x="258152" y="46304"/>
                  </a:lnTo>
                  <a:lnTo>
                    <a:pt x="262077" y="46304"/>
                  </a:lnTo>
                  <a:lnTo>
                    <a:pt x="262077" y="4267"/>
                  </a:lnTo>
                  <a:lnTo>
                    <a:pt x="275437" y="4267"/>
                  </a:lnTo>
                  <a:lnTo>
                    <a:pt x="275907" y="736"/>
                  </a:lnTo>
                  <a:close/>
                </a:path>
                <a:path w="377189" h="47625">
                  <a:moveTo>
                    <a:pt x="307594" y="42976"/>
                  </a:moveTo>
                  <a:lnTo>
                    <a:pt x="287972" y="42976"/>
                  </a:lnTo>
                  <a:lnTo>
                    <a:pt x="287972" y="24358"/>
                  </a:lnTo>
                  <a:lnTo>
                    <a:pt x="304139" y="24358"/>
                  </a:lnTo>
                  <a:lnTo>
                    <a:pt x="304139" y="21018"/>
                  </a:lnTo>
                  <a:lnTo>
                    <a:pt x="287972" y="21018"/>
                  </a:lnTo>
                  <a:lnTo>
                    <a:pt x="287972" y="4064"/>
                  </a:lnTo>
                  <a:lnTo>
                    <a:pt x="306654" y="4064"/>
                  </a:lnTo>
                  <a:lnTo>
                    <a:pt x="307124" y="736"/>
                  </a:lnTo>
                  <a:lnTo>
                    <a:pt x="283984" y="736"/>
                  </a:lnTo>
                  <a:lnTo>
                    <a:pt x="283984" y="46304"/>
                  </a:lnTo>
                  <a:lnTo>
                    <a:pt x="307594" y="46304"/>
                  </a:lnTo>
                  <a:lnTo>
                    <a:pt x="307594" y="42976"/>
                  </a:lnTo>
                  <a:close/>
                </a:path>
                <a:path w="377189" h="47625">
                  <a:moveTo>
                    <a:pt x="344182" y="46304"/>
                  </a:moveTo>
                  <a:lnTo>
                    <a:pt x="329958" y="21628"/>
                  </a:lnTo>
                  <a:lnTo>
                    <a:pt x="342328" y="736"/>
                  </a:lnTo>
                  <a:lnTo>
                    <a:pt x="338010" y="736"/>
                  </a:lnTo>
                  <a:lnTo>
                    <a:pt x="327621" y="19227"/>
                  </a:lnTo>
                  <a:lnTo>
                    <a:pt x="317258" y="736"/>
                  </a:lnTo>
                  <a:lnTo>
                    <a:pt x="312724" y="736"/>
                  </a:lnTo>
                  <a:lnTo>
                    <a:pt x="325234" y="21831"/>
                  </a:lnTo>
                  <a:lnTo>
                    <a:pt x="311327" y="46304"/>
                  </a:lnTo>
                  <a:lnTo>
                    <a:pt x="315645" y="46304"/>
                  </a:lnTo>
                  <a:lnTo>
                    <a:pt x="327558" y="24358"/>
                  </a:lnTo>
                  <a:lnTo>
                    <a:pt x="339674" y="46304"/>
                  </a:lnTo>
                  <a:lnTo>
                    <a:pt x="344182" y="46304"/>
                  </a:lnTo>
                  <a:close/>
                </a:path>
                <a:path w="377189" h="47625">
                  <a:moveTo>
                    <a:pt x="376999" y="736"/>
                  </a:moveTo>
                  <a:lnTo>
                    <a:pt x="345744" y="736"/>
                  </a:lnTo>
                  <a:lnTo>
                    <a:pt x="345744" y="4267"/>
                  </a:lnTo>
                  <a:lnTo>
                    <a:pt x="359244" y="4267"/>
                  </a:lnTo>
                  <a:lnTo>
                    <a:pt x="359244" y="46304"/>
                  </a:lnTo>
                  <a:lnTo>
                    <a:pt x="363169" y="46304"/>
                  </a:lnTo>
                  <a:lnTo>
                    <a:pt x="363169" y="4267"/>
                  </a:lnTo>
                  <a:lnTo>
                    <a:pt x="376542" y="4267"/>
                  </a:lnTo>
                  <a:lnTo>
                    <a:pt x="376999" y="736"/>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5" name="object 41"/>
            <p:cNvPicPr/>
            <p:nvPr/>
          </p:nvPicPr>
          <p:blipFill>
            <a:blip r:embed="rId5"/>
            <a:stretch/>
          </p:blipFill>
          <p:spPr>
            <a:xfrm>
              <a:off x="14387040" y="45394920"/>
              <a:ext cx="200160" cy="200160"/>
            </a:xfrm>
            <a:prstGeom prst="rect">
              <a:avLst/>
            </a:prstGeom>
            <a:ln w="0">
              <a:noFill/>
            </a:ln>
          </p:spPr>
        </p:pic>
        <p:sp>
          <p:nvSpPr>
            <p:cNvPr id="76" name="object 42"/>
            <p:cNvSpPr/>
            <p:nvPr/>
          </p:nvSpPr>
          <p:spPr>
            <a:xfrm>
              <a:off x="15135840" y="45659160"/>
              <a:ext cx="944640" cy="118080"/>
            </a:xfrm>
            <a:custGeom>
              <a:avLst/>
              <a:gdLst>
                <a:gd name="textAreaLeft" fmla="*/ 0 w 944640"/>
                <a:gd name="textAreaRight" fmla="*/ 945000 w 944640"/>
                <a:gd name="textAreaTop" fmla="*/ 0 h 118080"/>
                <a:gd name="textAreaBottom" fmla="*/ 118440 h 118080"/>
              </a:gdLst>
              <a:ahLst/>
              <a:cxnLst/>
              <a:rect l="textAreaLeft" t="textAreaTop" r="textAreaRight" b="textAreaBottom"/>
              <a:pathLst>
                <a:path w="377189" h="47625">
                  <a:moveTo>
                    <a:pt x="29667" y="25819"/>
                  </a:moveTo>
                  <a:lnTo>
                    <a:pt x="24676" y="22885"/>
                  </a:lnTo>
                  <a:lnTo>
                    <a:pt x="8305" y="17907"/>
                  </a:lnTo>
                  <a:lnTo>
                    <a:pt x="5842" y="15773"/>
                  </a:lnTo>
                  <a:lnTo>
                    <a:pt x="5842" y="6324"/>
                  </a:lnTo>
                  <a:lnTo>
                    <a:pt x="9702" y="3390"/>
                  </a:lnTo>
                  <a:lnTo>
                    <a:pt x="19494" y="3390"/>
                  </a:lnTo>
                  <a:lnTo>
                    <a:pt x="22542" y="4660"/>
                  </a:lnTo>
                  <a:lnTo>
                    <a:pt x="25946" y="7581"/>
                  </a:lnTo>
                  <a:lnTo>
                    <a:pt x="28257" y="5054"/>
                  </a:lnTo>
                  <a:lnTo>
                    <a:pt x="24676" y="1854"/>
                  </a:lnTo>
                  <a:lnTo>
                    <a:pt x="21082" y="0"/>
                  </a:lnTo>
                  <a:lnTo>
                    <a:pt x="7175" y="0"/>
                  </a:lnTo>
                  <a:lnTo>
                    <a:pt x="1790" y="4724"/>
                  </a:lnTo>
                  <a:lnTo>
                    <a:pt x="1790" y="17767"/>
                  </a:lnTo>
                  <a:lnTo>
                    <a:pt x="5715" y="20891"/>
                  </a:lnTo>
                  <a:lnTo>
                    <a:pt x="22872" y="26212"/>
                  </a:lnTo>
                  <a:lnTo>
                    <a:pt x="25615" y="28473"/>
                  </a:lnTo>
                  <a:lnTo>
                    <a:pt x="25615" y="40119"/>
                  </a:lnTo>
                  <a:lnTo>
                    <a:pt x="20891" y="43637"/>
                  </a:lnTo>
                  <a:lnTo>
                    <a:pt x="9169" y="43637"/>
                  </a:lnTo>
                  <a:lnTo>
                    <a:pt x="5651" y="41719"/>
                  </a:lnTo>
                  <a:lnTo>
                    <a:pt x="2324" y="38785"/>
                  </a:lnTo>
                  <a:lnTo>
                    <a:pt x="0" y="41313"/>
                  </a:lnTo>
                  <a:lnTo>
                    <a:pt x="3721" y="44831"/>
                  </a:lnTo>
                  <a:lnTo>
                    <a:pt x="8305" y="47028"/>
                  </a:lnTo>
                  <a:lnTo>
                    <a:pt x="23749" y="47028"/>
                  </a:lnTo>
                  <a:lnTo>
                    <a:pt x="29667" y="41643"/>
                  </a:lnTo>
                  <a:lnTo>
                    <a:pt x="29667" y="25819"/>
                  </a:lnTo>
                  <a:close/>
                </a:path>
                <a:path w="377189" h="47625">
                  <a:moveTo>
                    <a:pt x="68402" y="46304"/>
                  </a:moveTo>
                  <a:lnTo>
                    <a:pt x="64249" y="33858"/>
                  </a:lnTo>
                  <a:lnTo>
                    <a:pt x="63131" y="30467"/>
                  </a:lnTo>
                  <a:lnTo>
                    <a:pt x="59156" y="18529"/>
                  </a:lnTo>
                  <a:lnTo>
                    <a:pt x="59156" y="30467"/>
                  </a:lnTo>
                  <a:lnTo>
                    <a:pt x="42125" y="30467"/>
                  </a:lnTo>
                  <a:lnTo>
                    <a:pt x="50711" y="3987"/>
                  </a:lnTo>
                  <a:lnTo>
                    <a:pt x="59156" y="30467"/>
                  </a:lnTo>
                  <a:lnTo>
                    <a:pt x="59156" y="18529"/>
                  </a:lnTo>
                  <a:lnTo>
                    <a:pt x="54317" y="3987"/>
                  </a:lnTo>
                  <a:lnTo>
                    <a:pt x="53238" y="736"/>
                  </a:lnTo>
                  <a:lnTo>
                    <a:pt x="48247" y="736"/>
                  </a:lnTo>
                  <a:lnTo>
                    <a:pt x="33007" y="46304"/>
                  </a:lnTo>
                  <a:lnTo>
                    <a:pt x="37071" y="46304"/>
                  </a:lnTo>
                  <a:lnTo>
                    <a:pt x="41059" y="33858"/>
                  </a:lnTo>
                  <a:lnTo>
                    <a:pt x="60223" y="33858"/>
                  </a:lnTo>
                  <a:lnTo>
                    <a:pt x="64211" y="46304"/>
                  </a:lnTo>
                  <a:lnTo>
                    <a:pt x="68402" y="46304"/>
                  </a:lnTo>
                  <a:close/>
                </a:path>
                <a:path w="377189" h="47625">
                  <a:moveTo>
                    <a:pt x="116166" y="46304"/>
                  </a:moveTo>
                  <a:lnTo>
                    <a:pt x="111785" y="736"/>
                  </a:lnTo>
                  <a:lnTo>
                    <a:pt x="106197" y="736"/>
                  </a:lnTo>
                  <a:lnTo>
                    <a:pt x="95288" y="36258"/>
                  </a:lnTo>
                  <a:lnTo>
                    <a:pt x="83972" y="736"/>
                  </a:lnTo>
                  <a:lnTo>
                    <a:pt x="78460" y="736"/>
                  </a:lnTo>
                  <a:lnTo>
                    <a:pt x="74129" y="46304"/>
                  </a:lnTo>
                  <a:lnTo>
                    <a:pt x="77927" y="46304"/>
                  </a:lnTo>
                  <a:lnTo>
                    <a:pt x="81254" y="9118"/>
                  </a:lnTo>
                  <a:lnTo>
                    <a:pt x="81457" y="4597"/>
                  </a:lnTo>
                  <a:lnTo>
                    <a:pt x="93294" y="40919"/>
                  </a:lnTo>
                  <a:lnTo>
                    <a:pt x="97078" y="40919"/>
                  </a:lnTo>
                  <a:lnTo>
                    <a:pt x="108521" y="4597"/>
                  </a:lnTo>
                  <a:lnTo>
                    <a:pt x="108800" y="8788"/>
                  </a:lnTo>
                  <a:lnTo>
                    <a:pt x="109524" y="17157"/>
                  </a:lnTo>
                  <a:lnTo>
                    <a:pt x="112318" y="46304"/>
                  </a:lnTo>
                  <a:lnTo>
                    <a:pt x="116166" y="46304"/>
                  </a:lnTo>
                  <a:close/>
                </a:path>
                <a:path w="377189" h="47625">
                  <a:moveTo>
                    <a:pt x="156248" y="4927"/>
                  </a:moveTo>
                  <a:lnTo>
                    <a:pt x="154851" y="3987"/>
                  </a:lnTo>
                  <a:lnTo>
                    <a:pt x="152057" y="2120"/>
                  </a:lnTo>
                  <a:lnTo>
                    <a:pt x="152057" y="6718"/>
                  </a:lnTo>
                  <a:lnTo>
                    <a:pt x="152057" y="22821"/>
                  </a:lnTo>
                  <a:lnTo>
                    <a:pt x="146799" y="25273"/>
                  </a:lnTo>
                  <a:lnTo>
                    <a:pt x="132689" y="25273"/>
                  </a:lnTo>
                  <a:lnTo>
                    <a:pt x="132689" y="3987"/>
                  </a:lnTo>
                  <a:lnTo>
                    <a:pt x="147332" y="3987"/>
                  </a:lnTo>
                  <a:lnTo>
                    <a:pt x="152057" y="6718"/>
                  </a:lnTo>
                  <a:lnTo>
                    <a:pt x="152057" y="2120"/>
                  </a:lnTo>
                  <a:lnTo>
                    <a:pt x="149999" y="736"/>
                  </a:lnTo>
                  <a:lnTo>
                    <a:pt x="128714" y="736"/>
                  </a:lnTo>
                  <a:lnTo>
                    <a:pt x="128714" y="46304"/>
                  </a:lnTo>
                  <a:lnTo>
                    <a:pt x="132689" y="46304"/>
                  </a:lnTo>
                  <a:lnTo>
                    <a:pt x="132689" y="28536"/>
                  </a:lnTo>
                  <a:lnTo>
                    <a:pt x="149136" y="28536"/>
                  </a:lnTo>
                  <a:lnTo>
                    <a:pt x="155041" y="25273"/>
                  </a:lnTo>
                  <a:lnTo>
                    <a:pt x="156248" y="24612"/>
                  </a:lnTo>
                  <a:lnTo>
                    <a:pt x="156248" y="4927"/>
                  </a:lnTo>
                  <a:close/>
                </a:path>
                <a:path w="377189" h="47625">
                  <a:moveTo>
                    <a:pt x="189661" y="42710"/>
                  </a:moveTo>
                  <a:lnTo>
                    <a:pt x="170637" y="42710"/>
                  </a:lnTo>
                  <a:lnTo>
                    <a:pt x="170637" y="736"/>
                  </a:lnTo>
                  <a:lnTo>
                    <a:pt x="166649" y="736"/>
                  </a:lnTo>
                  <a:lnTo>
                    <a:pt x="166649" y="46304"/>
                  </a:lnTo>
                  <a:lnTo>
                    <a:pt x="189128" y="46304"/>
                  </a:lnTo>
                  <a:lnTo>
                    <a:pt x="189661" y="42710"/>
                  </a:lnTo>
                  <a:close/>
                </a:path>
                <a:path w="377189" h="47625">
                  <a:moveTo>
                    <a:pt x="222008" y="42976"/>
                  </a:moveTo>
                  <a:lnTo>
                    <a:pt x="202374" y="42976"/>
                  </a:lnTo>
                  <a:lnTo>
                    <a:pt x="202374" y="24358"/>
                  </a:lnTo>
                  <a:lnTo>
                    <a:pt x="218541" y="24358"/>
                  </a:lnTo>
                  <a:lnTo>
                    <a:pt x="218541" y="21018"/>
                  </a:lnTo>
                  <a:lnTo>
                    <a:pt x="202374" y="21018"/>
                  </a:lnTo>
                  <a:lnTo>
                    <a:pt x="202374" y="4064"/>
                  </a:lnTo>
                  <a:lnTo>
                    <a:pt x="221068" y="4064"/>
                  </a:lnTo>
                  <a:lnTo>
                    <a:pt x="221538" y="736"/>
                  </a:lnTo>
                  <a:lnTo>
                    <a:pt x="198386" y="736"/>
                  </a:lnTo>
                  <a:lnTo>
                    <a:pt x="198386" y="46304"/>
                  </a:lnTo>
                  <a:lnTo>
                    <a:pt x="222008" y="46304"/>
                  </a:lnTo>
                  <a:lnTo>
                    <a:pt x="222008" y="42976"/>
                  </a:lnTo>
                  <a:close/>
                </a:path>
                <a:path w="377189" h="47625">
                  <a:moveTo>
                    <a:pt x="275894" y="736"/>
                  </a:moveTo>
                  <a:lnTo>
                    <a:pt x="244640" y="736"/>
                  </a:lnTo>
                  <a:lnTo>
                    <a:pt x="244640" y="4267"/>
                  </a:lnTo>
                  <a:lnTo>
                    <a:pt x="258140" y="4267"/>
                  </a:lnTo>
                  <a:lnTo>
                    <a:pt x="258140" y="46304"/>
                  </a:lnTo>
                  <a:lnTo>
                    <a:pt x="262064" y="46304"/>
                  </a:lnTo>
                  <a:lnTo>
                    <a:pt x="262064" y="4267"/>
                  </a:lnTo>
                  <a:lnTo>
                    <a:pt x="275437" y="4267"/>
                  </a:lnTo>
                  <a:lnTo>
                    <a:pt x="275894" y="736"/>
                  </a:lnTo>
                  <a:close/>
                </a:path>
                <a:path w="377189" h="47625">
                  <a:moveTo>
                    <a:pt x="307594" y="42976"/>
                  </a:moveTo>
                  <a:lnTo>
                    <a:pt x="287959" y="42976"/>
                  </a:lnTo>
                  <a:lnTo>
                    <a:pt x="287959" y="24358"/>
                  </a:lnTo>
                  <a:lnTo>
                    <a:pt x="304126" y="24358"/>
                  </a:lnTo>
                  <a:lnTo>
                    <a:pt x="304126" y="21018"/>
                  </a:lnTo>
                  <a:lnTo>
                    <a:pt x="287959" y="21018"/>
                  </a:lnTo>
                  <a:lnTo>
                    <a:pt x="287959" y="4064"/>
                  </a:lnTo>
                  <a:lnTo>
                    <a:pt x="306654" y="4064"/>
                  </a:lnTo>
                  <a:lnTo>
                    <a:pt x="307124" y="736"/>
                  </a:lnTo>
                  <a:lnTo>
                    <a:pt x="283972" y="736"/>
                  </a:lnTo>
                  <a:lnTo>
                    <a:pt x="283972" y="46304"/>
                  </a:lnTo>
                  <a:lnTo>
                    <a:pt x="307594" y="46304"/>
                  </a:lnTo>
                  <a:lnTo>
                    <a:pt x="307594" y="42976"/>
                  </a:lnTo>
                  <a:close/>
                </a:path>
                <a:path w="377189" h="47625">
                  <a:moveTo>
                    <a:pt x="344182" y="46304"/>
                  </a:moveTo>
                  <a:lnTo>
                    <a:pt x="329946" y="21628"/>
                  </a:lnTo>
                  <a:lnTo>
                    <a:pt x="342328" y="736"/>
                  </a:lnTo>
                  <a:lnTo>
                    <a:pt x="337997" y="736"/>
                  </a:lnTo>
                  <a:lnTo>
                    <a:pt x="327621" y="19227"/>
                  </a:lnTo>
                  <a:lnTo>
                    <a:pt x="317246" y="736"/>
                  </a:lnTo>
                  <a:lnTo>
                    <a:pt x="312712" y="736"/>
                  </a:lnTo>
                  <a:lnTo>
                    <a:pt x="325221" y="21831"/>
                  </a:lnTo>
                  <a:lnTo>
                    <a:pt x="311315" y="46304"/>
                  </a:lnTo>
                  <a:lnTo>
                    <a:pt x="315645" y="46304"/>
                  </a:lnTo>
                  <a:lnTo>
                    <a:pt x="327545" y="24358"/>
                  </a:lnTo>
                  <a:lnTo>
                    <a:pt x="339661" y="46304"/>
                  </a:lnTo>
                  <a:lnTo>
                    <a:pt x="344182" y="46304"/>
                  </a:lnTo>
                  <a:close/>
                </a:path>
                <a:path w="377189" h="47625">
                  <a:moveTo>
                    <a:pt x="376999" y="736"/>
                  </a:moveTo>
                  <a:lnTo>
                    <a:pt x="345732" y="736"/>
                  </a:lnTo>
                  <a:lnTo>
                    <a:pt x="345732" y="4267"/>
                  </a:lnTo>
                  <a:lnTo>
                    <a:pt x="359244" y="4267"/>
                  </a:lnTo>
                  <a:lnTo>
                    <a:pt x="359244" y="46304"/>
                  </a:lnTo>
                  <a:lnTo>
                    <a:pt x="363169" y="46304"/>
                  </a:lnTo>
                  <a:lnTo>
                    <a:pt x="363169" y="4267"/>
                  </a:lnTo>
                  <a:lnTo>
                    <a:pt x="376529" y="4267"/>
                  </a:lnTo>
                  <a:lnTo>
                    <a:pt x="376999" y="736"/>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7" name="object 43"/>
            <p:cNvPicPr/>
            <p:nvPr/>
          </p:nvPicPr>
          <p:blipFill>
            <a:blip r:embed="rId6"/>
            <a:stretch/>
          </p:blipFill>
          <p:spPr>
            <a:xfrm>
              <a:off x="15505920" y="45394920"/>
              <a:ext cx="200160" cy="200160"/>
            </a:xfrm>
            <a:prstGeom prst="rect">
              <a:avLst/>
            </a:prstGeom>
            <a:ln w="0">
              <a:noFill/>
            </a:ln>
          </p:spPr>
        </p:pic>
        <p:sp>
          <p:nvSpPr>
            <p:cNvPr id="78" name="object 44"/>
            <p:cNvSpPr/>
            <p:nvPr/>
          </p:nvSpPr>
          <p:spPr>
            <a:xfrm>
              <a:off x="16254720" y="45659160"/>
              <a:ext cx="944640" cy="118080"/>
            </a:xfrm>
            <a:custGeom>
              <a:avLst/>
              <a:gdLst>
                <a:gd name="textAreaLeft" fmla="*/ 0 w 944640"/>
                <a:gd name="textAreaRight" fmla="*/ 945000 w 944640"/>
                <a:gd name="textAreaTop" fmla="*/ 0 h 118080"/>
                <a:gd name="textAreaBottom" fmla="*/ 118440 h 118080"/>
              </a:gdLst>
              <a:ahLst/>
              <a:cxnLst/>
              <a:rect l="textAreaLeft" t="textAreaTop" r="textAreaRight" b="textAreaBottom"/>
              <a:pathLst>
                <a:path w="377190" h="47625">
                  <a:moveTo>
                    <a:pt x="29667" y="25819"/>
                  </a:moveTo>
                  <a:lnTo>
                    <a:pt x="24676" y="22885"/>
                  </a:lnTo>
                  <a:lnTo>
                    <a:pt x="8305" y="17907"/>
                  </a:lnTo>
                  <a:lnTo>
                    <a:pt x="5842" y="15773"/>
                  </a:lnTo>
                  <a:lnTo>
                    <a:pt x="5842" y="6324"/>
                  </a:lnTo>
                  <a:lnTo>
                    <a:pt x="9702" y="3390"/>
                  </a:lnTo>
                  <a:lnTo>
                    <a:pt x="19481" y="3390"/>
                  </a:lnTo>
                  <a:lnTo>
                    <a:pt x="22542" y="4660"/>
                  </a:lnTo>
                  <a:lnTo>
                    <a:pt x="25946" y="7581"/>
                  </a:lnTo>
                  <a:lnTo>
                    <a:pt x="28257" y="5054"/>
                  </a:lnTo>
                  <a:lnTo>
                    <a:pt x="24676" y="1854"/>
                  </a:lnTo>
                  <a:lnTo>
                    <a:pt x="21082" y="0"/>
                  </a:lnTo>
                  <a:lnTo>
                    <a:pt x="7175" y="0"/>
                  </a:lnTo>
                  <a:lnTo>
                    <a:pt x="1790" y="4724"/>
                  </a:lnTo>
                  <a:lnTo>
                    <a:pt x="1790" y="17767"/>
                  </a:lnTo>
                  <a:lnTo>
                    <a:pt x="5715" y="20891"/>
                  </a:lnTo>
                  <a:lnTo>
                    <a:pt x="22872" y="26212"/>
                  </a:lnTo>
                  <a:lnTo>
                    <a:pt x="25603" y="28473"/>
                  </a:lnTo>
                  <a:lnTo>
                    <a:pt x="25603" y="40119"/>
                  </a:lnTo>
                  <a:lnTo>
                    <a:pt x="20891" y="43637"/>
                  </a:lnTo>
                  <a:lnTo>
                    <a:pt x="9169" y="43637"/>
                  </a:lnTo>
                  <a:lnTo>
                    <a:pt x="5651" y="41719"/>
                  </a:lnTo>
                  <a:lnTo>
                    <a:pt x="2324" y="38785"/>
                  </a:lnTo>
                  <a:lnTo>
                    <a:pt x="0" y="41313"/>
                  </a:lnTo>
                  <a:lnTo>
                    <a:pt x="3721" y="44831"/>
                  </a:lnTo>
                  <a:lnTo>
                    <a:pt x="8305" y="47028"/>
                  </a:lnTo>
                  <a:lnTo>
                    <a:pt x="23736" y="47028"/>
                  </a:lnTo>
                  <a:lnTo>
                    <a:pt x="29667" y="41643"/>
                  </a:lnTo>
                  <a:lnTo>
                    <a:pt x="29667" y="25819"/>
                  </a:lnTo>
                  <a:close/>
                </a:path>
                <a:path w="377190" h="47625">
                  <a:moveTo>
                    <a:pt x="68402" y="46304"/>
                  </a:moveTo>
                  <a:lnTo>
                    <a:pt x="64249" y="33858"/>
                  </a:lnTo>
                  <a:lnTo>
                    <a:pt x="63131" y="30467"/>
                  </a:lnTo>
                  <a:lnTo>
                    <a:pt x="59156" y="18529"/>
                  </a:lnTo>
                  <a:lnTo>
                    <a:pt x="59156" y="30467"/>
                  </a:lnTo>
                  <a:lnTo>
                    <a:pt x="42125" y="30467"/>
                  </a:lnTo>
                  <a:lnTo>
                    <a:pt x="50698" y="3987"/>
                  </a:lnTo>
                  <a:lnTo>
                    <a:pt x="59156" y="30467"/>
                  </a:lnTo>
                  <a:lnTo>
                    <a:pt x="59156" y="18529"/>
                  </a:lnTo>
                  <a:lnTo>
                    <a:pt x="54317" y="3987"/>
                  </a:lnTo>
                  <a:lnTo>
                    <a:pt x="53238" y="736"/>
                  </a:lnTo>
                  <a:lnTo>
                    <a:pt x="48247" y="736"/>
                  </a:lnTo>
                  <a:lnTo>
                    <a:pt x="33007" y="46304"/>
                  </a:lnTo>
                  <a:lnTo>
                    <a:pt x="37071" y="46304"/>
                  </a:lnTo>
                  <a:lnTo>
                    <a:pt x="41059" y="33858"/>
                  </a:lnTo>
                  <a:lnTo>
                    <a:pt x="60223" y="33858"/>
                  </a:lnTo>
                  <a:lnTo>
                    <a:pt x="64211" y="46304"/>
                  </a:lnTo>
                  <a:lnTo>
                    <a:pt x="68402" y="46304"/>
                  </a:lnTo>
                  <a:close/>
                </a:path>
                <a:path w="377190" h="47625">
                  <a:moveTo>
                    <a:pt x="116166" y="46304"/>
                  </a:moveTo>
                  <a:lnTo>
                    <a:pt x="111785" y="736"/>
                  </a:lnTo>
                  <a:lnTo>
                    <a:pt x="106197" y="736"/>
                  </a:lnTo>
                  <a:lnTo>
                    <a:pt x="95288" y="36258"/>
                  </a:lnTo>
                  <a:lnTo>
                    <a:pt x="83972" y="736"/>
                  </a:lnTo>
                  <a:lnTo>
                    <a:pt x="78460" y="736"/>
                  </a:lnTo>
                  <a:lnTo>
                    <a:pt x="74129" y="46304"/>
                  </a:lnTo>
                  <a:lnTo>
                    <a:pt x="77927" y="46304"/>
                  </a:lnTo>
                  <a:lnTo>
                    <a:pt x="81254" y="9118"/>
                  </a:lnTo>
                  <a:lnTo>
                    <a:pt x="81445" y="4597"/>
                  </a:lnTo>
                  <a:lnTo>
                    <a:pt x="93294" y="40919"/>
                  </a:lnTo>
                  <a:lnTo>
                    <a:pt x="97078" y="40919"/>
                  </a:lnTo>
                  <a:lnTo>
                    <a:pt x="108521" y="4597"/>
                  </a:lnTo>
                  <a:lnTo>
                    <a:pt x="108788" y="8788"/>
                  </a:lnTo>
                  <a:lnTo>
                    <a:pt x="109524" y="17157"/>
                  </a:lnTo>
                  <a:lnTo>
                    <a:pt x="112318" y="46304"/>
                  </a:lnTo>
                  <a:lnTo>
                    <a:pt x="116166" y="46304"/>
                  </a:lnTo>
                  <a:close/>
                </a:path>
                <a:path w="377190" h="47625">
                  <a:moveTo>
                    <a:pt x="156248" y="4927"/>
                  </a:moveTo>
                  <a:lnTo>
                    <a:pt x="154851" y="3987"/>
                  </a:lnTo>
                  <a:lnTo>
                    <a:pt x="152057" y="2120"/>
                  </a:lnTo>
                  <a:lnTo>
                    <a:pt x="152057" y="6718"/>
                  </a:lnTo>
                  <a:lnTo>
                    <a:pt x="152057" y="22821"/>
                  </a:lnTo>
                  <a:lnTo>
                    <a:pt x="146799" y="25273"/>
                  </a:lnTo>
                  <a:lnTo>
                    <a:pt x="132689" y="25273"/>
                  </a:lnTo>
                  <a:lnTo>
                    <a:pt x="132689" y="3987"/>
                  </a:lnTo>
                  <a:lnTo>
                    <a:pt x="147332" y="3987"/>
                  </a:lnTo>
                  <a:lnTo>
                    <a:pt x="152057" y="6718"/>
                  </a:lnTo>
                  <a:lnTo>
                    <a:pt x="152057" y="2120"/>
                  </a:lnTo>
                  <a:lnTo>
                    <a:pt x="149987" y="736"/>
                  </a:lnTo>
                  <a:lnTo>
                    <a:pt x="128701" y="736"/>
                  </a:lnTo>
                  <a:lnTo>
                    <a:pt x="128701" y="46304"/>
                  </a:lnTo>
                  <a:lnTo>
                    <a:pt x="132689" y="46304"/>
                  </a:lnTo>
                  <a:lnTo>
                    <a:pt x="132689" y="28536"/>
                  </a:lnTo>
                  <a:lnTo>
                    <a:pt x="149136" y="28536"/>
                  </a:lnTo>
                  <a:lnTo>
                    <a:pt x="155041" y="25273"/>
                  </a:lnTo>
                  <a:lnTo>
                    <a:pt x="156248" y="24612"/>
                  </a:lnTo>
                  <a:lnTo>
                    <a:pt x="156248" y="4927"/>
                  </a:lnTo>
                  <a:close/>
                </a:path>
                <a:path w="377190" h="47625">
                  <a:moveTo>
                    <a:pt x="189661" y="42710"/>
                  </a:moveTo>
                  <a:lnTo>
                    <a:pt x="170624" y="42710"/>
                  </a:lnTo>
                  <a:lnTo>
                    <a:pt x="170624" y="736"/>
                  </a:lnTo>
                  <a:lnTo>
                    <a:pt x="166649" y="736"/>
                  </a:lnTo>
                  <a:lnTo>
                    <a:pt x="166649" y="46304"/>
                  </a:lnTo>
                  <a:lnTo>
                    <a:pt x="189128" y="46304"/>
                  </a:lnTo>
                  <a:lnTo>
                    <a:pt x="189661" y="42710"/>
                  </a:lnTo>
                  <a:close/>
                </a:path>
                <a:path w="377190" h="47625">
                  <a:moveTo>
                    <a:pt x="221996" y="42976"/>
                  </a:moveTo>
                  <a:lnTo>
                    <a:pt x="202374" y="42976"/>
                  </a:lnTo>
                  <a:lnTo>
                    <a:pt x="202374" y="24358"/>
                  </a:lnTo>
                  <a:lnTo>
                    <a:pt x="218541" y="24358"/>
                  </a:lnTo>
                  <a:lnTo>
                    <a:pt x="218541" y="21018"/>
                  </a:lnTo>
                  <a:lnTo>
                    <a:pt x="202374" y="21018"/>
                  </a:lnTo>
                  <a:lnTo>
                    <a:pt x="202374" y="4064"/>
                  </a:lnTo>
                  <a:lnTo>
                    <a:pt x="221068" y="4064"/>
                  </a:lnTo>
                  <a:lnTo>
                    <a:pt x="221538" y="736"/>
                  </a:lnTo>
                  <a:lnTo>
                    <a:pt x="198386" y="736"/>
                  </a:lnTo>
                  <a:lnTo>
                    <a:pt x="198386" y="46304"/>
                  </a:lnTo>
                  <a:lnTo>
                    <a:pt x="221996" y="46304"/>
                  </a:lnTo>
                  <a:lnTo>
                    <a:pt x="221996" y="42976"/>
                  </a:lnTo>
                  <a:close/>
                </a:path>
                <a:path w="377190" h="47625">
                  <a:moveTo>
                    <a:pt x="275894" y="736"/>
                  </a:moveTo>
                  <a:lnTo>
                    <a:pt x="244640" y="736"/>
                  </a:lnTo>
                  <a:lnTo>
                    <a:pt x="244640" y="4267"/>
                  </a:lnTo>
                  <a:lnTo>
                    <a:pt x="258140" y="4267"/>
                  </a:lnTo>
                  <a:lnTo>
                    <a:pt x="258140" y="46304"/>
                  </a:lnTo>
                  <a:lnTo>
                    <a:pt x="262064" y="46304"/>
                  </a:lnTo>
                  <a:lnTo>
                    <a:pt x="262064" y="4267"/>
                  </a:lnTo>
                  <a:lnTo>
                    <a:pt x="275424" y="4267"/>
                  </a:lnTo>
                  <a:lnTo>
                    <a:pt x="275894" y="736"/>
                  </a:lnTo>
                  <a:close/>
                </a:path>
                <a:path w="377190" h="47625">
                  <a:moveTo>
                    <a:pt x="307581" y="42976"/>
                  </a:moveTo>
                  <a:lnTo>
                    <a:pt x="287959" y="42976"/>
                  </a:lnTo>
                  <a:lnTo>
                    <a:pt x="287959" y="24358"/>
                  </a:lnTo>
                  <a:lnTo>
                    <a:pt x="304126" y="24358"/>
                  </a:lnTo>
                  <a:lnTo>
                    <a:pt x="304126" y="21018"/>
                  </a:lnTo>
                  <a:lnTo>
                    <a:pt x="287959" y="21018"/>
                  </a:lnTo>
                  <a:lnTo>
                    <a:pt x="287959" y="4064"/>
                  </a:lnTo>
                  <a:lnTo>
                    <a:pt x="306654" y="4064"/>
                  </a:lnTo>
                  <a:lnTo>
                    <a:pt x="307124" y="736"/>
                  </a:lnTo>
                  <a:lnTo>
                    <a:pt x="283972" y="736"/>
                  </a:lnTo>
                  <a:lnTo>
                    <a:pt x="283972" y="46304"/>
                  </a:lnTo>
                  <a:lnTo>
                    <a:pt x="307581" y="46304"/>
                  </a:lnTo>
                  <a:lnTo>
                    <a:pt x="307581" y="42976"/>
                  </a:lnTo>
                  <a:close/>
                </a:path>
                <a:path w="377190" h="47625">
                  <a:moveTo>
                    <a:pt x="344182" y="46304"/>
                  </a:moveTo>
                  <a:lnTo>
                    <a:pt x="329946" y="21628"/>
                  </a:lnTo>
                  <a:lnTo>
                    <a:pt x="342328" y="736"/>
                  </a:lnTo>
                  <a:lnTo>
                    <a:pt x="337997" y="736"/>
                  </a:lnTo>
                  <a:lnTo>
                    <a:pt x="327621" y="19227"/>
                  </a:lnTo>
                  <a:lnTo>
                    <a:pt x="317246" y="736"/>
                  </a:lnTo>
                  <a:lnTo>
                    <a:pt x="312712" y="736"/>
                  </a:lnTo>
                  <a:lnTo>
                    <a:pt x="325221" y="21831"/>
                  </a:lnTo>
                  <a:lnTo>
                    <a:pt x="311315" y="46304"/>
                  </a:lnTo>
                  <a:lnTo>
                    <a:pt x="315645" y="46304"/>
                  </a:lnTo>
                  <a:lnTo>
                    <a:pt x="327545" y="24358"/>
                  </a:lnTo>
                  <a:lnTo>
                    <a:pt x="339661" y="46304"/>
                  </a:lnTo>
                  <a:lnTo>
                    <a:pt x="344182" y="46304"/>
                  </a:lnTo>
                  <a:close/>
                </a:path>
                <a:path w="377190" h="47625">
                  <a:moveTo>
                    <a:pt x="376999" y="736"/>
                  </a:moveTo>
                  <a:lnTo>
                    <a:pt x="345732" y="736"/>
                  </a:lnTo>
                  <a:lnTo>
                    <a:pt x="345732" y="4267"/>
                  </a:lnTo>
                  <a:lnTo>
                    <a:pt x="359232" y="4267"/>
                  </a:lnTo>
                  <a:lnTo>
                    <a:pt x="359232" y="46304"/>
                  </a:lnTo>
                  <a:lnTo>
                    <a:pt x="363156" y="46304"/>
                  </a:lnTo>
                  <a:lnTo>
                    <a:pt x="363156" y="4267"/>
                  </a:lnTo>
                  <a:lnTo>
                    <a:pt x="376529" y="4267"/>
                  </a:lnTo>
                  <a:lnTo>
                    <a:pt x="376999" y="736"/>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79" name="object 45"/>
            <p:cNvPicPr/>
            <p:nvPr/>
          </p:nvPicPr>
          <p:blipFill>
            <a:blip r:embed="rId7"/>
            <a:stretch/>
          </p:blipFill>
          <p:spPr>
            <a:xfrm>
              <a:off x="16624800" y="45394920"/>
              <a:ext cx="200160" cy="200160"/>
            </a:xfrm>
            <a:prstGeom prst="rect">
              <a:avLst/>
            </a:prstGeom>
            <a:ln w="0">
              <a:noFill/>
            </a:ln>
          </p:spPr>
        </p:pic>
        <p:sp>
          <p:nvSpPr>
            <p:cNvPr id="80" name="object 46"/>
            <p:cNvSpPr/>
            <p:nvPr/>
          </p:nvSpPr>
          <p:spPr>
            <a:xfrm>
              <a:off x="17373600" y="45659160"/>
              <a:ext cx="944640" cy="118080"/>
            </a:xfrm>
            <a:custGeom>
              <a:avLst/>
              <a:gdLst>
                <a:gd name="textAreaLeft" fmla="*/ 0 w 944640"/>
                <a:gd name="textAreaRight" fmla="*/ 945000 w 944640"/>
                <a:gd name="textAreaTop" fmla="*/ 0 h 118080"/>
                <a:gd name="textAreaBottom" fmla="*/ 118440 h 118080"/>
              </a:gdLst>
              <a:ahLst/>
              <a:cxnLst/>
              <a:rect l="textAreaLeft" t="textAreaTop" r="textAreaRight" b="textAreaBottom"/>
              <a:pathLst>
                <a:path w="377190" h="47625">
                  <a:moveTo>
                    <a:pt x="29667" y="25819"/>
                  </a:moveTo>
                  <a:lnTo>
                    <a:pt x="24676" y="22885"/>
                  </a:lnTo>
                  <a:lnTo>
                    <a:pt x="8318" y="17907"/>
                  </a:lnTo>
                  <a:lnTo>
                    <a:pt x="5854" y="15773"/>
                  </a:lnTo>
                  <a:lnTo>
                    <a:pt x="5854" y="6324"/>
                  </a:lnTo>
                  <a:lnTo>
                    <a:pt x="9715" y="3390"/>
                  </a:lnTo>
                  <a:lnTo>
                    <a:pt x="19494" y="3390"/>
                  </a:lnTo>
                  <a:lnTo>
                    <a:pt x="22555" y="4660"/>
                  </a:lnTo>
                  <a:lnTo>
                    <a:pt x="25946" y="7581"/>
                  </a:lnTo>
                  <a:lnTo>
                    <a:pt x="28270" y="5054"/>
                  </a:lnTo>
                  <a:lnTo>
                    <a:pt x="24676" y="1854"/>
                  </a:lnTo>
                  <a:lnTo>
                    <a:pt x="21082" y="0"/>
                  </a:lnTo>
                  <a:lnTo>
                    <a:pt x="7188" y="0"/>
                  </a:lnTo>
                  <a:lnTo>
                    <a:pt x="1803" y="4724"/>
                  </a:lnTo>
                  <a:lnTo>
                    <a:pt x="1803" y="17767"/>
                  </a:lnTo>
                  <a:lnTo>
                    <a:pt x="5715" y="20891"/>
                  </a:lnTo>
                  <a:lnTo>
                    <a:pt x="22885" y="26212"/>
                  </a:lnTo>
                  <a:lnTo>
                    <a:pt x="25615" y="28473"/>
                  </a:lnTo>
                  <a:lnTo>
                    <a:pt x="25615" y="40119"/>
                  </a:lnTo>
                  <a:lnTo>
                    <a:pt x="20891" y="43637"/>
                  </a:lnTo>
                  <a:lnTo>
                    <a:pt x="9169" y="43637"/>
                  </a:lnTo>
                  <a:lnTo>
                    <a:pt x="5664" y="41719"/>
                  </a:lnTo>
                  <a:lnTo>
                    <a:pt x="2324" y="38785"/>
                  </a:lnTo>
                  <a:lnTo>
                    <a:pt x="0" y="41313"/>
                  </a:lnTo>
                  <a:lnTo>
                    <a:pt x="3721" y="44831"/>
                  </a:lnTo>
                  <a:lnTo>
                    <a:pt x="8318" y="47028"/>
                  </a:lnTo>
                  <a:lnTo>
                    <a:pt x="23749" y="47028"/>
                  </a:lnTo>
                  <a:lnTo>
                    <a:pt x="29667" y="41643"/>
                  </a:lnTo>
                  <a:lnTo>
                    <a:pt x="29667" y="25819"/>
                  </a:lnTo>
                  <a:close/>
                </a:path>
                <a:path w="377190" h="47625">
                  <a:moveTo>
                    <a:pt x="68402" y="46304"/>
                  </a:moveTo>
                  <a:lnTo>
                    <a:pt x="64262" y="33858"/>
                  </a:lnTo>
                  <a:lnTo>
                    <a:pt x="63131" y="30467"/>
                  </a:lnTo>
                  <a:lnTo>
                    <a:pt x="59156" y="18529"/>
                  </a:lnTo>
                  <a:lnTo>
                    <a:pt x="59156" y="30467"/>
                  </a:lnTo>
                  <a:lnTo>
                    <a:pt x="42125" y="30467"/>
                  </a:lnTo>
                  <a:lnTo>
                    <a:pt x="50711" y="3987"/>
                  </a:lnTo>
                  <a:lnTo>
                    <a:pt x="59156" y="30467"/>
                  </a:lnTo>
                  <a:lnTo>
                    <a:pt x="59156" y="18529"/>
                  </a:lnTo>
                  <a:lnTo>
                    <a:pt x="54317" y="3987"/>
                  </a:lnTo>
                  <a:lnTo>
                    <a:pt x="53238" y="736"/>
                  </a:lnTo>
                  <a:lnTo>
                    <a:pt x="48247" y="736"/>
                  </a:lnTo>
                  <a:lnTo>
                    <a:pt x="33007" y="46304"/>
                  </a:lnTo>
                  <a:lnTo>
                    <a:pt x="37071" y="46304"/>
                  </a:lnTo>
                  <a:lnTo>
                    <a:pt x="41071" y="33858"/>
                  </a:lnTo>
                  <a:lnTo>
                    <a:pt x="60223" y="33858"/>
                  </a:lnTo>
                  <a:lnTo>
                    <a:pt x="64211" y="46304"/>
                  </a:lnTo>
                  <a:lnTo>
                    <a:pt x="68402" y="46304"/>
                  </a:lnTo>
                  <a:close/>
                </a:path>
                <a:path w="377190" h="47625">
                  <a:moveTo>
                    <a:pt x="116179" y="46304"/>
                  </a:moveTo>
                  <a:lnTo>
                    <a:pt x="111785" y="736"/>
                  </a:lnTo>
                  <a:lnTo>
                    <a:pt x="106197" y="736"/>
                  </a:lnTo>
                  <a:lnTo>
                    <a:pt x="95300" y="36258"/>
                  </a:lnTo>
                  <a:lnTo>
                    <a:pt x="83985" y="736"/>
                  </a:lnTo>
                  <a:lnTo>
                    <a:pt x="78460" y="736"/>
                  </a:lnTo>
                  <a:lnTo>
                    <a:pt x="74129" y="46304"/>
                  </a:lnTo>
                  <a:lnTo>
                    <a:pt x="77927" y="46304"/>
                  </a:lnTo>
                  <a:lnTo>
                    <a:pt x="81267" y="9118"/>
                  </a:lnTo>
                  <a:lnTo>
                    <a:pt x="81457" y="4597"/>
                  </a:lnTo>
                  <a:lnTo>
                    <a:pt x="93294" y="40919"/>
                  </a:lnTo>
                  <a:lnTo>
                    <a:pt x="97078" y="40919"/>
                  </a:lnTo>
                  <a:lnTo>
                    <a:pt x="108521" y="4597"/>
                  </a:lnTo>
                  <a:lnTo>
                    <a:pt x="108800" y="8788"/>
                  </a:lnTo>
                  <a:lnTo>
                    <a:pt x="109524" y="17157"/>
                  </a:lnTo>
                  <a:lnTo>
                    <a:pt x="112331" y="46304"/>
                  </a:lnTo>
                  <a:lnTo>
                    <a:pt x="116179" y="46304"/>
                  </a:lnTo>
                  <a:close/>
                </a:path>
                <a:path w="377190" h="47625">
                  <a:moveTo>
                    <a:pt x="156248" y="4927"/>
                  </a:moveTo>
                  <a:lnTo>
                    <a:pt x="154863" y="3987"/>
                  </a:lnTo>
                  <a:lnTo>
                    <a:pt x="152057" y="2120"/>
                  </a:lnTo>
                  <a:lnTo>
                    <a:pt x="152057" y="6718"/>
                  </a:lnTo>
                  <a:lnTo>
                    <a:pt x="152057" y="22821"/>
                  </a:lnTo>
                  <a:lnTo>
                    <a:pt x="146799" y="25273"/>
                  </a:lnTo>
                  <a:lnTo>
                    <a:pt x="132702" y="25273"/>
                  </a:lnTo>
                  <a:lnTo>
                    <a:pt x="132702" y="3987"/>
                  </a:lnTo>
                  <a:lnTo>
                    <a:pt x="147332" y="3987"/>
                  </a:lnTo>
                  <a:lnTo>
                    <a:pt x="152057" y="6718"/>
                  </a:lnTo>
                  <a:lnTo>
                    <a:pt x="152057" y="2120"/>
                  </a:lnTo>
                  <a:lnTo>
                    <a:pt x="149999" y="736"/>
                  </a:lnTo>
                  <a:lnTo>
                    <a:pt x="128714" y="736"/>
                  </a:lnTo>
                  <a:lnTo>
                    <a:pt x="128714" y="46304"/>
                  </a:lnTo>
                  <a:lnTo>
                    <a:pt x="132702" y="46304"/>
                  </a:lnTo>
                  <a:lnTo>
                    <a:pt x="132702" y="28536"/>
                  </a:lnTo>
                  <a:lnTo>
                    <a:pt x="149136" y="28536"/>
                  </a:lnTo>
                  <a:lnTo>
                    <a:pt x="155054" y="25273"/>
                  </a:lnTo>
                  <a:lnTo>
                    <a:pt x="156248" y="24612"/>
                  </a:lnTo>
                  <a:lnTo>
                    <a:pt x="156248" y="4927"/>
                  </a:lnTo>
                  <a:close/>
                </a:path>
                <a:path w="377190" h="47625">
                  <a:moveTo>
                    <a:pt x="189661" y="42710"/>
                  </a:moveTo>
                  <a:lnTo>
                    <a:pt x="170637" y="42710"/>
                  </a:lnTo>
                  <a:lnTo>
                    <a:pt x="170637" y="736"/>
                  </a:lnTo>
                  <a:lnTo>
                    <a:pt x="166649" y="736"/>
                  </a:lnTo>
                  <a:lnTo>
                    <a:pt x="166649" y="46304"/>
                  </a:lnTo>
                  <a:lnTo>
                    <a:pt x="189128" y="46304"/>
                  </a:lnTo>
                  <a:lnTo>
                    <a:pt x="189661" y="42710"/>
                  </a:lnTo>
                  <a:close/>
                </a:path>
                <a:path w="377190" h="47625">
                  <a:moveTo>
                    <a:pt x="222008" y="42976"/>
                  </a:moveTo>
                  <a:lnTo>
                    <a:pt x="202387" y="42976"/>
                  </a:lnTo>
                  <a:lnTo>
                    <a:pt x="202387" y="24358"/>
                  </a:lnTo>
                  <a:lnTo>
                    <a:pt x="218541" y="24358"/>
                  </a:lnTo>
                  <a:lnTo>
                    <a:pt x="218541" y="21018"/>
                  </a:lnTo>
                  <a:lnTo>
                    <a:pt x="202387" y="21018"/>
                  </a:lnTo>
                  <a:lnTo>
                    <a:pt x="202387" y="4064"/>
                  </a:lnTo>
                  <a:lnTo>
                    <a:pt x="221068" y="4064"/>
                  </a:lnTo>
                  <a:lnTo>
                    <a:pt x="221538" y="736"/>
                  </a:lnTo>
                  <a:lnTo>
                    <a:pt x="198399" y="736"/>
                  </a:lnTo>
                  <a:lnTo>
                    <a:pt x="198399" y="46304"/>
                  </a:lnTo>
                  <a:lnTo>
                    <a:pt x="222008" y="46304"/>
                  </a:lnTo>
                  <a:lnTo>
                    <a:pt x="222008" y="42976"/>
                  </a:lnTo>
                  <a:close/>
                </a:path>
                <a:path w="377190" h="47625">
                  <a:moveTo>
                    <a:pt x="275907" y="736"/>
                  </a:moveTo>
                  <a:lnTo>
                    <a:pt x="244640" y="736"/>
                  </a:lnTo>
                  <a:lnTo>
                    <a:pt x="244640" y="4267"/>
                  </a:lnTo>
                  <a:lnTo>
                    <a:pt x="258140" y="4267"/>
                  </a:lnTo>
                  <a:lnTo>
                    <a:pt x="258140" y="46304"/>
                  </a:lnTo>
                  <a:lnTo>
                    <a:pt x="262064" y="46304"/>
                  </a:lnTo>
                  <a:lnTo>
                    <a:pt x="262064" y="4267"/>
                  </a:lnTo>
                  <a:lnTo>
                    <a:pt x="275437" y="4267"/>
                  </a:lnTo>
                  <a:lnTo>
                    <a:pt x="275907" y="736"/>
                  </a:lnTo>
                  <a:close/>
                </a:path>
                <a:path w="377190" h="47625">
                  <a:moveTo>
                    <a:pt x="307594" y="42976"/>
                  </a:moveTo>
                  <a:lnTo>
                    <a:pt x="287972" y="42976"/>
                  </a:lnTo>
                  <a:lnTo>
                    <a:pt x="287972" y="24358"/>
                  </a:lnTo>
                  <a:lnTo>
                    <a:pt x="304126" y="24358"/>
                  </a:lnTo>
                  <a:lnTo>
                    <a:pt x="304126" y="21018"/>
                  </a:lnTo>
                  <a:lnTo>
                    <a:pt x="287972" y="21018"/>
                  </a:lnTo>
                  <a:lnTo>
                    <a:pt x="287972" y="4064"/>
                  </a:lnTo>
                  <a:lnTo>
                    <a:pt x="306654" y="4064"/>
                  </a:lnTo>
                  <a:lnTo>
                    <a:pt x="307124" y="736"/>
                  </a:lnTo>
                  <a:lnTo>
                    <a:pt x="283984" y="736"/>
                  </a:lnTo>
                  <a:lnTo>
                    <a:pt x="283984" y="46304"/>
                  </a:lnTo>
                  <a:lnTo>
                    <a:pt x="307594" y="46304"/>
                  </a:lnTo>
                  <a:lnTo>
                    <a:pt x="307594" y="42976"/>
                  </a:lnTo>
                  <a:close/>
                </a:path>
                <a:path w="377190" h="47625">
                  <a:moveTo>
                    <a:pt x="344182" y="46304"/>
                  </a:moveTo>
                  <a:lnTo>
                    <a:pt x="329958" y="21628"/>
                  </a:lnTo>
                  <a:lnTo>
                    <a:pt x="342328" y="736"/>
                  </a:lnTo>
                  <a:lnTo>
                    <a:pt x="338010" y="736"/>
                  </a:lnTo>
                  <a:lnTo>
                    <a:pt x="327621" y="19227"/>
                  </a:lnTo>
                  <a:lnTo>
                    <a:pt x="317258" y="736"/>
                  </a:lnTo>
                  <a:lnTo>
                    <a:pt x="312724" y="736"/>
                  </a:lnTo>
                  <a:lnTo>
                    <a:pt x="325234" y="21831"/>
                  </a:lnTo>
                  <a:lnTo>
                    <a:pt x="311315" y="46304"/>
                  </a:lnTo>
                  <a:lnTo>
                    <a:pt x="315645" y="46304"/>
                  </a:lnTo>
                  <a:lnTo>
                    <a:pt x="327558" y="24358"/>
                  </a:lnTo>
                  <a:lnTo>
                    <a:pt x="339661" y="46304"/>
                  </a:lnTo>
                  <a:lnTo>
                    <a:pt x="344182" y="46304"/>
                  </a:lnTo>
                  <a:close/>
                </a:path>
                <a:path w="377190" h="47625">
                  <a:moveTo>
                    <a:pt x="376999" y="736"/>
                  </a:moveTo>
                  <a:lnTo>
                    <a:pt x="345744" y="736"/>
                  </a:lnTo>
                  <a:lnTo>
                    <a:pt x="345744" y="4267"/>
                  </a:lnTo>
                  <a:lnTo>
                    <a:pt x="359244" y="4267"/>
                  </a:lnTo>
                  <a:lnTo>
                    <a:pt x="359244" y="46304"/>
                  </a:lnTo>
                  <a:lnTo>
                    <a:pt x="363169" y="46304"/>
                  </a:lnTo>
                  <a:lnTo>
                    <a:pt x="363169" y="4267"/>
                  </a:lnTo>
                  <a:lnTo>
                    <a:pt x="376529" y="4267"/>
                  </a:lnTo>
                  <a:lnTo>
                    <a:pt x="376999" y="736"/>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81" name="object 47"/>
            <p:cNvPicPr/>
            <p:nvPr/>
          </p:nvPicPr>
          <p:blipFill>
            <a:blip r:embed="rId8"/>
            <a:stretch/>
          </p:blipFill>
          <p:spPr>
            <a:xfrm>
              <a:off x="17742600" y="45394920"/>
              <a:ext cx="200520" cy="200160"/>
            </a:xfrm>
            <a:prstGeom prst="rect">
              <a:avLst/>
            </a:prstGeom>
            <a:ln w="0">
              <a:noFill/>
            </a:ln>
          </p:spPr>
        </p:pic>
        <p:pic>
          <p:nvPicPr>
            <p:cNvPr id="82" name="object 48"/>
            <p:cNvPicPr/>
            <p:nvPr/>
          </p:nvPicPr>
          <p:blipFill>
            <a:blip r:embed="rId9"/>
            <a:stretch/>
          </p:blipFill>
          <p:spPr>
            <a:xfrm>
              <a:off x="12301920" y="39853440"/>
              <a:ext cx="5541120" cy="5256000"/>
            </a:xfrm>
            <a:prstGeom prst="rect">
              <a:avLst/>
            </a:prstGeom>
            <a:ln w="0">
              <a:noFill/>
            </a:ln>
          </p:spPr>
        </p:pic>
      </p:grpSp>
      <p:pic>
        <p:nvPicPr>
          <p:cNvPr id="83" name="object 49"/>
          <p:cNvPicPr/>
          <p:nvPr/>
        </p:nvPicPr>
        <p:blipFill>
          <a:blip r:embed="rId10"/>
          <a:stretch/>
        </p:blipFill>
        <p:spPr>
          <a:xfrm>
            <a:off x="651240" y="45165240"/>
            <a:ext cx="10920600" cy="454680"/>
          </a:xfrm>
          <a:prstGeom prst="rect">
            <a:avLst/>
          </a:prstGeom>
          <a:ln w="0">
            <a:noFill/>
          </a:ln>
        </p:spPr>
      </p:pic>
      <p:sp>
        <p:nvSpPr>
          <p:cNvPr id="84" name="object 50"/>
          <p:cNvSpPr/>
          <p:nvPr/>
        </p:nvSpPr>
        <p:spPr>
          <a:xfrm>
            <a:off x="709920" y="44345880"/>
            <a:ext cx="1202040" cy="38520"/>
          </a:xfrm>
          <a:custGeom>
            <a:avLst/>
            <a:gdLst>
              <a:gd name="textAreaLeft" fmla="*/ 0 w 1202040"/>
              <a:gd name="textAreaRight" fmla="*/ 1202400 w 1202040"/>
              <a:gd name="textAreaTop" fmla="*/ 0 h 38520"/>
              <a:gd name="textAreaBottom" fmla="*/ 38880 h 38520"/>
            </a:gdLst>
            <a:ahLst/>
            <a:cxnLst/>
            <a:rect l="textAreaLeft" t="textAreaTop" r="textAreaRight" b="textAreaBottom"/>
            <a:pathLst>
              <a:path w="480059" h="15875">
                <a:moveTo>
                  <a:pt x="0" y="15744"/>
                </a:moveTo>
                <a:lnTo>
                  <a:pt x="479740" y="15744"/>
                </a:lnTo>
                <a:lnTo>
                  <a:pt x="47974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2045520" y="4434588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7" y="15744"/>
                </a:lnTo>
                <a:lnTo>
                  <a:pt x="266527"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2847600" y="44345880"/>
            <a:ext cx="1202040" cy="38520"/>
          </a:xfrm>
          <a:custGeom>
            <a:avLst/>
            <a:gdLst>
              <a:gd name="textAreaLeft" fmla="*/ 0 w 1202040"/>
              <a:gd name="textAreaRight" fmla="*/ 1202400 w 1202040"/>
              <a:gd name="textAreaTop" fmla="*/ 0 h 38520"/>
              <a:gd name="textAreaBottom" fmla="*/ 38880 h 38520"/>
            </a:gdLst>
            <a:ahLst/>
            <a:cxnLst/>
            <a:rect l="textAreaLeft" t="textAreaTop" r="textAreaRight" b="textAreaBottom"/>
            <a:pathLst>
              <a:path w="480059" h="15875">
                <a:moveTo>
                  <a:pt x="0" y="15744"/>
                </a:moveTo>
                <a:lnTo>
                  <a:pt x="479745" y="15744"/>
                </a:lnTo>
                <a:lnTo>
                  <a:pt x="47974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4183920" y="44345880"/>
            <a:ext cx="3072240" cy="38520"/>
          </a:xfrm>
          <a:custGeom>
            <a:avLst/>
            <a:gdLst>
              <a:gd name="textAreaLeft" fmla="*/ 0 w 3072240"/>
              <a:gd name="textAreaRight" fmla="*/ 3072600 w 3072240"/>
              <a:gd name="textAreaTop" fmla="*/ 0 h 38520"/>
              <a:gd name="textAreaBottom" fmla="*/ 38880 h 38520"/>
            </a:gdLst>
            <a:ahLst/>
            <a:cxnLst/>
            <a:rect l="textAreaLeft" t="textAreaTop" r="textAreaRight" b="textAreaBottom"/>
            <a:pathLst>
              <a:path w="1226185" h="15875">
                <a:moveTo>
                  <a:pt x="0" y="15744"/>
                </a:moveTo>
                <a:lnTo>
                  <a:pt x="1226008" y="15744"/>
                </a:lnTo>
                <a:lnTo>
                  <a:pt x="1226008"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7389720" y="44345880"/>
            <a:ext cx="2004840" cy="38520"/>
          </a:xfrm>
          <a:custGeom>
            <a:avLst/>
            <a:gdLst>
              <a:gd name="textAreaLeft" fmla="*/ 0 w 2004840"/>
              <a:gd name="textAreaRight" fmla="*/ 2005200 w 2004840"/>
              <a:gd name="textAreaTop" fmla="*/ 0 h 38520"/>
              <a:gd name="textAreaBottom" fmla="*/ 38880 h 38520"/>
            </a:gdLst>
            <a:ahLst/>
            <a:cxnLst/>
            <a:rect l="textAreaLeft" t="textAreaTop" r="textAreaRight" b="textAreaBottom"/>
            <a:pathLst>
              <a:path w="800100" h="15875">
                <a:moveTo>
                  <a:pt x="0" y="15744"/>
                </a:moveTo>
                <a:lnTo>
                  <a:pt x="799569" y="15744"/>
                </a:lnTo>
                <a:lnTo>
                  <a:pt x="799569"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9527400" y="443458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9794520" y="44345880"/>
            <a:ext cx="1396800" cy="38520"/>
          </a:xfrm>
          <a:custGeom>
            <a:avLst/>
            <a:gdLst>
              <a:gd name="textAreaLeft" fmla="*/ 0 w 1396800"/>
              <a:gd name="textAreaRight" fmla="*/ 1397160 w 1396800"/>
              <a:gd name="textAreaTop" fmla="*/ 0 h 38520"/>
              <a:gd name="textAreaBottom" fmla="*/ 38880 h 38520"/>
            </a:gdLst>
            <a:ahLst/>
            <a:cxnLst/>
            <a:rect l="textAreaLeft" t="textAreaTop" r="textAreaRight" b="textAreaBottom"/>
            <a:pathLst>
              <a:path w="557529" h="15875">
                <a:moveTo>
                  <a:pt x="0" y="15744"/>
                </a:moveTo>
                <a:lnTo>
                  <a:pt x="557126" y="15744"/>
                </a:lnTo>
                <a:lnTo>
                  <a:pt x="55712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709920" y="4392000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3" y="15744"/>
                </a:lnTo>
                <a:lnTo>
                  <a:pt x="26652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1511280" y="439200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2045520" y="4392000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7" y="15744"/>
                </a:lnTo>
                <a:lnTo>
                  <a:pt x="266527"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2847600" y="43920000"/>
            <a:ext cx="1202040" cy="38520"/>
          </a:xfrm>
          <a:custGeom>
            <a:avLst/>
            <a:gdLst>
              <a:gd name="textAreaLeft" fmla="*/ 0 w 1202040"/>
              <a:gd name="textAreaRight" fmla="*/ 1202400 w 1202040"/>
              <a:gd name="textAreaTop" fmla="*/ 0 h 38520"/>
              <a:gd name="textAreaBottom" fmla="*/ 38880 h 38520"/>
            </a:gdLst>
            <a:ahLst/>
            <a:cxnLst/>
            <a:rect l="textAreaLeft" t="textAreaTop" r="textAreaRight" b="textAreaBottom"/>
            <a:pathLst>
              <a:path w="480059" h="15875">
                <a:moveTo>
                  <a:pt x="0" y="15744"/>
                </a:moveTo>
                <a:lnTo>
                  <a:pt x="479745" y="15744"/>
                </a:lnTo>
                <a:lnTo>
                  <a:pt x="47974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4183920" y="439200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4451040" y="439200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4985280" y="43920000"/>
            <a:ext cx="1469520" cy="38520"/>
          </a:xfrm>
          <a:custGeom>
            <a:avLst/>
            <a:gdLst>
              <a:gd name="textAreaLeft" fmla="*/ 0 w 1469520"/>
              <a:gd name="textAreaRight" fmla="*/ 1469880 w 1469520"/>
              <a:gd name="textAreaTop" fmla="*/ 0 h 38520"/>
              <a:gd name="textAreaBottom" fmla="*/ 38880 h 38520"/>
            </a:gdLst>
            <a:ahLst/>
            <a:cxnLst/>
            <a:rect l="textAreaLeft" t="textAreaTop" r="textAreaRight" b="textAreaBottom"/>
            <a:pathLst>
              <a:path w="586739" h="15875">
                <a:moveTo>
                  <a:pt x="0" y="15744"/>
                </a:moveTo>
                <a:lnTo>
                  <a:pt x="586351" y="15744"/>
                </a:lnTo>
                <a:lnTo>
                  <a:pt x="58635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6588360" y="439200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7122960" y="439200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7389720" y="439200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7923960" y="439200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21" y="15744"/>
                </a:lnTo>
                <a:lnTo>
                  <a:pt x="15992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8458920" y="43920000"/>
            <a:ext cx="934920" cy="38520"/>
          </a:xfrm>
          <a:custGeom>
            <a:avLst/>
            <a:gdLst>
              <a:gd name="textAreaLeft" fmla="*/ 0 w 934920"/>
              <a:gd name="textAreaRight" fmla="*/ 935280 w 934920"/>
              <a:gd name="textAreaTop" fmla="*/ 0 h 38520"/>
              <a:gd name="textAreaBottom" fmla="*/ 38880 h 38520"/>
            </a:gdLst>
            <a:ahLst/>
            <a:cxnLst/>
            <a:rect l="textAreaLeft" t="textAreaTop" r="textAreaRight" b="textAreaBottom"/>
            <a:pathLst>
              <a:path w="373379" h="15875">
                <a:moveTo>
                  <a:pt x="0" y="15744"/>
                </a:moveTo>
                <a:lnTo>
                  <a:pt x="373134" y="15744"/>
                </a:lnTo>
                <a:lnTo>
                  <a:pt x="373134"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9527400" y="439200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9794520" y="439200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10062360" y="439200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10596600" y="43920000"/>
            <a:ext cx="594360" cy="38520"/>
          </a:xfrm>
          <a:custGeom>
            <a:avLst/>
            <a:gdLst>
              <a:gd name="textAreaLeft" fmla="*/ 0 w 594360"/>
              <a:gd name="textAreaRight" fmla="*/ 594720 w 594360"/>
              <a:gd name="textAreaTop" fmla="*/ 0 h 38520"/>
              <a:gd name="textAreaBottom" fmla="*/ 38880 h 38520"/>
            </a:gdLst>
            <a:ahLst/>
            <a:cxnLst/>
            <a:rect l="textAreaLeft" t="textAreaTop" r="textAreaRight" b="textAreaBottom"/>
            <a:pathLst>
              <a:path w="237489" h="15875">
                <a:moveTo>
                  <a:pt x="0" y="15744"/>
                </a:moveTo>
                <a:lnTo>
                  <a:pt x="237293" y="15744"/>
                </a:lnTo>
                <a:lnTo>
                  <a:pt x="23729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71028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97704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51128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204552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231336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2847600" y="43493040"/>
            <a:ext cx="934920" cy="38520"/>
          </a:xfrm>
          <a:custGeom>
            <a:avLst/>
            <a:gdLst>
              <a:gd name="textAreaLeft" fmla="*/ 0 w 934920"/>
              <a:gd name="textAreaRight" fmla="*/ 935280 w 934920"/>
              <a:gd name="textAreaTop" fmla="*/ 0 h 38520"/>
              <a:gd name="textAreaBottom" fmla="*/ 38880 h 38520"/>
            </a:gdLst>
            <a:ahLst/>
            <a:cxnLst/>
            <a:rect l="textAreaLeft" t="textAreaTop" r="textAreaRight" b="textAreaBottom"/>
            <a:pathLst>
              <a:path w="373380" h="15875">
                <a:moveTo>
                  <a:pt x="0" y="15744"/>
                </a:moveTo>
                <a:lnTo>
                  <a:pt x="373134" y="15744"/>
                </a:lnTo>
                <a:lnTo>
                  <a:pt x="373134"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391608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418392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445104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498492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5519160" y="4349304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3" y="15744"/>
                </a:lnTo>
                <a:lnTo>
                  <a:pt x="26652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632160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658836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712296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738972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792396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21" y="15744"/>
                </a:lnTo>
                <a:lnTo>
                  <a:pt x="15992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8458920" y="43493040"/>
            <a:ext cx="934920" cy="38520"/>
          </a:xfrm>
          <a:custGeom>
            <a:avLst/>
            <a:gdLst>
              <a:gd name="textAreaLeft" fmla="*/ 0 w 934920"/>
              <a:gd name="textAreaRight" fmla="*/ 935280 w 934920"/>
              <a:gd name="textAreaTop" fmla="*/ 0 h 38520"/>
              <a:gd name="textAreaBottom" fmla="*/ 38880 h 38520"/>
            </a:gdLst>
            <a:ahLst/>
            <a:cxnLst/>
            <a:rect l="textAreaLeft" t="textAreaTop" r="textAreaRight" b="textAreaBottom"/>
            <a:pathLst>
              <a:path w="373379" h="15875">
                <a:moveTo>
                  <a:pt x="0" y="15744"/>
                </a:moveTo>
                <a:lnTo>
                  <a:pt x="373134" y="15744"/>
                </a:lnTo>
                <a:lnTo>
                  <a:pt x="373134"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952740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9794520" y="434930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10062360" y="434930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10596600" y="43493040"/>
            <a:ext cx="594360" cy="38520"/>
          </a:xfrm>
          <a:custGeom>
            <a:avLst/>
            <a:gdLst>
              <a:gd name="textAreaLeft" fmla="*/ 0 w 594360"/>
              <a:gd name="textAreaRight" fmla="*/ 594720 w 594360"/>
              <a:gd name="textAreaTop" fmla="*/ 0 h 38520"/>
              <a:gd name="textAreaBottom" fmla="*/ 38880 h 38520"/>
            </a:gdLst>
            <a:ahLst/>
            <a:cxnLst/>
            <a:rect l="textAreaLeft" t="textAreaTop" r="textAreaRight" b="textAreaBottom"/>
            <a:pathLst>
              <a:path w="237489" h="15875">
                <a:moveTo>
                  <a:pt x="0" y="15744"/>
                </a:moveTo>
                <a:lnTo>
                  <a:pt x="237293" y="15744"/>
                </a:lnTo>
                <a:lnTo>
                  <a:pt x="23729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71028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977040" y="4306716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151128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177840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204552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2313360" y="4306716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284760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3114720" y="4306716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3" y="15744"/>
                </a:lnTo>
                <a:lnTo>
                  <a:pt x="26652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391608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418392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445104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471816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498528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525240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5519160" y="4306716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3" y="15744"/>
                </a:lnTo>
                <a:lnTo>
                  <a:pt x="26652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632160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658872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685548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712296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7389720" y="4306716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792396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819216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8458920" y="4306716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899316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926028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952740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979452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1006272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1032948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10596600" y="430671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object 124"/>
          <p:cNvSpPr/>
          <p:nvPr/>
        </p:nvSpPr>
        <p:spPr>
          <a:xfrm>
            <a:off x="10863720" y="43067160"/>
            <a:ext cx="326520" cy="38520"/>
          </a:xfrm>
          <a:custGeom>
            <a:avLst/>
            <a:gdLst>
              <a:gd name="textAreaLeft" fmla="*/ 0 w 326520"/>
              <a:gd name="textAreaRight" fmla="*/ 326880 w 326520"/>
              <a:gd name="textAreaTop" fmla="*/ 0 h 38520"/>
              <a:gd name="textAreaBottom" fmla="*/ 38880 h 38520"/>
            </a:gdLst>
            <a:ahLst/>
            <a:cxnLst/>
            <a:rect l="textAreaLeft" t="textAreaTop" r="textAreaRight" b="textAreaBottom"/>
            <a:pathLst>
              <a:path w="130810" h="15875">
                <a:moveTo>
                  <a:pt x="0" y="15744"/>
                </a:moveTo>
                <a:lnTo>
                  <a:pt x="130687" y="15744"/>
                </a:lnTo>
                <a:lnTo>
                  <a:pt x="130687"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9" name="object 125"/>
          <p:cNvSpPr/>
          <p:nvPr/>
        </p:nvSpPr>
        <p:spPr>
          <a:xfrm>
            <a:off x="7102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0" name="object 126"/>
          <p:cNvSpPr/>
          <p:nvPr/>
        </p:nvSpPr>
        <p:spPr>
          <a:xfrm>
            <a:off x="97704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10" y="15740"/>
                </a:lnTo>
                <a:lnTo>
                  <a:pt x="5331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1" name="object 127"/>
          <p:cNvSpPr/>
          <p:nvPr/>
        </p:nvSpPr>
        <p:spPr>
          <a:xfrm>
            <a:off x="124416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2" name="object 128"/>
          <p:cNvSpPr/>
          <p:nvPr/>
        </p:nvSpPr>
        <p:spPr>
          <a:xfrm>
            <a:off x="15112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10" y="15740"/>
                </a:lnTo>
                <a:lnTo>
                  <a:pt x="5331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object 129"/>
          <p:cNvSpPr/>
          <p:nvPr/>
        </p:nvSpPr>
        <p:spPr>
          <a:xfrm>
            <a:off x="177840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4" name="object 130"/>
          <p:cNvSpPr/>
          <p:nvPr/>
        </p:nvSpPr>
        <p:spPr>
          <a:xfrm>
            <a:off x="204552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object 131"/>
          <p:cNvSpPr/>
          <p:nvPr/>
        </p:nvSpPr>
        <p:spPr>
          <a:xfrm>
            <a:off x="231336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25804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10" y="15740"/>
                </a:lnTo>
                <a:lnTo>
                  <a:pt x="5331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284760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311472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3381840" y="426402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0"/>
                </a:moveTo>
                <a:lnTo>
                  <a:pt x="159911" y="15740"/>
                </a:lnTo>
                <a:lnTo>
                  <a:pt x="159911"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39160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418392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445104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471816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49852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525240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5519160" y="426402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0"/>
                </a:moveTo>
                <a:lnTo>
                  <a:pt x="159916" y="15740"/>
                </a:lnTo>
                <a:lnTo>
                  <a:pt x="159916"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7" name="object 143"/>
          <p:cNvSpPr/>
          <p:nvPr/>
        </p:nvSpPr>
        <p:spPr>
          <a:xfrm>
            <a:off x="60544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8" name="object 144"/>
          <p:cNvSpPr/>
          <p:nvPr/>
        </p:nvSpPr>
        <p:spPr>
          <a:xfrm>
            <a:off x="632160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9" name="object 145"/>
          <p:cNvSpPr/>
          <p:nvPr/>
        </p:nvSpPr>
        <p:spPr>
          <a:xfrm>
            <a:off x="658872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0" name="object 146"/>
          <p:cNvSpPr/>
          <p:nvPr/>
        </p:nvSpPr>
        <p:spPr>
          <a:xfrm>
            <a:off x="68554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1" name="object 147"/>
          <p:cNvSpPr/>
          <p:nvPr/>
        </p:nvSpPr>
        <p:spPr>
          <a:xfrm>
            <a:off x="712296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738972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765684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4" name="object 150"/>
          <p:cNvSpPr/>
          <p:nvPr/>
        </p:nvSpPr>
        <p:spPr>
          <a:xfrm>
            <a:off x="792396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10" y="15740"/>
                </a:lnTo>
                <a:lnTo>
                  <a:pt x="5331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object 151"/>
          <p:cNvSpPr/>
          <p:nvPr/>
        </p:nvSpPr>
        <p:spPr>
          <a:xfrm>
            <a:off x="819216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10" y="15740"/>
                </a:lnTo>
                <a:lnTo>
                  <a:pt x="5331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6" name="object 152"/>
          <p:cNvSpPr/>
          <p:nvPr/>
        </p:nvSpPr>
        <p:spPr>
          <a:xfrm>
            <a:off x="8458920" y="426402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0"/>
                </a:moveTo>
                <a:lnTo>
                  <a:pt x="159916" y="15740"/>
                </a:lnTo>
                <a:lnTo>
                  <a:pt x="159916"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7" name="object 153"/>
          <p:cNvSpPr/>
          <p:nvPr/>
        </p:nvSpPr>
        <p:spPr>
          <a:xfrm>
            <a:off x="899316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8" name="object 154"/>
          <p:cNvSpPr/>
          <p:nvPr/>
        </p:nvSpPr>
        <p:spPr>
          <a:xfrm>
            <a:off x="92602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9" name="object 155"/>
          <p:cNvSpPr/>
          <p:nvPr/>
        </p:nvSpPr>
        <p:spPr>
          <a:xfrm>
            <a:off x="952740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0" name="object 156"/>
          <p:cNvSpPr/>
          <p:nvPr/>
        </p:nvSpPr>
        <p:spPr>
          <a:xfrm>
            <a:off x="979452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10" y="15740"/>
                </a:lnTo>
                <a:lnTo>
                  <a:pt x="5331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1" name="object 157"/>
          <p:cNvSpPr/>
          <p:nvPr/>
        </p:nvSpPr>
        <p:spPr>
          <a:xfrm>
            <a:off x="1006272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2" name="object 158"/>
          <p:cNvSpPr/>
          <p:nvPr/>
        </p:nvSpPr>
        <p:spPr>
          <a:xfrm>
            <a:off x="1032948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3" name="object 159"/>
          <p:cNvSpPr/>
          <p:nvPr/>
        </p:nvSpPr>
        <p:spPr>
          <a:xfrm>
            <a:off x="10596600" y="426402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4" name="object 160"/>
          <p:cNvSpPr/>
          <p:nvPr/>
        </p:nvSpPr>
        <p:spPr>
          <a:xfrm>
            <a:off x="10863720" y="42640200"/>
            <a:ext cx="326520" cy="38520"/>
          </a:xfrm>
          <a:custGeom>
            <a:avLst/>
            <a:gdLst>
              <a:gd name="textAreaLeft" fmla="*/ 0 w 326520"/>
              <a:gd name="textAreaRight" fmla="*/ 326880 w 326520"/>
              <a:gd name="textAreaTop" fmla="*/ 0 h 38520"/>
              <a:gd name="textAreaBottom" fmla="*/ 38880 h 38520"/>
            </a:gdLst>
            <a:ahLst/>
            <a:cxnLst/>
            <a:rect l="textAreaLeft" t="textAreaTop" r="textAreaRight" b="textAreaBottom"/>
            <a:pathLst>
              <a:path w="130810" h="15875">
                <a:moveTo>
                  <a:pt x="0" y="15740"/>
                </a:moveTo>
                <a:lnTo>
                  <a:pt x="130687" y="15740"/>
                </a:lnTo>
                <a:lnTo>
                  <a:pt x="130687"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5" name="object 161"/>
          <p:cNvSpPr/>
          <p:nvPr/>
        </p:nvSpPr>
        <p:spPr>
          <a:xfrm>
            <a:off x="7102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6" name="object 162"/>
          <p:cNvSpPr/>
          <p:nvPr/>
        </p:nvSpPr>
        <p:spPr>
          <a:xfrm>
            <a:off x="97704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7" name="object 163"/>
          <p:cNvSpPr/>
          <p:nvPr/>
        </p:nvSpPr>
        <p:spPr>
          <a:xfrm>
            <a:off x="12441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8" name="object 164"/>
          <p:cNvSpPr/>
          <p:nvPr/>
        </p:nvSpPr>
        <p:spPr>
          <a:xfrm>
            <a:off x="164484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9" name="object 165"/>
          <p:cNvSpPr/>
          <p:nvPr/>
        </p:nvSpPr>
        <p:spPr>
          <a:xfrm>
            <a:off x="19119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0" name="object 166"/>
          <p:cNvSpPr/>
          <p:nvPr/>
        </p:nvSpPr>
        <p:spPr>
          <a:xfrm>
            <a:off x="217980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1" name="object 167"/>
          <p:cNvSpPr/>
          <p:nvPr/>
        </p:nvSpPr>
        <p:spPr>
          <a:xfrm>
            <a:off x="244692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2" name="object 168"/>
          <p:cNvSpPr/>
          <p:nvPr/>
        </p:nvSpPr>
        <p:spPr>
          <a:xfrm>
            <a:off x="271404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3" name="object 169"/>
          <p:cNvSpPr/>
          <p:nvPr/>
        </p:nvSpPr>
        <p:spPr>
          <a:xfrm>
            <a:off x="29811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4" name="object 170"/>
          <p:cNvSpPr/>
          <p:nvPr/>
        </p:nvSpPr>
        <p:spPr>
          <a:xfrm>
            <a:off x="32482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5" name="object 171"/>
          <p:cNvSpPr/>
          <p:nvPr/>
        </p:nvSpPr>
        <p:spPr>
          <a:xfrm>
            <a:off x="351540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6" name="object 172"/>
          <p:cNvSpPr/>
          <p:nvPr/>
        </p:nvSpPr>
        <p:spPr>
          <a:xfrm>
            <a:off x="37821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7" name="object 173"/>
          <p:cNvSpPr/>
          <p:nvPr/>
        </p:nvSpPr>
        <p:spPr>
          <a:xfrm>
            <a:off x="40503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8" name="object 174"/>
          <p:cNvSpPr/>
          <p:nvPr/>
        </p:nvSpPr>
        <p:spPr>
          <a:xfrm>
            <a:off x="43174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9" name="object 175"/>
          <p:cNvSpPr/>
          <p:nvPr/>
        </p:nvSpPr>
        <p:spPr>
          <a:xfrm>
            <a:off x="458460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0" name="object 176"/>
          <p:cNvSpPr/>
          <p:nvPr/>
        </p:nvSpPr>
        <p:spPr>
          <a:xfrm>
            <a:off x="485172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1" name="object 177"/>
          <p:cNvSpPr/>
          <p:nvPr/>
        </p:nvSpPr>
        <p:spPr>
          <a:xfrm>
            <a:off x="511884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2" name="object 178"/>
          <p:cNvSpPr/>
          <p:nvPr/>
        </p:nvSpPr>
        <p:spPr>
          <a:xfrm>
            <a:off x="53859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3" name="object 179"/>
          <p:cNvSpPr/>
          <p:nvPr/>
        </p:nvSpPr>
        <p:spPr>
          <a:xfrm>
            <a:off x="5653080" y="42214320"/>
            <a:ext cx="266040" cy="38520"/>
          </a:xfrm>
          <a:custGeom>
            <a:avLst/>
            <a:gdLst>
              <a:gd name="textAreaLeft" fmla="*/ 0 w 266040"/>
              <a:gd name="textAreaRight" fmla="*/ 266400 w 266040"/>
              <a:gd name="textAreaTop" fmla="*/ 0 h 38520"/>
              <a:gd name="textAreaBottom" fmla="*/ 38880 h 38520"/>
            </a:gdLst>
            <a:ahLst/>
            <a:cxnLst/>
            <a:rect l="textAreaLeft" t="textAreaTop" r="textAreaRight" b="textAreaBottom"/>
            <a:pathLst>
              <a:path w="106680" h="15875">
                <a:moveTo>
                  <a:pt x="0" y="15744"/>
                </a:moveTo>
                <a:lnTo>
                  <a:pt x="106611" y="15744"/>
                </a:lnTo>
                <a:lnTo>
                  <a:pt x="1066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4" name="object 180"/>
          <p:cNvSpPr/>
          <p:nvPr/>
        </p:nvSpPr>
        <p:spPr>
          <a:xfrm>
            <a:off x="60544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5" name="object 181"/>
          <p:cNvSpPr/>
          <p:nvPr/>
        </p:nvSpPr>
        <p:spPr>
          <a:xfrm>
            <a:off x="632160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6" name="object 182"/>
          <p:cNvSpPr/>
          <p:nvPr/>
        </p:nvSpPr>
        <p:spPr>
          <a:xfrm>
            <a:off x="658872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7" name="object 183"/>
          <p:cNvSpPr/>
          <p:nvPr/>
        </p:nvSpPr>
        <p:spPr>
          <a:xfrm>
            <a:off x="68554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8" name="object 184"/>
          <p:cNvSpPr/>
          <p:nvPr/>
        </p:nvSpPr>
        <p:spPr>
          <a:xfrm>
            <a:off x="71229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9" name="object 185"/>
          <p:cNvSpPr/>
          <p:nvPr/>
        </p:nvSpPr>
        <p:spPr>
          <a:xfrm>
            <a:off x="738972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0" name="object 186"/>
          <p:cNvSpPr/>
          <p:nvPr/>
        </p:nvSpPr>
        <p:spPr>
          <a:xfrm>
            <a:off x="765684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1" name="object 187"/>
          <p:cNvSpPr/>
          <p:nvPr/>
        </p:nvSpPr>
        <p:spPr>
          <a:xfrm>
            <a:off x="79239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2" name="object 188"/>
          <p:cNvSpPr/>
          <p:nvPr/>
        </p:nvSpPr>
        <p:spPr>
          <a:xfrm>
            <a:off x="81921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3" name="object 189"/>
          <p:cNvSpPr/>
          <p:nvPr/>
        </p:nvSpPr>
        <p:spPr>
          <a:xfrm>
            <a:off x="84592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4" name="object 190"/>
          <p:cNvSpPr/>
          <p:nvPr/>
        </p:nvSpPr>
        <p:spPr>
          <a:xfrm>
            <a:off x="872640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5" name="object 191"/>
          <p:cNvSpPr/>
          <p:nvPr/>
        </p:nvSpPr>
        <p:spPr>
          <a:xfrm>
            <a:off x="899316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6" name="object 192"/>
          <p:cNvSpPr/>
          <p:nvPr/>
        </p:nvSpPr>
        <p:spPr>
          <a:xfrm>
            <a:off x="92602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7" name="object 193"/>
          <p:cNvSpPr/>
          <p:nvPr/>
        </p:nvSpPr>
        <p:spPr>
          <a:xfrm>
            <a:off x="952740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8" name="object 194"/>
          <p:cNvSpPr/>
          <p:nvPr/>
        </p:nvSpPr>
        <p:spPr>
          <a:xfrm>
            <a:off x="979452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9" name="object 195"/>
          <p:cNvSpPr/>
          <p:nvPr/>
        </p:nvSpPr>
        <p:spPr>
          <a:xfrm>
            <a:off x="1006272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0" name="object 196"/>
          <p:cNvSpPr/>
          <p:nvPr/>
        </p:nvSpPr>
        <p:spPr>
          <a:xfrm>
            <a:off x="1032948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1" name="object 197"/>
          <p:cNvSpPr/>
          <p:nvPr/>
        </p:nvSpPr>
        <p:spPr>
          <a:xfrm>
            <a:off x="1059660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2" name="object 198"/>
          <p:cNvSpPr/>
          <p:nvPr/>
        </p:nvSpPr>
        <p:spPr>
          <a:xfrm>
            <a:off x="10863720" y="4221432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3" name="object 199"/>
          <p:cNvSpPr/>
          <p:nvPr/>
        </p:nvSpPr>
        <p:spPr>
          <a:xfrm>
            <a:off x="11130840" y="42214320"/>
            <a:ext cx="59400" cy="38520"/>
          </a:xfrm>
          <a:custGeom>
            <a:avLst/>
            <a:gdLst>
              <a:gd name="textAreaLeft" fmla="*/ 0 w 59400"/>
              <a:gd name="textAreaRight" fmla="*/ 59760 w 59400"/>
              <a:gd name="textAreaTop" fmla="*/ 0 h 38520"/>
              <a:gd name="textAreaBottom" fmla="*/ 38880 h 38520"/>
            </a:gdLst>
            <a:ahLst/>
            <a:cxnLst/>
            <a:rect l="textAreaLeft" t="textAreaTop" r="textAreaRight" b="textAreaBottom"/>
            <a:pathLst>
              <a:path w="24129" h="15875">
                <a:moveTo>
                  <a:pt x="0" y="15744"/>
                </a:moveTo>
                <a:lnTo>
                  <a:pt x="24075" y="15744"/>
                </a:lnTo>
                <a:lnTo>
                  <a:pt x="2407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4" name="object 200"/>
          <p:cNvSpPr/>
          <p:nvPr/>
        </p:nvSpPr>
        <p:spPr>
          <a:xfrm>
            <a:off x="84348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object 201"/>
          <p:cNvSpPr/>
          <p:nvPr/>
        </p:nvSpPr>
        <p:spPr>
          <a:xfrm>
            <a:off x="11106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object 202"/>
          <p:cNvSpPr/>
          <p:nvPr/>
        </p:nvSpPr>
        <p:spPr>
          <a:xfrm>
            <a:off x="137772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7" name="object 203"/>
          <p:cNvSpPr/>
          <p:nvPr/>
        </p:nvSpPr>
        <p:spPr>
          <a:xfrm>
            <a:off x="164484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8" name="object 204"/>
          <p:cNvSpPr/>
          <p:nvPr/>
        </p:nvSpPr>
        <p:spPr>
          <a:xfrm>
            <a:off x="191196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object 205"/>
          <p:cNvSpPr/>
          <p:nvPr/>
        </p:nvSpPr>
        <p:spPr>
          <a:xfrm>
            <a:off x="21798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0" name="object 206"/>
          <p:cNvSpPr/>
          <p:nvPr/>
        </p:nvSpPr>
        <p:spPr>
          <a:xfrm>
            <a:off x="244692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1" name="object 207"/>
          <p:cNvSpPr/>
          <p:nvPr/>
        </p:nvSpPr>
        <p:spPr>
          <a:xfrm>
            <a:off x="271404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object 208"/>
          <p:cNvSpPr/>
          <p:nvPr/>
        </p:nvSpPr>
        <p:spPr>
          <a:xfrm>
            <a:off x="298116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3" name="object 209"/>
          <p:cNvSpPr/>
          <p:nvPr/>
        </p:nvSpPr>
        <p:spPr>
          <a:xfrm>
            <a:off x="3248280" y="417884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0"/>
                </a:moveTo>
                <a:lnTo>
                  <a:pt x="159916" y="15740"/>
                </a:lnTo>
                <a:lnTo>
                  <a:pt x="159916"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4" name="object 210"/>
          <p:cNvSpPr/>
          <p:nvPr/>
        </p:nvSpPr>
        <p:spPr>
          <a:xfrm>
            <a:off x="378216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0"/>
                </a:moveTo>
                <a:lnTo>
                  <a:pt x="53310" y="15740"/>
                </a:lnTo>
                <a:lnTo>
                  <a:pt x="5331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object 211"/>
          <p:cNvSpPr/>
          <p:nvPr/>
        </p:nvSpPr>
        <p:spPr>
          <a:xfrm>
            <a:off x="405036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6" name="object 212"/>
          <p:cNvSpPr/>
          <p:nvPr/>
        </p:nvSpPr>
        <p:spPr>
          <a:xfrm>
            <a:off x="431748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7" name="object 213"/>
          <p:cNvSpPr/>
          <p:nvPr/>
        </p:nvSpPr>
        <p:spPr>
          <a:xfrm>
            <a:off x="45846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object 214"/>
          <p:cNvSpPr/>
          <p:nvPr/>
        </p:nvSpPr>
        <p:spPr>
          <a:xfrm>
            <a:off x="485172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9" name="object 215"/>
          <p:cNvSpPr/>
          <p:nvPr/>
        </p:nvSpPr>
        <p:spPr>
          <a:xfrm>
            <a:off x="5118480" y="417884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0"/>
                </a:moveTo>
                <a:lnTo>
                  <a:pt x="159921" y="15740"/>
                </a:lnTo>
                <a:lnTo>
                  <a:pt x="159921"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0" name="object 216"/>
          <p:cNvSpPr/>
          <p:nvPr/>
        </p:nvSpPr>
        <p:spPr>
          <a:xfrm>
            <a:off x="565308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object 217"/>
          <p:cNvSpPr/>
          <p:nvPr/>
        </p:nvSpPr>
        <p:spPr>
          <a:xfrm>
            <a:off x="59202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2" name="object 218"/>
          <p:cNvSpPr/>
          <p:nvPr/>
        </p:nvSpPr>
        <p:spPr>
          <a:xfrm>
            <a:off x="618768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3" name="object 219"/>
          <p:cNvSpPr/>
          <p:nvPr/>
        </p:nvSpPr>
        <p:spPr>
          <a:xfrm>
            <a:off x="645516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4" name="object 220"/>
          <p:cNvSpPr/>
          <p:nvPr/>
        </p:nvSpPr>
        <p:spPr>
          <a:xfrm>
            <a:off x="672228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5" name="object 221"/>
          <p:cNvSpPr/>
          <p:nvPr/>
        </p:nvSpPr>
        <p:spPr>
          <a:xfrm>
            <a:off x="69894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6" name="object 222"/>
          <p:cNvSpPr/>
          <p:nvPr/>
        </p:nvSpPr>
        <p:spPr>
          <a:xfrm>
            <a:off x="725652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7" name="object 223"/>
          <p:cNvSpPr/>
          <p:nvPr/>
        </p:nvSpPr>
        <p:spPr>
          <a:xfrm>
            <a:off x="752328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8" name="object 224"/>
          <p:cNvSpPr/>
          <p:nvPr/>
        </p:nvSpPr>
        <p:spPr>
          <a:xfrm>
            <a:off x="77904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9" name="object 225"/>
          <p:cNvSpPr/>
          <p:nvPr/>
        </p:nvSpPr>
        <p:spPr>
          <a:xfrm>
            <a:off x="80586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0" name="object 226"/>
          <p:cNvSpPr/>
          <p:nvPr/>
        </p:nvSpPr>
        <p:spPr>
          <a:xfrm>
            <a:off x="832572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0" y="15740"/>
                </a:lnTo>
                <a:lnTo>
                  <a:pt x="53300"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1" name="object 227"/>
          <p:cNvSpPr/>
          <p:nvPr/>
        </p:nvSpPr>
        <p:spPr>
          <a:xfrm>
            <a:off x="859284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2" name="object 228"/>
          <p:cNvSpPr/>
          <p:nvPr/>
        </p:nvSpPr>
        <p:spPr>
          <a:xfrm>
            <a:off x="88596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3" name="object 229"/>
          <p:cNvSpPr/>
          <p:nvPr/>
        </p:nvSpPr>
        <p:spPr>
          <a:xfrm>
            <a:off x="912672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4" name="object 230"/>
          <p:cNvSpPr/>
          <p:nvPr/>
        </p:nvSpPr>
        <p:spPr>
          <a:xfrm>
            <a:off x="939384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5" name="object 231"/>
          <p:cNvSpPr/>
          <p:nvPr/>
        </p:nvSpPr>
        <p:spPr>
          <a:xfrm>
            <a:off x="966096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6" name="object 232"/>
          <p:cNvSpPr/>
          <p:nvPr/>
        </p:nvSpPr>
        <p:spPr>
          <a:xfrm>
            <a:off x="992880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7" name="object 233"/>
          <p:cNvSpPr/>
          <p:nvPr/>
        </p:nvSpPr>
        <p:spPr>
          <a:xfrm>
            <a:off x="10195920" y="4178844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0"/>
                </a:moveTo>
                <a:lnTo>
                  <a:pt x="266527" y="15740"/>
                </a:lnTo>
                <a:lnTo>
                  <a:pt x="266527"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8" name="object 234"/>
          <p:cNvSpPr/>
          <p:nvPr/>
        </p:nvSpPr>
        <p:spPr>
          <a:xfrm>
            <a:off x="10997280" y="417884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0"/>
                </a:moveTo>
                <a:lnTo>
                  <a:pt x="53305" y="15740"/>
                </a:lnTo>
                <a:lnTo>
                  <a:pt x="53305" y="0"/>
                </a:lnTo>
                <a:lnTo>
                  <a:pt x="0" y="0"/>
                </a:lnTo>
                <a:lnTo>
                  <a:pt x="0" y="1574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9" name="object 235"/>
          <p:cNvSpPr/>
          <p:nvPr/>
        </p:nvSpPr>
        <p:spPr>
          <a:xfrm>
            <a:off x="84348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0" name="object 236"/>
          <p:cNvSpPr/>
          <p:nvPr/>
        </p:nvSpPr>
        <p:spPr>
          <a:xfrm>
            <a:off x="111060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1" name="object 237"/>
          <p:cNvSpPr/>
          <p:nvPr/>
        </p:nvSpPr>
        <p:spPr>
          <a:xfrm>
            <a:off x="137772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2" name="object 238"/>
          <p:cNvSpPr/>
          <p:nvPr/>
        </p:nvSpPr>
        <p:spPr>
          <a:xfrm>
            <a:off x="164484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3" name="object 239"/>
          <p:cNvSpPr/>
          <p:nvPr/>
        </p:nvSpPr>
        <p:spPr>
          <a:xfrm>
            <a:off x="191196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4" name="object 240"/>
          <p:cNvSpPr/>
          <p:nvPr/>
        </p:nvSpPr>
        <p:spPr>
          <a:xfrm>
            <a:off x="217980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5" name="object 241"/>
          <p:cNvSpPr/>
          <p:nvPr/>
        </p:nvSpPr>
        <p:spPr>
          <a:xfrm>
            <a:off x="244692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6" name="object 242"/>
          <p:cNvSpPr/>
          <p:nvPr/>
        </p:nvSpPr>
        <p:spPr>
          <a:xfrm>
            <a:off x="271404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7" name="object 243"/>
          <p:cNvSpPr/>
          <p:nvPr/>
        </p:nvSpPr>
        <p:spPr>
          <a:xfrm>
            <a:off x="2981160" y="4136148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7" y="15744"/>
                </a:lnTo>
                <a:lnTo>
                  <a:pt x="266527"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8" name="object 244"/>
          <p:cNvSpPr/>
          <p:nvPr/>
        </p:nvSpPr>
        <p:spPr>
          <a:xfrm>
            <a:off x="378216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9" name="object 245"/>
          <p:cNvSpPr/>
          <p:nvPr/>
        </p:nvSpPr>
        <p:spPr>
          <a:xfrm>
            <a:off x="405036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0" name="object 246"/>
          <p:cNvSpPr/>
          <p:nvPr/>
        </p:nvSpPr>
        <p:spPr>
          <a:xfrm>
            <a:off x="431748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1" name="object 247"/>
          <p:cNvSpPr/>
          <p:nvPr/>
        </p:nvSpPr>
        <p:spPr>
          <a:xfrm>
            <a:off x="4584600" y="4136148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2" name="object 248"/>
          <p:cNvSpPr/>
          <p:nvPr/>
        </p:nvSpPr>
        <p:spPr>
          <a:xfrm>
            <a:off x="5118480" y="4136148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21" y="15744"/>
                </a:lnTo>
                <a:lnTo>
                  <a:pt x="15992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3" name="object 249"/>
          <p:cNvSpPr/>
          <p:nvPr/>
        </p:nvSpPr>
        <p:spPr>
          <a:xfrm>
            <a:off x="565308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4" name="object 250"/>
          <p:cNvSpPr/>
          <p:nvPr/>
        </p:nvSpPr>
        <p:spPr>
          <a:xfrm>
            <a:off x="592020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5" name="object 251"/>
          <p:cNvSpPr/>
          <p:nvPr/>
        </p:nvSpPr>
        <p:spPr>
          <a:xfrm>
            <a:off x="618768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6" name="object 252"/>
          <p:cNvSpPr/>
          <p:nvPr/>
        </p:nvSpPr>
        <p:spPr>
          <a:xfrm>
            <a:off x="645516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7" name="object 253"/>
          <p:cNvSpPr/>
          <p:nvPr/>
        </p:nvSpPr>
        <p:spPr>
          <a:xfrm>
            <a:off x="672228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8" name="object 254"/>
          <p:cNvSpPr/>
          <p:nvPr/>
        </p:nvSpPr>
        <p:spPr>
          <a:xfrm>
            <a:off x="698940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9" name="object 255"/>
          <p:cNvSpPr/>
          <p:nvPr/>
        </p:nvSpPr>
        <p:spPr>
          <a:xfrm>
            <a:off x="725652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0" name="object 256"/>
          <p:cNvSpPr/>
          <p:nvPr/>
        </p:nvSpPr>
        <p:spPr>
          <a:xfrm>
            <a:off x="752328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1" name="object 257"/>
          <p:cNvSpPr/>
          <p:nvPr/>
        </p:nvSpPr>
        <p:spPr>
          <a:xfrm>
            <a:off x="779040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2" name="object 258"/>
          <p:cNvSpPr/>
          <p:nvPr/>
        </p:nvSpPr>
        <p:spPr>
          <a:xfrm>
            <a:off x="805860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3" name="object 259"/>
          <p:cNvSpPr/>
          <p:nvPr/>
        </p:nvSpPr>
        <p:spPr>
          <a:xfrm>
            <a:off x="832572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4" name="object 260"/>
          <p:cNvSpPr/>
          <p:nvPr/>
        </p:nvSpPr>
        <p:spPr>
          <a:xfrm>
            <a:off x="8592480" y="4136148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5" name="object 261"/>
          <p:cNvSpPr/>
          <p:nvPr/>
        </p:nvSpPr>
        <p:spPr>
          <a:xfrm>
            <a:off x="912672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6" name="object 262"/>
          <p:cNvSpPr/>
          <p:nvPr/>
        </p:nvSpPr>
        <p:spPr>
          <a:xfrm>
            <a:off x="939384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7" name="object 263"/>
          <p:cNvSpPr/>
          <p:nvPr/>
        </p:nvSpPr>
        <p:spPr>
          <a:xfrm>
            <a:off x="966096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8" name="object 264"/>
          <p:cNvSpPr/>
          <p:nvPr/>
        </p:nvSpPr>
        <p:spPr>
          <a:xfrm>
            <a:off x="9928800" y="41361480"/>
            <a:ext cx="934920" cy="38520"/>
          </a:xfrm>
          <a:custGeom>
            <a:avLst/>
            <a:gdLst>
              <a:gd name="textAreaLeft" fmla="*/ 0 w 934920"/>
              <a:gd name="textAreaRight" fmla="*/ 935280 w 934920"/>
              <a:gd name="textAreaTop" fmla="*/ 0 h 38520"/>
              <a:gd name="textAreaBottom" fmla="*/ 38880 h 38520"/>
            </a:gdLst>
            <a:ahLst/>
            <a:cxnLst/>
            <a:rect l="textAreaLeft" t="textAreaTop" r="textAreaRight" b="textAreaBottom"/>
            <a:pathLst>
              <a:path w="373379" h="15875">
                <a:moveTo>
                  <a:pt x="0" y="15744"/>
                </a:moveTo>
                <a:lnTo>
                  <a:pt x="373134" y="15744"/>
                </a:lnTo>
                <a:lnTo>
                  <a:pt x="373134"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9" name="object 265"/>
          <p:cNvSpPr/>
          <p:nvPr/>
        </p:nvSpPr>
        <p:spPr>
          <a:xfrm>
            <a:off x="10997280" y="4136148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0" name="object 266"/>
          <p:cNvSpPr/>
          <p:nvPr/>
        </p:nvSpPr>
        <p:spPr>
          <a:xfrm>
            <a:off x="84348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1" name="object 267"/>
          <p:cNvSpPr/>
          <p:nvPr/>
        </p:nvSpPr>
        <p:spPr>
          <a:xfrm>
            <a:off x="1110600" y="409356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2" name="object 268"/>
          <p:cNvSpPr/>
          <p:nvPr/>
        </p:nvSpPr>
        <p:spPr>
          <a:xfrm>
            <a:off x="164484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3" name="object 269"/>
          <p:cNvSpPr/>
          <p:nvPr/>
        </p:nvSpPr>
        <p:spPr>
          <a:xfrm>
            <a:off x="191196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4" name="object 270"/>
          <p:cNvSpPr/>
          <p:nvPr/>
        </p:nvSpPr>
        <p:spPr>
          <a:xfrm>
            <a:off x="217980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5" name="object 271"/>
          <p:cNvSpPr/>
          <p:nvPr/>
        </p:nvSpPr>
        <p:spPr>
          <a:xfrm>
            <a:off x="2446920" y="409356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6" name="object 272"/>
          <p:cNvSpPr/>
          <p:nvPr/>
        </p:nvSpPr>
        <p:spPr>
          <a:xfrm>
            <a:off x="2981160" y="4093560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7" y="15744"/>
                </a:lnTo>
                <a:lnTo>
                  <a:pt x="266527"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7" name="object 273"/>
          <p:cNvSpPr/>
          <p:nvPr/>
        </p:nvSpPr>
        <p:spPr>
          <a:xfrm>
            <a:off x="378216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40" h="15875">
                <a:moveTo>
                  <a:pt x="0" y="15744"/>
                </a:moveTo>
                <a:lnTo>
                  <a:pt x="53310" y="15744"/>
                </a:lnTo>
                <a:lnTo>
                  <a:pt x="5331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8" name="object 274"/>
          <p:cNvSpPr/>
          <p:nvPr/>
        </p:nvSpPr>
        <p:spPr>
          <a:xfrm>
            <a:off x="405036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9" name="object 275"/>
          <p:cNvSpPr/>
          <p:nvPr/>
        </p:nvSpPr>
        <p:spPr>
          <a:xfrm>
            <a:off x="431748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0" name="object 276"/>
          <p:cNvSpPr/>
          <p:nvPr/>
        </p:nvSpPr>
        <p:spPr>
          <a:xfrm>
            <a:off x="4584600" y="40935600"/>
            <a:ext cx="934920" cy="38520"/>
          </a:xfrm>
          <a:custGeom>
            <a:avLst/>
            <a:gdLst>
              <a:gd name="textAreaLeft" fmla="*/ 0 w 934920"/>
              <a:gd name="textAreaRight" fmla="*/ 935280 w 934920"/>
              <a:gd name="textAreaTop" fmla="*/ 0 h 38520"/>
              <a:gd name="textAreaBottom" fmla="*/ 38880 h 38520"/>
            </a:gdLst>
            <a:ahLst/>
            <a:cxnLst/>
            <a:rect l="textAreaLeft" t="textAreaTop" r="textAreaRight" b="textAreaBottom"/>
            <a:pathLst>
              <a:path w="373380" h="15875">
                <a:moveTo>
                  <a:pt x="0" y="15744"/>
                </a:moveTo>
                <a:lnTo>
                  <a:pt x="373138" y="15744"/>
                </a:lnTo>
                <a:lnTo>
                  <a:pt x="373138"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1" name="object 277"/>
          <p:cNvSpPr/>
          <p:nvPr/>
        </p:nvSpPr>
        <p:spPr>
          <a:xfrm>
            <a:off x="565308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2" name="object 278"/>
          <p:cNvSpPr/>
          <p:nvPr/>
        </p:nvSpPr>
        <p:spPr>
          <a:xfrm>
            <a:off x="592020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3" name="object 279"/>
          <p:cNvSpPr/>
          <p:nvPr/>
        </p:nvSpPr>
        <p:spPr>
          <a:xfrm>
            <a:off x="6187680" y="409356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4" name="object 280"/>
          <p:cNvSpPr/>
          <p:nvPr/>
        </p:nvSpPr>
        <p:spPr>
          <a:xfrm>
            <a:off x="672228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5" name="object 281"/>
          <p:cNvSpPr/>
          <p:nvPr/>
        </p:nvSpPr>
        <p:spPr>
          <a:xfrm>
            <a:off x="698940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6" name="object 282"/>
          <p:cNvSpPr/>
          <p:nvPr/>
        </p:nvSpPr>
        <p:spPr>
          <a:xfrm>
            <a:off x="725652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7" name="object 283"/>
          <p:cNvSpPr/>
          <p:nvPr/>
        </p:nvSpPr>
        <p:spPr>
          <a:xfrm>
            <a:off x="752328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8" name="object 284"/>
          <p:cNvSpPr/>
          <p:nvPr/>
        </p:nvSpPr>
        <p:spPr>
          <a:xfrm>
            <a:off x="7790400" y="409356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9" name="object 285"/>
          <p:cNvSpPr/>
          <p:nvPr/>
        </p:nvSpPr>
        <p:spPr>
          <a:xfrm>
            <a:off x="832572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0" name="object 286"/>
          <p:cNvSpPr/>
          <p:nvPr/>
        </p:nvSpPr>
        <p:spPr>
          <a:xfrm>
            <a:off x="8592480" y="4093560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1" name="object 287"/>
          <p:cNvSpPr/>
          <p:nvPr/>
        </p:nvSpPr>
        <p:spPr>
          <a:xfrm>
            <a:off x="912672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2" name="object 288"/>
          <p:cNvSpPr/>
          <p:nvPr/>
        </p:nvSpPr>
        <p:spPr>
          <a:xfrm>
            <a:off x="939384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3" name="object 289"/>
          <p:cNvSpPr/>
          <p:nvPr/>
        </p:nvSpPr>
        <p:spPr>
          <a:xfrm>
            <a:off x="9660960" y="4093560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4" name="object 290"/>
          <p:cNvSpPr/>
          <p:nvPr/>
        </p:nvSpPr>
        <p:spPr>
          <a:xfrm>
            <a:off x="9928800" y="40935600"/>
            <a:ext cx="1202040" cy="38520"/>
          </a:xfrm>
          <a:custGeom>
            <a:avLst/>
            <a:gdLst>
              <a:gd name="textAreaLeft" fmla="*/ 0 w 1202040"/>
              <a:gd name="textAreaRight" fmla="*/ 1202400 w 1202040"/>
              <a:gd name="textAreaTop" fmla="*/ 0 h 38520"/>
              <a:gd name="textAreaBottom" fmla="*/ 38880 h 38520"/>
            </a:gdLst>
            <a:ahLst/>
            <a:cxnLst/>
            <a:rect l="textAreaLeft" t="textAreaTop" r="textAreaRight" b="textAreaBottom"/>
            <a:pathLst>
              <a:path w="480060" h="15875">
                <a:moveTo>
                  <a:pt x="0" y="15744"/>
                </a:moveTo>
                <a:lnTo>
                  <a:pt x="479740" y="15744"/>
                </a:lnTo>
                <a:lnTo>
                  <a:pt x="47974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5" name="object 291"/>
          <p:cNvSpPr/>
          <p:nvPr/>
        </p:nvSpPr>
        <p:spPr>
          <a:xfrm>
            <a:off x="843480" y="405086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6" name="object 292"/>
          <p:cNvSpPr/>
          <p:nvPr/>
        </p:nvSpPr>
        <p:spPr>
          <a:xfrm>
            <a:off x="1110600" y="405086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20"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7" name="object 293"/>
          <p:cNvSpPr/>
          <p:nvPr/>
        </p:nvSpPr>
        <p:spPr>
          <a:xfrm>
            <a:off x="1644840" y="405086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1" y="15744"/>
                </a:lnTo>
                <a:lnTo>
                  <a:pt x="15991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8" name="object 294"/>
          <p:cNvSpPr/>
          <p:nvPr/>
        </p:nvSpPr>
        <p:spPr>
          <a:xfrm>
            <a:off x="2179800" y="4050864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3" y="15744"/>
                </a:lnTo>
                <a:lnTo>
                  <a:pt x="26652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9" name="object 295"/>
          <p:cNvSpPr/>
          <p:nvPr/>
        </p:nvSpPr>
        <p:spPr>
          <a:xfrm>
            <a:off x="2981160" y="40508640"/>
            <a:ext cx="934920" cy="38520"/>
          </a:xfrm>
          <a:custGeom>
            <a:avLst/>
            <a:gdLst>
              <a:gd name="textAreaLeft" fmla="*/ 0 w 934920"/>
              <a:gd name="textAreaRight" fmla="*/ 935280 w 934920"/>
              <a:gd name="textAreaTop" fmla="*/ 0 h 38520"/>
              <a:gd name="textAreaBottom" fmla="*/ 38880 h 38520"/>
            </a:gdLst>
            <a:ahLst/>
            <a:cxnLst/>
            <a:rect l="textAreaLeft" t="textAreaTop" r="textAreaRight" b="textAreaBottom"/>
            <a:pathLst>
              <a:path w="373380" h="15875">
                <a:moveTo>
                  <a:pt x="0" y="15744"/>
                </a:moveTo>
                <a:lnTo>
                  <a:pt x="373138" y="15744"/>
                </a:lnTo>
                <a:lnTo>
                  <a:pt x="373138"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0" name="object 296"/>
          <p:cNvSpPr/>
          <p:nvPr/>
        </p:nvSpPr>
        <p:spPr>
          <a:xfrm>
            <a:off x="4050360" y="405086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1" name="object 297"/>
          <p:cNvSpPr/>
          <p:nvPr/>
        </p:nvSpPr>
        <p:spPr>
          <a:xfrm>
            <a:off x="4317480" y="40508640"/>
            <a:ext cx="1469520" cy="38520"/>
          </a:xfrm>
          <a:custGeom>
            <a:avLst/>
            <a:gdLst>
              <a:gd name="textAreaLeft" fmla="*/ 0 w 1469520"/>
              <a:gd name="textAreaRight" fmla="*/ 1469880 w 1469520"/>
              <a:gd name="textAreaTop" fmla="*/ 0 h 38520"/>
              <a:gd name="textAreaBottom" fmla="*/ 38880 h 38520"/>
            </a:gdLst>
            <a:ahLst/>
            <a:cxnLst/>
            <a:rect l="textAreaLeft" t="textAreaTop" r="textAreaRight" b="textAreaBottom"/>
            <a:pathLst>
              <a:path w="586739" h="15875">
                <a:moveTo>
                  <a:pt x="0" y="15744"/>
                </a:moveTo>
                <a:lnTo>
                  <a:pt x="586356" y="15744"/>
                </a:lnTo>
                <a:lnTo>
                  <a:pt x="58635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2" name="object 298"/>
          <p:cNvSpPr/>
          <p:nvPr/>
        </p:nvSpPr>
        <p:spPr>
          <a:xfrm>
            <a:off x="5919840" y="4050864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18" y="15744"/>
                </a:lnTo>
                <a:lnTo>
                  <a:pt x="266518"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3" name="object 299"/>
          <p:cNvSpPr/>
          <p:nvPr/>
        </p:nvSpPr>
        <p:spPr>
          <a:xfrm>
            <a:off x="6722280" y="405086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4" name="object 300"/>
          <p:cNvSpPr/>
          <p:nvPr/>
        </p:nvSpPr>
        <p:spPr>
          <a:xfrm>
            <a:off x="6989040" y="4050864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5" name="object 301"/>
          <p:cNvSpPr/>
          <p:nvPr/>
        </p:nvSpPr>
        <p:spPr>
          <a:xfrm>
            <a:off x="7523280" y="405086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6" name="object 302"/>
          <p:cNvSpPr/>
          <p:nvPr/>
        </p:nvSpPr>
        <p:spPr>
          <a:xfrm>
            <a:off x="7790400" y="40508640"/>
            <a:ext cx="1202040" cy="38520"/>
          </a:xfrm>
          <a:custGeom>
            <a:avLst/>
            <a:gdLst>
              <a:gd name="textAreaLeft" fmla="*/ 0 w 1202040"/>
              <a:gd name="textAreaRight" fmla="*/ 1202400 w 1202040"/>
              <a:gd name="textAreaTop" fmla="*/ 0 h 38520"/>
              <a:gd name="textAreaBottom" fmla="*/ 38880 h 38520"/>
            </a:gdLst>
            <a:ahLst/>
            <a:cxnLst/>
            <a:rect l="textAreaLeft" t="textAreaTop" r="textAreaRight" b="textAreaBottom"/>
            <a:pathLst>
              <a:path w="480060" h="15875">
                <a:moveTo>
                  <a:pt x="0" y="15744"/>
                </a:moveTo>
                <a:lnTo>
                  <a:pt x="479745" y="15744"/>
                </a:lnTo>
                <a:lnTo>
                  <a:pt x="47974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7" name="object 303"/>
          <p:cNvSpPr/>
          <p:nvPr/>
        </p:nvSpPr>
        <p:spPr>
          <a:xfrm>
            <a:off x="9126720" y="405086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8" name="object 304"/>
          <p:cNvSpPr/>
          <p:nvPr/>
        </p:nvSpPr>
        <p:spPr>
          <a:xfrm>
            <a:off x="9393840" y="4050864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9" name="object 305"/>
          <p:cNvSpPr/>
          <p:nvPr/>
        </p:nvSpPr>
        <p:spPr>
          <a:xfrm>
            <a:off x="9660960" y="40508640"/>
            <a:ext cx="1469520" cy="38520"/>
          </a:xfrm>
          <a:custGeom>
            <a:avLst/>
            <a:gdLst>
              <a:gd name="textAreaLeft" fmla="*/ 0 w 1469520"/>
              <a:gd name="textAreaRight" fmla="*/ 1469880 w 1469520"/>
              <a:gd name="textAreaTop" fmla="*/ 0 h 38520"/>
              <a:gd name="textAreaBottom" fmla="*/ 38880 h 38520"/>
            </a:gdLst>
            <a:ahLst/>
            <a:cxnLst/>
            <a:rect l="textAreaLeft" t="textAreaTop" r="textAreaRight" b="textAreaBottom"/>
            <a:pathLst>
              <a:path w="586739" h="15875">
                <a:moveTo>
                  <a:pt x="0" y="15744"/>
                </a:moveTo>
                <a:lnTo>
                  <a:pt x="586351" y="15744"/>
                </a:lnTo>
                <a:lnTo>
                  <a:pt x="58635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0" name="object 306"/>
          <p:cNvSpPr/>
          <p:nvPr/>
        </p:nvSpPr>
        <p:spPr>
          <a:xfrm>
            <a:off x="843480" y="400827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1" name="object 307"/>
          <p:cNvSpPr/>
          <p:nvPr/>
        </p:nvSpPr>
        <p:spPr>
          <a:xfrm>
            <a:off x="1110600" y="40082760"/>
            <a:ext cx="934920" cy="38520"/>
          </a:xfrm>
          <a:custGeom>
            <a:avLst/>
            <a:gdLst>
              <a:gd name="textAreaLeft" fmla="*/ 0 w 934920"/>
              <a:gd name="textAreaRight" fmla="*/ 935280 w 934920"/>
              <a:gd name="textAreaTop" fmla="*/ 0 h 38520"/>
              <a:gd name="textAreaBottom" fmla="*/ 38880 h 38520"/>
            </a:gdLst>
            <a:ahLst/>
            <a:cxnLst/>
            <a:rect l="textAreaLeft" t="textAreaTop" r="textAreaRight" b="textAreaBottom"/>
            <a:pathLst>
              <a:path w="373380" h="15875">
                <a:moveTo>
                  <a:pt x="0" y="15744"/>
                </a:moveTo>
                <a:lnTo>
                  <a:pt x="373129" y="15744"/>
                </a:lnTo>
                <a:lnTo>
                  <a:pt x="373129"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2" name="object 308"/>
          <p:cNvSpPr/>
          <p:nvPr/>
        </p:nvSpPr>
        <p:spPr>
          <a:xfrm>
            <a:off x="2179800" y="40082760"/>
            <a:ext cx="2004840" cy="38520"/>
          </a:xfrm>
          <a:custGeom>
            <a:avLst/>
            <a:gdLst>
              <a:gd name="textAreaLeft" fmla="*/ 0 w 2004840"/>
              <a:gd name="textAreaRight" fmla="*/ 2005200 w 2004840"/>
              <a:gd name="textAreaTop" fmla="*/ 0 h 38520"/>
              <a:gd name="textAreaBottom" fmla="*/ 38880 h 38520"/>
            </a:gdLst>
            <a:ahLst/>
            <a:cxnLst/>
            <a:rect l="textAreaLeft" t="textAreaTop" r="textAreaRight" b="textAreaBottom"/>
            <a:pathLst>
              <a:path w="800100" h="15875">
                <a:moveTo>
                  <a:pt x="0" y="15744"/>
                </a:moveTo>
                <a:lnTo>
                  <a:pt x="799569" y="15744"/>
                </a:lnTo>
                <a:lnTo>
                  <a:pt x="799569"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3" name="object 309"/>
          <p:cNvSpPr/>
          <p:nvPr/>
        </p:nvSpPr>
        <p:spPr>
          <a:xfrm>
            <a:off x="4317480" y="40082760"/>
            <a:ext cx="2537280" cy="38520"/>
          </a:xfrm>
          <a:custGeom>
            <a:avLst/>
            <a:gdLst>
              <a:gd name="textAreaLeft" fmla="*/ 0 w 2537280"/>
              <a:gd name="textAreaRight" fmla="*/ 2537640 w 2537280"/>
              <a:gd name="textAreaTop" fmla="*/ 0 h 38520"/>
              <a:gd name="textAreaBottom" fmla="*/ 38880 h 38520"/>
            </a:gdLst>
            <a:ahLst/>
            <a:cxnLst/>
            <a:rect l="textAreaLeft" t="textAreaTop" r="textAreaRight" b="textAreaBottom"/>
            <a:pathLst>
              <a:path w="1012825" h="15875">
                <a:moveTo>
                  <a:pt x="0" y="15744"/>
                </a:moveTo>
                <a:lnTo>
                  <a:pt x="1012791" y="15744"/>
                </a:lnTo>
                <a:lnTo>
                  <a:pt x="1012791"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4" name="object 310"/>
          <p:cNvSpPr/>
          <p:nvPr/>
        </p:nvSpPr>
        <p:spPr>
          <a:xfrm>
            <a:off x="6989040" y="40082760"/>
            <a:ext cx="400680" cy="38520"/>
          </a:xfrm>
          <a:custGeom>
            <a:avLst/>
            <a:gdLst>
              <a:gd name="textAreaLeft" fmla="*/ 0 w 400680"/>
              <a:gd name="textAreaRight" fmla="*/ 401040 w 400680"/>
              <a:gd name="textAreaTop" fmla="*/ 0 h 38520"/>
              <a:gd name="textAreaBottom" fmla="*/ 38880 h 38520"/>
            </a:gdLst>
            <a:ahLst/>
            <a:cxnLst/>
            <a:rect l="textAreaLeft" t="textAreaTop" r="textAreaRight" b="textAreaBottom"/>
            <a:pathLst>
              <a:path w="160019" h="15875">
                <a:moveTo>
                  <a:pt x="0" y="15744"/>
                </a:moveTo>
                <a:lnTo>
                  <a:pt x="159916" y="15744"/>
                </a:lnTo>
                <a:lnTo>
                  <a:pt x="15991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5" name="object 311"/>
          <p:cNvSpPr/>
          <p:nvPr/>
        </p:nvSpPr>
        <p:spPr>
          <a:xfrm>
            <a:off x="7523280" y="400827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0" y="15744"/>
                </a:lnTo>
                <a:lnTo>
                  <a:pt x="53300"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6" name="object 312"/>
          <p:cNvSpPr/>
          <p:nvPr/>
        </p:nvSpPr>
        <p:spPr>
          <a:xfrm>
            <a:off x="7790400" y="40082760"/>
            <a:ext cx="1469520" cy="38520"/>
          </a:xfrm>
          <a:custGeom>
            <a:avLst/>
            <a:gdLst>
              <a:gd name="textAreaLeft" fmla="*/ 0 w 1469520"/>
              <a:gd name="textAreaRight" fmla="*/ 1469880 w 1469520"/>
              <a:gd name="textAreaTop" fmla="*/ 0 h 38520"/>
              <a:gd name="textAreaBottom" fmla="*/ 38880 h 38520"/>
            </a:gdLst>
            <a:ahLst/>
            <a:cxnLst/>
            <a:rect l="textAreaLeft" t="textAreaTop" r="textAreaRight" b="textAreaBottom"/>
            <a:pathLst>
              <a:path w="586739" h="15875">
                <a:moveTo>
                  <a:pt x="0" y="15744"/>
                </a:moveTo>
                <a:lnTo>
                  <a:pt x="586356" y="15744"/>
                </a:lnTo>
                <a:lnTo>
                  <a:pt x="58635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7" name="object 313"/>
          <p:cNvSpPr/>
          <p:nvPr/>
        </p:nvSpPr>
        <p:spPr>
          <a:xfrm>
            <a:off x="9393840" y="40082760"/>
            <a:ext cx="132480" cy="38520"/>
          </a:xfrm>
          <a:custGeom>
            <a:avLst/>
            <a:gdLst>
              <a:gd name="textAreaLeft" fmla="*/ 0 w 132480"/>
              <a:gd name="textAreaRight" fmla="*/ 132840 w 132480"/>
              <a:gd name="textAreaTop" fmla="*/ 0 h 38520"/>
              <a:gd name="textAreaBottom" fmla="*/ 38880 h 38520"/>
            </a:gdLst>
            <a:ahLst/>
            <a:cxnLst/>
            <a:rect l="textAreaLeft" t="textAreaTop" r="textAreaRight" b="textAreaBottom"/>
            <a:pathLst>
              <a:path w="53339" h="15875">
                <a:moveTo>
                  <a:pt x="0" y="15744"/>
                </a:moveTo>
                <a:lnTo>
                  <a:pt x="53305" y="15744"/>
                </a:lnTo>
                <a:lnTo>
                  <a:pt x="53305"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8" name="object 314"/>
          <p:cNvSpPr/>
          <p:nvPr/>
        </p:nvSpPr>
        <p:spPr>
          <a:xfrm>
            <a:off x="9660960" y="40082760"/>
            <a:ext cx="1530360" cy="38520"/>
          </a:xfrm>
          <a:custGeom>
            <a:avLst/>
            <a:gdLst>
              <a:gd name="textAreaLeft" fmla="*/ 0 w 1530360"/>
              <a:gd name="textAreaRight" fmla="*/ 1530720 w 1530360"/>
              <a:gd name="textAreaTop" fmla="*/ 0 h 38520"/>
              <a:gd name="textAreaBottom" fmla="*/ 38880 h 38520"/>
            </a:gdLst>
            <a:ahLst/>
            <a:cxnLst/>
            <a:rect l="textAreaLeft" t="textAreaTop" r="textAreaRight" b="textAreaBottom"/>
            <a:pathLst>
              <a:path w="610870" h="15875">
                <a:moveTo>
                  <a:pt x="0" y="15744"/>
                </a:moveTo>
                <a:lnTo>
                  <a:pt x="610427" y="15744"/>
                </a:lnTo>
                <a:lnTo>
                  <a:pt x="610427"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9" name="object 315"/>
          <p:cNvSpPr/>
          <p:nvPr/>
        </p:nvSpPr>
        <p:spPr>
          <a:xfrm>
            <a:off x="843480" y="39655800"/>
            <a:ext cx="6012000" cy="38520"/>
          </a:xfrm>
          <a:custGeom>
            <a:avLst/>
            <a:gdLst>
              <a:gd name="textAreaLeft" fmla="*/ 0 w 6012000"/>
              <a:gd name="textAreaRight" fmla="*/ 6012360 w 6012000"/>
              <a:gd name="textAreaTop" fmla="*/ 0 h 38520"/>
              <a:gd name="textAreaBottom" fmla="*/ 38880 h 38520"/>
            </a:gdLst>
            <a:ahLst/>
            <a:cxnLst/>
            <a:rect l="textAreaLeft" t="textAreaTop" r="textAreaRight" b="textAreaBottom"/>
            <a:pathLst>
              <a:path w="2399030" h="15875">
                <a:moveTo>
                  <a:pt x="0" y="15744"/>
                </a:moveTo>
                <a:lnTo>
                  <a:pt x="2398712" y="15744"/>
                </a:lnTo>
                <a:lnTo>
                  <a:pt x="2398712"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0" name="object 316"/>
          <p:cNvSpPr/>
          <p:nvPr/>
        </p:nvSpPr>
        <p:spPr>
          <a:xfrm>
            <a:off x="6989040" y="39655800"/>
            <a:ext cx="667800" cy="38520"/>
          </a:xfrm>
          <a:custGeom>
            <a:avLst/>
            <a:gdLst>
              <a:gd name="textAreaLeft" fmla="*/ 0 w 667800"/>
              <a:gd name="textAreaRight" fmla="*/ 668160 w 667800"/>
              <a:gd name="textAreaTop" fmla="*/ 0 h 38520"/>
              <a:gd name="textAreaBottom" fmla="*/ 38880 h 38520"/>
            </a:gdLst>
            <a:ahLst/>
            <a:cxnLst/>
            <a:rect l="textAreaLeft" t="textAreaTop" r="textAreaRight" b="textAreaBottom"/>
            <a:pathLst>
              <a:path w="266700" h="15875">
                <a:moveTo>
                  <a:pt x="0" y="15744"/>
                </a:moveTo>
                <a:lnTo>
                  <a:pt x="266523" y="15744"/>
                </a:lnTo>
                <a:lnTo>
                  <a:pt x="266523"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1" name="object 317"/>
          <p:cNvSpPr/>
          <p:nvPr/>
        </p:nvSpPr>
        <p:spPr>
          <a:xfrm>
            <a:off x="7790400" y="39655800"/>
            <a:ext cx="1469520" cy="38520"/>
          </a:xfrm>
          <a:custGeom>
            <a:avLst/>
            <a:gdLst>
              <a:gd name="textAreaLeft" fmla="*/ 0 w 1469520"/>
              <a:gd name="textAreaRight" fmla="*/ 1469880 w 1469520"/>
              <a:gd name="textAreaTop" fmla="*/ 0 h 38520"/>
              <a:gd name="textAreaBottom" fmla="*/ 38880 h 38520"/>
            </a:gdLst>
            <a:ahLst/>
            <a:cxnLst/>
            <a:rect l="textAreaLeft" t="textAreaTop" r="textAreaRight" b="textAreaBottom"/>
            <a:pathLst>
              <a:path w="586739" h="15875">
                <a:moveTo>
                  <a:pt x="0" y="15744"/>
                </a:moveTo>
                <a:lnTo>
                  <a:pt x="586356" y="15744"/>
                </a:lnTo>
                <a:lnTo>
                  <a:pt x="586356"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2" name="object 318"/>
          <p:cNvSpPr/>
          <p:nvPr/>
        </p:nvSpPr>
        <p:spPr>
          <a:xfrm>
            <a:off x="9393840" y="39655800"/>
            <a:ext cx="1797480" cy="38520"/>
          </a:xfrm>
          <a:custGeom>
            <a:avLst/>
            <a:gdLst>
              <a:gd name="textAreaLeft" fmla="*/ 0 w 1797480"/>
              <a:gd name="textAreaRight" fmla="*/ 1797840 w 1797480"/>
              <a:gd name="textAreaTop" fmla="*/ 0 h 38520"/>
              <a:gd name="textAreaBottom" fmla="*/ 38880 h 38520"/>
            </a:gdLst>
            <a:ahLst/>
            <a:cxnLst/>
            <a:rect l="textAreaLeft" t="textAreaTop" r="textAreaRight" b="textAreaBottom"/>
            <a:pathLst>
              <a:path w="717550" h="15875">
                <a:moveTo>
                  <a:pt x="0" y="15744"/>
                </a:moveTo>
                <a:lnTo>
                  <a:pt x="717038" y="15744"/>
                </a:lnTo>
                <a:lnTo>
                  <a:pt x="717038" y="0"/>
                </a:lnTo>
                <a:lnTo>
                  <a:pt x="0" y="0"/>
                </a:lnTo>
                <a:lnTo>
                  <a:pt x="0" y="15744"/>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3" name="object 319"/>
          <p:cNvSpPr/>
          <p:nvPr/>
        </p:nvSpPr>
        <p:spPr>
          <a:xfrm>
            <a:off x="710280" y="39581640"/>
            <a:ext cx="132480" cy="2435040"/>
          </a:xfrm>
          <a:custGeom>
            <a:avLst/>
            <a:gdLst>
              <a:gd name="textAreaLeft" fmla="*/ 0 w 132480"/>
              <a:gd name="textAreaRight" fmla="*/ 132840 w 132480"/>
              <a:gd name="textAreaTop" fmla="*/ 0 h 2435040"/>
              <a:gd name="textAreaBottom" fmla="*/ 2435400 h 2435040"/>
            </a:gdLst>
            <a:ahLst/>
            <a:cxnLst/>
            <a:rect l="textAreaLeft" t="textAreaTop" r="textAreaRight" b="textAreaBottom"/>
            <a:pathLst>
              <a:path w="53339" h="971550">
                <a:moveTo>
                  <a:pt x="53305" y="0"/>
                </a:moveTo>
                <a:lnTo>
                  <a:pt x="0" y="0"/>
                </a:lnTo>
                <a:lnTo>
                  <a:pt x="0" y="971410"/>
                </a:lnTo>
                <a:lnTo>
                  <a:pt x="53305" y="971410"/>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4" name="object 320"/>
          <p:cNvSpPr/>
          <p:nvPr/>
        </p:nvSpPr>
        <p:spPr>
          <a:xfrm>
            <a:off x="977040" y="40030200"/>
            <a:ext cx="132480" cy="1987200"/>
          </a:xfrm>
          <a:custGeom>
            <a:avLst/>
            <a:gdLst>
              <a:gd name="textAreaLeft" fmla="*/ 0 w 132480"/>
              <a:gd name="textAreaRight" fmla="*/ 132840 w 132480"/>
              <a:gd name="textAreaTop" fmla="*/ 0 h 1987200"/>
              <a:gd name="textAreaBottom" fmla="*/ 1987560 h 1987200"/>
            </a:gdLst>
            <a:ahLst/>
            <a:cxnLst/>
            <a:rect l="textAreaLeft" t="textAreaTop" r="textAreaRight" b="textAreaBottom"/>
            <a:pathLst>
              <a:path w="53340" h="793115">
                <a:moveTo>
                  <a:pt x="53305" y="0"/>
                </a:moveTo>
                <a:lnTo>
                  <a:pt x="0" y="0"/>
                </a:lnTo>
                <a:lnTo>
                  <a:pt x="0" y="792670"/>
                </a:lnTo>
                <a:lnTo>
                  <a:pt x="53305" y="792670"/>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5" name="object 321"/>
          <p:cNvSpPr/>
          <p:nvPr/>
        </p:nvSpPr>
        <p:spPr>
          <a:xfrm>
            <a:off x="1244160" y="40995000"/>
            <a:ext cx="132480" cy="1022400"/>
          </a:xfrm>
          <a:custGeom>
            <a:avLst/>
            <a:gdLst>
              <a:gd name="textAreaLeft" fmla="*/ 0 w 132480"/>
              <a:gd name="textAreaRight" fmla="*/ 132840 w 132480"/>
              <a:gd name="textAreaTop" fmla="*/ 0 h 1022400"/>
              <a:gd name="textAreaBottom" fmla="*/ 1022760 h 1022400"/>
            </a:gdLst>
            <a:ahLst/>
            <a:cxnLst/>
            <a:rect l="textAreaLeft" t="textAreaTop" r="textAreaRight" b="textAreaBottom"/>
            <a:pathLst>
              <a:path w="53340" h="408305">
                <a:moveTo>
                  <a:pt x="53305" y="0"/>
                </a:moveTo>
                <a:lnTo>
                  <a:pt x="0" y="0"/>
                </a:lnTo>
                <a:lnTo>
                  <a:pt x="0" y="407697"/>
                </a:lnTo>
                <a:lnTo>
                  <a:pt x="53305" y="407697"/>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6" name="object 322"/>
          <p:cNvSpPr/>
          <p:nvPr/>
        </p:nvSpPr>
        <p:spPr>
          <a:xfrm>
            <a:off x="1511280" y="40161240"/>
            <a:ext cx="132480" cy="2092680"/>
          </a:xfrm>
          <a:custGeom>
            <a:avLst/>
            <a:gdLst>
              <a:gd name="textAreaLeft" fmla="*/ 0 w 132480"/>
              <a:gd name="textAreaRight" fmla="*/ 132840 w 132480"/>
              <a:gd name="textAreaTop" fmla="*/ 0 h 2092680"/>
              <a:gd name="textAreaBottom" fmla="*/ 2093040 h 2092680"/>
            </a:gdLst>
            <a:ahLst/>
            <a:cxnLst/>
            <a:rect l="textAreaLeft" t="textAreaTop" r="textAreaRight" b="textAreaBottom"/>
            <a:pathLst>
              <a:path w="53340" h="835025">
                <a:moveTo>
                  <a:pt x="53305" y="0"/>
                </a:moveTo>
                <a:lnTo>
                  <a:pt x="0" y="0"/>
                </a:lnTo>
                <a:lnTo>
                  <a:pt x="0" y="834690"/>
                </a:lnTo>
                <a:lnTo>
                  <a:pt x="53305" y="834690"/>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7" name="object 323"/>
          <p:cNvSpPr/>
          <p:nvPr/>
        </p:nvSpPr>
        <p:spPr>
          <a:xfrm>
            <a:off x="1778400" y="40568040"/>
            <a:ext cx="132480" cy="1686600"/>
          </a:xfrm>
          <a:custGeom>
            <a:avLst/>
            <a:gdLst>
              <a:gd name="textAreaLeft" fmla="*/ 0 w 132480"/>
              <a:gd name="textAreaRight" fmla="*/ 132840 w 132480"/>
              <a:gd name="textAreaTop" fmla="*/ 0 h 1686600"/>
              <a:gd name="textAreaBottom" fmla="*/ 1686960 h 1686600"/>
            </a:gdLst>
            <a:ahLst/>
            <a:cxnLst/>
            <a:rect l="textAreaLeft" t="textAreaTop" r="textAreaRight" b="textAreaBottom"/>
            <a:pathLst>
              <a:path w="53340" h="673100">
                <a:moveTo>
                  <a:pt x="53305" y="0"/>
                </a:moveTo>
                <a:lnTo>
                  <a:pt x="0" y="0"/>
                </a:lnTo>
                <a:lnTo>
                  <a:pt x="0" y="672475"/>
                </a:lnTo>
                <a:lnTo>
                  <a:pt x="53305" y="672475"/>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8" name="object 324"/>
          <p:cNvSpPr/>
          <p:nvPr/>
        </p:nvSpPr>
        <p:spPr>
          <a:xfrm>
            <a:off x="2045520" y="39695400"/>
            <a:ext cx="132480" cy="2558520"/>
          </a:xfrm>
          <a:custGeom>
            <a:avLst/>
            <a:gdLst>
              <a:gd name="textAreaLeft" fmla="*/ 0 w 132480"/>
              <a:gd name="textAreaRight" fmla="*/ 132840 w 132480"/>
              <a:gd name="textAreaTop" fmla="*/ 0 h 2558520"/>
              <a:gd name="textAreaBottom" fmla="*/ 2558880 h 2558520"/>
            </a:gdLst>
            <a:ahLst/>
            <a:cxnLst/>
            <a:rect l="textAreaLeft" t="textAreaTop" r="textAreaRight" b="textAreaBottom"/>
            <a:pathLst>
              <a:path w="53340" h="1021080">
                <a:moveTo>
                  <a:pt x="53305" y="0"/>
                </a:moveTo>
                <a:lnTo>
                  <a:pt x="0" y="0"/>
                </a:lnTo>
                <a:lnTo>
                  <a:pt x="0" y="1020507"/>
                </a:lnTo>
                <a:lnTo>
                  <a:pt x="53305" y="1020507"/>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9" name="object 325"/>
          <p:cNvSpPr/>
          <p:nvPr/>
        </p:nvSpPr>
        <p:spPr>
          <a:xfrm>
            <a:off x="2313360" y="40702680"/>
            <a:ext cx="132480" cy="1551240"/>
          </a:xfrm>
          <a:custGeom>
            <a:avLst/>
            <a:gdLst>
              <a:gd name="textAreaLeft" fmla="*/ 0 w 132480"/>
              <a:gd name="textAreaRight" fmla="*/ 132840 w 132480"/>
              <a:gd name="textAreaTop" fmla="*/ 0 h 1551240"/>
              <a:gd name="textAreaBottom" fmla="*/ 1551600 h 1551240"/>
            </a:gdLst>
            <a:ahLst/>
            <a:cxnLst/>
            <a:rect l="textAreaLeft" t="textAreaTop" r="textAreaRight" b="textAreaBottom"/>
            <a:pathLst>
              <a:path w="53340" h="619125">
                <a:moveTo>
                  <a:pt x="53305" y="0"/>
                </a:moveTo>
                <a:lnTo>
                  <a:pt x="0" y="0"/>
                </a:lnTo>
                <a:lnTo>
                  <a:pt x="0" y="618753"/>
                </a:lnTo>
                <a:lnTo>
                  <a:pt x="53305" y="618753"/>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0" name="object 326"/>
          <p:cNvSpPr/>
          <p:nvPr/>
        </p:nvSpPr>
        <p:spPr>
          <a:xfrm>
            <a:off x="2580480" y="41172840"/>
            <a:ext cx="132480" cy="1081080"/>
          </a:xfrm>
          <a:custGeom>
            <a:avLst/>
            <a:gdLst>
              <a:gd name="textAreaLeft" fmla="*/ 0 w 132480"/>
              <a:gd name="textAreaRight" fmla="*/ 132840 w 132480"/>
              <a:gd name="textAreaTop" fmla="*/ 0 h 1081080"/>
              <a:gd name="textAreaBottom" fmla="*/ 1081440 h 1081080"/>
            </a:gdLst>
            <a:ahLst/>
            <a:cxnLst/>
            <a:rect l="textAreaLeft" t="textAreaTop" r="textAreaRight" b="textAreaBottom"/>
            <a:pathLst>
              <a:path w="53340" h="431800">
                <a:moveTo>
                  <a:pt x="53305" y="0"/>
                </a:moveTo>
                <a:lnTo>
                  <a:pt x="0" y="0"/>
                </a:lnTo>
                <a:lnTo>
                  <a:pt x="0" y="431366"/>
                </a:lnTo>
                <a:lnTo>
                  <a:pt x="53305" y="431366"/>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1" name="object 327"/>
          <p:cNvSpPr/>
          <p:nvPr/>
        </p:nvSpPr>
        <p:spPr>
          <a:xfrm>
            <a:off x="2847600" y="40161240"/>
            <a:ext cx="132480" cy="2092680"/>
          </a:xfrm>
          <a:custGeom>
            <a:avLst/>
            <a:gdLst>
              <a:gd name="textAreaLeft" fmla="*/ 0 w 132480"/>
              <a:gd name="textAreaRight" fmla="*/ 132840 w 132480"/>
              <a:gd name="textAreaTop" fmla="*/ 0 h 2092680"/>
              <a:gd name="textAreaBottom" fmla="*/ 2093040 h 2092680"/>
            </a:gdLst>
            <a:ahLst/>
            <a:cxnLst/>
            <a:rect l="textAreaLeft" t="textAreaTop" r="textAreaRight" b="textAreaBottom"/>
            <a:pathLst>
              <a:path w="53340" h="835025">
                <a:moveTo>
                  <a:pt x="53305" y="0"/>
                </a:moveTo>
                <a:lnTo>
                  <a:pt x="0" y="0"/>
                </a:lnTo>
                <a:lnTo>
                  <a:pt x="0" y="834680"/>
                </a:lnTo>
                <a:lnTo>
                  <a:pt x="53305" y="834680"/>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2" name="object 328"/>
          <p:cNvSpPr/>
          <p:nvPr/>
        </p:nvSpPr>
        <p:spPr>
          <a:xfrm>
            <a:off x="3114720" y="41612040"/>
            <a:ext cx="132480" cy="640800"/>
          </a:xfrm>
          <a:custGeom>
            <a:avLst/>
            <a:gdLst>
              <a:gd name="textAreaLeft" fmla="*/ 0 w 132480"/>
              <a:gd name="textAreaRight" fmla="*/ 132840 w 132480"/>
              <a:gd name="textAreaTop" fmla="*/ 0 h 640800"/>
              <a:gd name="textAreaBottom" fmla="*/ 641160 h 640800"/>
            </a:gdLst>
            <a:ahLst/>
            <a:cxnLst/>
            <a:rect l="textAreaLeft" t="textAreaTop" r="textAreaRight" b="textAreaBottom"/>
            <a:pathLst>
              <a:path w="53340" h="255905">
                <a:moveTo>
                  <a:pt x="53305" y="0"/>
                </a:moveTo>
                <a:lnTo>
                  <a:pt x="0" y="0"/>
                </a:lnTo>
                <a:lnTo>
                  <a:pt x="0" y="255898"/>
                </a:lnTo>
                <a:lnTo>
                  <a:pt x="53305" y="255898"/>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3" name="object 329"/>
          <p:cNvSpPr/>
          <p:nvPr/>
        </p:nvSpPr>
        <p:spPr>
          <a:xfrm>
            <a:off x="3381840" y="41847120"/>
            <a:ext cx="132480" cy="406800"/>
          </a:xfrm>
          <a:custGeom>
            <a:avLst/>
            <a:gdLst>
              <a:gd name="textAreaLeft" fmla="*/ 0 w 132480"/>
              <a:gd name="textAreaRight" fmla="*/ 132840 w 132480"/>
              <a:gd name="textAreaTop" fmla="*/ 0 h 406800"/>
              <a:gd name="textAreaBottom" fmla="*/ 407160 h 406800"/>
            </a:gdLst>
            <a:ahLst/>
            <a:cxnLst/>
            <a:rect l="textAreaLeft" t="textAreaTop" r="textAreaRight" b="textAreaBottom"/>
            <a:pathLst>
              <a:path w="53340" h="162559">
                <a:moveTo>
                  <a:pt x="53305" y="0"/>
                </a:moveTo>
                <a:lnTo>
                  <a:pt x="0" y="0"/>
                </a:lnTo>
                <a:lnTo>
                  <a:pt x="0" y="162214"/>
                </a:lnTo>
                <a:lnTo>
                  <a:pt x="53305" y="162214"/>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4" name="object 330"/>
          <p:cNvSpPr/>
          <p:nvPr/>
        </p:nvSpPr>
        <p:spPr>
          <a:xfrm>
            <a:off x="3648960" y="40898160"/>
            <a:ext cx="132480" cy="1355400"/>
          </a:xfrm>
          <a:custGeom>
            <a:avLst/>
            <a:gdLst>
              <a:gd name="textAreaLeft" fmla="*/ 0 w 132480"/>
              <a:gd name="textAreaRight" fmla="*/ 132840 w 132480"/>
              <a:gd name="textAreaTop" fmla="*/ 0 h 1355400"/>
              <a:gd name="textAreaBottom" fmla="*/ 1355760 h 1355400"/>
            </a:gdLst>
            <a:ahLst/>
            <a:cxnLst/>
            <a:rect l="textAreaLeft" t="textAreaTop" r="textAreaRight" b="textAreaBottom"/>
            <a:pathLst>
              <a:path w="53340" h="541019">
                <a:moveTo>
                  <a:pt x="53300" y="0"/>
                </a:moveTo>
                <a:lnTo>
                  <a:pt x="0" y="0"/>
                </a:lnTo>
                <a:lnTo>
                  <a:pt x="0" y="540767"/>
                </a:lnTo>
                <a:lnTo>
                  <a:pt x="53300" y="540767"/>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5" name="object 331"/>
          <p:cNvSpPr/>
          <p:nvPr/>
        </p:nvSpPr>
        <p:spPr>
          <a:xfrm>
            <a:off x="3916080" y="40266720"/>
            <a:ext cx="132480" cy="1987200"/>
          </a:xfrm>
          <a:custGeom>
            <a:avLst/>
            <a:gdLst>
              <a:gd name="textAreaLeft" fmla="*/ 0 w 132480"/>
              <a:gd name="textAreaRight" fmla="*/ 132840 w 132480"/>
              <a:gd name="textAreaTop" fmla="*/ 0 h 1987200"/>
              <a:gd name="textAreaBottom" fmla="*/ 1987560 h 1987200"/>
            </a:gdLst>
            <a:ahLst/>
            <a:cxnLst/>
            <a:rect l="textAreaLeft" t="textAreaTop" r="textAreaRight" b="textAreaBottom"/>
            <a:pathLst>
              <a:path w="53340" h="793115">
                <a:moveTo>
                  <a:pt x="53300" y="0"/>
                </a:moveTo>
                <a:lnTo>
                  <a:pt x="0" y="0"/>
                </a:lnTo>
                <a:lnTo>
                  <a:pt x="0" y="792670"/>
                </a:lnTo>
                <a:lnTo>
                  <a:pt x="53300" y="792670"/>
                </a:lnTo>
                <a:lnTo>
                  <a:pt x="533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6" name="object 332"/>
          <p:cNvSpPr/>
          <p:nvPr/>
        </p:nvSpPr>
        <p:spPr>
          <a:xfrm>
            <a:off x="4183920" y="39695400"/>
            <a:ext cx="132480" cy="2558520"/>
          </a:xfrm>
          <a:custGeom>
            <a:avLst/>
            <a:gdLst>
              <a:gd name="textAreaLeft" fmla="*/ 0 w 132480"/>
              <a:gd name="textAreaRight" fmla="*/ 132840 w 132480"/>
              <a:gd name="textAreaTop" fmla="*/ 0 h 2558520"/>
              <a:gd name="textAreaBottom" fmla="*/ 2558880 h 2558520"/>
            </a:gdLst>
            <a:ahLst/>
            <a:cxnLst/>
            <a:rect l="textAreaLeft" t="textAreaTop" r="textAreaRight" b="textAreaBottom"/>
            <a:pathLst>
              <a:path w="53339" h="1021080">
                <a:moveTo>
                  <a:pt x="53305" y="0"/>
                </a:moveTo>
                <a:lnTo>
                  <a:pt x="0" y="0"/>
                </a:lnTo>
                <a:lnTo>
                  <a:pt x="0" y="1020507"/>
                </a:lnTo>
                <a:lnTo>
                  <a:pt x="53305" y="1020507"/>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7" name="object 333"/>
          <p:cNvSpPr/>
          <p:nvPr/>
        </p:nvSpPr>
        <p:spPr>
          <a:xfrm>
            <a:off x="4451040" y="40671000"/>
            <a:ext cx="132480" cy="1582920"/>
          </a:xfrm>
          <a:custGeom>
            <a:avLst/>
            <a:gdLst>
              <a:gd name="textAreaLeft" fmla="*/ 0 w 132480"/>
              <a:gd name="textAreaRight" fmla="*/ 132840 w 132480"/>
              <a:gd name="textAreaTop" fmla="*/ 0 h 1582920"/>
              <a:gd name="textAreaBottom" fmla="*/ 1583280 h 1582920"/>
            </a:gdLst>
            <a:ahLst/>
            <a:cxnLst/>
            <a:rect l="textAreaLeft" t="textAreaTop" r="textAreaRight" b="textAreaBottom"/>
            <a:pathLst>
              <a:path w="53339" h="631825">
                <a:moveTo>
                  <a:pt x="53305" y="0"/>
                </a:moveTo>
                <a:lnTo>
                  <a:pt x="0" y="0"/>
                </a:lnTo>
                <a:lnTo>
                  <a:pt x="0" y="631430"/>
                </a:lnTo>
                <a:lnTo>
                  <a:pt x="53305" y="631430"/>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8" name="object 334"/>
          <p:cNvSpPr/>
          <p:nvPr/>
        </p:nvSpPr>
        <p:spPr>
          <a:xfrm>
            <a:off x="4718160" y="41668200"/>
            <a:ext cx="132480" cy="584640"/>
          </a:xfrm>
          <a:custGeom>
            <a:avLst/>
            <a:gdLst>
              <a:gd name="textAreaLeft" fmla="*/ 0 w 132480"/>
              <a:gd name="textAreaRight" fmla="*/ 132840 w 132480"/>
              <a:gd name="textAreaTop" fmla="*/ 0 h 584640"/>
              <a:gd name="textAreaBottom" fmla="*/ 585000 h 584640"/>
            </a:gdLst>
            <a:ahLst/>
            <a:cxnLst/>
            <a:rect l="textAreaLeft" t="textAreaTop" r="textAreaRight" b="textAreaBottom"/>
            <a:pathLst>
              <a:path w="53339" h="233680">
                <a:moveTo>
                  <a:pt x="53305" y="0"/>
                </a:moveTo>
                <a:lnTo>
                  <a:pt x="0" y="0"/>
                </a:lnTo>
                <a:lnTo>
                  <a:pt x="0" y="233605"/>
                </a:lnTo>
                <a:lnTo>
                  <a:pt x="53305" y="233605"/>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9" name="object 335"/>
          <p:cNvSpPr/>
          <p:nvPr/>
        </p:nvSpPr>
        <p:spPr>
          <a:xfrm>
            <a:off x="4985280" y="41172840"/>
            <a:ext cx="132480" cy="1081080"/>
          </a:xfrm>
          <a:custGeom>
            <a:avLst/>
            <a:gdLst>
              <a:gd name="textAreaLeft" fmla="*/ 0 w 132480"/>
              <a:gd name="textAreaRight" fmla="*/ 132840 w 132480"/>
              <a:gd name="textAreaTop" fmla="*/ 0 h 1081080"/>
              <a:gd name="textAreaBottom" fmla="*/ 1081440 h 1081080"/>
            </a:gdLst>
            <a:ahLst/>
            <a:cxnLst/>
            <a:rect l="textAreaLeft" t="textAreaTop" r="textAreaRight" b="textAreaBottom"/>
            <a:pathLst>
              <a:path w="53339" h="431800">
                <a:moveTo>
                  <a:pt x="53300" y="0"/>
                </a:moveTo>
                <a:lnTo>
                  <a:pt x="0" y="0"/>
                </a:lnTo>
                <a:lnTo>
                  <a:pt x="0" y="431366"/>
                </a:lnTo>
                <a:lnTo>
                  <a:pt x="53300" y="431366"/>
                </a:lnTo>
                <a:lnTo>
                  <a:pt x="533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0" name="object 336"/>
          <p:cNvSpPr/>
          <p:nvPr/>
        </p:nvSpPr>
        <p:spPr>
          <a:xfrm>
            <a:off x="5252400" y="41921640"/>
            <a:ext cx="132480" cy="332280"/>
          </a:xfrm>
          <a:custGeom>
            <a:avLst/>
            <a:gdLst>
              <a:gd name="textAreaLeft" fmla="*/ 0 w 132480"/>
              <a:gd name="textAreaRight" fmla="*/ 132840 w 132480"/>
              <a:gd name="textAreaTop" fmla="*/ 0 h 332280"/>
              <a:gd name="textAreaBottom" fmla="*/ 332640 h 332280"/>
            </a:gdLst>
            <a:ahLst/>
            <a:cxnLst/>
            <a:rect l="textAreaLeft" t="textAreaTop" r="textAreaRight" b="textAreaBottom"/>
            <a:pathLst>
              <a:path w="53339" h="132715">
                <a:moveTo>
                  <a:pt x="53300" y="0"/>
                </a:moveTo>
                <a:lnTo>
                  <a:pt x="0" y="0"/>
                </a:lnTo>
                <a:lnTo>
                  <a:pt x="0" y="132545"/>
                </a:lnTo>
                <a:lnTo>
                  <a:pt x="53300" y="132545"/>
                </a:lnTo>
                <a:lnTo>
                  <a:pt x="533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1" name="object 337"/>
          <p:cNvSpPr/>
          <p:nvPr/>
        </p:nvSpPr>
        <p:spPr>
          <a:xfrm>
            <a:off x="5519520" y="40587840"/>
            <a:ext cx="132480" cy="1666080"/>
          </a:xfrm>
          <a:custGeom>
            <a:avLst/>
            <a:gdLst>
              <a:gd name="textAreaLeft" fmla="*/ 0 w 132480"/>
              <a:gd name="textAreaRight" fmla="*/ 132840 w 132480"/>
              <a:gd name="textAreaTop" fmla="*/ 0 h 1666080"/>
              <a:gd name="textAreaBottom" fmla="*/ 1666440 h 1666080"/>
            </a:gdLst>
            <a:ahLst/>
            <a:cxnLst/>
            <a:rect l="textAreaLeft" t="textAreaTop" r="textAreaRight" b="textAreaBottom"/>
            <a:pathLst>
              <a:path w="53339" h="664844">
                <a:moveTo>
                  <a:pt x="53300" y="0"/>
                </a:moveTo>
                <a:lnTo>
                  <a:pt x="0" y="0"/>
                </a:lnTo>
                <a:lnTo>
                  <a:pt x="0" y="664603"/>
                </a:lnTo>
                <a:lnTo>
                  <a:pt x="53300" y="664603"/>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2" name="object 338"/>
          <p:cNvSpPr/>
          <p:nvPr/>
        </p:nvSpPr>
        <p:spPr>
          <a:xfrm>
            <a:off x="5786640" y="40134960"/>
            <a:ext cx="132480" cy="2079360"/>
          </a:xfrm>
          <a:custGeom>
            <a:avLst/>
            <a:gdLst>
              <a:gd name="textAreaLeft" fmla="*/ 0 w 132480"/>
              <a:gd name="textAreaRight" fmla="*/ 132840 w 132480"/>
              <a:gd name="textAreaTop" fmla="*/ 0 h 2079360"/>
              <a:gd name="textAreaBottom" fmla="*/ 2079720 h 2079360"/>
            </a:gdLst>
            <a:ahLst/>
            <a:cxnLst/>
            <a:rect l="textAreaLeft" t="textAreaTop" r="textAreaRight" b="textAreaBottom"/>
            <a:pathLst>
              <a:path w="53339" h="829944">
                <a:moveTo>
                  <a:pt x="53305" y="0"/>
                </a:moveTo>
                <a:lnTo>
                  <a:pt x="0" y="0"/>
                </a:lnTo>
                <a:lnTo>
                  <a:pt x="0" y="829408"/>
                </a:lnTo>
                <a:lnTo>
                  <a:pt x="53305" y="829408"/>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3" name="object 339"/>
          <p:cNvSpPr/>
          <p:nvPr/>
        </p:nvSpPr>
        <p:spPr>
          <a:xfrm>
            <a:off x="6054480" y="40813560"/>
            <a:ext cx="132480" cy="1399680"/>
          </a:xfrm>
          <a:custGeom>
            <a:avLst/>
            <a:gdLst>
              <a:gd name="textAreaLeft" fmla="*/ 0 w 132480"/>
              <a:gd name="textAreaRight" fmla="*/ 132840 w 132480"/>
              <a:gd name="textAreaTop" fmla="*/ 0 h 1399680"/>
              <a:gd name="textAreaBottom" fmla="*/ 1400040 h 1399680"/>
            </a:gdLst>
            <a:ahLst/>
            <a:cxnLst/>
            <a:rect l="textAreaLeft" t="textAreaTop" r="textAreaRight" b="textAreaBottom"/>
            <a:pathLst>
              <a:path w="53339" h="558800">
                <a:moveTo>
                  <a:pt x="53305" y="0"/>
                </a:moveTo>
                <a:lnTo>
                  <a:pt x="0" y="0"/>
                </a:lnTo>
                <a:lnTo>
                  <a:pt x="0" y="558687"/>
                </a:lnTo>
                <a:lnTo>
                  <a:pt x="53305" y="558687"/>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4" name="object 340"/>
          <p:cNvSpPr/>
          <p:nvPr/>
        </p:nvSpPr>
        <p:spPr>
          <a:xfrm>
            <a:off x="6321600" y="41152680"/>
            <a:ext cx="132480" cy="1061280"/>
          </a:xfrm>
          <a:custGeom>
            <a:avLst/>
            <a:gdLst>
              <a:gd name="textAreaLeft" fmla="*/ 0 w 132480"/>
              <a:gd name="textAreaRight" fmla="*/ 132840 w 132480"/>
              <a:gd name="textAreaTop" fmla="*/ 0 h 1061280"/>
              <a:gd name="textAreaBottom" fmla="*/ 1061640 h 1061280"/>
            </a:gdLst>
            <a:ahLst/>
            <a:cxnLst/>
            <a:rect l="textAreaLeft" t="textAreaTop" r="textAreaRight" b="textAreaBottom"/>
            <a:pathLst>
              <a:path w="53339" h="423544">
                <a:moveTo>
                  <a:pt x="53305" y="0"/>
                </a:moveTo>
                <a:lnTo>
                  <a:pt x="0" y="0"/>
                </a:lnTo>
                <a:lnTo>
                  <a:pt x="0" y="423442"/>
                </a:lnTo>
                <a:lnTo>
                  <a:pt x="53305" y="423442"/>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5" name="object 341"/>
          <p:cNvSpPr/>
          <p:nvPr/>
        </p:nvSpPr>
        <p:spPr>
          <a:xfrm>
            <a:off x="6588720" y="40358520"/>
            <a:ext cx="132480" cy="1855440"/>
          </a:xfrm>
          <a:custGeom>
            <a:avLst/>
            <a:gdLst>
              <a:gd name="textAreaLeft" fmla="*/ 0 w 132480"/>
              <a:gd name="textAreaRight" fmla="*/ 132840 w 132480"/>
              <a:gd name="textAreaTop" fmla="*/ 0 h 1855440"/>
              <a:gd name="textAreaBottom" fmla="*/ 1855800 h 1855440"/>
            </a:gdLst>
            <a:ahLst/>
            <a:cxnLst/>
            <a:rect l="textAreaLeft" t="textAreaTop" r="textAreaRight" b="textAreaBottom"/>
            <a:pathLst>
              <a:path w="53339" h="740409">
                <a:moveTo>
                  <a:pt x="53305" y="0"/>
                </a:moveTo>
                <a:lnTo>
                  <a:pt x="0" y="0"/>
                </a:lnTo>
                <a:lnTo>
                  <a:pt x="0" y="740183"/>
                </a:lnTo>
                <a:lnTo>
                  <a:pt x="53305" y="740183"/>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6" name="object 342"/>
          <p:cNvSpPr/>
          <p:nvPr/>
        </p:nvSpPr>
        <p:spPr>
          <a:xfrm>
            <a:off x="6855840" y="39655800"/>
            <a:ext cx="132480" cy="2558520"/>
          </a:xfrm>
          <a:custGeom>
            <a:avLst/>
            <a:gdLst>
              <a:gd name="textAreaLeft" fmla="*/ 0 w 132480"/>
              <a:gd name="textAreaRight" fmla="*/ 132840 w 132480"/>
              <a:gd name="textAreaTop" fmla="*/ 0 h 2558520"/>
              <a:gd name="textAreaBottom" fmla="*/ 2558880 h 2558520"/>
            </a:gdLst>
            <a:ahLst/>
            <a:cxnLst/>
            <a:rect l="textAreaLeft" t="textAreaTop" r="textAreaRight" b="textAreaBottom"/>
            <a:pathLst>
              <a:path w="53339" h="1021080">
                <a:moveTo>
                  <a:pt x="53305" y="0"/>
                </a:moveTo>
                <a:lnTo>
                  <a:pt x="0" y="0"/>
                </a:lnTo>
                <a:lnTo>
                  <a:pt x="0" y="1020507"/>
                </a:lnTo>
                <a:lnTo>
                  <a:pt x="53305" y="1020507"/>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7" name="object 343"/>
          <p:cNvSpPr/>
          <p:nvPr/>
        </p:nvSpPr>
        <p:spPr>
          <a:xfrm>
            <a:off x="7122960" y="40702680"/>
            <a:ext cx="132480" cy="1511640"/>
          </a:xfrm>
          <a:custGeom>
            <a:avLst/>
            <a:gdLst>
              <a:gd name="textAreaLeft" fmla="*/ 0 w 132480"/>
              <a:gd name="textAreaRight" fmla="*/ 132840 w 132480"/>
              <a:gd name="textAreaTop" fmla="*/ 0 h 1511640"/>
              <a:gd name="textAreaBottom" fmla="*/ 1512000 h 1511640"/>
            </a:gdLst>
            <a:ahLst/>
            <a:cxnLst/>
            <a:rect l="textAreaLeft" t="textAreaTop" r="textAreaRight" b="textAreaBottom"/>
            <a:pathLst>
              <a:path w="53339" h="603250">
                <a:moveTo>
                  <a:pt x="53305" y="0"/>
                </a:moveTo>
                <a:lnTo>
                  <a:pt x="0" y="0"/>
                </a:lnTo>
                <a:lnTo>
                  <a:pt x="0" y="603004"/>
                </a:lnTo>
                <a:lnTo>
                  <a:pt x="53305" y="603004"/>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8" name="object 344"/>
          <p:cNvSpPr/>
          <p:nvPr/>
        </p:nvSpPr>
        <p:spPr>
          <a:xfrm>
            <a:off x="7390080" y="39911040"/>
            <a:ext cx="132480" cy="2302200"/>
          </a:xfrm>
          <a:custGeom>
            <a:avLst/>
            <a:gdLst>
              <a:gd name="textAreaLeft" fmla="*/ 0 w 132480"/>
              <a:gd name="textAreaRight" fmla="*/ 132840 w 132480"/>
              <a:gd name="textAreaTop" fmla="*/ 0 h 2302200"/>
              <a:gd name="textAreaBottom" fmla="*/ 2302560 h 2302200"/>
            </a:gdLst>
            <a:ahLst/>
            <a:cxnLst/>
            <a:rect l="textAreaLeft" t="textAreaTop" r="textAreaRight" b="textAreaBottom"/>
            <a:pathLst>
              <a:path w="53339" h="918844">
                <a:moveTo>
                  <a:pt x="53305" y="0"/>
                </a:moveTo>
                <a:lnTo>
                  <a:pt x="0" y="0"/>
                </a:lnTo>
                <a:lnTo>
                  <a:pt x="0" y="918620"/>
                </a:lnTo>
                <a:lnTo>
                  <a:pt x="53305" y="918620"/>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9" name="object 345"/>
          <p:cNvSpPr/>
          <p:nvPr/>
        </p:nvSpPr>
        <p:spPr>
          <a:xfrm>
            <a:off x="7656840" y="39655800"/>
            <a:ext cx="132480" cy="2558520"/>
          </a:xfrm>
          <a:custGeom>
            <a:avLst/>
            <a:gdLst>
              <a:gd name="textAreaLeft" fmla="*/ 0 w 132480"/>
              <a:gd name="textAreaRight" fmla="*/ 132840 w 132480"/>
              <a:gd name="textAreaTop" fmla="*/ 0 h 2558520"/>
              <a:gd name="textAreaBottom" fmla="*/ 2558880 h 2558520"/>
            </a:gdLst>
            <a:ahLst/>
            <a:cxnLst/>
            <a:rect l="textAreaLeft" t="textAreaTop" r="textAreaRight" b="textAreaBottom"/>
            <a:pathLst>
              <a:path w="53339" h="1021080">
                <a:moveTo>
                  <a:pt x="53305" y="0"/>
                </a:moveTo>
                <a:lnTo>
                  <a:pt x="0" y="0"/>
                </a:lnTo>
                <a:lnTo>
                  <a:pt x="0" y="1020507"/>
                </a:lnTo>
                <a:lnTo>
                  <a:pt x="53305" y="1020507"/>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0" name="object 346"/>
          <p:cNvSpPr/>
          <p:nvPr/>
        </p:nvSpPr>
        <p:spPr>
          <a:xfrm>
            <a:off x="7924680" y="41354280"/>
            <a:ext cx="132480" cy="860040"/>
          </a:xfrm>
          <a:custGeom>
            <a:avLst/>
            <a:gdLst>
              <a:gd name="textAreaLeft" fmla="*/ 0 w 132480"/>
              <a:gd name="textAreaRight" fmla="*/ 132840 w 132480"/>
              <a:gd name="textAreaTop" fmla="*/ 0 h 860040"/>
              <a:gd name="textAreaBottom" fmla="*/ 860400 h 860040"/>
            </a:gdLst>
            <a:ahLst/>
            <a:cxnLst/>
            <a:rect l="textAreaLeft" t="textAreaTop" r="textAreaRight" b="textAreaBottom"/>
            <a:pathLst>
              <a:path w="53339" h="343534">
                <a:moveTo>
                  <a:pt x="53305" y="0"/>
                </a:moveTo>
                <a:lnTo>
                  <a:pt x="0" y="0"/>
                </a:lnTo>
                <a:lnTo>
                  <a:pt x="0" y="343237"/>
                </a:lnTo>
                <a:lnTo>
                  <a:pt x="53305" y="343237"/>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1" name="object 347"/>
          <p:cNvSpPr/>
          <p:nvPr/>
        </p:nvSpPr>
        <p:spPr>
          <a:xfrm>
            <a:off x="8192160" y="40548240"/>
            <a:ext cx="132480" cy="1666080"/>
          </a:xfrm>
          <a:custGeom>
            <a:avLst/>
            <a:gdLst>
              <a:gd name="textAreaLeft" fmla="*/ 0 w 132480"/>
              <a:gd name="textAreaRight" fmla="*/ 132840 w 132480"/>
              <a:gd name="textAreaTop" fmla="*/ 0 h 1666080"/>
              <a:gd name="textAreaBottom" fmla="*/ 1666440 h 1666080"/>
            </a:gdLst>
            <a:ahLst/>
            <a:cxnLst/>
            <a:rect l="textAreaLeft" t="textAreaTop" r="textAreaRight" b="textAreaBottom"/>
            <a:pathLst>
              <a:path w="53339" h="664844">
                <a:moveTo>
                  <a:pt x="53305" y="0"/>
                </a:moveTo>
                <a:lnTo>
                  <a:pt x="0" y="0"/>
                </a:lnTo>
                <a:lnTo>
                  <a:pt x="0" y="664593"/>
                </a:lnTo>
                <a:lnTo>
                  <a:pt x="53305" y="664593"/>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2" name="object 348"/>
          <p:cNvSpPr/>
          <p:nvPr/>
        </p:nvSpPr>
        <p:spPr>
          <a:xfrm>
            <a:off x="8459280" y="40935600"/>
            <a:ext cx="132480" cy="1278720"/>
          </a:xfrm>
          <a:custGeom>
            <a:avLst/>
            <a:gdLst>
              <a:gd name="textAreaLeft" fmla="*/ 0 w 132480"/>
              <a:gd name="textAreaRight" fmla="*/ 132840 w 132480"/>
              <a:gd name="textAreaTop" fmla="*/ 0 h 1278720"/>
              <a:gd name="textAreaBottom" fmla="*/ 1279080 h 1278720"/>
            </a:gdLst>
            <a:ahLst/>
            <a:cxnLst/>
            <a:rect l="textAreaLeft" t="textAreaTop" r="textAreaRight" b="textAreaBottom"/>
            <a:pathLst>
              <a:path w="53339" h="510540">
                <a:moveTo>
                  <a:pt x="53305" y="0"/>
                </a:moveTo>
                <a:lnTo>
                  <a:pt x="0" y="0"/>
                </a:lnTo>
                <a:lnTo>
                  <a:pt x="0" y="510256"/>
                </a:lnTo>
                <a:lnTo>
                  <a:pt x="53305" y="510256"/>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3" name="object 349"/>
          <p:cNvSpPr/>
          <p:nvPr/>
        </p:nvSpPr>
        <p:spPr>
          <a:xfrm>
            <a:off x="8726040" y="41474160"/>
            <a:ext cx="132480" cy="739080"/>
          </a:xfrm>
          <a:custGeom>
            <a:avLst/>
            <a:gdLst>
              <a:gd name="textAreaLeft" fmla="*/ 0 w 132480"/>
              <a:gd name="textAreaRight" fmla="*/ 132840 w 132480"/>
              <a:gd name="textAreaTop" fmla="*/ 0 h 739080"/>
              <a:gd name="textAreaBottom" fmla="*/ 739440 h 739080"/>
            </a:gdLst>
            <a:ahLst/>
            <a:cxnLst/>
            <a:rect l="textAreaLeft" t="textAreaTop" r="textAreaRight" b="textAreaBottom"/>
            <a:pathLst>
              <a:path w="53339" h="295275">
                <a:moveTo>
                  <a:pt x="53305" y="0"/>
                </a:moveTo>
                <a:lnTo>
                  <a:pt x="0" y="0"/>
                </a:lnTo>
                <a:lnTo>
                  <a:pt x="0" y="295090"/>
                </a:lnTo>
                <a:lnTo>
                  <a:pt x="53305" y="295090"/>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4" name="object 350"/>
          <p:cNvSpPr/>
          <p:nvPr/>
        </p:nvSpPr>
        <p:spPr>
          <a:xfrm>
            <a:off x="8993160" y="40226760"/>
            <a:ext cx="132480" cy="1987200"/>
          </a:xfrm>
          <a:custGeom>
            <a:avLst/>
            <a:gdLst>
              <a:gd name="textAreaLeft" fmla="*/ 0 w 132480"/>
              <a:gd name="textAreaRight" fmla="*/ 132840 w 132480"/>
              <a:gd name="textAreaTop" fmla="*/ 0 h 1987200"/>
              <a:gd name="textAreaBottom" fmla="*/ 1987560 h 1987200"/>
            </a:gdLst>
            <a:ahLst/>
            <a:cxnLst/>
            <a:rect l="textAreaLeft" t="textAreaTop" r="textAreaRight" b="textAreaBottom"/>
            <a:pathLst>
              <a:path w="53339" h="793115">
                <a:moveTo>
                  <a:pt x="53305" y="0"/>
                </a:moveTo>
                <a:lnTo>
                  <a:pt x="0" y="0"/>
                </a:lnTo>
                <a:lnTo>
                  <a:pt x="0" y="792670"/>
                </a:lnTo>
                <a:lnTo>
                  <a:pt x="53305" y="792670"/>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5" name="object 351"/>
          <p:cNvSpPr/>
          <p:nvPr/>
        </p:nvSpPr>
        <p:spPr>
          <a:xfrm>
            <a:off x="9260280" y="39655800"/>
            <a:ext cx="132480" cy="2558520"/>
          </a:xfrm>
          <a:custGeom>
            <a:avLst/>
            <a:gdLst>
              <a:gd name="textAreaLeft" fmla="*/ 0 w 132480"/>
              <a:gd name="textAreaRight" fmla="*/ 132840 w 132480"/>
              <a:gd name="textAreaTop" fmla="*/ 0 h 2558520"/>
              <a:gd name="textAreaBottom" fmla="*/ 2558880 h 2558520"/>
            </a:gdLst>
            <a:ahLst/>
            <a:cxnLst/>
            <a:rect l="textAreaLeft" t="textAreaTop" r="textAreaRight" b="textAreaBottom"/>
            <a:pathLst>
              <a:path w="53339" h="1021080">
                <a:moveTo>
                  <a:pt x="53300" y="0"/>
                </a:moveTo>
                <a:lnTo>
                  <a:pt x="0" y="0"/>
                </a:lnTo>
                <a:lnTo>
                  <a:pt x="0" y="1020507"/>
                </a:lnTo>
                <a:lnTo>
                  <a:pt x="53300" y="1020507"/>
                </a:lnTo>
                <a:lnTo>
                  <a:pt x="533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6" name="object 352"/>
          <p:cNvSpPr/>
          <p:nvPr/>
        </p:nvSpPr>
        <p:spPr>
          <a:xfrm>
            <a:off x="9527400" y="39972240"/>
            <a:ext cx="132480" cy="2241720"/>
          </a:xfrm>
          <a:custGeom>
            <a:avLst/>
            <a:gdLst>
              <a:gd name="textAreaLeft" fmla="*/ 0 w 132480"/>
              <a:gd name="textAreaRight" fmla="*/ 132840 w 132480"/>
              <a:gd name="textAreaTop" fmla="*/ 0 h 2241720"/>
              <a:gd name="textAreaBottom" fmla="*/ 2242080 h 2241720"/>
            </a:gdLst>
            <a:ahLst/>
            <a:cxnLst/>
            <a:rect l="textAreaLeft" t="textAreaTop" r="textAreaRight" b="textAreaBottom"/>
            <a:pathLst>
              <a:path w="53339" h="894715">
                <a:moveTo>
                  <a:pt x="53305" y="0"/>
                </a:moveTo>
                <a:lnTo>
                  <a:pt x="0" y="0"/>
                </a:lnTo>
                <a:lnTo>
                  <a:pt x="0" y="894274"/>
                </a:lnTo>
                <a:lnTo>
                  <a:pt x="53305" y="894274"/>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7" name="object 353"/>
          <p:cNvSpPr/>
          <p:nvPr/>
        </p:nvSpPr>
        <p:spPr>
          <a:xfrm>
            <a:off x="9794520" y="40591440"/>
            <a:ext cx="132480" cy="1622520"/>
          </a:xfrm>
          <a:custGeom>
            <a:avLst/>
            <a:gdLst>
              <a:gd name="textAreaLeft" fmla="*/ 0 w 132480"/>
              <a:gd name="textAreaRight" fmla="*/ 132840 w 132480"/>
              <a:gd name="textAreaTop" fmla="*/ 0 h 1622520"/>
              <a:gd name="textAreaBottom" fmla="*/ 1622880 h 1622520"/>
            </a:gdLst>
            <a:ahLst/>
            <a:cxnLst/>
            <a:rect l="textAreaLeft" t="textAreaTop" r="textAreaRight" b="textAreaBottom"/>
            <a:pathLst>
              <a:path w="53339" h="647700">
                <a:moveTo>
                  <a:pt x="53305" y="0"/>
                </a:moveTo>
                <a:lnTo>
                  <a:pt x="0" y="0"/>
                </a:lnTo>
                <a:lnTo>
                  <a:pt x="0" y="647174"/>
                </a:lnTo>
                <a:lnTo>
                  <a:pt x="53305" y="647174"/>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8" name="object 354"/>
          <p:cNvSpPr/>
          <p:nvPr/>
        </p:nvSpPr>
        <p:spPr>
          <a:xfrm>
            <a:off x="10062720" y="41438880"/>
            <a:ext cx="132480" cy="776160"/>
          </a:xfrm>
          <a:custGeom>
            <a:avLst/>
            <a:gdLst>
              <a:gd name="textAreaLeft" fmla="*/ 0 w 132480"/>
              <a:gd name="textAreaRight" fmla="*/ 132840 w 132480"/>
              <a:gd name="textAreaTop" fmla="*/ 0 h 776160"/>
              <a:gd name="textAreaBottom" fmla="*/ 776520 h 776160"/>
            </a:gdLst>
            <a:ahLst/>
            <a:cxnLst/>
            <a:rect l="textAreaLeft" t="textAreaTop" r="textAreaRight" b="textAreaBottom"/>
            <a:pathLst>
              <a:path w="53339" h="309880">
                <a:moveTo>
                  <a:pt x="53300" y="0"/>
                </a:moveTo>
                <a:lnTo>
                  <a:pt x="0" y="0"/>
                </a:lnTo>
                <a:lnTo>
                  <a:pt x="0" y="309374"/>
                </a:lnTo>
                <a:lnTo>
                  <a:pt x="53300" y="309374"/>
                </a:lnTo>
                <a:lnTo>
                  <a:pt x="533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9" name="object 355"/>
          <p:cNvSpPr/>
          <p:nvPr/>
        </p:nvSpPr>
        <p:spPr>
          <a:xfrm>
            <a:off x="10329480" y="41804280"/>
            <a:ext cx="132480" cy="409680"/>
          </a:xfrm>
          <a:custGeom>
            <a:avLst/>
            <a:gdLst>
              <a:gd name="textAreaLeft" fmla="*/ 0 w 132480"/>
              <a:gd name="textAreaRight" fmla="*/ 132840 w 132480"/>
              <a:gd name="textAreaTop" fmla="*/ 0 h 409680"/>
              <a:gd name="textAreaBottom" fmla="*/ 410040 h 409680"/>
            </a:gdLst>
            <a:ahLst/>
            <a:cxnLst/>
            <a:rect l="textAreaLeft" t="textAreaTop" r="textAreaRight" b="textAreaBottom"/>
            <a:pathLst>
              <a:path w="53339" h="163830">
                <a:moveTo>
                  <a:pt x="53300" y="0"/>
                </a:moveTo>
                <a:lnTo>
                  <a:pt x="0" y="0"/>
                </a:lnTo>
                <a:lnTo>
                  <a:pt x="0" y="163287"/>
                </a:lnTo>
                <a:lnTo>
                  <a:pt x="53300" y="163287"/>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0" name="object 356"/>
          <p:cNvSpPr/>
          <p:nvPr/>
        </p:nvSpPr>
        <p:spPr>
          <a:xfrm>
            <a:off x="10596600" y="42011280"/>
            <a:ext cx="132480" cy="203040"/>
          </a:xfrm>
          <a:custGeom>
            <a:avLst/>
            <a:gdLst>
              <a:gd name="textAreaLeft" fmla="*/ 0 w 132480"/>
              <a:gd name="textAreaRight" fmla="*/ 132840 w 132480"/>
              <a:gd name="textAreaTop" fmla="*/ 0 h 203040"/>
              <a:gd name="textAreaBottom" fmla="*/ 203400 h 203040"/>
            </a:gdLst>
            <a:ahLst/>
            <a:cxnLst/>
            <a:rect l="textAreaLeft" t="textAreaTop" r="textAreaRight" b="textAreaBottom"/>
            <a:pathLst>
              <a:path w="53339" h="81280">
                <a:moveTo>
                  <a:pt x="53300" y="0"/>
                </a:moveTo>
                <a:lnTo>
                  <a:pt x="0" y="0"/>
                </a:lnTo>
                <a:lnTo>
                  <a:pt x="0" y="81102"/>
                </a:lnTo>
                <a:lnTo>
                  <a:pt x="53300" y="81102"/>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1" name="object 357"/>
          <p:cNvSpPr/>
          <p:nvPr/>
        </p:nvSpPr>
        <p:spPr>
          <a:xfrm>
            <a:off x="10863720" y="41341320"/>
            <a:ext cx="132480" cy="872640"/>
          </a:xfrm>
          <a:custGeom>
            <a:avLst/>
            <a:gdLst>
              <a:gd name="textAreaLeft" fmla="*/ 0 w 132480"/>
              <a:gd name="textAreaRight" fmla="*/ 132840 w 132480"/>
              <a:gd name="textAreaTop" fmla="*/ 0 h 872640"/>
              <a:gd name="textAreaBottom" fmla="*/ 873000 h 872640"/>
            </a:gdLst>
            <a:ahLst/>
            <a:cxnLst/>
            <a:rect l="textAreaLeft" t="textAreaTop" r="textAreaRight" b="textAreaBottom"/>
            <a:pathLst>
              <a:path w="53339" h="348615">
                <a:moveTo>
                  <a:pt x="53300" y="0"/>
                </a:moveTo>
                <a:lnTo>
                  <a:pt x="0" y="0"/>
                </a:lnTo>
                <a:lnTo>
                  <a:pt x="0" y="348041"/>
                </a:lnTo>
                <a:lnTo>
                  <a:pt x="53300" y="348041"/>
                </a:lnTo>
                <a:lnTo>
                  <a:pt x="533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92" name="object 358"/>
          <p:cNvGrpSpPr/>
          <p:nvPr/>
        </p:nvGrpSpPr>
        <p:grpSpPr>
          <a:xfrm>
            <a:off x="10997280" y="40508280"/>
            <a:ext cx="266040" cy="2053080"/>
            <a:chOff x="10997280" y="40508280"/>
            <a:chExt cx="266040" cy="2053080"/>
          </a:xfrm>
        </p:grpSpPr>
        <p:sp>
          <p:nvSpPr>
            <p:cNvPr id="393" name="object 359"/>
            <p:cNvSpPr/>
            <p:nvPr/>
          </p:nvSpPr>
          <p:spPr>
            <a:xfrm>
              <a:off x="11130480" y="40508280"/>
              <a:ext cx="132840" cy="1705680"/>
            </a:xfrm>
            <a:custGeom>
              <a:avLst/>
              <a:gdLst>
                <a:gd name="textAreaLeft" fmla="*/ 0 w 132840"/>
                <a:gd name="textAreaRight" fmla="*/ 133200 w 132840"/>
                <a:gd name="textAreaTop" fmla="*/ 0 h 1705680"/>
                <a:gd name="textAreaBottom" fmla="*/ 1706040 h 1705680"/>
              </a:gdLst>
              <a:ahLst/>
              <a:cxnLst/>
              <a:rect l="textAreaLeft" t="textAreaTop" r="textAreaRight" b="textAreaBottom"/>
              <a:pathLst>
                <a:path w="53339" h="680719">
                  <a:moveTo>
                    <a:pt x="53305" y="0"/>
                  </a:moveTo>
                  <a:lnTo>
                    <a:pt x="0" y="0"/>
                  </a:lnTo>
                  <a:lnTo>
                    <a:pt x="0" y="680343"/>
                  </a:lnTo>
                  <a:lnTo>
                    <a:pt x="53305" y="680343"/>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4" name="object 360"/>
            <p:cNvSpPr/>
            <p:nvPr/>
          </p:nvSpPr>
          <p:spPr>
            <a:xfrm>
              <a:off x="10997280" y="42213960"/>
              <a:ext cx="132480" cy="347400"/>
            </a:xfrm>
            <a:custGeom>
              <a:avLst/>
              <a:gdLst>
                <a:gd name="textAreaLeft" fmla="*/ 0 w 132480"/>
                <a:gd name="textAreaRight" fmla="*/ 132840 w 132480"/>
                <a:gd name="textAreaTop" fmla="*/ 0 h 347400"/>
                <a:gd name="textAreaBottom" fmla="*/ 347760 h 347400"/>
              </a:gdLst>
              <a:ahLst/>
              <a:cxnLst/>
              <a:rect l="textAreaLeft" t="textAreaTop" r="textAreaRight" b="textAreaBottom"/>
              <a:pathLst>
                <a:path w="53339" h="139065">
                  <a:moveTo>
                    <a:pt x="53305" y="0"/>
                  </a:moveTo>
                  <a:lnTo>
                    <a:pt x="0" y="0"/>
                  </a:lnTo>
                  <a:lnTo>
                    <a:pt x="0" y="138961"/>
                  </a:lnTo>
                  <a:lnTo>
                    <a:pt x="53305" y="138961"/>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395" name="object 361"/>
          <p:cNvSpPr/>
          <p:nvPr/>
        </p:nvSpPr>
        <p:spPr>
          <a:xfrm>
            <a:off x="10730160" y="42214320"/>
            <a:ext cx="132480" cy="1143360"/>
          </a:xfrm>
          <a:custGeom>
            <a:avLst/>
            <a:gdLst>
              <a:gd name="textAreaLeft" fmla="*/ 0 w 132480"/>
              <a:gd name="textAreaRight" fmla="*/ 132840 w 132480"/>
              <a:gd name="textAreaTop" fmla="*/ 0 h 1143360"/>
              <a:gd name="textAreaBottom" fmla="*/ 1143720 h 1143360"/>
            </a:gdLst>
            <a:ahLst/>
            <a:cxnLst/>
            <a:rect l="textAreaLeft" t="textAreaTop" r="textAreaRight" b="textAreaBottom"/>
            <a:pathLst>
              <a:path w="53339" h="456565">
                <a:moveTo>
                  <a:pt x="53305" y="0"/>
                </a:moveTo>
                <a:lnTo>
                  <a:pt x="0" y="0"/>
                </a:lnTo>
                <a:lnTo>
                  <a:pt x="0" y="456359"/>
                </a:lnTo>
                <a:lnTo>
                  <a:pt x="53305" y="456359"/>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6" name="object 362"/>
          <p:cNvSpPr/>
          <p:nvPr/>
        </p:nvSpPr>
        <p:spPr>
          <a:xfrm>
            <a:off x="10463040" y="42214320"/>
            <a:ext cx="132480" cy="2092680"/>
          </a:xfrm>
          <a:custGeom>
            <a:avLst/>
            <a:gdLst>
              <a:gd name="textAreaLeft" fmla="*/ 0 w 132480"/>
              <a:gd name="textAreaRight" fmla="*/ 132840 w 132480"/>
              <a:gd name="textAreaTop" fmla="*/ 0 h 2092680"/>
              <a:gd name="textAreaBottom" fmla="*/ 2093040 h 2092680"/>
            </a:gdLst>
            <a:ahLst/>
            <a:cxnLst/>
            <a:rect l="textAreaLeft" t="textAreaTop" r="textAreaRight" b="textAreaBottom"/>
            <a:pathLst>
              <a:path w="53339" h="835025">
                <a:moveTo>
                  <a:pt x="53305" y="0"/>
                </a:moveTo>
                <a:lnTo>
                  <a:pt x="0" y="0"/>
                </a:lnTo>
                <a:lnTo>
                  <a:pt x="0" y="834690"/>
                </a:lnTo>
                <a:lnTo>
                  <a:pt x="53305" y="834690"/>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7" name="object 363"/>
          <p:cNvSpPr/>
          <p:nvPr/>
        </p:nvSpPr>
        <p:spPr>
          <a:xfrm>
            <a:off x="10195920" y="42214320"/>
            <a:ext cx="132480" cy="1108440"/>
          </a:xfrm>
          <a:custGeom>
            <a:avLst/>
            <a:gdLst>
              <a:gd name="textAreaLeft" fmla="*/ 0 w 132480"/>
              <a:gd name="textAreaRight" fmla="*/ 132840 w 132480"/>
              <a:gd name="textAreaTop" fmla="*/ 0 h 1108440"/>
              <a:gd name="textAreaBottom" fmla="*/ 1108800 h 1108440"/>
            </a:gdLst>
            <a:ahLst/>
            <a:cxnLst/>
            <a:rect l="textAreaLeft" t="textAreaTop" r="textAreaRight" b="textAreaBottom"/>
            <a:pathLst>
              <a:path w="53339" h="442594">
                <a:moveTo>
                  <a:pt x="53305" y="0"/>
                </a:moveTo>
                <a:lnTo>
                  <a:pt x="0" y="0"/>
                </a:lnTo>
                <a:lnTo>
                  <a:pt x="0" y="442028"/>
                </a:lnTo>
                <a:lnTo>
                  <a:pt x="53305" y="442028"/>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8" name="object 364"/>
          <p:cNvSpPr/>
          <p:nvPr/>
        </p:nvSpPr>
        <p:spPr>
          <a:xfrm>
            <a:off x="9929160" y="42214320"/>
            <a:ext cx="132480" cy="1745280"/>
          </a:xfrm>
          <a:custGeom>
            <a:avLst/>
            <a:gdLst>
              <a:gd name="textAreaLeft" fmla="*/ 0 w 132480"/>
              <a:gd name="textAreaRight" fmla="*/ 132840 w 132480"/>
              <a:gd name="textAreaTop" fmla="*/ 0 h 1745280"/>
              <a:gd name="textAreaBottom" fmla="*/ 1745640 h 1745280"/>
            </a:gdLst>
            <a:ahLst/>
            <a:cxnLst/>
            <a:rect l="textAreaLeft" t="textAreaTop" r="textAreaRight" b="textAreaBottom"/>
            <a:pathLst>
              <a:path w="53339" h="696594">
                <a:moveTo>
                  <a:pt x="53305" y="0"/>
                </a:moveTo>
                <a:lnTo>
                  <a:pt x="0" y="0"/>
                </a:lnTo>
                <a:lnTo>
                  <a:pt x="0" y="696083"/>
                </a:lnTo>
                <a:lnTo>
                  <a:pt x="53305" y="696083"/>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9" name="object 365"/>
          <p:cNvSpPr/>
          <p:nvPr/>
        </p:nvSpPr>
        <p:spPr>
          <a:xfrm>
            <a:off x="9660960" y="42214320"/>
            <a:ext cx="132480" cy="2558520"/>
          </a:xfrm>
          <a:custGeom>
            <a:avLst/>
            <a:gdLst>
              <a:gd name="textAreaLeft" fmla="*/ 0 w 132480"/>
              <a:gd name="textAreaRight" fmla="*/ 132840 w 132480"/>
              <a:gd name="textAreaTop" fmla="*/ 0 h 2558520"/>
              <a:gd name="textAreaBottom" fmla="*/ 2558880 h 2558520"/>
            </a:gdLst>
            <a:ahLst/>
            <a:cxnLst/>
            <a:rect l="textAreaLeft" t="textAreaTop" r="textAreaRight" b="textAreaBottom"/>
            <a:pathLst>
              <a:path w="53339" h="1021080">
                <a:moveTo>
                  <a:pt x="53300" y="0"/>
                </a:moveTo>
                <a:lnTo>
                  <a:pt x="0" y="0"/>
                </a:lnTo>
                <a:lnTo>
                  <a:pt x="0" y="1020507"/>
                </a:lnTo>
                <a:lnTo>
                  <a:pt x="53300" y="1020507"/>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0" name="object 366"/>
          <p:cNvSpPr/>
          <p:nvPr/>
        </p:nvSpPr>
        <p:spPr>
          <a:xfrm>
            <a:off x="9393840" y="42214320"/>
            <a:ext cx="132480" cy="2216520"/>
          </a:xfrm>
          <a:custGeom>
            <a:avLst/>
            <a:gdLst>
              <a:gd name="textAreaLeft" fmla="*/ 0 w 132480"/>
              <a:gd name="textAreaRight" fmla="*/ 132840 w 132480"/>
              <a:gd name="textAreaTop" fmla="*/ 0 h 2216520"/>
              <a:gd name="textAreaBottom" fmla="*/ 2216880 h 2216520"/>
            </a:gdLst>
            <a:ahLst/>
            <a:cxnLst/>
            <a:rect l="textAreaLeft" t="textAreaTop" r="textAreaRight" b="textAreaBottom"/>
            <a:pathLst>
              <a:path w="53339" h="884555">
                <a:moveTo>
                  <a:pt x="53305" y="0"/>
                </a:moveTo>
                <a:lnTo>
                  <a:pt x="0" y="0"/>
                </a:lnTo>
                <a:lnTo>
                  <a:pt x="0" y="884057"/>
                </a:lnTo>
                <a:lnTo>
                  <a:pt x="53305" y="884057"/>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1" name="object 367"/>
          <p:cNvSpPr/>
          <p:nvPr/>
        </p:nvSpPr>
        <p:spPr>
          <a:xfrm>
            <a:off x="9126720" y="42214320"/>
            <a:ext cx="132480" cy="1278720"/>
          </a:xfrm>
          <a:custGeom>
            <a:avLst/>
            <a:gdLst>
              <a:gd name="textAreaLeft" fmla="*/ 0 w 132480"/>
              <a:gd name="textAreaRight" fmla="*/ 132840 w 132480"/>
              <a:gd name="textAreaTop" fmla="*/ 0 h 1278720"/>
              <a:gd name="textAreaBottom" fmla="*/ 1279080 h 1278720"/>
            </a:gdLst>
            <a:ahLst/>
            <a:cxnLst/>
            <a:rect l="textAreaLeft" t="textAreaTop" r="textAreaRight" b="textAreaBottom"/>
            <a:pathLst>
              <a:path w="53339" h="510540">
                <a:moveTo>
                  <a:pt x="53305" y="0"/>
                </a:moveTo>
                <a:lnTo>
                  <a:pt x="0" y="0"/>
                </a:lnTo>
                <a:lnTo>
                  <a:pt x="0" y="510260"/>
                </a:lnTo>
                <a:lnTo>
                  <a:pt x="53305" y="510260"/>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2" name="object 368"/>
          <p:cNvSpPr/>
          <p:nvPr/>
        </p:nvSpPr>
        <p:spPr>
          <a:xfrm>
            <a:off x="8859600" y="42214320"/>
            <a:ext cx="132480" cy="892440"/>
          </a:xfrm>
          <a:custGeom>
            <a:avLst/>
            <a:gdLst>
              <a:gd name="textAreaLeft" fmla="*/ 0 w 132480"/>
              <a:gd name="textAreaRight" fmla="*/ 132840 w 132480"/>
              <a:gd name="textAreaTop" fmla="*/ 0 h 892440"/>
              <a:gd name="textAreaBottom" fmla="*/ 892800 h 892440"/>
            </a:gdLst>
            <a:ahLst/>
            <a:cxnLst/>
            <a:rect l="textAreaLeft" t="textAreaTop" r="textAreaRight" b="textAreaBottom"/>
            <a:pathLst>
              <a:path w="53339" h="356234">
                <a:moveTo>
                  <a:pt x="53305" y="0"/>
                </a:moveTo>
                <a:lnTo>
                  <a:pt x="0" y="0"/>
                </a:lnTo>
                <a:lnTo>
                  <a:pt x="0" y="355933"/>
                </a:lnTo>
                <a:lnTo>
                  <a:pt x="53305" y="355933"/>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3" name="object 369"/>
          <p:cNvSpPr/>
          <p:nvPr/>
        </p:nvSpPr>
        <p:spPr>
          <a:xfrm>
            <a:off x="8592840" y="42214320"/>
            <a:ext cx="132480" cy="286920"/>
          </a:xfrm>
          <a:custGeom>
            <a:avLst/>
            <a:gdLst>
              <a:gd name="textAreaLeft" fmla="*/ 0 w 132480"/>
              <a:gd name="textAreaRight" fmla="*/ 132840 w 132480"/>
              <a:gd name="textAreaTop" fmla="*/ 0 h 286920"/>
              <a:gd name="textAreaBottom" fmla="*/ 287280 h 286920"/>
            </a:gdLst>
            <a:ahLst/>
            <a:cxnLst/>
            <a:rect l="textAreaLeft" t="textAreaTop" r="textAreaRight" b="textAreaBottom"/>
            <a:pathLst>
              <a:path w="53339" h="114934">
                <a:moveTo>
                  <a:pt x="53305" y="0"/>
                </a:moveTo>
                <a:lnTo>
                  <a:pt x="0" y="0"/>
                </a:lnTo>
                <a:lnTo>
                  <a:pt x="0" y="114927"/>
                </a:lnTo>
                <a:lnTo>
                  <a:pt x="53305" y="114927"/>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4" name="object 370"/>
          <p:cNvSpPr/>
          <p:nvPr/>
        </p:nvSpPr>
        <p:spPr>
          <a:xfrm>
            <a:off x="8325720" y="42214320"/>
            <a:ext cx="132480" cy="2038680"/>
          </a:xfrm>
          <a:custGeom>
            <a:avLst/>
            <a:gdLst>
              <a:gd name="textAreaLeft" fmla="*/ 0 w 132480"/>
              <a:gd name="textAreaRight" fmla="*/ 132840 w 132480"/>
              <a:gd name="textAreaTop" fmla="*/ 0 h 2038680"/>
              <a:gd name="textAreaBottom" fmla="*/ 2039040 h 2038680"/>
            </a:gdLst>
            <a:ahLst/>
            <a:cxnLst/>
            <a:rect l="textAreaLeft" t="textAreaTop" r="textAreaRight" b="textAreaBottom"/>
            <a:pathLst>
              <a:path w="53339" h="813434">
                <a:moveTo>
                  <a:pt x="53300" y="0"/>
                </a:moveTo>
                <a:lnTo>
                  <a:pt x="0" y="0"/>
                </a:lnTo>
                <a:lnTo>
                  <a:pt x="0" y="813209"/>
                </a:lnTo>
                <a:lnTo>
                  <a:pt x="53300" y="813209"/>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5" name="object 371"/>
          <p:cNvSpPr/>
          <p:nvPr/>
        </p:nvSpPr>
        <p:spPr>
          <a:xfrm>
            <a:off x="8058600" y="42214320"/>
            <a:ext cx="132480" cy="1019880"/>
          </a:xfrm>
          <a:custGeom>
            <a:avLst/>
            <a:gdLst>
              <a:gd name="textAreaLeft" fmla="*/ 0 w 132480"/>
              <a:gd name="textAreaRight" fmla="*/ 132840 w 132480"/>
              <a:gd name="textAreaTop" fmla="*/ 0 h 1019880"/>
              <a:gd name="textAreaBottom" fmla="*/ 1020240 h 1019880"/>
            </a:gdLst>
            <a:ahLst/>
            <a:cxnLst/>
            <a:rect l="textAreaLeft" t="textAreaTop" r="textAreaRight" b="textAreaBottom"/>
            <a:pathLst>
              <a:path w="53339" h="407034">
                <a:moveTo>
                  <a:pt x="53300" y="0"/>
                </a:moveTo>
                <a:lnTo>
                  <a:pt x="0" y="0"/>
                </a:lnTo>
                <a:lnTo>
                  <a:pt x="0" y="406604"/>
                </a:lnTo>
                <a:lnTo>
                  <a:pt x="53300" y="406604"/>
                </a:lnTo>
                <a:lnTo>
                  <a:pt x="533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6" name="object 372"/>
          <p:cNvSpPr/>
          <p:nvPr/>
        </p:nvSpPr>
        <p:spPr>
          <a:xfrm>
            <a:off x="7790400" y="42214320"/>
            <a:ext cx="132480" cy="1745280"/>
          </a:xfrm>
          <a:custGeom>
            <a:avLst/>
            <a:gdLst>
              <a:gd name="textAreaLeft" fmla="*/ 0 w 132480"/>
              <a:gd name="textAreaRight" fmla="*/ 132840 w 132480"/>
              <a:gd name="textAreaTop" fmla="*/ 0 h 1745280"/>
              <a:gd name="textAreaBottom" fmla="*/ 1745640 h 1745280"/>
            </a:gdLst>
            <a:ahLst/>
            <a:cxnLst/>
            <a:rect l="textAreaLeft" t="textAreaTop" r="textAreaRight" b="textAreaBottom"/>
            <a:pathLst>
              <a:path w="53339" h="696594">
                <a:moveTo>
                  <a:pt x="53300" y="0"/>
                </a:moveTo>
                <a:lnTo>
                  <a:pt x="0" y="0"/>
                </a:lnTo>
                <a:lnTo>
                  <a:pt x="0" y="696083"/>
                </a:lnTo>
                <a:lnTo>
                  <a:pt x="53300" y="696083"/>
                </a:lnTo>
                <a:lnTo>
                  <a:pt x="533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7" name="object 373"/>
          <p:cNvSpPr/>
          <p:nvPr/>
        </p:nvSpPr>
        <p:spPr>
          <a:xfrm>
            <a:off x="7523280" y="42214320"/>
            <a:ext cx="132480" cy="694800"/>
          </a:xfrm>
          <a:custGeom>
            <a:avLst/>
            <a:gdLst>
              <a:gd name="textAreaLeft" fmla="*/ 0 w 132480"/>
              <a:gd name="textAreaRight" fmla="*/ 132840 w 132480"/>
              <a:gd name="textAreaTop" fmla="*/ 0 h 694800"/>
              <a:gd name="textAreaBottom" fmla="*/ 695160 h 694800"/>
            </a:gdLst>
            <a:ahLst/>
            <a:cxnLst/>
            <a:rect l="textAreaLeft" t="textAreaTop" r="textAreaRight" b="textAreaBottom"/>
            <a:pathLst>
              <a:path w="53339" h="277494">
                <a:moveTo>
                  <a:pt x="53300" y="0"/>
                </a:moveTo>
                <a:lnTo>
                  <a:pt x="0" y="0"/>
                </a:lnTo>
                <a:lnTo>
                  <a:pt x="0" y="277085"/>
                </a:lnTo>
                <a:lnTo>
                  <a:pt x="53300" y="277085"/>
                </a:lnTo>
                <a:lnTo>
                  <a:pt x="533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8" name="object 374"/>
          <p:cNvSpPr/>
          <p:nvPr/>
        </p:nvSpPr>
        <p:spPr>
          <a:xfrm>
            <a:off x="7256520" y="42214320"/>
            <a:ext cx="132480" cy="2558520"/>
          </a:xfrm>
          <a:custGeom>
            <a:avLst/>
            <a:gdLst>
              <a:gd name="textAreaLeft" fmla="*/ 0 w 132480"/>
              <a:gd name="textAreaRight" fmla="*/ 132840 w 132480"/>
              <a:gd name="textAreaTop" fmla="*/ 0 h 2558520"/>
              <a:gd name="textAreaBottom" fmla="*/ 2558880 h 2558520"/>
            </a:gdLst>
            <a:ahLst/>
            <a:cxnLst/>
            <a:rect l="textAreaLeft" t="textAreaTop" r="textAreaRight" b="textAreaBottom"/>
            <a:pathLst>
              <a:path w="53339" h="1021080">
                <a:moveTo>
                  <a:pt x="53305" y="0"/>
                </a:moveTo>
                <a:lnTo>
                  <a:pt x="0" y="0"/>
                </a:lnTo>
                <a:lnTo>
                  <a:pt x="0" y="1020507"/>
                </a:lnTo>
                <a:lnTo>
                  <a:pt x="53305" y="1020507"/>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9" name="object 375"/>
          <p:cNvSpPr/>
          <p:nvPr/>
        </p:nvSpPr>
        <p:spPr>
          <a:xfrm>
            <a:off x="6989400" y="42214320"/>
            <a:ext cx="132480" cy="1909440"/>
          </a:xfrm>
          <a:custGeom>
            <a:avLst/>
            <a:gdLst>
              <a:gd name="textAreaLeft" fmla="*/ 0 w 132480"/>
              <a:gd name="textAreaRight" fmla="*/ 132840 w 132480"/>
              <a:gd name="textAreaTop" fmla="*/ 0 h 1909440"/>
              <a:gd name="textAreaBottom" fmla="*/ 1909800 h 1909440"/>
            </a:gdLst>
            <a:ahLst/>
            <a:cxnLst/>
            <a:rect l="textAreaLeft" t="textAreaTop" r="textAreaRight" b="textAreaBottom"/>
            <a:pathLst>
              <a:path w="53339" h="762000">
                <a:moveTo>
                  <a:pt x="53305" y="0"/>
                </a:moveTo>
                <a:lnTo>
                  <a:pt x="0" y="0"/>
                </a:lnTo>
                <a:lnTo>
                  <a:pt x="0" y="761658"/>
                </a:lnTo>
                <a:lnTo>
                  <a:pt x="53305" y="761658"/>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0" name="object 376"/>
          <p:cNvSpPr/>
          <p:nvPr/>
        </p:nvSpPr>
        <p:spPr>
          <a:xfrm>
            <a:off x="6722280" y="42214320"/>
            <a:ext cx="132480" cy="1078200"/>
          </a:xfrm>
          <a:custGeom>
            <a:avLst/>
            <a:gdLst>
              <a:gd name="textAreaLeft" fmla="*/ 0 w 132480"/>
              <a:gd name="textAreaRight" fmla="*/ 132840 w 132480"/>
              <a:gd name="textAreaTop" fmla="*/ 0 h 1078200"/>
              <a:gd name="textAreaBottom" fmla="*/ 1078560 h 1078200"/>
            </a:gdLst>
            <a:ahLst/>
            <a:cxnLst/>
            <a:rect l="textAreaLeft" t="textAreaTop" r="textAreaRight" b="textAreaBottom"/>
            <a:pathLst>
              <a:path w="53339" h="430530">
                <a:moveTo>
                  <a:pt x="53305" y="0"/>
                </a:moveTo>
                <a:lnTo>
                  <a:pt x="0" y="0"/>
                </a:lnTo>
                <a:lnTo>
                  <a:pt x="0" y="430113"/>
                </a:lnTo>
                <a:lnTo>
                  <a:pt x="53305" y="430113"/>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1" name="object 377"/>
          <p:cNvSpPr/>
          <p:nvPr/>
        </p:nvSpPr>
        <p:spPr>
          <a:xfrm>
            <a:off x="6455160" y="42214320"/>
            <a:ext cx="132480" cy="1978920"/>
          </a:xfrm>
          <a:custGeom>
            <a:avLst/>
            <a:gdLst>
              <a:gd name="textAreaLeft" fmla="*/ 0 w 132480"/>
              <a:gd name="textAreaRight" fmla="*/ 132840 w 132480"/>
              <a:gd name="textAreaTop" fmla="*/ 0 h 1978920"/>
              <a:gd name="textAreaBottom" fmla="*/ 1979280 h 1978920"/>
            </a:gdLst>
            <a:ahLst/>
            <a:cxnLst/>
            <a:rect l="textAreaLeft" t="textAreaTop" r="textAreaRight" b="textAreaBottom"/>
            <a:pathLst>
              <a:path w="53339" h="789940">
                <a:moveTo>
                  <a:pt x="53300" y="0"/>
                </a:moveTo>
                <a:lnTo>
                  <a:pt x="0" y="0"/>
                </a:lnTo>
                <a:lnTo>
                  <a:pt x="0" y="789592"/>
                </a:lnTo>
                <a:lnTo>
                  <a:pt x="53300" y="789592"/>
                </a:lnTo>
                <a:lnTo>
                  <a:pt x="533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2" name="object 378"/>
          <p:cNvSpPr/>
          <p:nvPr/>
        </p:nvSpPr>
        <p:spPr>
          <a:xfrm>
            <a:off x="6187680" y="42214320"/>
            <a:ext cx="132480" cy="1388880"/>
          </a:xfrm>
          <a:custGeom>
            <a:avLst/>
            <a:gdLst>
              <a:gd name="textAreaLeft" fmla="*/ 0 w 132480"/>
              <a:gd name="textAreaRight" fmla="*/ 132840 w 132480"/>
              <a:gd name="textAreaTop" fmla="*/ 0 h 1388880"/>
              <a:gd name="textAreaBottom" fmla="*/ 1389240 h 1388880"/>
            </a:gdLst>
            <a:ahLst/>
            <a:cxnLst/>
            <a:rect l="textAreaLeft" t="textAreaTop" r="textAreaRight" b="textAreaBottom"/>
            <a:pathLst>
              <a:path w="53339" h="554355">
                <a:moveTo>
                  <a:pt x="53305" y="0"/>
                </a:moveTo>
                <a:lnTo>
                  <a:pt x="0" y="0"/>
                </a:lnTo>
                <a:lnTo>
                  <a:pt x="0" y="554157"/>
                </a:lnTo>
                <a:lnTo>
                  <a:pt x="53305" y="554157"/>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3" name="object 379"/>
          <p:cNvSpPr/>
          <p:nvPr/>
        </p:nvSpPr>
        <p:spPr>
          <a:xfrm>
            <a:off x="5920200" y="42214320"/>
            <a:ext cx="132480" cy="793080"/>
          </a:xfrm>
          <a:custGeom>
            <a:avLst/>
            <a:gdLst>
              <a:gd name="textAreaLeft" fmla="*/ 0 w 132480"/>
              <a:gd name="textAreaRight" fmla="*/ 132840 w 132480"/>
              <a:gd name="textAreaTop" fmla="*/ 0 h 793080"/>
              <a:gd name="textAreaBottom" fmla="*/ 793440 h 793080"/>
            </a:gdLst>
            <a:ahLst/>
            <a:cxnLst/>
            <a:rect l="textAreaLeft" t="textAreaTop" r="textAreaRight" b="textAreaBottom"/>
            <a:pathLst>
              <a:path w="53339" h="316865">
                <a:moveTo>
                  <a:pt x="53305" y="0"/>
                </a:moveTo>
                <a:lnTo>
                  <a:pt x="0" y="0"/>
                </a:lnTo>
                <a:lnTo>
                  <a:pt x="0" y="316551"/>
                </a:lnTo>
                <a:lnTo>
                  <a:pt x="53305" y="316551"/>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4" name="object 380"/>
          <p:cNvSpPr/>
          <p:nvPr/>
        </p:nvSpPr>
        <p:spPr>
          <a:xfrm>
            <a:off x="5653080" y="42253920"/>
            <a:ext cx="132480" cy="347400"/>
          </a:xfrm>
          <a:custGeom>
            <a:avLst/>
            <a:gdLst>
              <a:gd name="textAreaLeft" fmla="*/ 0 w 132480"/>
              <a:gd name="textAreaRight" fmla="*/ 132840 w 132480"/>
              <a:gd name="textAreaTop" fmla="*/ 0 h 347400"/>
              <a:gd name="textAreaBottom" fmla="*/ 347760 h 347400"/>
            </a:gdLst>
            <a:ahLst/>
            <a:cxnLst/>
            <a:rect l="textAreaLeft" t="textAreaTop" r="textAreaRight" b="textAreaBottom"/>
            <a:pathLst>
              <a:path w="53339" h="139065">
                <a:moveTo>
                  <a:pt x="53305" y="0"/>
                </a:moveTo>
                <a:lnTo>
                  <a:pt x="0" y="0"/>
                </a:lnTo>
                <a:lnTo>
                  <a:pt x="0" y="138956"/>
                </a:lnTo>
                <a:lnTo>
                  <a:pt x="53305" y="138956"/>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5" name="object 381"/>
          <p:cNvSpPr/>
          <p:nvPr/>
        </p:nvSpPr>
        <p:spPr>
          <a:xfrm>
            <a:off x="5385960" y="42253920"/>
            <a:ext cx="132480" cy="1580040"/>
          </a:xfrm>
          <a:custGeom>
            <a:avLst/>
            <a:gdLst>
              <a:gd name="textAreaLeft" fmla="*/ 0 w 132480"/>
              <a:gd name="textAreaRight" fmla="*/ 132840 w 132480"/>
              <a:gd name="textAreaTop" fmla="*/ 0 h 1580040"/>
              <a:gd name="textAreaBottom" fmla="*/ 1580400 h 1580040"/>
            </a:gdLst>
            <a:ahLst/>
            <a:cxnLst/>
            <a:rect l="textAreaLeft" t="textAreaTop" r="textAreaRight" b="textAreaBottom"/>
            <a:pathLst>
              <a:path w="53339" h="630555">
                <a:moveTo>
                  <a:pt x="53305" y="0"/>
                </a:moveTo>
                <a:lnTo>
                  <a:pt x="0" y="0"/>
                </a:lnTo>
                <a:lnTo>
                  <a:pt x="0" y="630399"/>
                </a:lnTo>
                <a:lnTo>
                  <a:pt x="53305" y="630399"/>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6" name="object 382"/>
          <p:cNvSpPr/>
          <p:nvPr/>
        </p:nvSpPr>
        <p:spPr>
          <a:xfrm>
            <a:off x="5118840" y="42253920"/>
            <a:ext cx="132480" cy="872640"/>
          </a:xfrm>
          <a:custGeom>
            <a:avLst/>
            <a:gdLst>
              <a:gd name="textAreaLeft" fmla="*/ 0 w 132480"/>
              <a:gd name="textAreaRight" fmla="*/ 132840 w 132480"/>
              <a:gd name="textAreaTop" fmla="*/ 0 h 872640"/>
              <a:gd name="textAreaBottom" fmla="*/ 873000 h 872640"/>
            </a:gdLst>
            <a:ahLst/>
            <a:cxnLst/>
            <a:rect l="textAreaLeft" t="textAreaTop" r="textAreaRight" b="textAreaBottom"/>
            <a:pathLst>
              <a:path w="53339" h="348615">
                <a:moveTo>
                  <a:pt x="53305" y="0"/>
                </a:moveTo>
                <a:lnTo>
                  <a:pt x="0" y="0"/>
                </a:lnTo>
                <a:lnTo>
                  <a:pt x="0" y="348055"/>
                </a:lnTo>
                <a:lnTo>
                  <a:pt x="53305" y="348055"/>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7" name="object 383"/>
          <p:cNvSpPr/>
          <p:nvPr/>
        </p:nvSpPr>
        <p:spPr>
          <a:xfrm>
            <a:off x="4851720" y="42253920"/>
            <a:ext cx="132480" cy="1978920"/>
          </a:xfrm>
          <a:custGeom>
            <a:avLst/>
            <a:gdLst>
              <a:gd name="textAreaLeft" fmla="*/ 0 w 132480"/>
              <a:gd name="textAreaRight" fmla="*/ 132840 w 132480"/>
              <a:gd name="textAreaTop" fmla="*/ 0 h 1978920"/>
              <a:gd name="textAreaBottom" fmla="*/ 1979280 h 1978920"/>
            </a:gdLst>
            <a:ahLst/>
            <a:cxnLst/>
            <a:rect l="textAreaLeft" t="textAreaTop" r="textAreaRight" b="textAreaBottom"/>
            <a:pathLst>
              <a:path w="53339" h="789940">
                <a:moveTo>
                  <a:pt x="53305" y="0"/>
                </a:moveTo>
                <a:lnTo>
                  <a:pt x="0" y="0"/>
                </a:lnTo>
                <a:lnTo>
                  <a:pt x="0" y="789592"/>
                </a:lnTo>
                <a:lnTo>
                  <a:pt x="53305" y="789592"/>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8" name="object 384"/>
          <p:cNvSpPr/>
          <p:nvPr/>
        </p:nvSpPr>
        <p:spPr>
          <a:xfrm>
            <a:off x="4584600" y="42253920"/>
            <a:ext cx="132480" cy="1143360"/>
          </a:xfrm>
          <a:custGeom>
            <a:avLst/>
            <a:gdLst>
              <a:gd name="textAreaLeft" fmla="*/ 0 w 132480"/>
              <a:gd name="textAreaRight" fmla="*/ 132840 w 132480"/>
              <a:gd name="textAreaTop" fmla="*/ 0 h 1143360"/>
              <a:gd name="textAreaBottom" fmla="*/ 1143720 h 1143360"/>
            </a:gdLst>
            <a:ahLst/>
            <a:cxnLst/>
            <a:rect l="textAreaLeft" t="textAreaTop" r="textAreaRight" b="textAreaBottom"/>
            <a:pathLst>
              <a:path w="53339" h="456565">
                <a:moveTo>
                  <a:pt x="53305" y="0"/>
                </a:moveTo>
                <a:lnTo>
                  <a:pt x="0" y="0"/>
                </a:lnTo>
                <a:lnTo>
                  <a:pt x="0" y="456359"/>
                </a:lnTo>
                <a:lnTo>
                  <a:pt x="53305" y="456359"/>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9" name="object 385"/>
          <p:cNvSpPr/>
          <p:nvPr/>
        </p:nvSpPr>
        <p:spPr>
          <a:xfrm>
            <a:off x="4317480" y="42253920"/>
            <a:ext cx="132480" cy="1705680"/>
          </a:xfrm>
          <a:custGeom>
            <a:avLst/>
            <a:gdLst>
              <a:gd name="textAreaLeft" fmla="*/ 0 w 132480"/>
              <a:gd name="textAreaRight" fmla="*/ 132840 w 132480"/>
              <a:gd name="textAreaTop" fmla="*/ 0 h 1705680"/>
              <a:gd name="textAreaBottom" fmla="*/ 1706040 h 1705680"/>
            </a:gdLst>
            <a:ahLst/>
            <a:cxnLst/>
            <a:rect l="textAreaLeft" t="textAreaTop" r="textAreaRight" b="textAreaBottom"/>
            <a:pathLst>
              <a:path w="53339" h="680719">
                <a:moveTo>
                  <a:pt x="53305" y="0"/>
                </a:moveTo>
                <a:lnTo>
                  <a:pt x="0" y="0"/>
                </a:lnTo>
                <a:lnTo>
                  <a:pt x="0" y="680338"/>
                </a:lnTo>
                <a:lnTo>
                  <a:pt x="53305" y="680338"/>
                </a:lnTo>
                <a:lnTo>
                  <a:pt x="5330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0" name="object 386"/>
          <p:cNvSpPr/>
          <p:nvPr/>
        </p:nvSpPr>
        <p:spPr>
          <a:xfrm>
            <a:off x="4050360" y="42253920"/>
            <a:ext cx="132480" cy="2329200"/>
          </a:xfrm>
          <a:custGeom>
            <a:avLst/>
            <a:gdLst>
              <a:gd name="textAreaLeft" fmla="*/ 0 w 132480"/>
              <a:gd name="textAreaRight" fmla="*/ 132840 w 132480"/>
              <a:gd name="textAreaTop" fmla="*/ 0 h 2329200"/>
              <a:gd name="textAreaBottom" fmla="*/ 2329560 h 2329200"/>
            </a:gdLst>
            <a:ahLst/>
            <a:cxnLst/>
            <a:rect l="textAreaLeft" t="textAreaTop" r="textAreaRight" b="textAreaBottom"/>
            <a:pathLst>
              <a:path w="53339" h="929640">
                <a:moveTo>
                  <a:pt x="53305" y="0"/>
                </a:moveTo>
                <a:lnTo>
                  <a:pt x="0" y="0"/>
                </a:lnTo>
                <a:lnTo>
                  <a:pt x="0" y="929565"/>
                </a:lnTo>
                <a:lnTo>
                  <a:pt x="53305" y="929565"/>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1" name="object 387"/>
          <p:cNvSpPr/>
          <p:nvPr/>
        </p:nvSpPr>
        <p:spPr>
          <a:xfrm>
            <a:off x="3782520" y="42253920"/>
            <a:ext cx="132480" cy="1461960"/>
          </a:xfrm>
          <a:custGeom>
            <a:avLst/>
            <a:gdLst>
              <a:gd name="textAreaLeft" fmla="*/ 0 w 132480"/>
              <a:gd name="textAreaRight" fmla="*/ 132840 w 132480"/>
              <a:gd name="textAreaTop" fmla="*/ 0 h 1461960"/>
              <a:gd name="textAreaBottom" fmla="*/ 1462320 h 1461960"/>
            </a:gdLst>
            <a:ahLst/>
            <a:cxnLst/>
            <a:rect l="textAreaLeft" t="textAreaTop" r="textAreaRight" b="textAreaBottom"/>
            <a:pathLst>
              <a:path w="53340" h="583565">
                <a:moveTo>
                  <a:pt x="53305" y="0"/>
                </a:moveTo>
                <a:lnTo>
                  <a:pt x="0" y="0"/>
                </a:lnTo>
                <a:lnTo>
                  <a:pt x="0" y="583169"/>
                </a:lnTo>
                <a:lnTo>
                  <a:pt x="53305" y="583169"/>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2" name="object 388"/>
          <p:cNvSpPr/>
          <p:nvPr/>
        </p:nvSpPr>
        <p:spPr>
          <a:xfrm>
            <a:off x="3515400" y="42253920"/>
            <a:ext cx="132480" cy="232920"/>
          </a:xfrm>
          <a:custGeom>
            <a:avLst/>
            <a:gdLst>
              <a:gd name="textAreaLeft" fmla="*/ 0 w 132480"/>
              <a:gd name="textAreaRight" fmla="*/ 132840 w 132480"/>
              <a:gd name="textAreaTop" fmla="*/ 0 h 232920"/>
              <a:gd name="textAreaBottom" fmla="*/ 233280 h 232920"/>
            </a:gdLst>
            <a:ahLst/>
            <a:cxnLst/>
            <a:rect l="textAreaLeft" t="textAreaTop" r="textAreaRight" b="textAreaBottom"/>
            <a:pathLst>
              <a:path w="53340" h="93344">
                <a:moveTo>
                  <a:pt x="53305" y="0"/>
                </a:moveTo>
                <a:lnTo>
                  <a:pt x="0" y="0"/>
                </a:lnTo>
                <a:lnTo>
                  <a:pt x="0" y="92908"/>
                </a:lnTo>
                <a:lnTo>
                  <a:pt x="53305" y="92908"/>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3" name="object 389"/>
          <p:cNvSpPr/>
          <p:nvPr/>
        </p:nvSpPr>
        <p:spPr>
          <a:xfrm>
            <a:off x="3248280" y="42253920"/>
            <a:ext cx="132480" cy="465840"/>
          </a:xfrm>
          <a:custGeom>
            <a:avLst/>
            <a:gdLst>
              <a:gd name="textAreaLeft" fmla="*/ 0 w 132480"/>
              <a:gd name="textAreaRight" fmla="*/ 132840 w 132480"/>
              <a:gd name="textAreaTop" fmla="*/ 0 h 465840"/>
              <a:gd name="textAreaBottom" fmla="*/ 466200 h 465840"/>
            </a:gdLst>
            <a:ahLst/>
            <a:cxnLst/>
            <a:rect l="textAreaLeft" t="textAreaTop" r="textAreaRight" b="textAreaBottom"/>
            <a:pathLst>
              <a:path w="53340" h="186055">
                <a:moveTo>
                  <a:pt x="53305" y="0"/>
                </a:moveTo>
                <a:lnTo>
                  <a:pt x="0" y="0"/>
                </a:lnTo>
                <a:lnTo>
                  <a:pt x="0" y="185822"/>
                </a:lnTo>
                <a:lnTo>
                  <a:pt x="53305" y="185822"/>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4" name="object 390"/>
          <p:cNvSpPr/>
          <p:nvPr/>
        </p:nvSpPr>
        <p:spPr>
          <a:xfrm>
            <a:off x="2981160" y="42253920"/>
            <a:ext cx="132480" cy="1086480"/>
          </a:xfrm>
          <a:custGeom>
            <a:avLst/>
            <a:gdLst>
              <a:gd name="textAreaLeft" fmla="*/ 0 w 132480"/>
              <a:gd name="textAreaRight" fmla="*/ 132840 w 132480"/>
              <a:gd name="textAreaTop" fmla="*/ 0 h 1086480"/>
              <a:gd name="textAreaBottom" fmla="*/ 1086840 h 1086480"/>
            </a:gdLst>
            <a:ahLst/>
            <a:cxnLst/>
            <a:rect l="textAreaLeft" t="textAreaTop" r="textAreaRight" b="textAreaBottom"/>
            <a:pathLst>
              <a:path w="53340" h="433705">
                <a:moveTo>
                  <a:pt x="53305" y="0"/>
                </a:moveTo>
                <a:lnTo>
                  <a:pt x="0" y="0"/>
                </a:lnTo>
                <a:lnTo>
                  <a:pt x="0" y="433078"/>
                </a:lnTo>
                <a:lnTo>
                  <a:pt x="53305" y="433078"/>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5" name="object 391"/>
          <p:cNvSpPr/>
          <p:nvPr/>
        </p:nvSpPr>
        <p:spPr>
          <a:xfrm>
            <a:off x="2714040" y="42253920"/>
            <a:ext cx="132480" cy="2405880"/>
          </a:xfrm>
          <a:custGeom>
            <a:avLst/>
            <a:gdLst>
              <a:gd name="textAreaLeft" fmla="*/ 0 w 132480"/>
              <a:gd name="textAreaRight" fmla="*/ 132840 w 132480"/>
              <a:gd name="textAreaTop" fmla="*/ 0 h 2405880"/>
              <a:gd name="textAreaBottom" fmla="*/ 2406240 h 2405880"/>
            </a:gdLst>
            <a:ahLst/>
            <a:cxnLst/>
            <a:rect l="textAreaLeft" t="textAreaTop" r="textAreaRight" b="textAreaBottom"/>
            <a:pathLst>
              <a:path w="53340" h="960119">
                <a:moveTo>
                  <a:pt x="53300" y="0"/>
                </a:moveTo>
                <a:lnTo>
                  <a:pt x="0" y="0"/>
                </a:lnTo>
                <a:lnTo>
                  <a:pt x="0" y="959977"/>
                </a:lnTo>
                <a:lnTo>
                  <a:pt x="53300" y="959977"/>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6" name="object 392"/>
          <p:cNvSpPr/>
          <p:nvPr/>
        </p:nvSpPr>
        <p:spPr>
          <a:xfrm>
            <a:off x="2446920" y="42253920"/>
            <a:ext cx="132480" cy="696600"/>
          </a:xfrm>
          <a:custGeom>
            <a:avLst/>
            <a:gdLst>
              <a:gd name="textAreaLeft" fmla="*/ 0 w 132480"/>
              <a:gd name="textAreaRight" fmla="*/ 132840 w 132480"/>
              <a:gd name="textAreaTop" fmla="*/ 0 h 696600"/>
              <a:gd name="textAreaBottom" fmla="*/ 696960 h 696600"/>
            </a:gdLst>
            <a:ahLst/>
            <a:cxnLst/>
            <a:rect l="textAreaLeft" t="textAreaTop" r="textAreaRight" b="textAreaBottom"/>
            <a:pathLst>
              <a:path w="53340" h="278130">
                <a:moveTo>
                  <a:pt x="53300" y="0"/>
                </a:moveTo>
                <a:lnTo>
                  <a:pt x="0" y="0"/>
                </a:lnTo>
                <a:lnTo>
                  <a:pt x="0" y="277917"/>
                </a:lnTo>
                <a:lnTo>
                  <a:pt x="53300" y="277917"/>
                </a:lnTo>
                <a:lnTo>
                  <a:pt x="533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7" name="object 393"/>
          <p:cNvSpPr/>
          <p:nvPr/>
        </p:nvSpPr>
        <p:spPr>
          <a:xfrm>
            <a:off x="2179800" y="42253920"/>
            <a:ext cx="132480" cy="1520640"/>
          </a:xfrm>
          <a:custGeom>
            <a:avLst/>
            <a:gdLst>
              <a:gd name="textAreaLeft" fmla="*/ 0 w 132480"/>
              <a:gd name="textAreaRight" fmla="*/ 132840 w 132480"/>
              <a:gd name="textAreaTop" fmla="*/ 0 h 1520640"/>
              <a:gd name="textAreaBottom" fmla="*/ 1521000 h 1520640"/>
            </a:gdLst>
            <a:ahLst/>
            <a:cxnLst/>
            <a:rect l="textAreaLeft" t="textAreaTop" r="textAreaRight" b="textAreaBottom"/>
            <a:pathLst>
              <a:path w="53340" h="607059">
                <a:moveTo>
                  <a:pt x="53305" y="0"/>
                </a:moveTo>
                <a:lnTo>
                  <a:pt x="0" y="0"/>
                </a:lnTo>
                <a:lnTo>
                  <a:pt x="0" y="606786"/>
                </a:lnTo>
                <a:lnTo>
                  <a:pt x="53305" y="606786"/>
                </a:lnTo>
                <a:lnTo>
                  <a:pt x="5330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8" name="object 394"/>
          <p:cNvSpPr/>
          <p:nvPr/>
        </p:nvSpPr>
        <p:spPr>
          <a:xfrm>
            <a:off x="1911960" y="42253920"/>
            <a:ext cx="132480" cy="2172240"/>
          </a:xfrm>
          <a:custGeom>
            <a:avLst/>
            <a:gdLst>
              <a:gd name="textAreaLeft" fmla="*/ 0 w 132480"/>
              <a:gd name="textAreaRight" fmla="*/ 132840 w 132480"/>
              <a:gd name="textAreaTop" fmla="*/ 0 h 2172240"/>
              <a:gd name="textAreaBottom" fmla="*/ 2172600 h 2172240"/>
            </a:gdLst>
            <a:ahLst/>
            <a:cxnLst/>
            <a:rect l="textAreaLeft" t="textAreaTop" r="textAreaRight" b="textAreaBottom"/>
            <a:pathLst>
              <a:path w="53340" h="866775">
                <a:moveTo>
                  <a:pt x="53305" y="0"/>
                </a:moveTo>
                <a:lnTo>
                  <a:pt x="0" y="0"/>
                </a:lnTo>
                <a:lnTo>
                  <a:pt x="0" y="866175"/>
                </a:lnTo>
                <a:lnTo>
                  <a:pt x="53305" y="866175"/>
                </a:lnTo>
                <a:lnTo>
                  <a:pt x="5330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9" name="object 395"/>
          <p:cNvSpPr/>
          <p:nvPr/>
        </p:nvSpPr>
        <p:spPr>
          <a:xfrm>
            <a:off x="1644840" y="42253920"/>
            <a:ext cx="132480" cy="1078200"/>
          </a:xfrm>
          <a:custGeom>
            <a:avLst/>
            <a:gdLst>
              <a:gd name="textAreaLeft" fmla="*/ 0 w 132480"/>
              <a:gd name="textAreaRight" fmla="*/ 132840 w 132480"/>
              <a:gd name="textAreaTop" fmla="*/ 0 h 1078200"/>
              <a:gd name="textAreaBottom" fmla="*/ 1078560 h 1078200"/>
            </a:gdLst>
            <a:ahLst/>
            <a:cxnLst/>
            <a:rect l="textAreaLeft" t="textAreaTop" r="textAreaRight" b="textAreaBottom"/>
            <a:pathLst>
              <a:path w="53340" h="430530">
                <a:moveTo>
                  <a:pt x="53305" y="0"/>
                </a:moveTo>
                <a:lnTo>
                  <a:pt x="0" y="0"/>
                </a:lnTo>
                <a:lnTo>
                  <a:pt x="0" y="430113"/>
                </a:lnTo>
                <a:lnTo>
                  <a:pt x="53305" y="430113"/>
                </a:lnTo>
                <a:lnTo>
                  <a:pt x="5330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0" name="object 396"/>
          <p:cNvSpPr/>
          <p:nvPr/>
        </p:nvSpPr>
        <p:spPr>
          <a:xfrm>
            <a:off x="1377720" y="42016680"/>
            <a:ext cx="132480" cy="2038680"/>
          </a:xfrm>
          <a:custGeom>
            <a:avLst/>
            <a:gdLst>
              <a:gd name="textAreaLeft" fmla="*/ 0 w 132480"/>
              <a:gd name="textAreaRight" fmla="*/ 132840 w 132480"/>
              <a:gd name="textAreaTop" fmla="*/ 0 h 2038680"/>
              <a:gd name="textAreaBottom" fmla="*/ 2039040 h 2038680"/>
            </a:gdLst>
            <a:ahLst/>
            <a:cxnLst/>
            <a:rect l="textAreaLeft" t="textAreaTop" r="textAreaRight" b="textAreaBottom"/>
            <a:pathLst>
              <a:path w="53340" h="813434">
                <a:moveTo>
                  <a:pt x="53300" y="0"/>
                </a:moveTo>
                <a:lnTo>
                  <a:pt x="0" y="0"/>
                </a:lnTo>
                <a:lnTo>
                  <a:pt x="0" y="813209"/>
                </a:lnTo>
                <a:lnTo>
                  <a:pt x="53300" y="813209"/>
                </a:lnTo>
                <a:lnTo>
                  <a:pt x="533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1" name="object 397"/>
          <p:cNvSpPr/>
          <p:nvPr/>
        </p:nvSpPr>
        <p:spPr>
          <a:xfrm>
            <a:off x="1110600" y="42016680"/>
            <a:ext cx="132480" cy="696600"/>
          </a:xfrm>
          <a:custGeom>
            <a:avLst/>
            <a:gdLst>
              <a:gd name="textAreaLeft" fmla="*/ 0 w 132480"/>
              <a:gd name="textAreaRight" fmla="*/ 132840 w 132480"/>
              <a:gd name="textAreaTop" fmla="*/ 0 h 696600"/>
              <a:gd name="textAreaBottom" fmla="*/ 696960 h 696600"/>
            </a:gdLst>
            <a:ahLst/>
            <a:cxnLst/>
            <a:rect l="textAreaLeft" t="textAreaTop" r="textAreaRight" b="textAreaBottom"/>
            <a:pathLst>
              <a:path w="53340" h="278130">
                <a:moveTo>
                  <a:pt x="53300" y="0"/>
                </a:moveTo>
                <a:lnTo>
                  <a:pt x="0" y="0"/>
                </a:lnTo>
                <a:lnTo>
                  <a:pt x="0" y="277917"/>
                </a:lnTo>
                <a:lnTo>
                  <a:pt x="53300" y="277917"/>
                </a:lnTo>
                <a:lnTo>
                  <a:pt x="533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2" name="object 398"/>
          <p:cNvSpPr/>
          <p:nvPr/>
        </p:nvSpPr>
        <p:spPr>
          <a:xfrm>
            <a:off x="843480" y="42016680"/>
            <a:ext cx="132480" cy="1640880"/>
          </a:xfrm>
          <a:custGeom>
            <a:avLst/>
            <a:gdLst>
              <a:gd name="textAreaLeft" fmla="*/ 0 w 132480"/>
              <a:gd name="textAreaRight" fmla="*/ 132840 w 132480"/>
              <a:gd name="textAreaTop" fmla="*/ 0 h 1640880"/>
              <a:gd name="textAreaBottom" fmla="*/ 1641240 h 1640880"/>
            </a:gdLst>
            <a:ahLst/>
            <a:cxnLst/>
            <a:rect l="textAreaLeft" t="textAreaTop" r="textAreaRight" b="textAreaBottom"/>
            <a:pathLst>
              <a:path w="53339" h="654684">
                <a:moveTo>
                  <a:pt x="53300" y="0"/>
                </a:moveTo>
                <a:lnTo>
                  <a:pt x="0" y="0"/>
                </a:lnTo>
                <a:lnTo>
                  <a:pt x="0" y="654063"/>
                </a:lnTo>
                <a:lnTo>
                  <a:pt x="53300" y="654063"/>
                </a:lnTo>
                <a:lnTo>
                  <a:pt x="533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3" name="object 399"/>
          <p:cNvSpPr/>
          <p:nvPr/>
        </p:nvSpPr>
        <p:spPr>
          <a:xfrm>
            <a:off x="670320" y="39581640"/>
            <a:ext cx="10521000" cy="5248800"/>
          </a:xfrm>
          <a:custGeom>
            <a:avLst/>
            <a:gdLst>
              <a:gd name="textAreaLeft" fmla="*/ 0 w 10521000"/>
              <a:gd name="textAreaRight" fmla="*/ 10521360 w 10521000"/>
              <a:gd name="textAreaTop" fmla="*/ 0 h 5248800"/>
              <a:gd name="textAreaBottom" fmla="*/ 5249160 h 5248800"/>
            </a:gdLst>
            <a:ahLst/>
            <a:cxnLst/>
            <a:rect l="textAreaLeft" t="textAreaTop" r="textAreaRight" b="textAreaBottom"/>
            <a:pathLst>
              <a:path w="4197985" h="2094230">
                <a:moveTo>
                  <a:pt x="4197591" y="2062480"/>
                </a:moveTo>
                <a:lnTo>
                  <a:pt x="31483" y="2062480"/>
                </a:lnTo>
                <a:lnTo>
                  <a:pt x="31483" y="0"/>
                </a:lnTo>
                <a:lnTo>
                  <a:pt x="0" y="0"/>
                </a:lnTo>
                <a:lnTo>
                  <a:pt x="0" y="2062480"/>
                </a:lnTo>
                <a:lnTo>
                  <a:pt x="0" y="2094230"/>
                </a:lnTo>
                <a:lnTo>
                  <a:pt x="4197591" y="2094230"/>
                </a:lnTo>
                <a:lnTo>
                  <a:pt x="4197591" y="206248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34" name="object 400"/>
          <p:cNvGrpSpPr/>
          <p:nvPr/>
        </p:nvGrpSpPr>
        <p:grpSpPr>
          <a:xfrm>
            <a:off x="19931760" y="22722840"/>
            <a:ext cx="766800" cy="228240"/>
            <a:chOff x="19931760" y="22722840"/>
            <a:chExt cx="766800" cy="228240"/>
          </a:xfrm>
        </p:grpSpPr>
        <p:pic>
          <p:nvPicPr>
            <p:cNvPr id="435" name="object 401"/>
            <p:cNvPicPr/>
            <p:nvPr/>
          </p:nvPicPr>
          <p:blipFill>
            <a:blip r:embed="rId11"/>
            <a:stretch/>
          </p:blipFill>
          <p:spPr>
            <a:xfrm>
              <a:off x="19931760" y="22722840"/>
              <a:ext cx="507960" cy="228240"/>
            </a:xfrm>
            <a:prstGeom prst="rect">
              <a:avLst/>
            </a:prstGeom>
            <a:ln w="0">
              <a:noFill/>
            </a:ln>
          </p:spPr>
        </p:pic>
        <p:pic>
          <p:nvPicPr>
            <p:cNvPr id="436" name="object 402"/>
            <p:cNvPicPr/>
            <p:nvPr/>
          </p:nvPicPr>
          <p:blipFill>
            <a:blip r:embed="rId12"/>
            <a:stretch/>
          </p:blipFill>
          <p:spPr>
            <a:xfrm>
              <a:off x="20528280" y="22723920"/>
              <a:ext cx="170280" cy="227160"/>
            </a:xfrm>
            <a:prstGeom prst="rect">
              <a:avLst/>
            </a:prstGeom>
            <a:ln w="0">
              <a:noFill/>
            </a:ln>
          </p:spPr>
        </p:pic>
      </p:grpSp>
      <p:grpSp>
        <p:nvGrpSpPr>
          <p:cNvPr id="437" name="object 403"/>
          <p:cNvGrpSpPr/>
          <p:nvPr/>
        </p:nvGrpSpPr>
        <p:grpSpPr>
          <a:xfrm>
            <a:off x="19929240" y="13932000"/>
            <a:ext cx="775800" cy="8617680"/>
            <a:chOff x="19929240" y="13932000"/>
            <a:chExt cx="775800" cy="8617680"/>
          </a:xfrm>
        </p:grpSpPr>
        <p:sp>
          <p:nvSpPr>
            <p:cNvPr id="438" name="object 404"/>
            <p:cNvSpPr/>
            <p:nvPr/>
          </p:nvSpPr>
          <p:spPr>
            <a:xfrm>
              <a:off x="19929240" y="14762880"/>
              <a:ext cx="258840" cy="7786800"/>
            </a:xfrm>
            <a:custGeom>
              <a:avLst/>
              <a:gdLst>
                <a:gd name="textAreaLeft" fmla="*/ 0 w 258840"/>
                <a:gd name="textAreaRight" fmla="*/ 259200 w 258840"/>
                <a:gd name="textAreaTop" fmla="*/ 0 h 7786800"/>
                <a:gd name="textAreaBottom" fmla="*/ 7787160 h 7786800"/>
              </a:gdLst>
              <a:ahLst/>
              <a:cxnLst/>
              <a:rect l="textAreaLeft" t="textAreaTop" r="textAreaRight" b="textAreaBottom"/>
              <a:pathLst>
                <a:path w="103504" h="3106420">
                  <a:moveTo>
                    <a:pt x="103064" y="0"/>
                  </a:moveTo>
                  <a:lnTo>
                    <a:pt x="0" y="0"/>
                  </a:lnTo>
                  <a:lnTo>
                    <a:pt x="0" y="3106067"/>
                  </a:lnTo>
                  <a:lnTo>
                    <a:pt x="103064" y="3106067"/>
                  </a:lnTo>
                  <a:lnTo>
                    <a:pt x="103064"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9" name="object 405"/>
            <p:cNvSpPr/>
            <p:nvPr/>
          </p:nvSpPr>
          <p:spPr>
            <a:xfrm>
              <a:off x="20187000" y="14180040"/>
              <a:ext cx="259200" cy="8369640"/>
            </a:xfrm>
            <a:custGeom>
              <a:avLst/>
              <a:gdLst>
                <a:gd name="textAreaLeft" fmla="*/ 0 w 259200"/>
                <a:gd name="textAreaRight" fmla="*/ 259560 w 259200"/>
                <a:gd name="textAreaTop" fmla="*/ 0 h 8369640"/>
                <a:gd name="textAreaBottom" fmla="*/ 8370000 h 8369640"/>
              </a:gdLst>
              <a:ahLst/>
              <a:cxnLst/>
              <a:rect l="textAreaLeft" t="textAreaTop" r="textAreaRight" b="textAreaBottom"/>
              <a:pathLst>
                <a:path w="103504" h="3338829">
                  <a:moveTo>
                    <a:pt x="103060" y="0"/>
                  </a:moveTo>
                  <a:lnTo>
                    <a:pt x="0" y="0"/>
                  </a:lnTo>
                  <a:lnTo>
                    <a:pt x="0" y="3338798"/>
                  </a:lnTo>
                  <a:lnTo>
                    <a:pt x="103060" y="3338798"/>
                  </a:lnTo>
                  <a:lnTo>
                    <a:pt x="103060"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0" name="object 406"/>
            <p:cNvSpPr/>
            <p:nvPr/>
          </p:nvSpPr>
          <p:spPr>
            <a:xfrm>
              <a:off x="20446200" y="13932000"/>
              <a:ext cx="258840" cy="8617680"/>
            </a:xfrm>
            <a:custGeom>
              <a:avLst/>
              <a:gdLst>
                <a:gd name="textAreaLeft" fmla="*/ 0 w 258840"/>
                <a:gd name="textAreaRight" fmla="*/ 259200 w 258840"/>
                <a:gd name="textAreaTop" fmla="*/ 0 h 8617680"/>
                <a:gd name="textAreaBottom" fmla="*/ 8618040 h 8617680"/>
              </a:gdLst>
              <a:ahLst/>
              <a:cxnLst/>
              <a:rect l="textAreaLeft" t="textAreaTop" r="textAreaRight" b="textAreaBottom"/>
              <a:pathLst>
                <a:path w="103504" h="3437890">
                  <a:moveTo>
                    <a:pt x="103064" y="0"/>
                  </a:moveTo>
                  <a:lnTo>
                    <a:pt x="0" y="0"/>
                  </a:lnTo>
                  <a:lnTo>
                    <a:pt x="0" y="3437763"/>
                  </a:lnTo>
                  <a:lnTo>
                    <a:pt x="103064" y="3437763"/>
                  </a:lnTo>
                  <a:lnTo>
                    <a:pt x="103064"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pic>
        <p:nvPicPr>
          <p:cNvPr id="441" name="object 407"/>
          <p:cNvPicPr/>
          <p:nvPr/>
        </p:nvPicPr>
        <p:blipFill>
          <a:blip r:embed="rId13"/>
          <a:stretch/>
        </p:blipFill>
        <p:spPr>
          <a:xfrm>
            <a:off x="21247560" y="22722840"/>
            <a:ext cx="507960" cy="228240"/>
          </a:xfrm>
          <a:prstGeom prst="rect">
            <a:avLst/>
          </a:prstGeom>
          <a:ln w="0">
            <a:noFill/>
          </a:ln>
        </p:spPr>
      </p:pic>
      <p:sp>
        <p:nvSpPr>
          <p:cNvPr id="442" name="object 408"/>
          <p:cNvSpPr/>
          <p:nvPr/>
        </p:nvSpPr>
        <p:spPr>
          <a:xfrm>
            <a:off x="21863880" y="22725000"/>
            <a:ext cx="90000" cy="224640"/>
          </a:xfrm>
          <a:custGeom>
            <a:avLst/>
            <a:gdLst>
              <a:gd name="textAreaLeft" fmla="*/ 0 w 90000"/>
              <a:gd name="textAreaRight" fmla="*/ 90360 w 90000"/>
              <a:gd name="textAreaTop" fmla="*/ 0 h 224640"/>
              <a:gd name="textAreaBottom" fmla="*/ 225000 h 224640"/>
            </a:gdLst>
            <a:ahLst/>
            <a:cxnLst/>
            <a:rect l="textAreaLeft" t="textAreaTop" r="textAreaRight" b="textAreaBottom"/>
            <a:pathLst>
              <a:path w="36195" h="90170">
                <a:moveTo>
                  <a:pt x="36106" y="0"/>
                </a:moveTo>
                <a:lnTo>
                  <a:pt x="0" y="0"/>
                </a:lnTo>
                <a:lnTo>
                  <a:pt x="0" y="15240"/>
                </a:lnTo>
                <a:lnTo>
                  <a:pt x="18757" y="15240"/>
                </a:lnTo>
                <a:lnTo>
                  <a:pt x="18757" y="90170"/>
                </a:lnTo>
                <a:lnTo>
                  <a:pt x="36106" y="90170"/>
                </a:lnTo>
                <a:lnTo>
                  <a:pt x="36106" y="15240"/>
                </a:lnTo>
                <a:lnTo>
                  <a:pt x="36106"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43" name="object 409"/>
          <p:cNvGrpSpPr/>
          <p:nvPr/>
        </p:nvGrpSpPr>
        <p:grpSpPr>
          <a:xfrm>
            <a:off x="21245040" y="13262760"/>
            <a:ext cx="775800" cy="9286560"/>
            <a:chOff x="21245040" y="13262760"/>
            <a:chExt cx="775800" cy="9286560"/>
          </a:xfrm>
        </p:grpSpPr>
        <p:sp>
          <p:nvSpPr>
            <p:cNvPr id="444" name="object 410"/>
            <p:cNvSpPr/>
            <p:nvPr/>
          </p:nvSpPr>
          <p:spPr>
            <a:xfrm>
              <a:off x="21245040" y="13262760"/>
              <a:ext cx="258840" cy="9286560"/>
            </a:xfrm>
            <a:custGeom>
              <a:avLst/>
              <a:gdLst>
                <a:gd name="textAreaLeft" fmla="*/ 0 w 258840"/>
                <a:gd name="textAreaRight" fmla="*/ 259200 w 258840"/>
                <a:gd name="textAreaTop" fmla="*/ 0 h 9286560"/>
                <a:gd name="textAreaBottom" fmla="*/ 9286920 h 9286560"/>
              </a:gdLst>
              <a:ahLst/>
              <a:cxnLst/>
              <a:rect l="textAreaLeft" t="textAreaTop" r="textAreaRight" b="textAreaBottom"/>
              <a:pathLst>
                <a:path w="103504" h="3704590">
                  <a:moveTo>
                    <a:pt x="103064" y="0"/>
                  </a:moveTo>
                  <a:lnTo>
                    <a:pt x="0" y="0"/>
                  </a:lnTo>
                  <a:lnTo>
                    <a:pt x="0" y="3704494"/>
                  </a:lnTo>
                  <a:lnTo>
                    <a:pt x="103064" y="3704494"/>
                  </a:lnTo>
                  <a:lnTo>
                    <a:pt x="103064"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5" name="object 411"/>
            <p:cNvSpPr/>
            <p:nvPr/>
          </p:nvSpPr>
          <p:spPr>
            <a:xfrm>
              <a:off x="21503880" y="14479200"/>
              <a:ext cx="258840" cy="8070120"/>
            </a:xfrm>
            <a:custGeom>
              <a:avLst/>
              <a:gdLst>
                <a:gd name="textAreaLeft" fmla="*/ 0 w 258840"/>
                <a:gd name="textAreaRight" fmla="*/ 259200 w 258840"/>
                <a:gd name="textAreaTop" fmla="*/ 0 h 8070120"/>
                <a:gd name="textAreaBottom" fmla="*/ 8070480 h 8070120"/>
              </a:gdLst>
              <a:ahLst/>
              <a:cxnLst/>
              <a:rect l="textAreaLeft" t="textAreaTop" r="textAreaRight" b="textAreaBottom"/>
              <a:pathLst>
                <a:path w="103504" h="3219450">
                  <a:moveTo>
                    <a:pt x="103060" y="0"/>
                  </a:moveTo>
                  <a:lnTo>
                    <a:pt x="0" y="0"/>
                  </a:lnTo>
                  <a:lnTo>
                    <a:pt x="0" y="3219113"/>
                  </a:lnTo>
                  <a:lnTo>
                    <a:pt x="103060" y="3219113"/>
                  </a:lnTo>
                  <a:lnTo>
                    <a:pt x="103060"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6" name="object 412"/>
            <p:cNvSpPr/>
            <p:nvPr/>
          </p:nvSpPr>
          <p:spPr>
            <a:xfrm>
              <a:off x="21762000" y="16363800"/>
              <a:ext cx="258840" cy="6184800"/>
            </a:xfrm>
            <a:custGeom>
              <a:avLst/>
              <a:gdLst>
                <a:gd name="textAreaLeft" fmla="*/ 0 w 258840"/>
                <a:gd name="textAreaRight" fmla="*/ 259200 w 258840"/>
                <a:gd name="textAreaTop" fmla="*/ 0 h 6184800"/>
                <a:gd name="textAreaBottom" fmla="*/ 6185160 h 6184800"/>
              </a:gdLst>
              <a:ahLst/>
              <a:cxnLst/>
              <a:rect l="textAreaLeft" t="textAreaTop" r="textAreaRight" b="textAreaBottom"/>
              <a:pathLst>
                <a:path w="103504" h="2467609">
                  <a:moveTo>
                    <a:pt x="103060" y="0"/>
                  </a:moveTo>
                  <a:lnTo>
                    <a:pt x="0" y="0"/>
                  </a:lnTo>
                  <a:lnTo>
                    <a:pt x="0" y="2467459"/>
                  </a:lnTo>
                  <a:lnTo>
                    <a:pt x="103060" y="2467459"/>
                  </a:lnTo>
                  <a:lnTo>
                    <a:pt x="103060"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47" name="object 413"/>
          <p:cNvGrpSpPr/>
          <p:nvPr/>
        </p:nvGrpSpPr>
        <p:grpSpPr>
          <a:xfrm>
            <a:off x="22563000" y="22722840"/>
            <a:ext cx="766080" cy="228240"/>
            <a:chOff x="22563000" y="22722840"/>
            <a:chExt cx="766080" cy="228240"/>
          </a:xfrm>
        </p:grpSpPr>
        <p:pic>
          <p:nvPicPr>
            <p:cNvPr id="448" name="object 414"/>
            <p:cNvPicPr/>
            <p:nvPr/>
          </p:nvPicPr>
          <p:blipFill>
            <a:blip r:embed="rId14"/>
            <a:stretch/>
          </p:blipFill>
          <p:spPr>
            <a:xfrm>
              <a:off x="22563000" y="22722840"/>
              <a:ext cx="507960" cy="228240"/>
            </a:xfrm>
            <a:prstGeom prst="rect">
              <a:avLst/>
            </a:prstGeom>
            <a:ln w="0">
              <a:noFill/>
            </a:ln>
          </p:spPr>
        </p:pic>
        <p:pic>
          <p:nvPicPr>
            <p:cNvPr id="449" name="object 415"/>
            <p:cNvPicPr/>
            <p:nvPr/>
          </p:nvPicPr>
          <p:blipFill>
            <a:blip r:embed="rId15"/>
            <a:stretch/>
          </p:blipFill>
          <p:spPr>
            <a:xfrm>
              <a:off x="23158440" y="22722840"/>
              <a:ext cx="170640" cy="226440"/>
            </a:xfrm>
            <a:prstGeom prst="rect">
              <a:avLst/>
            </a:prstGeom>
            <a:ln w="0">
              <a:noFill/>
            </a:ln>
          </p:spPr>
        </p:pic>
      </p:grpSp>
      <p:sp>
        <p:nvSpPr>
          <p:cNvPr id="450" name="object 416"/>
          <p:cNvSpPr/>
          <p:nvPr/>
        </p:nvSpPr>
        <p:spPr>
          <a:xfrm>
            <a:off x="22560480" y="13932000"/>
            <a:ext cx="258840" cy="8617680"/>
          </a:xfrm>
          <a:custGeom>
            <a:avLst/>
            <a:gdLst>
              <a:gd name="textAreaLeft" fmla="*/ 0 w 258840"/>
              <a:gd name="textAreaRight" fmla="*/ 259200 w 258840"/>
              <a:gd name="textAreaTop" fmla="*/ 0 h 8617680"/>
              <a:gd name="textAreaBottom" fmla="*/ 8618040 h 8617680"/>
            </a:gdLst>
            <a:ahLst/>
            <a:cxnLst/>
            <a:rect l="textAreaLeft" t="textAreaTop" r="textAreaRight" b="textAreaBottom"/>
            <a:pathLst>
              <a:path w="103504" h="3437890">
                <a:moveTo>
                  <a:pt x="103064" y="0"/>
                </a:moveTo>
                <a:lnTo>
                  <a:pt x="0" y="0"/>
                </a:lnTo>
                <a:lnTo>
                  <a:pt x="0" y="3437763"/>
                </a:lnTo>
                <a:lnTo>
                  <a:pt x="103064" y="3437763"/>
                </a:lnTo>
                <a:lnTo>
                  <a:pt x="103064"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51" name="object 417"/>
          <p:cNvGrpSpPr/>
          <p:nvPr/>
        </p:nvGrpSpPr>
        <p:grpSpPr>
          <a:xfrm>
            <a:off x="23878440" y="22722840"/>
            <a:ext cx="761400" cy="229320"/>
            <a:chOff x="23878440" y="22722840"/>
            <a:chExt cx="761400" cy="229320"/>
          </a:xfrm>
        </p:grpSpPr>
        <p:pic>
          <p:nvPicPr>
            <p:cNvPr id="452" name="object 418"/>
            <p:cNvPicPr/>
            <p:nvPr/>
          </p:nvPicPr>
          <p:blipFill>
            <a:blip r:embed="rId13"/>
            <a:stretch/>
          </p:blipFill>
          <p:spPr>
            <a:xfrm>
              <a:off x="23878440" y="22722840"/>
              <a:ext cx="507960" cy="228240"/>
            </a:xfrm>
            <a:prstGeom prst="rect">
              <a:avLst/>
            </a:prstGeom>
            <a:ln w="0">
              <a:noFill/>
            </a:ln>
          </p:spPr>
        </p:pic>
        <p:pic>
          <p:nvPicPr>
            <p:cNvPr id="453" name="object 419"/>
            <p:cNvPicPr/>
            <p:nvPr/>
          </p:nvPicPr>
          <p:blipFill>
            <a:blip r:embed="rId16"/>
            <a:stretch/>
          </p:blipFill>
          <p:spPr>
            <a:xfrm>
              <a:off x="24467760" y="22725720"/>
              <a:ext cx="172080" cy="226440"/>
            </a:xfrm>
            <a:prstGeom prst="rect">
              <a:avLst/>
            </a:prstGeom>
            <a:ln w="0">
              <a:noFill/>
            </a:ln>
          </p:spPr>
        </p:pic>
      </p:grpSp>
      <p:sp>
        <p:nvSpPr>
          <p:cNvPr id="454" name="object 420"/>
          <p:cNvSpPr/>
          <p:nvPr/>
        </p:nvSpPr>
        <p:spPr>
          <a:xfrm>
            <a:off x="23877000" y="13502160"/>
            <a:ext cx="258840" cy="9047520"/>
          </a:xfrm>
          <a:custGeom>
            <a:avLst/>
            <a:gdLst>
              <a:gd name="textAreaLeft" fmla="*/ 0 w 258840"/>
              <a:gd name="textAreaRight" fmla="*/ 259200 w 258840"/>
              <a:gd name="textAreaTop" fmla="*/ 0 h 9047520"/>
              <a:gd name="textAreaBottom" fmla="*/ 9047880 h 9047520"/>
            </a:gdLst>
            <a:ahLst/>
            <a:cxnLst/>
            <a:rect l="textAreaLeft" t="textAreaTop" r="textAreaRight" b="textAreaBottom"/>
            <a:pathLst>
              <a:path w="103504" h="3609340">
                <a:moveTo>
                  <a:pt x="103060" y="0"/>
                </a:moveTo>
                <a:lnTo>
                  <a:pt x="0" y="0"/>
                </a:lnTo>
                <a:lnTo>
                  <a:pt x="0" y="3609264"/>
                </a:lnTo>
                <a:lnTo>
                  <a:pt x="103060" y="3609264"/>
                </a:lnTo>
                <a:lnTo>
                  <a:pt x="103060"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55" name="object 421"/>
          <p:cNvGrpSpPr/>
          <p:nvPr/>
        </p:nvGrpSpPr>
        <p:grpSpPr>
          <a:xfrm>
            <a:off x="25194240" y="22722840"/>
            <a:ext cx="774360" cy="228240"/>
            <a:chOff x="25194240" y="22722840"/>
            <a:chExt cx="774360" cy="228240"/>
          </a:xfrm>
        </p:grpSpPr>
        <p:pic>
          <p:nvPicPr>
            <p:cNvPr id="456" name="object 422"/>
            <p:cNvPicPr/>
            <p:nvPr/>
          </p:nvPicPr>
          <p:blipFill>
            <a:blip r:embed="rId17"/>
            <a:stretch/>
          </p:blipFill>
          <p:spPr>
            <a:xfrm>
              <a:off x="25194240" y="22722840"/>
              <a:ext cx="507960" cy="228240"/>
            </a:xfrm>
            <a:prstGeom prst="rect">
              <a:avLst/>
            </a:prstGeom>
            <a:ln w="0">
              <a:noFill/>
            </a:ln>
          </p:spPr>
        </p:pic>
        <p:pic>
          <p:nvPicPr>
            <p:cNvPr id="457" name="object 423"/>
            <p:cNvPicPr/>
            <p:nvPr/>
          </p:nvPicPr>
          <p:blipFill>
            <a:blip r:embed="rId18"/>
            <a:stretch/>
          </p:blipFill>
          <p:spPr>
            <a:xfrm>
              <a:off x="25788960" y="22724640"/>
              <a:ext cx="179640" cy="224640"/>
            </a:xfrm>
            <a:prstGeom prst="rect">
              <a:avLst/>
            </a:prstGeom>
            <a:ln w="0">
              <a:noFill/>
            </a:ln>
          </p:spPr>
        </p:pic>
      </p:grpSp>
      <p:sp>
        <p:nvSpPr>
          <p:cNvPr id="458" name="object 424"/>
          <p:cNvSpPr/>
          <p:nvPr/>
        </p:nvSpPr>
        <p:spPr>
          <a:xfrm>
            <a:off x="25192440" y="15763680"/>
            <a:ext cx="258840" cy="6786720"/>
          </a:xfrm>
          <a:custGeom>
            <a:avLst/>
            <a:gdLst>
              <a:gd name="textAreaLeft" fmla="*/ 0 w 258840"/>
              <a:gd name="textAreaRight" fmla="*/ 259200 w 258840"/>
              <a:gd name="textAreaTop" fmla="*/ 0 h 6786720"/>
              <a:gd name="textAreaBottom" fmla="*/ 6787080 h 6786720"/>
            </a:gdLst>
            <a:ahLst/>
            <a:cxnLst/>
            <a:rect l="textAreaLeft" t="textAreaTop" r="textAreaRight" b="textAreaBottom"/>
            <a:pathLst>
              <a:path w="103504" h="2707640">
                <a:moveTo>
                  <a:pt x="103060" y="0"/>
                </a:moveTo>
                <a:lnTo>
                  <a:pt x="0" y="0"/>
                </a:lnTo>
                <a:lnTo>
                  <a:pt x="0" y="2707051"/>
                </a:lnTo>
                <a:lnTo>
                  <a:pt x="103060" y="2707051"/>
                </a:lnTo>
                <a:lnTo>
                  <a:pt x="103060"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59" name="object 425"/>
          <p:cNvGrpSpPr/>
          <p:nvPr/>
        </p:nvGrpSpPr>
        <p:grpSpPr>
          <a:xfrm>
            <a:off x="26510400" y="22722840"/>
            <a:ext cx="766080" cy="228240"/>
            <a:chOff x="26510400" y="22722840"/>
            <a:chExt cx="766080" cy="228240"/>
          </a:xfrm>
        </p:grpSpPr>
        <p:pic>
          <p:nvPicPr>
            <p:cNvPr id="460" name="object 426"/>
            <p:cNvPicPr/>
            <p:nvPr/>
          </p:nvPicPr>
          <p:blipFill>
            <a:blip r:embed="rId13"/>
            <a:stretch/>
          </p:blipFill>
          <p:spPr>
            <a:xfrm>
              <a:off x="26510400" y="22722840"/>
              <a:ext cx="507960" cy="228240"/>
            </a:xfrm>
            <a:prstGeom prst="rect">
              <a:avLst/>
            </a:prstGeom>
            <a:ln w="0">
              <a:noFill/>
            </a:ln>
          </p:spPr>
        </p:pic>
        <p:pic>
          <p:nvPicPr>
            <p:cNvPr id="461" name="object 427"/>
            <p:cNvPicPr/>
            <p:nvPr/>
          </p:nvPicPr>
          <p:blipFill>
            <a:blip r:embed="rId19"/>
            <a:stretch/>
          </p:blipFill>
          <p:spPr>
            <a:xfrm>
              <a:off x="27104040" y="22724640"/>
              <a:ext cx="172440" cy="226440"/>
            </a:xfrm>
            <a:prstGeom prst="rect">
              <a:avLst/>
            </a:prstGeom>
            <a:ln w="0">
              <a:noFill/>
            </a:ln>
          </p:spPr>
        </p:pic>
      </p:grpSp>
      <p:sp>
        <p:nvSpPr>
          <p:cNvPr id="462" name="object 428"/>
          <p:cNvSpPr/>
          <p:nvPr/>
        </p:nvSpPr>
        <p:spPr>
          <a:xfrm>
            <a:off x="26507880" y="16563600"/>
            <a:ext cx="258840" cy="5986080"/>
          </a:xfrm>
          <a:custGeom>
            <a:avLst/>
            <a:gdLst>
              <a:gd name="textAreaLeft" fmla="*/ 0 w 258840"/>
              <a:gd name="textAreaRight" fmla="*/ 259200 w 258840"/>
              <a:gd name="textAreaTop" fmla="*/ 0 h 5986080"/>
              <a:gd name="textAreaBottom" fmla="*/ 5986440 h 5986080"/>
            </a:gdLst>
            <a:ahLst/>
            <a:cxnLst/>
            <a:rect l="textAreaLeft" t="textAreaTop" r="textAreaRight" b="textAreaBottom"/>
            <a:pathLst>
              <a:path w="103504" h="2388234">
                <a:moveTo>
                  <a:pt x="103060" y="0"/>
                </a:moveTo>
                <a:lnTo>
                  <a:pt x="0" y="0"/>
                </a:lnTo>
                <a:lnTo>
                  <a:pt x="0" y="2387950"/>
                </a:lnTo>
                <a:lnTo>
                  <a:pt x="103060" y="2387950"/>
                </a:lnTo>
                <a:lnTo>
                  <a:pt x="103060"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63" name="object 429"/>
          <p:cNvGrpSpPr/>
          <p:nvPr/>
        </p:nvGrpSpPr>
        <p:grpSpPr>
          <a:xfrm>
            <a:off x="27826200" y="22722840"/>
            <a:ext cx="770400" cy="229320"/>
            <a:chOff x="27826200" y="22722840"/>
            <a:chExt cx="770400" cy="229320"/>
          </a:xfrm>
        </p:grpSpPr>
        <p:pic>
          <p:nvPicPr>
            <p:cNvPr id="464" name="object 430"/>
            <p:cNvPicPr/>
            <p:nvPr/>
          </p:nvPicPr>
          <p:blipFill>
            <a:blip r:embed="rId20"/>
            <a:stretch/>
          </p:blipFill>
          <p:spPr>
            <a:xfrm>
              <a:off x="27826200" y="22722840"/>
              <a:ext cx="507960" cy="228240"/>
            </a:xfrm>
            <a:prstGeom prst="rect">
              <a:avLst/>
            </a:prstGeom>
            <a:ln w="0">
              <a:noFill/>
            </a:ln>
          </p:spPr>
        </p:pic>
        <p:pic>
          <p:nvPicPr>
            <p:cNvPr id="465" name="object 431"/>
            <p:cNvPicPr/>
            <p:nvPr/>
          </p:nvPicPr>
          <p:blipFill>
            <a:blip r:embed="rId21"/>
            <a:stretch/>
          </p:blipFill>
          <p:spPr>
            <a:xfrm>
              <a:off x="28424520" y="22722840"/>
              <a:ext cx="172080" cy="229320"/>
            </a:xfrm>
            <a:prstGeom prst="rect">
              <a:avLst/>
            </a:prstGeom>
            <a:ln w="0">
              <a:noFill/>
            </a:ln>
          </p:spPr>
        </p:pic>
      </p:grpSp>
      <p:sp>
        <p:nvSpPr>
          <p:cNvPr id="466" name="object 432"/>
          <p:cNvSpPr/>
          <p:nvPr/>
        </p:nvSpPr>
        <p:spPr>
          <a:xfrm>
            <a:off x="27823680" y="15777360"/>
            <a:ext cx="258840" cy="6772320"/>
          </a:xfrm>
          <a:custGeom>
            <a:avLst/>
            <a:gdLst>
              <a:gd name="textAreaLeft" fmla="*/ 0 w 258840"/>
              <a:gd name="textAreaRight" fmla="*/ 259200 w 258840"/>
              <a:gd name="textAreaTop" fmla="*/ 0 h 6772320"/>
              <a:gd name="textAreaBottom" fmla="*/ 6772680 h 6772320"/>
            </a:gdLst>
            <a:ahLst/>
            <a:cxnLst/>
            <a:rect l="textAreaLeft" t="textAreaTop" r="textAreaRight" b="textAreaBottom"/>
            <a:pathLst>
              <a:path w="103504" h="2701925">
                <a:moveTo>
                  <a:pt x="103060" y="0"/>
                </a:moveTo>
                <a:lnTo>
                  <a:pt x="0" y="0"/>
                </a:lnTo>
                <a:lnTo>
                  <a:pt x="0" y="2701438"/>
                </a:lnTo>
                <a:lnTo>
                  <a:pt x="103060" y="2701438"/>
                </a:lnTo>
                <a:lnTo>
                  <a:pt x="103060"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7" name="object 433"/>
          <p:cNvSpPr/>
          <p:nvPr/>
        </p:nvSpPr>
        <p:spPr>
          <a:xfrm>
            <a:off x="22819320" y="13784760"/>
            <a:ext cx="258840" cy="8765640"/>
          </a:xfrm>
          <a:custGeom>
            <a:avLst/>
            <a:gdLst>
              <a:gd name="textAreaLeft" fmla="*/ 0 w 258840"/>
              <a:gd name="textAreaRight" fmla="*/ 259200 w 258840"/>
              <a:gd name="textAreaTop" fmla="*/ 0 h 8765640"/>
              <a:gd name="textAreaBottom" fmla="*/ 8766000 h 8765640"/>
            </a:gdLst>
            <a:ahLst/>
            <a:cxnLst/>
            <a:rect l="textAreaLeft" t="textAreaTop" r="textAreaRight" b="textAreaBottom"/>
            <a:pathLst>
              <a:path w="103504" h="3496945">
                <a:moveTo>
                  <a:pt x="103060" y="0"/>
                </a:moveTo>
                <a:lnTo>
                  <a:pt x="0" y="0"/>
                </a:lnTo>
                <a:lnTo>
                  <a:pt x="0" y="3496393"/>
                </a:lnTo>
                <a:lnTo>
                  <a:pt x="103060" y="3496393"/>
                </a:lnTo>
                <a:lnTo>
                  <a:pt x="103060"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8" name="object 434"/>
          <p:cNvSpPr/>
          <p:nvPr/>
        </p:nvSpPr>
        <p:spPr>
          <a:xfrm>
            <a:off x="24135120" y="14886360"/>
            <a:ext cx="258840" cy="7664040"/>
          </a:xfrm>
          <a:custGeom>
            <a:avLst/>
            <a:gdLst>
              <a:gd name="textAreaLeft" fmla="*/ 0 w 258840"/>
              <a:gd name="textAreaRight" fmla="*/ 259200 w 258840"/>
              <a:gd name="textAreaTop" fmla="*/ 0 h 7664040"/>
              <a:gd name="textAreaBottom" fmla="*/ 7664400 h 7664040"/>
            </a:gdLst>
            <a:ahLst/>
            <a:cxnLst/>
            <a:rect l="textAreaLeft" t="textAreaTop" r="textAreaRight" b="textAreaBottom"/>
            <a:pathLst>
              <a:path w="103504" h="3057525">
                <a:moveTo>
                  <a:pt x="103064" y="0"/>
                </a:moveTo>
                <a:lnTo>
                  <a:pt x="0" y="0"/>
                </a:lnTo>
                <a:lnTo>
                  <a:pt x="0" y="3056965"/>
                </a:lnTo>
                <a:lnTo>
                  <a:pt x="103064" y="3056965"/>
                </a:lnTo>
                <a:lnTo>
                  <a:pt x="103064"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9" name="object 435"/>
          <p:cNvSpPr/>
          <p:nvPr/>
        </p:nvSpPr>
        <p:spPr>
          <a:xfrm>
            <a:off x="25450560" y="15380280"/>
            <a:ext cx="258840" cy="7170120"/>
          </a:xfrm>
          <a:custGeom>
            <a:avLst/>
            <a:gdLst>
              <a:gd name="textAreaLeft" fmla="*/ 0 w 258840"/>
              <a:gd name="textAreaRight" fmla="*/ 259200 w 258840"/>
              <a:gd name="textAreaTop" fmla="*/ 0 h 7170120"/>
              <a:gd name="textAreaBottom" fmla="*/ 7170480 h 7170120"/>
            </a:gdLst>
            <a:ahLst/>
            <a:cxnLst/>
            <a:rect l="textAreaLeft" t="textAreaTop" r="textAreaRight" b="textAreaBottom"/>
            <a:pathLst>
              <a:path w="103504" h="2860675">
                <a:moveTo>
                  <a:pt x="103064" y="0"/>
                </a:moveTo>
                <a:lnTo>
                  <a:pt x="0" y="0"/>
                </a:lnTo>
                <a:lnTo>
                  <a:pt x="0" y="2860059"/>
                </a:lnTo>
                <a:lnTo>
                  <a:pt x="103064" y="2860059"/>
                </a:lnTo>
                <a:lnTo>
                  <a:pt x="103064"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0" name="object 436"/>
          <p:cNvSpPr/>
          <p:nvPr/>
        </p:nvSpPr>
        <p:spPr>
          <a:xfrm>
            <a:off x="26766000" y="17163360"/>
            <a:ext cx="258840" cy="5385960"/>
          </a:xfrm>
          <a:custGeom>
            <a:avLst/>
            <a:gdLst>
              <a:gd name="textAreaLeft" fmla="*/ 0 w 258840"/>
              <a:gd name="textAreaRight" fmla="*/ 259200 w 258840"/>
              <a:gd name="textAreaTop" fmla="*/ 0 h 5385960"/>
              <a:gd name="textAreaBottom" fmla="*/ 5386320 h 5385960"/>
            </a:gdLst>
            <a:ahLst/>
            <a:cxnLst/>
            <a:rect l="textAreaLeft" t="textAreaTop" r="textAreaRight" b="textAreaBottom"/>
            <a:pathLst>
              <a:path w="103504" h="2148840">
                <a:moveTo>
                  <a:pt x="103064" y="0"/>
                </a:moveTo>
                <a:lnTo>
                  <a:pt x="0" y="0"/>
                </a:lnTo>
                <a:lnTo>
                  <a:pt x="0" y="2148581"/>
                </a:lnTo>
                <a:lnTo>
                  <a:pt x="103064" y="2148581"/>
                </a:lnTo>
                <a:lnTo>
                  <a:pt x="103064"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1" name="object 437"/>
          <p:cNvSpPr/>
          <p:nvPr/>
        </p:nvSpPr>
        <p:spPr>
          <a:xfrm>
            <a:off x="28082520" y="14587920"/>
            <a:ext cx="258840" cy="7961760"/>
          </a:xfrm>
          <a:custGeom>
            <a:avLst/>
            <a:gdLst>
              <a:gd name="textAreaLeft" fmla="*/ 0 w 258840"/>
              <a:gd name="textAreaRight" fmla="*/ 259200 w 258840"/>
              <a:gd name="textAreaTop" fmla="*/ 0 h 7961760"/>
              <a:gd name="textAreaBottom" fmla="*/ 7962120 h 7961760"/>
            </a:gdLst>
            <a:ahLst/>
            <a:cxnLst/>
            <a:rect l="textAreaLeft" t="textAreaTop" r="textAreaRight" b="textAreaBottom"/>
            <a:pathLst>
              <a:path w="103504" h="3176270">
                <a:moveTo>
                  <a:pt x="103060" y="0"/>
                </a:moveTo>
                <a:lnTo>
                  <a:pt x="0" y="0"/>
                </a:lnTo>
                <a:lnTo>
                  <a:pt x="0" y="3176167"/>
                </a:lnTo>
                <a:lnTo>
                  <a:pt x="103060" y="3176167"/>
                </a:lnTo>
                <a:lnTo>
                  <a:pt x="103060"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2" name="object 438"/>
          <p:cNvSpPr/>
          <p:nvPr/>
        </p:nvSpPr>
        <p:spPr>
          <a:xfrm>
            <a:off x="23077440" y="15067080"/>
            <a:ext cx="258840" cy="7482600"/>
          </a:xfrm>
          <a:custGeom>
            <a:avLst/>
            <a:gdLst>
              <a:gd name="textAreaLeft" fmla="*/ 0 w 258840"/>
              <a:gd name="textAreaRight" fmla="*/ 259200 w 258840"/>
              <a:gd name="textAreaTop" fmla="*/ 0 h 7482600"/>
              <a:gd name="textAreaBottom" fmla="*/ 7482960 h 7482600"/>
            </a:gdLst>
            <a:ahLst/>
            <a:cxnLst/>
            <a:rect l="textAreaLeft" t="textAreaTop" r="textAreaRight" b="textAreaBottom"/>
            <a:pathLst>
              <a:path w="103504" h="2985134">
                <a:moveTo>
                  <a:pt x="103064" y="0"/>
                </a:moveTo>
                <a:lnTo>
                  <a:pt x="0" y="0"/>
                </a:lnTo>
                <a:lnTo>
                  <a:pt x="0" y="2984879"/>
                </a:lnTo>
                <a:lnTo>
                  <a:pt x="103064" y="2984879"/>
                </a:lnTo>
                <a:lnTo>
                  <a:pt x="103064"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3" name="object 439"/>
          <p:cNvSpPr/>
          <p:nvPr/>
        </p:nvSpPr>
        <p:spPr>
          <a:xfrm>
            <a:off x="24392880" y="14167080"/>
            <a:ext cx="258840" cy="8383320"/>
          </a:xfrm>
          <a:custGeom>
            <a:avLst/>
            <a:gdLst>
              <a:gd name="textAreaLeft" fmla="*/ 0 w 258840"/>
              <a:gd name="textAreaRight" fmla="*/ 259200 w 258840"/>
              <a:gd name="textAreaTop" fmla="*/ 0 h 8383320"/>
              <a:gd name="textAreaBottom" fmla="*/ 8383680 h 8383320"/>
            </a:gdLst>
            <a:ahLst/>
            <a:cxnLst/>
            <a:rect l="textAreaLeft" t="textAreaTop" r="textAreaRight" b="textAreaBottom"/>
            <a:pathLst>
              <a:path w="103504" h="3344545">
                <a:moveTo>
                  <a:pt x="103060" y="0"/>
                </a:moveTo>
                <a:lnTo>
                  <a:pt x="0" y="0"/>
                </a:lnTo>
                <a:lnTo>
                  <a:pt x="0" y="3343937"/>
                </a:lnTo>
                <a:lnTo>
                  <a:pt x="103060" y="3343937"/>
                </a:lnTo>
                <a:lnTo>
                  <a:pt x="103060"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4" name="object 440"/>
          <p:cNvSpPr/>
          <p:nvPr/>
        </p:nvSpPr>
        <p:spPr>
          <a:xfrm>
            <a:off x="25708680" y="14688000"/>
            <a:ext cx="258840" cy="7861320"/>
          </a:xfrm>
          <a:custGeom>
            <a:avLst/>
            <a:gdLst>
              <a:gd name="textAreaLeft" fmla="*/ 0 w 258840"/>
              <a:gd name="textAreaRight" fmla="*/ 259200 w 258840"/>
              <a:gd name="textAreaTop" fmla="*/ 0 h 7861320"/>
              <a:gd name="textAreaBottom" fmla="*/ 7861680 h 7861320"/>
            </a:gdLst>
            <a:ahLst/>
            <a:cxnLst/>
            <a:rect l="textAreaLeft" t="textAreaTop" r="textAreaRight" b="textAreaBottom"/>
            <a:pathLst>
              <a:path w="103504" h="3136265">
                <a:moveTo>
                  <a:pt x="103060" y="0"/>
                </a:moveTo>
                <a:lnTo>
                  <a:pt x="0" y="0"/>
                </a:lnTo>
                <a:lnTo>
                  <a:pt x="0" y="3136034"/>
                </a:lnTo>
                <a:lnTo>
                  <a:pt x="103060" y="3136034"/>
                </a:lnTo>
                <a:lnTo>
                  <a:pt x="103060"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5" name="object 441"/>
          <p:cNvSpPr/>
          <p:nvPr/>
        </p:nvSpPr>
        <p:spPr>
          <a:xfrm>
            <a:off x="27025200" y="17463960"/>
            <a:ext cx="258840" cy="5086440"/>
          </a:xfrm>
          <a:custGeom>
            <a:avLst/>
            <a:gdLst>
              <a:gd name="textAreaLeft" fmla="*/ 0 w 258840"/>
              <a:gd name="textAreaRight" fmla="*/ 259200 w 258840"/>
              <a:gd name="textAreaTop" fmla="*/ 0 h 5086440"/>
              <a:gd name="textAreaBottom" fmla="*/ 5086800 h 5086440"/>
            </a:gdLst>
            <a:ahLst/>
            <a:cxnLst/>
            <a:rect l="textAreaLeft" t="textAreaTop" r="textAreaRight" b="textAreaBottom"/>
            <a:pathLst>
              <a:path w="103504" h="2029459">
                <a:moveTo>
                  <a:pt x="103060" y="0"/>
                </a:moveTo>
                <a:lnTo>
                  <a:pt x="0" y="0"/>
                </a:lnTo>
                <a:lnTo>
                  <a:pt x="0" y="2028897"/>
                </a:lnTo>
                <a:lnTo>
                  <a:pt x="103060" y="2028897"/>
                </a:lnTo>
                <a:lnTo>
                  <a:pt x="103060"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6" name="object 442"/>
          <p:cNvSpPr/>
          <p:nvPr/>
        </p:nvSpPr>
        <p:spPr>
          <a:xfrm>
            <a:off x="28340280" y="14301000"/>
            <a:ext cx="258840" cy="8249400"/>
          </a:xfrm>
          <a:custGeom>
            <a:avLst/>
            <a:gdLst>
              <a:gd name="textAreaLeft" fmla="*/ 0 w 258840"/>
              <a:gd name="textAreaRight" fmla="*/ 259200 w 258840"/>
              <a:gd name="textAreaTop" fmla="*/ 0 h 8249400"/>
              <a:gd name="textAreaBottom" fmla="*/ 8249760 h 8249400"/>
            </a:gdLst>
            <a:ahLst/>
            <a:cxnLst/>
            <a:rect l="textAreaLeft" t="textAreaTop" r="textAreaRight" b="textAreaBottom"/>
            <a:pathLst>
              <a:path w="103504" h="3291204">
                <a:moveTo>
                  <a:pt x="103064" y="0"/>
                </a:moveTo>
                <a:lnTo>
                  <a:pt x="0" y="0"/>
                </a:lnTo>
                <a:lnTo>
                  <a:pt x="0" y="3290646"/>
                </a:lnTo>
                <a:lnTo>
                  <a:pt x="103064" y="3290646"/>
                </a:lnTo>
                <a:lnTo>
                  <a:pt x="103064"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7" name="object 443"/>
          <p:cNvSpPr/>
          <p:nvPr/>
        </p:nvSpPr>
        <p:spPr>
          <a:xfrm>
            <a:off x="19393920" y="2225304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8" name="object 444"/>
          <p:cNvSpPr/>
          <p:nvPr/>
        </p:nvSpPr>
        <p:spPr>
          <a:xfrm>
            <a:off x="19393920" y="2195316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9" name="object 445"/>
          <p:cNvSpPr/>
          <p:nvPr/>
        </p:nvSpPr>
        <p:spPr>
          <a:xfrm>
            <a:off x="19393920" y="2165256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0" name="object 446"/>
          <p:cNvSpPr/>
          <p:nvPr/>
        </p:nvSpPr>
        <p:spPr>
          <a:xfrm>
            <a:off x="19393920" y="2135304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1" name="object 447"/>
          <p:cNvSpPr/>
          <p:nvPr/>
        </p:nvSpPr>
        <p:spPr>
          <a:xfrm>
            <a:off x="19393920" y="2105244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6"/>
                </a:lnTo>
                <a:lnTo>
                  <a:pt x="0" y="7134"/>
                </a:lnTo>
                <a:lnTo>
                  <a:pt x="2037" y="9191"/>
                </a:lnTo>
                <a:lnTo>
                  <a:pt x="88497" y="9191"/>
                </a:lnTo>
                <a:lnTo>
                  <a:pt x="91031" y="9191"/>
                </a:lnTo>
                <a:lnTo>
                  <a:pt x="93074" y="7134"/>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2" name="object 448"/>
          <p:cNvSpPr/>
          <p:nvPr/>
        </p:nvSpPr>
        <p:spPr>
          <a:xfrm>
            <a:off x="19393920" y="2075292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3" name="object 449"/>
          <p:cNvSpPr/>
          <p:nvPr/>
        </p:nvSpPr>
        <p:spPr>
          <a:xfrm>
            <a:off x="19393920" y="2045232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6"/>
                </a:lnTo>
                <a:lnTo>
                  <a:pt x="0" y="7134"/>
                </a:lnTo>
                <a:lnTo>
                  <a:pt x="2037" y="9191"/>
                </a:lnTo>
                <a:lnTo>
                  <a:pt x="88497" y="9191"/>
                </a:lnTo>
                <a:lnTo>
                  <a:pt x="91031" y="9191"/>
                </a:lnTo>
                <a:lnTo>
                  <a:pt x="93074" y="7134"/>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4" name="object 450"/>
          <p:cNvSpPr/>
          <p:nvPr/>
        </p:nvSpPr>
        <p:spPr>
          <a:xfrm>
            <a:off x="19393920" y="2015244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5" name="object 451"/>
          <p:cNvSpPr/>
          <p:nvPr/>
        </p:nvSpPr>
        <p:spPr>
          <a:xfrm>
            <a:off x="19393920" y="1985328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6" name="object 452"/>
          <p:cNvSpPr/>
          <p:nvPr/>
        </p:nvSpPr>
        <p:spPr>
          <a:xfrm>
            <a:off x="19393920" y="1955268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6"/>
                </a:lnTo>
                <a:lnTo>
                  <a:pt x="0" y="7130"/>
                </a:lnTo>
                <a:lnTo>
                  <a:pt x="2037" y="9186"/>
                </a:lnTo>
                <a:lnTo>
                  <a:pt x="88497" y="9186"/>
                </a:lnTo>
                <a:lnTo>
                  <a:pt x="91031" y="9186"/>
                </a:lnTo>
                <a:lnTo>
                  <a:pt x="93074" y="7130"/>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7" name="object 453"/>
          <p:cNvSpPr/>
          <p:nvPr/>
        </p:nvSpPr>
        <p:spPr>
          <a:xfrm>
            <a:off x="19393920" y="1925280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8" name="object 454"/>
          <p:cNvSpPr/>
          <p:nvPr/>
        </p:nvSpPr>
        <p:spPr>
          <a:xfrm>
            <a:off x="19393920" y="1895256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9" name="object 455"/>
          <p:cNvSpPr/>
          <p:nvPr/>
        </p:nvSpPr>
        <p:spPr>
          <a:xfrm>
            <a:off x="19393920" y="1865268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6"/>
                </a:lnTo>
                <a:lnTo>
                  <a:pt x="0" y="7134"/>
                </a:lnTo>
                <a:lnTo>
                  <a:pt x="2037" y="9191"/>
                </a:lnTo>
                <a:lnTo>
                  <a:pt x="88497" y="9191"/>
                </a:lnTo>
                <a:lnTo>
                  <a:pt x="91031" y="9191"/>
                </a:lnTo>
                <a:lnTo>
                  <a:pt x="93074" y="7134"/>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0" name="object 456"/>
          <p:cNvSpPr/>
          <p:nvPr/>
        </p:nvSpPr>
        <p:spPr>
          <a:xfrm>
            <a:off x="19393920" y="1835244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1" name="object 457"/>
          <p:cNvSpPr/>
          <p:nvPr/>
        </p:nvSpPr>
        <p:spPr>
          <a:xfrm>
            <a:off x="19393920" y="1805256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2" name="object 458"/>
          <p:cNvSpPr/>
          <p:nvPr/>
        </p:nvSpPr>
        <p:spPr>
          <a:xfrm>
            <a:off x="19393920" y="1775196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3" name="object 459"/>
          <p:cNvSpPr/>
          <p:nvPr/>
        </p:nvSpPr>
        <p:spPr>
          <a:xfrm>
            <a:off x="19393920" y="1745244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4" name="object 460"/>
          <p:cNvSpPr/>
          <p:nvPr/>
        </p:nvSpPr>
        <p:spPr>
          <a:xfrm>
            <a:off x="19393920" y="1715184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5" name="object 461"/>
          <p:cNvSpPr/>
          <p:nvPr/>
        </p:nvSpPr>
        <p:spPr>
          <a:xfrm>
            <a:off x="19393920" y="1685232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6"/>
                </a:lnTo>
                <a:lnTo>
                  <a:pt x="0" y="7134"/>
                </a:lnTo>
                <a:lnTo>
                  <a:pt x="2037" y="9191"/>
                </a:lnTo>
                <a:lnTo>
                  <a:pt x="88497" y="9191"/>
                </a:lnTo>
                <a:lnTo>
                  <a:pt x="91031" y="9191"/>
                </a:lnTo>
                <a:lnTo>
                  <a:pt x="93074" y="7134"/>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6" name="object 462"/>
          <p:cNvSpPr/>
          <p:nvPr/>
        </p:nvSpPr>
        <p:spPr>
          <a:xfrm>
            <a:off x="19393920" y="1655172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7" name="object 463"/>
          <p:cNvSpPr/>
          <p:nvPr/>
        </p:nvSpPr>
        <p:spPr>
          <a:xfrm>
            <a:off x="19393920" y="1625184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6"/>
                </a:lnTo>
                <a:lnTo>
                  <a:pt x="0" y="7134"/>
                </a:lnTo>
                <a:lnTo>
                  <a:pt x="2037" y="9191"/>
                </a:lnTo>
                <a:lnTo>
                  <a:pt x="88497" y="9191"/>
                </a:lnTo>
                <a:lnTo>
                  <a:pt x="91031" y="9191"/>
                </a:lnTo>
                <a:lnTo>
                  <a:pt x="93074" y="7134"/>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8" name="object 464"/>
          <p:cNvSpPr/>
          <p:nvPr/>
        </p:nvSpPr>
        <p:spPr>
          <a:xfrm>
            <a:off x="19393920" y="1595268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9" name="object 465"/>
          <p:cNvSpPr/>
          <p:nvPr/>
        </p:nvSpPr>
        <p:spPr>
          <a:xfrm>
            <a:off x="19393920" y="1565208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0" name="object 466"/>
          <p:cNvSpPr/>
          <p:nvPr/>
        </p:nvSpPr>
        <p:spPr>
          <a:xfrm>
            <a:off x="19393920" y="15352200"/>
            <a:ext cx="232920" cy="22680"/>
          </a:xfrm>
          <a:custGeom>
            <a:avLst/>
            <a:gdLst>
              <a:gd name="textAreaLeft" fmla="*/ 0 w 232920"/>
              <a:gd name="textAreaRight" fmla="*/ 233280 w 232920"/>
              <a:gd name="textAreaTop" fmla="*/ 0 h 22680"/>
              <a:gd name="textAreaBottom" fmla="*/ 23040 h 2268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1" name="object 467"/>
          <p:cNvSpPr/>
          <p:nvPr/>
        </p:nvSpPr>
        <p:spPr>
          <a:xfrm>
            <a:off x="19393920" y="1505196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2" name="object 468"/>
          <p:cNvSpPr/>
          <p:nvPr/>
        </p:nvSpPr>
        <p:spPr>
          <a:xfrm>
            <a:off x="19393920" y="1475208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3" name="object 469"/>
          <p:cNvSpPr/>
          <p:nvPr/>
        </p:nvSpPr>
        <p:spPr>
          <a:xfrm>
            <a:off x="19393920" y="1445184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6"/>
                </a:lnTo>
                <a:lnTo>
                  <a:pt x="0" y="7134"/>
                </a:lnTo>
                <a:lnTo>
                  <a:pt x="2037" y="9191"/>
                </a:lnTo>
                <a:lnTo>
                  <a:pt x="88497" y="9191"/>
                </a:lnTo>
                <a:lnTo>
                  <a:pt x="91031" y="9191"/>
                </a:lnTo>
                <a:lnTo>
                  <a:pt x="93074" y="7134"/>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4" name="object 470"/>
          <p:cNvSpPr/>
          <p:nvPr/>
        </p:nvSpPr>
        <p:spPr>
          <a:xfrm>
            <a:off x="19393920" y="1415196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5" name="object 471"/>
          <p:cNvSpPr/>
          <p:nvPr/>
        </p:nvSpPr>
        <p:spPr>
          <a:xfrm>
            <a:off x="19393920" y="1385136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6"/>
                </a:lnTo>
                <a:lnTo>
                  <a:pt x="0" y="7134"/>
                </a:lnTo>
                <a:lnTo>
                  <a:pt x="2037" y="9191"/>
                </a:lnTo>
                <a:lnTo>
                  <a:pt x="88497" y="9191"/>
                </a:lnTo>
                <a:lnTo>
                  <a:pt x="91031" y="9191"/>
                </a:lnTo>
                <a:lnTo>
                  <a:pt x="93074" y="7134"/>
                </a:lnTo>
                <a:lnTo>
                  <a:pt x="93074" y="2056"/>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6" name="object 472"/>
          <p:cNvSpPr/>
          <p:nvPr/>
        </p:nvSpPr>
        <p:spPr>
          <a:xfrm>
            <a:off x="19393920" y="13551840"/>
            <a:ext cx="232920" cy="22320"/>
          </a:xfrm>
          <a:custGeom>
            <a:avLst/>
            <a:gdLst>
              <a:gd name="textAreaLeft" fmla="*/ 0 w 232920"/>
              <a:gd name="textAreaRight" fmla="*/ 233280 w 232920"/>
              <a:gd name="textAreaTop" fmla="*/ 0 h 22320"/>
              <a:gd name="textAreaBottom" fmla="*/ 22680 h 22320"/>
            </a:gdLst>
            <a:ahLst/>
            <a:cxnLst/>
            <a:rect l="textAreaLeft" t="textAreaTop" r="textAreaRight" b="textAreaBottom"/>
            <a:pathLst>
              <a:path w="93345" h="9525">
                <a:moveTo>
                  <a:pt x="91031" y="0"/>
                </a:moveTo>
                <a:lnTo>
                  <a:pt x="2037" y="0"/>
                </a:lnTo>
                <a:lnTo>
                  <a:pt x="0" y="2052"/>
                </a:lnTo>
                <a:lnTo>
                  <a:pt x="0" y="7130"/>
                </a:lnTo>
                <a:lnTo>
                  <a:pt x="2037" y="9186"/>
                </a:lnTo>
                <a:lnTo>
                  <a:pt x="88497" y="9186"/>
                </a:lnTo>
                <a:lnTo>
                  <a:pt x="91031" y="9186"/>
                </a:lnTo>
                <a:lnTo>
                  <a:pt x="93074" y="7130"/>
                </a:lnTo>
                <a:lnTo>
                  <a:pt x="93074" y="2052"/>
                </a:lnTo>
                <a:lnTo>
                  <a:pt x="91031"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7" name="object 473"/>
          <p:cNvSpPr/>
          <p:nvPr/>
        </p:nvSpPr>
        <p:spPr>
          <a:xfrm>
            <a:off x="19041480" y="12798360"/>
            <a:ext cx="10226520" cy="10231560"/>
          </a:xfrm>
          <a:custGeom>
            <a:avLst/>
            <a:gdLst>
              <a:gd name="textAreaLeft" fmla="*/ 0 w 10226520"/>
              <a:gd name="textAreaRight" fmla="*/ 10226880 w 10226520"/>
              <a:gd name="textAreaTop" fmla="*/ 0 h 10231560"/>
              <a:gd name="textAreaBottom" fmla="*/ 10231920 h 10231560"/>
            </a:gdLst>
            <a:ahLst/>
            <a:cxnLst/>
            <a:rect l="textAreaLeft" t="textAreaTop" r="textAreaRight" b="textAreaBottom"/>
            <a:pathLst>
              <a:path w="4080509" h="4081779">
                <a:moveTo>
                  <a:pt x="4080345" y="3887762"/>
                </a:moveTo>
                <a:lnTo>
                  <a:pt x="4079456" y="3885412"/>
                </a:lnTo>
                <a:lnTo>
                  <a:pt x="4077678" y="3883609"/>
                </a:lnTo>
                <a:lnTo>
                  <a:pt x="4014787" y="3820769"/>
                </a:lnTo>
                <a:lnTo>
                  <a:pt x="4008983" y="3820769"/>
                </a:lnTo>
                <a:lnTo>
                  <a:pt x="4001833" y="3827907"/>
                </a:lnTo>
                <a:lnTo>
                  <a:pt x="4001833" y="3833685"/>
                </a:lnTo>
                <a:lnTo>
                  <a:pt x="4049052" y="3880955"/>
                </a:lnTo>
                <a:lnTo>
                  <a:pt x="196532" y="3880955"/>
                </a:lnTo>
                <a:lnTo>
                  <a:pt x="196532" y="190195"/>
                </a:lnTo>
                <a:lnTo>
                  <a:pt x="229323" y="190195"/>
                </a:lnTo>
                <a:lnTo>
                  <a:pt x="231851" y="190195"/>
                </a:lnTo>
                <a:lnTo>
                  <a:pt x="233895" y="188150"/>
                </a:lnTo>
                <a:lnTo>
                  <a:pt x="233895" y="183070"/>
                </a:lnTo>
                <a:lnTo>
                  <a:pt x="231851" y="181013"/>
                </a:lnTo>
                <a:lnTo>
                  <a:pt x="196532" y="181013"/>
                </a:lnTo>
                <a:lnTo>
                  <a:pt x="196532" y="32156"/>
                </a:lnTo>
                <a:lnTo>
                  <a:pt x="241973" y="77597"/>
                </a:lnTo>
                <a:lnTo>
                  <a:pt x="244322" y="78486"/>
                </a:lnTo>
                <a:lnTo>
                  <a:pt x="249021" y="78486"/>
                </a:lnTo>
                <a:lnTo>
                  <a:pt x="251358" y="77597"/>
                </a:lnTo>
                <a:lnTo>
                  <a:pt x="256730" y="72224"/>
                </a:lnTo>
                <a:lnTo>
                  <a:pt x="256730" y="66433"/>
                </a:lnTo>
                <a:lnTo>
                  <a:pt x="253149" y="62839"/>
                </a:lnTo>
                <a:lnTo>
                  <a:pt x="190271" y="0"/>
                </a:lnTo>
                <a:lnTo>
                  <a:pt x="184454" y="0"/>
                </a:lnTo>
                <a:lnTo>
                  <a:pt x="117995" y="66433"/>
                </a:lnTo>
                <a:lnTo>
                  <a:pt x="117995" y="72224"/>
                </a:lnTo>
                <a:lnTo>
                  <a:pt x="123367" y="77597"/>
                </a:lnTo>
                <a:lnTo>
                  <a:pt x="125704" y="78486"/>
                </a:lnTo>
                <a:lnTo>
                  <a:pt x="130390" y="78486"/>
                </a:lnTo>
                <a:lnTo>
                  <a:pt x="132740" y="77597"/>
                </a:lnTo>
                <a:lnTo>
                  <a:pt x="178193" y="32156"/>
                </a:lnTo>
                <a:lnTo>
                  <a:pt x="178193" y="181013"/>
                </a:lnTo>
                <a:lnTo>
                  <a:pt x="142862" y="181013"/>
                </a:lnTo>
                <a:lnTo>
                  <a:pt x="140817" y="183070"/>
                </a:lnTo>
                <a:lnTo>
                  <a:pt x="140817" y="188150"/>
                </a:lnTo>
                <a:lnTo>
                  <a:pt x="142862" y="190195"/>
                </a:lnTo>
                <a:lnTo>
                  <a:pt x="178193" y="190195"/>
                </a:lnTo>
                <a:lnTo>
                  <a:pt x="178193" y="3880955"/>
                </a:lnTo>
                <a:lnTo>
                  <a:pt x="4114" y="3880955"/>
                </a:lnTo>
                <a:lnTo>
                  <a:pt x="0" y="3885031"/>
                </a:lnTo>
                <a:lnTo>
                  <a:pt x="0" y="3895179"/>
                </a:lnTo>
                <a:lnTo>
                  <a:pt x="4114" y="3899255"/>
                </a:lnTo>
                <a:lnTo>
                  <a:pt x="178193" y="3899255"/>
                </a:lnTo>
                <a:lnTo>
                  <a:pt x="178193" y="4077119"/>
                </a:lnTo>
                <a:lnTo>
                  <a:pt x="182295" y="4081208"/>
                </a:lnTo>
                <a:lnTo>
                  <a:pt x="192417" y="4081208"/>
                </a:lnTo>
                <a:lnTo>
                  <a:pt x="196532" y="4077119"/>
                </a:lnTo>
                <a:lnTo>
                  <a:pt x="196532" y="3899255"/>
                </a:lnTo>
                <a:lnTo>
                  <a:pt x="4049052" y="3899255"/>
                </a:lnTo>
                <a:lnTo>
                  <a:pt x="4001833" y="3946525"/>
                </a:lnTo>
                <a:lnTo>
                  <a:pt x="4001833" y="3952303"/>
                </a:lnTo>
                <a:lnTo>
                  <a:pt x="4007205" y="3957675"/>
                </a:lnTo>
                <a:lnTo>
                  <a:pt x="4009542" y="3958577"/>
                </a:lnTo>
                <a:lnTo>
                  <a:pt x="4014241" y="3958577"/>
                </a:lnTo>
                <a:lnTo>
                  <a:pt x="4016578" y="3957675"/>
                </a:lnTo>
                <a:lnTo>
                  <a:pt x="4079456" y="3894798"/>
                </a:lnTo>
                <a:lnTo>
                  <a:pt x="4080345" y="3892448"/>
                </a:lnTo>
                <a:lnTo>
                  <a:pt x="4080345" y="3887762"/>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 name="正方形/長方形 1">
            <a:extLst>
              <a:ext uri="{FF2B5EF4-FFF2-40B4-BE49-F238E27FC236}">
                <a16:creationId xmlns:a16="http://schemas.microsoft.com/office/drawing/2014/main" id="{3738BF6A-8D28-7B9B-653F-F48173ACF27F}"/>
              </a:ext>
            </a:extLst>
          </p:cNvPr>
          <p:cNvSpPr/>
          <p:nvPr/>
        </p:nvSpPr>
        <p:spPr>
          <a:xfrm>
            <a:off x="2363400" y="2661042"/>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7200" b="0" strike="noStrike" spc="-1" dirty="0">
                <a:solidFill>
                  <a:srgbClr val="000000"/>
                </a:solidFill>
                <a:latin typeface="Arial"/>
              </a:rPr>
              <a:t>NO.</a:t>
            </a:r>
          </a:p>
        </p:txBody>
      </p:sp>
      <p:sp>
        <p:nvSpPr>
          <p:cNvPr id="3" name="正方形/長方形 2">
            <a:extLst>
              <a:ext uri="{FF2B5EF4-FFF2-40B4-BE49-F238E27FC236}">
                <a16:creationId xmlns:a16="http://schemas.microsoft.com/office/drawing/2014/main" id="{06A94BC4-D490-C415-793E-E7FFE7000177}"/>
              </a:ext>
            </a:extLst>
          </p:cNvPr>
          <p:cNvSpPr/>
          <p:nvPr/>
        </p:nvSpPr>
        <p:spPr>
          <a:xfrm>
            <a:off x="8301690" y="1016550"/>
            <a:ext cx="20269800"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7200" b="0" strike="noStrike" spc="-1">
                <a:solidFill>
                  <a:schemeClr val="bg1"/>
                </a:solidFill>
                <a:latin typeface="Arial"/>
              </a:rPr>
              <a:t>〇〇〇〇〇〇〇〇〇〇〇〇〇〇〇〇症例について</a:t>
            </a:r>
            <a:endParaRPr lang="en-US" sz="7200" b="0" strike="noStrike" spc="-1" dirty="0">
              <a:solidFill>
                <a:schemeClr val="bg1"/>
              </a:solidFill>
              <a:latin typeface="Arial"/>
            </a:endParaRPr>
          </a:p>
          <a:p>
            <a:pPr>
              <a:lnSpc>
                <a:spcPct val="100000"/>
              </a:lnSpc>
            </a:pPr>
            <a:r>
              <a:rPr lang="ja-JP" sz="6000" b="0" strike="noStrike" spc="-1">
                <a:solidFill>
                  <a:schemeClr val="bg1"/>
                </a:solidFill>
                <a:latin typeface="Arial"/>
              </a:rPr>
              <a:t>（〇〇身体所見等から考える〇〇〇〇の診断に向けて）</a:t>
            </a:r>
            <a:endParaRPr lang="en-US" sz="6000" b="0" strike="noStrike" spc="-1" dirty="0">
              <a:solidFill>
                <a:schemeClr val="bg1"/>
              </a:solidFill>
              <a:latin typeface="Arial"/>
            </a:endParaRPr>
          </a:p>
        </p:txBody>
      </p:sp>
      <p:sp>
        <p:nvSpPr>
          <p:cNvPr id="4" name="正方形/長方形 3">
            <a:extLst>
              <a:ext uri="{FF2B5EF4-FFF2-40B4-BE49-F238E27FC236}">
                <a16:creationId xmlns:a16="http://schemas.microsoft.com/office/drawing/2014/main" id="{DA650D08-10C2-0784-EA0D-D3BC9082D08B}"/>
              </a:ext>
            </a:extLst>
          </p:cNvPr>
          <p:cNvSpPr/>
          <p:nvPr/>
        </p:nvSpPr>
        <p:spPr>
          <a:xfrm>
            <a:off x="9453690" y="4338912"/>
            <a:ext cx="1767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〇〇〇〇〇〇〇〇病院〇〇〇内科・〇〇〇〇〇センター</a:t>
            </a:r>
            <a:endParaRPr lang="en-US" sz="5400" b="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85CA20D0-EF3A-BA9F-34C8-84DC6E90B069}"/>
              </a:ext>
            </a:extLst>
          </p:cNvPr>
          <p:cNvSpPr/>
          <p:nvPr/>
        </p:nvSpPr>
        <p:spPr>
          <a:xfrm>
            <a:off x="23061690" y="5454912"/>
            <a:ext cx="435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名前　太郎</a:t>
            </a:r>
            <a:endParaRPr lang="en-US" sz="5400" b="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0F6D175D-3A28-BA91-FA18-6C036E1119FB}"/>
              </a:ext>
            </a:extLst>
          </p:cNvPr>
          <p:cNvSpPr txBox="1"/>
          <p:nvPr/>
        </p:nvSpPr>
        <p:spPr>
          <a:xfrm>
            <a:off x="286842" y="7820448"/>
            <a:ext cx="29551474" cy="3391865"/>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B82D12F2-5D1D-D2DC-07EC-04ACE6F1CFD1}"/>
              </a:ext>
            </a:extLst>
          </p:cNvPr>
          <p:cNvSpPr txBox="1"/>
          <p:nvPr/>
        </p:nvSpPr>
        <p:spPr>
          <a:xfrm>
            <a:off x="286842" y="34241796"/>
            <a:ext cx="29551474" cy="3391865"/>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11A9B019-3858-B976-9F0F-1F5D9BC6E6AA}"/>
              </a:ext>
            </a:extLst>
          </p:cNvPr>
          <p:cNvSpPr txBox="1"/>
          <p:nvPr/>
        </p:nvSpPr>
        <p:spPr>
          <a:xfrm>
            <a:off x="286842" y="47332155"/>
            <a:ext cx="29551474" cy="3093406"/>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6" name="テキスト ボックス 5">
            <a:extLst>
              <a:ext uri="{FF2B5EF4-FFF2-40B4-BE49-F238E27FC236}">
                <a16:creationId xmlns:a16="http://schemas.microsoft.com/office/drawing/2014/main" id="{50E88CBF-C10E-904D-3011-5BB9BBFFC210}"/>
              </a:ext>
            </a:extLst>
          </p:cNvPr>
          <p:cNvSpPr txBox="1"/>
          <p:nvPr/>
        </p:nvSpPr>
        <p:spPr>
          <a:xfrm>
            <a:off x="286842" y="12729332"/>
            <a:ext cx="18973518" cy="1033298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7" name="テキスト ボックス 6">
            <a:extLst>
              <a:ext uri="{FF2B5EF4-FFF2-40B4-BE49-F238E27FC236}">
                <a16:creationId xmlns:a16="http://schemas.microsoft.com/office/drawing/2014/main" id="{56BDE44A-7FDB-FCA8-F822-AA4874A0B805}"/>
              </a:ext>
            </a:extLst>
          </p:cNvPr>
          <p:cNvSpPr txBox="1"/>
          <p:nvPr/>
        </p:nvSpPr>
        <p:spPr>
          <a:xfrm>
            <a:off x="286842" y="23220869"/>
            <a:ext cx="29551474" cy="1899931"/>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38E32794-5CC5-210C-BCD7-650902EB12FA}"/>
              </a:ext>
            </a:extLst>
          </p:cNvPr>
          <p:cNvSpPr txBox="1"/>
          <p:nvPr/>
        </p:nvSpPr>
        <p:spPr>
          <a:xfrm>
            <a:off x="18631440" y="38910048"/>
            <a:ext cx="11206876" cy="686719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2" name="正方形/長方形 11">
            <a:extLst>
              <a:ext uri="{FF2B5EF4-FFF2-40B4-BE49-F238E27FC236}">
                <a16:creationId xmlns:a16="http://schemas.microsoft.com/office/drawing/2014/main" id="{BAB0B3DF-2659-A615-911C-CFA2363FCD41}"/>
              </a:ext>
            </a:extLst>
          </p:cNvPr>
          <p:cNvSpPr/>
          <p:nvPr/>
        </p:nvSpPr>
        <p:spPr>
          <a:xfrm>
            <a:off x="14130144" y="6717694"/>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背景</a:t>
            </a:r>
            <a:endParaRPr lang="en-US" sz="5000" b="0" strike="noStrike" spc="-1" dirty="0">
              <a:solidFill>
                <a:schemeClr val="bg1"/>
              </a:solidFill>
              <a:latin typeface="Arial"/>
            </a:endParaRPr>
          </a:p>
        </p:txBody>
      </p:sp>
      <p:sp>
        <p:nvSpPr>
          <p:cNvPr id="13" name="正方形/長方形 12">
            <a:extLst>
              <a:ext uri="{FF2B5EF4-FFF2-40B4-BE49-F238E27FC236}">
                <a16:creationId xmlns:a16="http://schemas.microsoft.com/office/drawing/2014/main" id="{06479EA0-6C9B-ABCA-10DE-706F41079E8D}"/>
              </a:ext>
            </a:extLst>
          </p:cNvPr>
          <p:cNvSpPr/>
          <p:nvPr/>
        </p:nvSpPr>
        <p:spPr>
          <a:xfrm>
            <a:off x="14130144" y="11434072"/>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症例</a:t>
            </a:r>
            <a:endParaRPr lang="en-US" sz="5000" b="0" strike="noStrike" spc="-1" dirty="0">
              <a:solidFill>
                <a:schemeClr val="bg1"/>
              </a:solidFill>
              <a:latin typeface="Arial"/>
            </a:endParaRPr>
          </a:p>
        </p:txBody>
      </p:sp>
      <p:sp>
        <p:nvSpPr>
          <p:cNvPr id="14" name="正方形/長方形 13">
            <a:extLst>
              <a:ext uri="{FF2B5EF4-FFF2-40B4-BE49-F238E27FC236}">
                <a16:creationId xmlns:a16="http://schemas.microsoft.com/office/drawing/2014/main" id="{B963135E-1BE6-4417-0B80-98EB3F884C69}"/>
              </a:ext>
            </a:extLst>
          </p:cNvPr>
          <p:cNvSpPr/>
          <p:nvPr/>
        </p:nvSpPr>
        <p:spPr>
          <a:xfrm>
            <a:off x="14130144" y="33187167"/>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経過</a:t>
            </a:r>
            <a:endParaRPr lang="en-US" sz="5000" b="0" strike="noStrike" spc="-1" dirty="0">
              <a:solidFill>
                <a:schemeClr val="bg1"/>
              </a:solidFill>
              <a:latin typeface="Arial"/>
            </a:endParaRPr>
          </a:p>
        </p:txBody>
      </p:sp>
      <p:sp>
        <p:nvSpPr>
          <p:cNvPr id="15" name="正方形/長方形 14">
            <a:extLst>
              <a:ext uri="{FF2B5EF4-FFF2-40B4-BE49-F238E27FC236}">
                <a16:creationId xmlns:a16="http://schemas.microsoft.com/office/drawing/2014/main" id="{B1DC95A7-9E14-8A01-E605-84A87C9DDE98}"/>
              </a:ext>
            </a:extLst>
          </p:cNvPr>
          <p:cNvSpPr/>
          <p:nvPr/>
        </p:nvSpPr>
        <p:spPr>
          <a:xfrm>
            <a:off x="14130144" y="37807293"/>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結果</a:t>
            </a:r>
            <a:endParaRPr lang="en-US" sz="5000" b="0" strike="noStrike" spc="-1" dirty="0">
              <a:solidFill>
                <a:schemeClr val="bg1"/>
              </a:solidFill>
              <a:latin typeface="Arial"/>
            </a:endParaRPr>
          </a:p>
        </p:txBody>
      </p:sp>
      <p:sp>
        <p:nvSpPr>
          <p:cNvPr id="16" name="正方形/長方形 15">
            <a:extLst>
              <a:ext uri="{FF2B5EF4-FFF2-40B4-BE49-F238E27FC236}">
                <a16:creationId xmlns:a16="http://schemas.microsoft.com/office/drawing/2014/main" id="{BDD441C6-006A-732E-B4B5-9203AD430A01}"/>
              </a:ext>
            </a:extLst>
          </p:cNvPr>
          <p:cNvSpPr/>
          <p:nvPr/>
        </p:nvSpPr>
        <p:spPr>
          <a:xfrm>
            <a:off x="14130144" y="46277524"/>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考察</a:t>
            </a:r>
            <a:endParaRPr lang="en-US" sz="5000" b="0" strike="noStrike" spc="-1" dirty="0">
              <a:solidFill>
                <a:schemeClr val="bg1"/>
              </a:solidFill>
              <a:latin typeface="Arial"/>
            </a:endParaRPr>
          </a:p>
        </p:txBody>
      </p:sp>
      <p:grpSp>
        <p:nvGrpSpPr>
          <p:cNvPr id="18" name="グループ化 17">
            <a:extLst>
              <a:ext uri="{FF2B5EF4-FFF2-40B4-BE49-F238E27FC236}">
                <a16:creationId xmlns:a16="http://schemas.microsoft.com/office/drawing/2014/main" id="{C2F176CB-B00F-5C9B-EA55-415C30FFDFA8}"/>
              </a:ext>
            </a:extLst>
          </p:cNvPr>
          <p:cNvGrpSpPr/>
          <p:nvPr/>
        </p:nvGrpSpPr>
        <p:grpSpPr>
          <a:xfrm>
            <a:off x="31685023" y="12320020"/>
            <a:ext cx="19010113" cy="18464376"/>
            <a:chOff x="26643135" y="12320020"/>
            <a:chExt cx="19010113" cy="18464376"/>
          </a:xfrm>
        </p:grpSpPr>
        <p:sp>
          <p:nvSpPr>
            <p:cNvPr id="19" name="テキスト ボックス 18">
              <a:extLst>
                <a:ext uri="{FF2B5EF4-FFF2-40B4-BE49-F238E27FC236}">
                  <a16:creationId xmlns:a16="http://schemas.microsoft.com/office/drawing/2014/main" id="{6A801683-0117-09B7-05B3-9566AEC6884A}"/>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a:latin typeface="ＭＳ ゴシック" pitchFamily="49" charset="-128"/>
                  <a:ea typeface="ＭＳ ゴシック" pitchFamily="49" charset="-128"/>
                </a:rPr>
                <a:t>90×150cm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20" name="テキスト ボックス 19">
              <a:extLst>
                <a:ext uri="{FF2B5EF4-FFF2-40B4-BE49-F238E27FC236}">
                  <a16:creationId xmlns:a16="http://schemas.microsoft.com/office/drawing/2014/main" id="{E26D9A5F-D590-547A-36CC-E6A41DC6B904}"/>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84cm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1" name="テキスト ボックス 20">
              <a:extLst>
                <a:ext uri="{FF2B5EF4-FFF2-40B4-BE49-F238E27FC236}">
                  <a16:creationId xmlns:a16="http://schemas.microsoft.com/office/drawing/2014/main" id="{392CFF15-5B52-BC1B-4159-715B79BB65E5}"/>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ja-JP" altLang="en-US" sz="6500">
                  <a:latin typeface="ＭＳ ゴシック" pitchFamily="49" charset="-128"/>
                  <a:ea typeface="ＭＳ ゴシック" pitchFamily="49" charset="-128"/>
                </a:rPr>
                <a:t>、</a:t>
              </a:r>
              <a:r>
                <a:rPr lang="en-US" altLang="ja-JP" sz="6500">
                  <a:latin typeface="ＭＳ ゴシック" pitchFamily="49" charset="-128"/>
                  <a:ea typeface="ＭＳ ゴシック" pitchFamily="49" charset="-128"/>
                </a:rPr>
                <a:t>90×150cm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22" name="正方形/長方形 21">
            <a:extLst>
              <a:ext uri="{FF2B5EF4-FFF2-40B4-BE49-F238E27FC236}">
                <a16:creationId xmlns:a16="http://schemas.microsoft.com/office/drawing/2014/main" id="{40F18A9C-B6E3-91BD-8F15-7FB6EB1759A0}"/>
              </a:ext>
            </a:extLst>
          </p:cNvPr>
          <p:cNvSpPr/>
          <p:nvPr/>
        </p:nvSpPr>
        <p:spPr>
          <a:xfrm>
            <a:off x="31685023" y="32619974"/>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TotalTime>
  <Words>1142</Words>
  <Application>Microsoft Macintosh PowerPoint</Application>
  <PresentationFormat>ユーザー設定</PresentationFormat>
  <Paragraphs>185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900x1500_ver2</dc:title>
  <dc:subject/>
  <dc:creator>窪 啓嗣</dc:creator>
  <dc:description/>
  <cp:lastModifiedBy>tokyo</cp:lastModifiedBy>
  <cp:revision>5</cp:revision>
  <dcterms:created xsi:type="dcterms:W3CDTF">2024-08-29T06:17:58Z</dcterms:created>
  <dcterms:modified xsi:type="dcterms:W3CDTF">2024-09-06T02:42:34Z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