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30240288" cy="50399950"/>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81"/>
    <p:restoredTop sz="94708"/>
  </p:normalViewPr>
  <p:slideViewPr>
    <p:cSldViewPr snapToGrid="0">
      <p:cViewPr varScale="1">
        <p:scale>
          <a:sx n="27" d="100"/>
          <a:sy n="27" d="100"/>
        </p:scale>
        <p:origin x="7080"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984F13F5-5172-4E51-866A-8A823C1E4348}"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FD60E152-14DC-455A-B9B8-B200B38E8A0B}"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5B64EC7C-858A-4A0B-B561-AA13FFC8C4B3}"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1486AF7F-2533-4DBA-A03A-72DBC7F445C6}"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512000" y="11793600"/>
            <a:ext cx="27215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3ECC6A0E-2BD4-4071-98E8-CC7D8A5A3F11}"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2268360" y="15624000"/>
            <a:ext cx="25703280" cy="84168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A67E414A-9F87-4481-B80F-46D89F4BEB55}"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512000" y="11793600"/>
            <a:ext cx="27215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512000" y="2016000"/>
            <a:ext cx="2721528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512000" y="11591640"/>
            <a:ext cx="27215280" cy="3326328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CFC88B45-A9A3-464C-9596-C11DABD356CD}"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512000" y="2016000"/>
            <a:ext cx="2721528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512000" y="11591640"/>
            <a:ext cx="1315404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5573600" y="11591640"/>
            <a:ext cx="1315404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EC6622B8-5E4C-4CED-9370-F98EA9BFB683}"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512000" y="2016000"/>
            <a:ext cx="2721528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8D6D8B35-1865-42A9-8B2D-AAB1F46AEFCA}"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512000" y="11793600"/>
            <a:ext cx="27215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10281600" y="46872000"/>
            <a:ext cx="96753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512000" y="46872000"/>
            <a:ext cx="69541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21772440" y="46872000"/>
            <a:ext cx="69541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1DE584AC-4679-4F21-A0D4-FED25BD9E373}"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512000" y="2010960"/>
            <a:ext cx="27215640" cy="841644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512000" y="11793600"/>
            <a:ext cx="27215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jpe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6" name="object 2"/>
          <p:cNvSpPr/>
          <p:nvPr/>
        </p:nvSpPr>
        <p:spPr>
          <a:xfrm>
            <a:off x="15116040" y="12860280"/>
            <a:ext cx="1080" cy="5052960"/>
          </a:xfrm>
          <a:custGeom>
            <a:avLst/>
            <a:gdLst>
              <a:gd name="textAreaLeft" fmla="*/ 0 w 1080"/>
              <a:gd name="textAreaRight" fmla="*/ 1440 w 1080"/>
              <a:gd name="textAreaTop" fmla="*/ 0 h 5052960"/>
              <a:gd name="textAreaBottom" fmla="*/ 5053320 h 5052960"/>
            </a:gdLst>
            <a:ahLst/>
            <a:cxnLst/>
            <a:rect l="textAreaLeft" t="textAreaTop" r="textAreaRight" b="textAreaBottom"/>
            <a:pathLst>
              <a:path h="2016125">
                <a:moveTo>
                  <a:pt x="0" y="0"/>
                </a:moveTo>
                <a:lnTo>
                  <a:pt x="0" y="2015889"/>
                </a:lnTo>
              </a:path>
            </a:pathLst>
          </a:custGeom>
          <a:noFill/>
          <a:ln w="13404">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 name="object 3"/>
          <p:cNvSpPr/>
          <p:nvPr/>
        </p:nvSpPr>
        <p:spPr>
          <a:xfrm>
            <a:off x="0" y="0"/>
            <a:ext cx="6718680" cy="6720120"/>
          </a:xfrm>
          <a:custGeom>
            <a:avLst/>
            <a:gdLst>
              <a:gd name="textAreaLeft" fmla="*/ 0 w 6718680"/>
              <a:gd name="textAreaRight" fmla="*/ 6719040 w 6718680"/>
              <a:gd name="textAreaTop" fmla="*/ 0 h 6720120"/>
              <a:gd name="textAreaBottom" fmla="*/ 6720480 h 6720120"/>
            </a:gdLst>
            <a:ahLst/>
            <a:cxnLst/>
            <a:rect l="textAreaLeft" t="textAreaTop" r="textAreaRight" b="textAreaBottom"/>
            <a:pathLst>
              <a:path w="2680970" h="2680970">
                <a:moveTo>
                  <a:pt x="2680544" y="0"/>
                </a:moveTo>
                <a:lnTo>
                  <a:pt x="0" y="0"/>
                </a:lnTo>
                <a:lnTo>
                  <a:pt x="0" y="2680540"/>
                </a:lnTo>
                <a:lnTo>
                  <a:pt x="2680544" y="2680540"/>
                </a:lnTo>
                <a:lnTo>
                  <a:pt x="2680544" y="0"/>
                </a:lnTo>
                <a:close/>
              </a:path>
            </a:pathLst>
          </a:custGeom>
          <a:solidFill>
            <a:srgbClr val="F8F8F8"/>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38" name="object 4"/>
          <p:cNvGrpSpPr/>
          <p:nvPr/>
        </p:nvGrpSpPr>
        <p:grpSpPr>
          <a:xfrm>
            <a:off x="0" y="6719760"/>
            <a:ext cx="30231720" cy="992880"/>
            <a:chOff x="0" y="6719760"/>
            <a:chExt cx="30231720" cy="992880"/>
          </a:xfrm>
        </p:grpSpPr>
        <p:sp>
          <p:nvSpPr>
            <p:cNvPr id="39" name="object 5"/>
            <p:cNvSpPr/>
            <p:nvPr/>
          </p:nvSpPr>
          <p:spPr>
            <a:xfrm>
              <a:off x="15116400" y="6719760"/>
              <a:ext cx="15115320" cy="992880"/>
            </a:xfrm>
            <a:custGeom>
              <a:avLst/>
              <a:gdLst>
                <a:gd name="textAreaLeft" fmla="*/ 0 w 15115320"/>
                <a:gd name="textAreaRight" fmla="*/ 15115680 w 15115320"/>
                <a:gd name="textAreaTop" fmla="*/ 0 h 992880"/>
                <a:gd name="textAreaBottom" fmla="*/ 993240 h 992880"/>
              </a:gdLst>
              <a:ahLst/>
              <a:cxnLst/>
              <a:rect l="textAreaLeft" t="textAreaTop" r="textAreaRight" b="textAreaBottom"/>
              <a:pathLst>
                <a:path w="6031230" h="396239">
                  <a:moveTo>
                    <a:pt x="6031225" y="0"/>
                  </a:moveTo>
                  <a:lnTo>
                    <a:pt x="0" y="0"/>
                  </a:lnTo>
                  <a:lnTo>
                    <a:pt x="0" y="396226"/>
                  </a:lnTo>
                  <a:lnTo>
                    <a:pt x="6031225" y="396226"/>
                  </a:lnTo>
                  <a:lnTo>
                    <a:pt x="6031225"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 name="object 6"/>
            <p:cNvSpPr/>
            <p:nvPr/>
          </p:nvSpPr>
          <p:spPr>
            <a:xfrm>
              <a:off x="0" y="6719760"/>
              <a:ext cx="15115320" cy="992880"/>
            </a:xfrm>
            <a:custGeom>
              <a:avLst/>
              <a:gdLst>
                <a:gd name="textAreaLeft" fmla="*/ 0 w 15115320"/>
                <a:gd name="textAreaRight" fmla="*/ 15115680 w 15115320"/>
                <a:gd name="textAreaTop" fmla="*/ 0 h 992880"/>
                <a:gd name="textAreaBottom" fmla="*/ 993240 h 992880"/>
              </a:gdLst>
              <a:ahLst/>
              <a:cxnLst/>
              <a:rect l="textAreaLeft" t="textAreaTop" r="textAreaRight" b="textAreaBottom"/>
              <a:pathLst>
                <a:path w="6031230" h="396239">
                  <a:moveTo>
                    <a:pt x="6031225" y="0"/>
                  </a:moveTo>
                  <a:lnTo>
                    <a:pt x="0" y="0"/>
                  </a:lnTo>
                  <a:lnTo>
                    <a:pt x="0" y="396226"/>
                  </a:lnTo>
                  <a:lnTo>
                    <a:pt x="6031225" y="396226"/>
                  </a:lnTo>
                  <a:lnTo>
                    <a:pt x="603122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1" name="object 7"/>
          <p:cNvGrpSpPr/>
          <p:nvPr/>
        </p:nvGrpSpPr>
        <p:grpSpPr>
          <a:xfrm>
            <a:off x="0" y="12102480"/>
            <a:ext cx="30231720" cy="992880"/>
            <a:chOff x="0" y="12102480"/>
            <a:chExt cx="30231720" cy="992880"/>
          </a:xfrm>
        </p:grpSpPr>
        <p:sp>
          <p:nvSpPr>
            <p:cNvPr id="42" name="object 8"/>
            <p:cNvSpPr/>
            <p:nvPr/>
          </p:nvSpPr>
          <p:spPr>
            <a:xfrm>
              <a:off x="15116400" y="12102480"/>
              <a:ext cx="15115320" cy="992880"/>
            </a:xfrm>
            <a:custGeom>
              <a:avLst/>
              <a:gdLst>
                <a:gd name="textAreaLeft" fmla="*/ 0 w 15115320"/>
                <a:gd name="textAreaRight" fmla="*/ 15115680 w 15115320"/>
                <a:gd name="textAreaTop" fmla="*/ 0 h 992880"/>
                <a:gd name="textAreaBottom" fmla="*/ 993240 h 992880"/>
              </a:gdLst>
              <a:ahLst/>
              <a:cxnLst/>
              <a:rect l="textAreaLeft" t="textAreaTop" r="textAreaRight" b="textAreaBottom"/>
              <a:pathLst>
                <a:path w="6031230" h="396239">
                  <a:moveTo>
                    <a:pt x="6031225" y="0"/>
                  </a:moveTo>
                  <a:lnTo>
                    <a:pt x="0" y="0"/>
                  </a:lnTo>
                  <a:lnTo>
                    <a:pt x="0" y="396221"/>
                  </a:lnTo>
                  <a:lnTo>
                    <a:pt x="6031225" y="396221"/>
                  </a:lnTo>
                  <a:lnTo>
                    <a:pt x="6031225"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 name="object 9"/>
            <p:cNvSpPr/>
            <p:nvPr/>
          </p:nvSpPr>
          <p:spPr>
            <a:xfrm>
              <a:off x="0" y="12102480"/>
              <a:ext cx="15115320" cy="992880"/>
            </a:xfrm>
            <a:custGeom>
              <a:avLst/>
              <a:gdLst>
                <a:gd name="textAreaLeft" fmla="*/ 0 w 15115320"/>
                <a:gd name="textAreaRight" fmla="*/ 15115680 w 15115320"/>
                <a:gd name="textAreaTop" fmla="*/ 0 h 992880"/>
                <a:gd name="textAreaBottom" fmla="*/ 993240 h 992880"/>
              </a:gdLst>
              <a:ahLst/>
              <a:cxnLst/>
              <a:rect l="textAreaLeft" t="textAreaTop" r="textAreaRight" b="textAreaBottom"/>
              <a:pathLst>
                <a:path w="6031230" h="396239">
                  <a:moveTo>
                    <a:pt x="6031225" y="0"/>
                  </a:moveTo>
                  <a:lnTo>
                    <a:pt x="0" y="0"/>
                  </a:lnTo>
                  <a:lnTo>
                    <a:pt x="0" y="396221"/>
                  </a:lnTo>
                  <a:lnTo>
                    <a:pt x="6031225" y="396221"/>
                  </a:lnTo>
                  <a:lnTo>
                    <a:pt x="603122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4" name="object 10"/>
          <p:cNvGrpSpPr/>
          <p:nvPr/>
        </p:nvGrpSpPr>
        <p:grpSpPr>
          <a:xfrm>
            <a:off x="0" y="17913600"/>
            <a:ext cx="30231720" cy="992880"/>
            <a:chOff x="0" y="17913600"/>
            <a:chExt cx="30231720" cy="992880"/>
          </a:xfrm>
        </p:grpSpPr>
        <p:sp>
          <p:nvSpPr>
            <p:cNvPr id="45" name="object 11"/>
            <p:cNvSpPr/>
            <p:nvPr/>
          </p:nvSpPr>
          <p:spPr>
            <a:xfrm>
              <a:off x="15116400" y="17913600"/>
              <a:ext cx="15115320" cy="992880"/>
            </a:xfrm>
            <a:custGeom>
              <a:avLst/>
              <a:gdLst>
                <a:gd name="textAreaLeft" fmla="*/ 0 w 15115320"/>
                <a:gd name="textAreaRight" fmla="*/ 15115680 w 15115320"/>
                <a:gd name="textAreaTop" fmla="*/ 0 h 992880"/>
                <a:gd name="textAreaBottom" fmla="*/ 993240 h 992880"/>
              </a:gdLst>
              <a:ahLst/>
              <a:cxnLst/>
              <a:rect l="textAreaLeft" t="textAreaTop" r="textAreaRight" b="textAreaBottom"/>
              <a:pathLst>
                <a:path w="6031230" h="396240">
                  <a:moveTo>
                    <a:pt x="6031225" y="0"/>
                  </a:moveTo>
                  <a:lnTo>
                    <a:pt x="0" y="0"/>
                  </a:lnTo>
                  <a:lnTo>
                    <a:pt x="0" y="396221"/>
                  </a:lnTo>
                  <a:lnTo>
                    <a:pt x="6031225" y="396221"/>
                  </a:lnTo>
                  <a:lnTo>
                    <a:pt x="6031225"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 name="object 12"/>
            <p:cNvSpPr/>
            <p:nvPr/>
          </p:nvSpPr>
          <p:spPr>
            <a:xfrm>
              <a:off x="0" y="17913600"/>
              <a:ext cx="15115320" cy="992880"/>
            </a:xfrm>
            <a:custGeom>
              <a:avLst/>
              <a:gdLst>
                <a:gd name="textAreaLeft" fmla="*/ 0 w 15115320"/>
                <a:gd name="textAreaRight" fmla="*/ 15115680 w 15115320"/>
                <a:gd name="textAreaTop" fmla="*/ 0 h 992880"/>
                <a:gd name="textAreaBottom" fmla="*/ 993240 h 992880"/>
              </a:gdLst>
              <a:ahLst/>
              <a:cxnLst/>
              <a:rect l="textAreaLeft" t="textAreaTop" r="textAreaRight" b="textAreaBottom"/>
              <a:pathLst>
                <a:path w="6031230" h="396240">
                  <a:moveTo>
                    <a:pt x="6031225" y="0"/>
                  </a:moveTo>
                  <a:lnTo>
                    <a:pt x="0" y="0"/>
                  </a:lnTo>
                  <a:lnTo>
                    <a:pt x="0" y="396221"/>
                  </a:lnTo>
                  <a:lnTo>
                    <a:pt x="6031225" y="396221"/>
                  </a:lnTo>
                  <a:lnTo>
                    <a:pt x="603122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7" name="object 13"/>
          <p:cNvGrpSpPr/>
          <p:nvPr/>
        </p:nvGrpSpPr>
        <p:grpSpPr>
          <a:xfrm>
            <a:off x="0" y="36344160"/>
            <a:ext cx="30231720" cy="992880"/>
            <a:chOff x="0" y="36344160"/>
            <a:chExt cx="30231720" cy="992880"/>
          </a:xfrm>
        </p:grpSpPr>
        <p:sp>
          <p:nvSpPr>
            <p:cNvPr id="48" name="object 14"/>
            <p:cNvSpPr/>
            <p:nvPr/>
          </p:nvSpPr>
          <p:spPr>
            <a:xfrm>
              <a:off x="15116400" y="36344160"/>
              <a:ext cx="15115320" cy="992880"/>
            </a:xfrm>
            <a:custGeom>
              <a:avLst/>
              <a:gdLst>
                <a:gd name="textAreaLeft" fmla="*/ 0 w 15115320"/>
                <a:gd name="textAreaRight" fmla="*/ 15115680 w 15115320"/>
                <a:gd name="textAreaTop" fmla="*/ 0 h 992880"/>
                <a:gd name="textAreaBottom" fmla="*/ 993240 h 992880"/>
              </a:gdLst>
              <a:ahLst/>
              <a:cxnLst/>
              <a:rect l="textAreaLeft" t="textAreaTop" r="textAreaRight" b="textAreaBottom"/>
              <a:pathLst>
                <a:path w="6031230" h="396240">
                  <a:moveTo>
                    <a:pt x="6031225" y="0"/>
                  </a:moveTo>
                  <a:lnTo>
                    <a:pt x="0" y="0"/>
                  </a:lnTo>
                  <a:lnTo>
                    <a:pt x="0" y="396226"/>
                  </a:lnTo>
                  <a:lnTo>
                    <a:pt x="6031225" y="396226"/>
                  </a:lnTo>
                  <a:lnTo>
                    <a:pt x="6031225"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 name="object 15"/>
            <p:cNvSpPr/>
            <p:nvPr/>
          </p:nvSpPr>
          <p:spPr>
            <a:xfrm>
              <a:off x="0" y="36344160"/>
              <a:ext cx="15115320" cy="992880"/>
            </a:xfrm>
            <a:custGeom>
              <a:avLst/>
              <a:gdLst>
                <a:gd name="textAreaLeft" fmla="*/ 0 w 15115320"/>
                <a:gd name="textAreaRight" fmla="*/ 15115680 w 15115320"/>
                <a:gd name="textAreaTop" fmla="*/ 0 h 992880"/>
                <a:gd name="textAreaBottom" fmla="*/ 993240 h 992880"/>
              </a:gdLst>
              <a:ahLst/>
              <a:cxnLst/>
              <a:rect l="textAreaLeft" t="textAreaTop" r="textAreaRight" b="textAreaBottom"/>
              <a:pathLst>
                <a:path w="6031230" h="396240">
                  <a:moveTo>
                    <a:pt x="6031225" y="0"/>
                  </a:moveTo>
                  <a:lnTo>
                    <a:pt x="0" y="0"/>
                  </a:lnTo>
                  <a:lnTo>
                    <a:pt x="0" y="396226"/>
                  </a:lnTo>
                  <a:lnTo>
                    <a:pt x="6031225" y="396226"/>
                  </a:lnTo>
                  <a:lnTo>
                    <a:pt x="603122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50" name="object 16"/>
          <p:cNvSpPr/>
          <p:nvPr/>
        </p:nvSpPr>
        <p:spPr>
          <a:xfrm>
            <a:off x="0" y="46041480"/>
            <a:ext cx="30232800" cy="992880"/>
          </a:xfrm>
          <a:custGeom>
            <a:avLst/>
            <a:gdLst>
              <a:gd name="textAreaLeft" fmla="*/ 0 w 30232800"/>
              <a:gd name="textAreaRight" fmla="*/ 30233160 w 30232800"/>
              <a:gd name="textAreaTop" fmla="*/ 0 h 992880"/>
              <a:gd name="textAreaBottom" fmla="*/ 993240 h 992880"/>
            </a:gdLst>
            <a:ahLst/>
            <a:cxnLst/>
            <a:rect l="textAreaLeft" t="textAreaTop" r="textAreaRight" b="textAreaBottom"/>
            <a:pathLst>
              <a:path w="12062460" h="396240">
                <a:moveTo>
                  <a:pt x="12062454" y="0"/>
                </a:moveTo>
                <a:lnTo>
                  <a:pt x="0" y="0"/>
                </a:lnTo>
                <a:lnTo>
                  <a:pt x="0" y="396226"/>
                </a:lnTo>
                <a:lnTo>
                  <a:pt x="12062454" y="396226"/>
                </a:lnTo>
                <a:lnTo>
                  <a:pt x="12062454"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 name="object 17"/>
          <p:cNvSpPr/>
          <p:nvPr/>
        </p:nvSpPr>
        <p:spPr>
          <a:xfrm>
            <a:off x="0" y="27230040"/>
            <a:ext cx="30232800" cy="992880"/>
          </a:xfrm>
          <a:custGeom>
            <a:avLst/>
            <a:gdLst>
              <a:gd name="textAreaLeft" fmla="*/ 0 w 30232800"/>
              <a:gd name="textAreaRight" fmla="*/ 30233160 w 30232800"/>
              <a:gd name="textAreaTop" fmla="*/ 0 h 992880"/>
              <a:gd name="textAreaBottom" fmla="*/ 993240 h 992880"/>
            </a:gdLst>
            <a:ahLst/>
            <a:cxnLst/>
            <a:rect l="textAreaLeft" t="textAreaTop" r="textAreaRight" b="textAreaBottom"/>
            <a:pathLst>
              <a:path w="12062460" h="396240">
                <a:moveTo>
                  <a:pt x="12062454" y="0"/>
                </a:moveTo>
                <a:lnTo>
                  <a:pt x="0" y="0"/>
                </a:lnTo>
                <a:lnTo>
                  <a:pt x="0" y="396221"/>
                </a:lnTo>
                <a:lnTo>
                  <a:pt x="12062454" y="396221"/>
                </a:lnTo>
                <a:lnTo>
                  <a:pt x="12062454"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 name="object 18"/>
          <p:cNvSpPr/>
          <p:nvPr/>
        </p:nvSpPr>
        <p:spPr>
          <a:xfrm>
            <a:off x="15116040" y="7713720"/>
            <a:ext cx="1080" cy="4387680"/>
          </a:xfrm>
          <a:custGeom>
            <a:avLst/>
            <a:gdLst>
              <a:gd name="textAreaLeft" fmla="*/ 0 w 1080"/>
              <a:gd name="textAreaRight" fmla="*/ 1440 w 1080"/>
              <a:gd name="textAreaTop" fmla="*/ 0 h 4387680"/>
              <a:gd name="textAreaBottom" fmla="*/ 4388040 h 4387680"/>
            </a:gdLst>
            <a:ahLst/>
            <a:cxnLst/>
            <a:rect l="textAreaLeft" t="textAreaTop" r="textAreaRight" b="textAreaBottom"/>
            <a:pathLst>
              <a:path h="1750695">
                <a:moveTo>
                  <a:pt x="0" y="0"/>
                </a:moveTo>
                <a:lnTo>
                  <a:pt x="0" y="1750695"/>
                </a:lnTo>
              </a:path>
            </a:pathLst>
          </a:custGeom>
          <a:noFill/>
          <a:ln w="13404">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15116040" y="37338120"/>
            <a:ext cx="1080" cy="8703720"/>
          </a:xfrm>
          <a:custGeom>
            <a:avLst/>
            <a:gdLst>
              <a:gd name="textAreaLeft" fmla="*/ 0 w 1080"/>
              <a:gd name="textAreaRight" fmla="*/ 1440 w 1080"/>
              <a:gd name="textAreaTop" fmla="*/ 0 h 8703720"/>
              <a:gd name="textAreaBottom" fmla="*/ 8704080 h 8703720"/>
            </a:gdLst>
            <a:ahLst/>
            <a:cxnLst/>
            <a:rect l="textAreaLeft" t="textAreaTop" r="textAreaRight" b="textAreaBottom"/>
            <a:pathLst>
              <a:path h="3472180">
                <a:moveTo>
                  <a:pt x="0" y="0"/>
                </a:moveTo>
                <a:lnTo>
                  <a:pt x="0" y="3472009"/>
                </a:lnTo>
              </a:path>
            </a:pathLst>
          </a:custGeom>
          <a:noFill/>
          <a:ln w="13404">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15116040" y="18907200"/>
            <a:ext cx="1080" cy="8322840"/>
          </a:xfrm>
          <a:custGeom>
            <a:avLst/>
            <a:gdLst>
              <a:gd name="textAreaLeft" fmla="*/ 0 w 1080"/>
              <a:gd name="textAreaRight" fmla="*/ 1440 w 1080"/>
              <a:gd name="textAreaTop" fmla="*/ 0 h 8322840"/>
              <a:gd name="textAreaBottom" fmla="*/ 8323200 h 8322840"/>
            </a:gdLst>
            <a:ahLst/>
            <a:cxnLst/>
            <a:rect l="textAreaLeft" t="textAreaTop" r="textAreaRight" b="textAreaBottom"/>
            <a:pathLst>
              <a:path h="3320415">
                <a:moveTo>
                  <a:pt x="0" y="0"/>
                </a:moveTo>
                <a:lnTo>
                  <a:pt x="0" y="3319927"/>
                </a:lnTo>
              </a:path>
            </a:pathLst>
          </a:custGeom>
          <a:noFill/>
          <a:ln w="13404">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5" name="object 21"/>
          <p:cNvPicPr/>
          <p:nvPr/>
        </p:nvPicPr>
        <p:blipFill>
          <a:blip r:embed="rId2"/>
          <a:stretch/>
        </p:blipFill>
        <p:spPr>
          <a:xfrm>
            <a:off x="673920" y="19341360"/>
            <a:ext cx="13808160" cy="7448400"/>
          </a:xfrm>
          <a:prstGeom prst="rect">
            <a:avLst/>
          </a:prstGeom>
          <a:ln w="0">
            <a:noFill/>
          </a:ln>
        </p:spPr>
      </p:pic>
      <p:pic>
        <p:nvPicPr>
          <p:cNvPr id="56" name="object 22"/>
          <p:cNvPicPr/>
          <p:nvPr/>
        </p:nvPicPr>
        <p:blipFill>
          <a:blip r:embed="rId3"/>
          <a:stretch/>
        </p:blipFill>
        <p:spPr>
          <a:xfrm>
            <a:off x="15744240" y="19341360"/>
            <a:ext cx="13808160" cy="7448400"/>
          </a:xfrm>
          <a:prstGeom prst="rect">
            <a:avLst/>
          </a:prstGeom>
          <a:ln w="0">
            <a:noFill/>
          </a:ln>
        </p:spPr>
      </p:pic>
      <p:pic>
        <p:nvPicPr>
          <p:cNvPr id="57" name="object 23"/>
          <p:cNvPicPr/>
          <p:nvPr/>
        </p:nvPicPr>
        <p:blipFill>
          <a:blip r:embed="rId4"/>
          <a:stretch/>
        </p:blipFill>
        <p:spPr>
          <a:xfrm>
            <a:off x="1773720" y="43628400"/>
            <a:ext cx="11858040" cy="494640"/>
          </a:xfrm>
          <a:prstGeom prst="rect">
            <a:avLst/>
          </a:prstGeom>
          <a:ln w="0">
            <a:noFill/>
          </a:ln>
        </p:spPr>
      </p:pic>
      <p:sp>
        <p:nvSpPr>
          <p:cNvPr id="58" name="object 24"/>
          <p:cNvSpPr/>
          <p:nvPr/>
        </p:nvSpPr>
        <p:spPr>
          <a:xfrm>
            <a:off x="1837080" y="42739560"/>
            <a:ext cx="1305360" cy="42480"/>
          </a:xfrm>
          <a:custGeom>
            <a:avLst/>
            <a:gdLst>
              <a:gd name="textAreaLeft" fmla="*/ 0 w 1305360"/>
              <a:gd name="textAreaRight" fmla="*/ 1305720 w 1305360"/>
              <a:gd name="textAreaTop" fmla="*/ 0 h 42480"/>
              <a:gd name="textAreaBottom" fmla="*/ 42840 h 42480"/>
            </a:gdLst>
            <a:ahLst/>
            <a:cxnLst/>
            <a:rect l="textAreaLeft" t="textAreaTop" r="textAreaRight" b="textAreaBottom"/>
            <a:pathLst>
              <a:path w="521334" h="17144">
                <a:moveTo>
                  <a:pt x="0" y="17097"/>
                </a:moveTo>
                <a:lnTo>
                  <a:pt x="520923" y="17097"/>
                </a:lnTo>
                <a:lnTo>
                  <a:pt x="52092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3287880" y="42739560"/>
            <a:ext cx="724320" cy="42480"/>
          </a:xfrm>
          <a:custGeom>
            <a:avLst/>
            <a:gdLst>
              <a:gd name="textAreaLeft" fmla="*/ 0 w 724320"/>
              <a:gd name="textAreaRight" fmla="*/ 724680 w 724320"/>
              <a:gd name="textAreaTop" fmla="*/ 0 h 42480"/>
              <a:gd name="textAreaBottom" fmla="*/ 42840 h 42480"/>
            </a:gdLst>
            <a:ahLst/>
            <a:cxnLst/>
            <a:rect l="textAreaLeft" t="textAreaTop" r="textAreaRight" b="textAreaBottom"/>
            <a:pathLst>
              <a:path w="289559" h="17144">
                <a:moveTo>
                  <a:pt x="0" y="17097"/>
                </a:moveTo>
                <a:lnTo>
                  <a:pt x="289402" y="17097"/>
                </a:lnTo>
                <a:lnTo>
                  <a:pt x="28940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4158720" y="42739560"/>
            <a:ext cx="1305360" cy="42480"/>
          </a:xfrm>
          <a:custGeom>
            <a:avLst/>
            <a:gdLst>
              <a:gd name="textAreaLeft" fmla="*/ 0 w 1305360"/>
              <a:gd name="textAreaRight" fmla="*/ 1305720 w 1305360"/>
              <a:gd name="textAreaTop" fmla="*/ 0 h 42480"/>
              <a:gd name="textAreaBottom" fmla="*/ 42840 h 42480"/>
            </a:gdLst>
            <a:ahLst/>
            <a:cxnLst/>
            <a:rect l="textAreaLeft" t="textAreaTop" r="textAreaRight" b="textAreaBottom"/>
            <a:pathLst>
              <a:path w="521335" h="17144">
                <a:moveTo>
                  <a:pt x="0" y="17097"/>
                </a:moveTo>
                <a:lnTo>
                  <a:pt x="520923" y="17097"/>
                </a:lnTo>
                <a:lnTo>
                  <a:pt x="52092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7"/>
          <p:cNvSpPr/>
          <p:nvPr/>
        </p:nvSpPr>
        <p:spPr>
          <a:xfrm>
            <a:off x="5609520" y="42739560"/>
            <a:ext cx="3336480" cy="42120"/>
          </a:xfrm>
          <a:custGeom>
            <a:avLst/>
            <a:gdLst>
              <a:gd name="textAreaLeft" fmla="*/ 0 w 3336480"/>
              <a:gd name="textAreaRight" fmla="*/ 3336840 w 3336480"/>
              <a:gd name="textAreaTop" fmla="*/ 0 h 42120"/>
              <a:gd name="textAreaBottom" fmla="*/ 42480 h 42120"/>
            </a:gdLst>
            <a:ahLst/>
            <a:cxnLst/>
            <a:rect l="textAreaLeft" t="textAreaTop" r="textAreaRight" b="textAreaBottom"/>
            <a:pathLst>
              <a:path w="1331595" h="17144">
                <a:moveTo>
                  <a:pt x="0" y="17097"/>
                </a:moveTo>
                <a:lnTo>
                  <a:pt x="1331244" y="17097"/>
                </a:lnTo>
                <a:lnTo>
                  <a:pt x="1331244"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9090720" y="42739560"/>
            <a:ext cx="2176200" cy="42480"/>
          </a:xfrm>
          <a:custGeom>
            <a:avLst/>
            <a:gdLst>
              <a:gd name="textAreaLeft" fmla="*/ 0 w 2176200"/>
              <a:gd name="textAreaRight" fmla="*/ 2176560 w 2176200"/>
              <a:gd name="textAreaTop" fmla="*/ 0 h 42480"/>
              <a:gd name="textAreaBottom" fmla="*/ 42840 h 42480"/>
            </a:gdLst>
            <a:ahLst/>
            <a:cxnLst/>
            <a:rect l="textAreaLeft" t="textAreaTop" r="textAreaRight" b="textAreaBottom"/>
            <a:pathLst>
              <a:path w="868679" h="17144">
                <a:moveTo>
                  <a:pt x="0" y="17097"/>
                </a:moveTo>
                <a:lnTo>
                  <a:pt x="868198" y="17097"/>
                </a:lnTo>
                <a:lnTo>
                  <a:pt x="868198"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3" name="object 29"/>
          <p:cNvSpPr/>
          <p:nvPr/>
        </p:nvSpPr>
        <p:spPr>
          <a:xfrm>
            <a:off x="11412360" y="427395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4" name="object 30"/>
          <p:cNvSpPr/>
          <p:nvPr/>
        </p:nvSpPr>
        <p:spPr>
          <a:xfrm>
            <a:off x="11701800" y="42739560"/>
            <a:ext cx="1515960" cy="42120"/>
          </a:xfrm>
          <a:custGeom>
            <a:avLst/>
            <a:gdLst>
              <a:gd name="textAreaLeft" fmla="*/ 0 w 1515960"/>
              <a:gd name="textAreaRight" fmla="*/ 1516320 w 1515960"/>
              <a:gd name="textAreaTop" fmla="*/ 0 h 42120"/>
              <a:gd name="textAreaBottom" fmla="*/ 42480 h 42120"/>
            </a:gdLst>
            <a:ahLst/>
            <a:cxnLst/>
            <a:rect l="textAreaLeft" t="textAreaTop" r="textAreaRight" b="textAreaBottom"/>
            <a:pathLst>
              <a:path w="605154" h="17144">
                <a:moveTo>
                  <a:pt x="0" y="17097"/>
                </a:moveTo>
                <a:lnTo>
                  <a:pt x="604942" y="17097"/>
                </a:lnTo>
                <a:lnTo>
                  <a:pt x="60494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2707560" y="4227660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90"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32"/>
          <p:cNvSpPr/>
          <p:nvPr/>
        </p:nvSpPr>
        <p:spPr>
          <a:xfrm>
            <a:off x="3287880" y="42276600"/>
            <a:ext cx="724320" cy="42120"/>
          </a:xfrm>
          <a:custGeom>
            <a:avLst/>
            <a:gdLst>
              <a:gd name="textAreaLeft" fmla="*/ 0 w 724320"/>
              <a:gd name="textAreaRight" fmla="*/ 724680 w 724320"/>
              <a:gd name="textAreaTop" fmla="*/ 0 h 42120"/>
              <a:gd name="textAreaBottom" fmla="*/ 42480 h 42120"/>
            </a:gdLst>
            <a:ahLst/>
            <a:cxnLst/>
            <a:rect l="textAreaLeft" t="textAreaTop" r="textAreaRight" b="textAreaBottom"/>
            <a:pathLst>
              <a:path w="289559" h="17144">
                <a:moveTo>
                  <a:pt x="0" y="17097"/>
                </a:moveTo>
                <a:lnTo>
                  <a:pt x="289402" y="17097"/>
                </a:lnTo>
                <a:lnTo>
                  <a:pt x="28940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7" name="object 33"/>
          <p:cNvSpPr/>
          <p:nvPr/>
        </p:nvSpPr>
        <p:spPr>
          <a:xfrm>
            <a:off x="1837080" y="42276600"/>
            <a:ext cx="724320" cy="42120"/>
          </a:xfrm>
          <a:custGeom>
            <a:avLst/>
            <a:gdLst>
              <a:gd name="textAreaLeft" fmla="*/ 0 w 724320"/>
              <a:gd name="textAreaRight" fmla="*/ 724680 w 724320"/>
              <a:gd name="textAreaTop" fmla="*/ 0 h 42120"/>
              <a:gd name="textAreaBottom" fmla="*/ 42480 h 42120"/>
            </a:gdLst>
            <a:ahLst/>
            <a:cxnLst/>
            <a:rect l="textAreaLeft" t="textAreaTop" r="textAreaRight" b="textAreaBottom"/>
            <a:pathLst>
              <a:path w="289559" h="17144">
                <a:moveTo>
                  <a:pt x="0" y="17097"/>
                </a:moveTo>
                <a:lnTo>
                  <a:pt x="289407" y="17097"/>
                </a:lnTo>
                <a:lnTo>
                  <a:pt x="28940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4"/>
          <p:cNvSpPr/>
          <p:nvPr/>
        </p:nvSpPr>
        <p:spPr>
          <a:xfrm>
            <a:off x="4158720" y="42276600"/>
            <a:ext cx="1305360" cy="42120"/>
          </a:xfrm>
          <a:custGeom>
            <a:avLst/>
            <a:gdLst>
              <a:gd name="textAreaLeft" fmla="*/ 0 w 1305360"/>
              <a:gd name="textAreaRight" fmla="*/ 1305720 w 1305360"/>
              <a:gd name="textAreaTop" fmla="*/ 0 h 42120"/>
              <a:gd name="textAreaBottom" fmla="*/ 42480 h 42120"/>
            </a:gdLst>
            <a:ahLst/>
            <a:cxnLst/>
            <a:rect l="textAreaLeft" t="textAreaTop" r="textAreaRight" b="textAreaBottom"/>
            <a:pathLst>
              <a:path w="521335" h="17144">
                <a:moveTo>
                  <a:pt x="0" y="17097"/>
                </a:moveTo>
                <a:lnTo>
                  <a:pt x="520923" y="17097"/>
                </a:lnTo>
                <a:lnTo>
                  <a:pt x="52092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9" name="object 35"/>
          <p:cNvSpPr/>
          <p:nvPr/>
        </p:nvSpPr>
        <p:spPr>
          <a:xfrm>
            <a:off x="5609520" y="4227660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0" name="object 36"/>
          <p:cNvSpPr/>
          <p:nvPr/>
        </p:nvSpPr>
        <p:spPr>
          <a:xfrm>
            <a:off x="5898960" y="4227660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89"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1" name="object 37"/>
          <p:cNvSpPr/>
          <p:nvPr/>
        </p:nvSpPr>
        <p:spPr>
          <a:xfrm>
            <a:off x="6479640" y="42276600"/>
            <a:ext cx="1595160" cy="42120"/>
          </a:xfrm>
          <a:custGeom>
            <a:avLst/>
            <a:gdLst>
              <a:gd name="textAreaLeft" fmla="*/ 0 w 1595160"/>
              <a:gd name="textAreaRight" fmla="*/ 1595520 w 1595160"/>
              <a:gd name="textAreaTop" fmla="*/ 0 h 42120"/>
              <a:gd name="textAreaBottom" fmla="*/ 42480 h 42120"/>
            </a:gdLst>
            <a:ahLst/>
            <a:cxnLst/>
            <a:rect l="textAreaLeft" t="textAreaTop" r="textAreaRight" b="textAreaBottom"/>
            <a:pathLst>
              <a:path w="636905" h="17144">
                <a:moveTo>
                  <a:pt x="0" y="17097"/>
                </a:moveTo>
                <a:lnTo>
                  <a:pt x="636683" y="17097"/>
                </a:lnTo>
                <a:lnTo>
                  <a:pt x="63668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2" name="object 38"/>
          <p:cNvSpPr/>
          <p:nvPr/>
        </p:nvSpPr>
        <p:spPr>
          <a:xfrm>
            <a:off x="8220600" y="4227660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89" h="17144">
                <a:moveTo>
                  <a:pt x="0" y="17097"/>
                </a:moveTo>
                <a:lnTo>
                  <a:pt x="173642" y="17097"/>
                </a:lnTo>
                <a:lnTo>
                  <a:pt x="17364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object 39"/>
          <p:cNvSpPr/>
          <p:nvPr/>
        </p:nvSpPr>
        <p:spPr>
          <a:xfrm>
            <a:off x="8801280" y="4227660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4" name="object 40"/>
          <p:cNvSpPr/>
          <p:nvPr/>
        </p:nvSpPr>
        <p:spPr>
          <a:xfrm>
            <a:off x="9090720" y="4227660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89"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5" name="object 41"/>
          <p:cNvSpPr/>
          <p:nvPr/>
        </p:nvSpPr>
        <p:spPr>
          <a:xfrm>
            <a:off x="9670680" y="4227660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89" h="17144">
                <a:moveTo>
                  <a:pt x="0" y="17097"/>
                </a:moveTo>
                <a:lnTo>
                  <a:pt x="173647" y="17097"/>
                </a:lnTo>
                <a:lnTo>
                  <a:pt x="17364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6" name="object 42"/>
          <p:cNvSpPr/>
          <p:nvPr/>
        </p:nvSpPr>
        <p:spPr>
          <a:xfrm>
            <a:off x="10251000" y="42276600"/>
            <a:ext cx="1015920" cy="42120"/>
          </a:xfrm>
          <a:custGeom>
            <a:avLst/>
            <a:gdLst>
              <a:gd name="textAreaLeft" fmla="*/ 0 w 1015920"/>
              <a:gd name="textAreaRight" fmla="*/ 1016280 w 1015920"/>
              <a:gd name="textAreaTop" fmla="*/ 0 h 42120"/>
              <a:gd name="textAreaBottom" fmla="*/ 42480 h 42120"/>
            </a:gdLst>
            <a:ahLst/>
            <a:cxnLst/>
            <a:rect l="textAreaLeft" t="textAreaTop" r="textAreaRight" b="textAreaBottom"/>
            <a:pathLst>
              <a:path w="405764" h="17144">
                <a:moveTo>
                  <a:pt x="0" y="17097"/>
                </a:moveTo>
                <a:lnTo>
                  <a:pt x="405158" y="17097"/>
                </a:lnTo>
                <a:lnTo>
                  <a:pt x="405158"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7" name="object 43"/>
          <p:cNvSpPr/>
          <p:nvPr/>
        </p:nvSpPr>
        <p:spPr>
          <a:xfrm>
            <a:off x="11412360" y="4227660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8" name="object 44"/>
          <p:cNvSpPr/>
          <p:nvPr/>
        </p:nvSpPr>
        <p:spPr>
          <a:xfrm>
            <a:off x="11702160" y="4227660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9" name="object 45"/>
          <p:cNvSpPr/>
          <p:nvPr/>
        </p:nvSpPr>
        <p:spPr>
          <a:xfrm>
            <a:off x="11992320" y="4227660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89" h="17144">
                <a:moveTo>
                  <a:pt x="0" y="17097"/>
                </a:moveTo>
                <a:lnTo>
                  <a:pt x="173633" y="17097"/>
                </a:lnTo>
                <a:lnTo>
                  <a:pt x="17363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object 46"/>
          <p:cNvSpPr/>
          <p:nvPr/>
        </p:nvSpPr>
        <p:spPr>
          <a:xfrm>
            <a:off x="12572640" y="42276600"/>
            <a:ext cx="645120" cy="42120"/>
          </a:xfrm>
          <a:custGeom>
            <a:avLst/>
            <a:gdLst>
              <a:gd name="textAreaLeft" fmla="*/ 0 w 645120"/>
              <a:gd name="textAreaRight" fmla="*/ 645480 w 645120"/>
              <a:gd name="textAreaTop" fmla="*/ 0 h 42120"/>
              <a:gd name="textAreaBottom" fmla="*/ 42480 h 42120"/>
            </a:gdLst>
            <a:ahLst/>
            <a:cxnLst/>
            <a:rect l="textAreaLeft" t="textAreaTop" r="textAreaRight" b="textAreaBottom"/>
            <a:pathLst>
              <a:path w="257810" h="17144">
                <a:moveTo>
                  <a:pt x="0" y="17097"/>
                </a:moveTo>
                <a:lnTo>
                  <a:pt x="257662" y="17097"/>
                </a:lnTo>
                <a:lnTo>
                  <a:pt x="25766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1" name="object 47"/>
          <p:cNvSpPr/>
          <p:nvPr/>
        </p:nvSpPr>
        <p:spPr>
          <a:xfrm>
            <a:off x="2707560" y="4181328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90"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3287880" y="4181328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3" name="object 49"/>
          <p:cNvSpPr/>
          <p:nvPr/>
        </p:nvSpPr>
        <p:spPr>
          <a:xfrm>
            <a:off x="1837080" y="4181328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2127600" y="4181328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90" h="17144">
                <a:moveTo>
                  <a:pt x="0" y="17097"/>
                </a:moveTo>
                <a:lnTo>
                  <a:pt x="173647" y="17097"/>
                </a:lnTo>
                <a:lnTo>
                  <a:pt x="17364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5" name="object 51"/>
          <p:cNvSpPr/>
          <p:nvPr/>
        </p:nvSpPr>
        <p:spPr>
          <a:xfrm>
            <a:off x="3578400" y="4181328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90"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4158720" y="41813640"/>
            <a:ext cx="1015920" cy="42120"/>
          </a:xfrm>
          <a:custGeom>
            <a:avLst/>
            <a:gdLst>
              <a:gd name="textAreaLeft" fmla="*/ 0 w 1015920"/>
              <a:gd name="textAreaRight" fmla="*/ 1016280 w 1015920"/>
              <a:gd name="textAreaTop" fmla="*/ 0 h 42120"/>
              <a:gd name="textAreaBottom" fmla="*/ 42480 h 42120"/>
            </a:gdLst>
            <a:ahLst/>
            <a:cxnLst/>
            <a:rect l="textAreaLeft" t="textAreaTop" r="textAreaRight" b="textAreaBottom"/>
            <a:pathLst>
              <a:path w="405764" h="17144">
                <a:moveTo>
                  <a:pt x="0" y="17097"/>
                </a:moveTo>
                <a:lnTo>
                  <a:pt x="405162" y="17097"/>
                </a:lnTo>
                <a:lnTo>
                  <a:pt x="40516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5319000" y="4181328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4"/>
          <p:cNvSpPr/>
          <p:nvPr/>
        </p:nvSpPr>
        <p:spPr>
          <a:xfrm>
            <a:off x="5609520" y="4181328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5898960" y="4181328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6479280" y="4181328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7059600" y="41813280"/>
            <a:ext cx="724680" cy="42480"/>
          </a:xfrm>
          <a:custGeom>
            <a:avLst/>
            <a:gdLst>
              <a:gd name="textAreaLeft" fmla="*/ 0 w 724680"/>
              <a:gd name="textAreaRight" fmla="*/ 725040 w 724680"/>
              <a:gd name="textAreaTop" fmla="*/ 0 h 42480"/>
              <a:gd name="textAreaBottom" fmla="*/ 42840 h 42480"/>
            </a:gdLst>
            <a:ahLst/>
            <a:cxnLst/>
            <a:rect l="textAreaLeft" t="textAreaTop" r="textAreaRight" b="textAreaBottom"/>
            <a:pathLst>
              <a:path w="289560" h="17144">
                <a:moveTo>
                  <a:pt x="0" y="17097"/>
                </a:moveTo>
                <a:lnTo>
                  <a:pt x="289402" y="17097"/>
                </a:lnTo>
                <a:lnTo>
                  <a:pt x="28940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7930440" y="4181328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8220600" y="4181328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7"/>
                </a:moveTo>
                <a:lnTo>
                  <a:pt x="173642" y="17097"/>
                </a:lnTo>
                <a:lnTo>
                  <a:pt x="17364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4" name="object 60"/>
          <p:cNvSpPr/>
          <p:nvPr/>
        </p:nvSpPr>
        <p:spPr>
          <a:xfrm>
            <a:off x="8801280" y="4181328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5" name="object 61"/>
          <p:cNvSpPr/>
          <p:nvPr/>
        </p:nvSpPr>
        <p:spPr>
          <a:xfrm>
            <a:off x="9090720" y="4181328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9670680" y="4181328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7"/>
                </a:moveTo>
                <a:lnTo>
                  <a:pt x="173647" y="17097"/>
                </a:lnTo>
                <a:lnTo>
                  <a:pt x="17364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7" name="object 63"/>
          <p:cNvSpPr/>
          <p:nvPr/>
        </p:nvSpPr>
        <p:spPr>
          <a:xfrm>
            <a:off x="10251000" y="41813640"/>
            <a:ext cx="1015920" cy="42120"/>
          </a:xfrm>
          <a:custGeom>
            <a:avLst/>
            <a:gdLst>
              <a:gd name="textAreaLeft" fmla="*/ 0 w 1015920"/>
              <a:gd name="textAreaRight" fmla="*/ 1016280 w 1015920"/>
              <a:gd name="textAreaTop" fmla="*/ 0 h 42120"/>
              <a:gd name="textAreaBottom" fmla="*/ 42480 h 42120"/>
            </a:gdLst>
            <a:ahLst/>
            <a:cxnLst/>
            <a:rect l="textAreaLeft" t="textAreaTop" r="textAreaRight" b="textAreaBottom"/>
            <a:pathLst>
              <a:path w="405764" h="17144">
                <a:moveTo>
                  <a:pt x="0" y="17097"/>
                </a:moveTo>
                <a:lnTo>
                  <a:pt x="405158" y="17097"/>
                </a:lnTo>
                <a:lnTo>
                  <a:pt x="405158"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8" name="object 64"/>
          <p:cNvSpPr/>
          <p:nvPr/>
        </p:nvSpPr>
        <p:spPr>
          <a:xfrm>
            <a:off x="11412360" y="4181328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9" name="object 65"/>
          <p:cNvSpPr/>
          <p:nvPr/>
        </p:nvSpPr>
        <p:spPr>
          <a:xfrm>
            <a:off x="11702160" y="4181328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6"/>
          <p:cNvSpPr/>
          <p:nvPr/>
        </p:nvSpPr>
        <p:spPr>
          <a:xfrm>
            <a:off x="11992320" y="4181328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7"/>
                </a:moveTo>
                <a:lnTo>
                  <a:pt x="173633" y="17097"/>
                </a:lnTo>
                <a:lnTo>
                  <a:pt x="17363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1" name="object 67"/>
          <p:cNvSpPr/>
          <p:nvPr/>
        </p:nvSpPr>
        <p:spPr>
          <a:xfrm>
            <a:off x="12572640" y="41813640"/>
            <a:ext cx="645120" cy="42120"/>
          </a:xfrm>
          <a:custGeom>
            <a:avLst/>
            <a:gdLst>
              <a:gd name="textAreaLeft" fmla="*/ 0 w 645120"/>
              <a:gd name="textAreaRight" fmla="*/ 645480 w 645120"/>
              <a:gd name="textAreaTop" fmla="*/ 0 h 42120"/>
              <a:gd name="textAreaBottom" fmla="*/ 42480 h 42120"/>
            </a:gdLst>
            <a:ahLst/>
            <a:cxnLst/>
            <a:rect l="textAreaLeft" t="textAreaTop" r="textAreaRight" b="textAreaBottom"/>
            <a:pathLst>
              <a:path w="257810" h="17144">
                <a:moveTo>
                  <a:pt x="0" y="17097"/>
                </a:moveTo>
                <a:lnTo>
                  <a:pt x="257662" y="17097"/>
                </a:lnTo>
                <a:lnTo>
                  <a:pt x="25766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299844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3" name="object 69"/>
          <p:cNvSpPr/>
          <p:nvPr/>
        </p:nvSpPr>
        <p:spPr>
          <a:xfrm>
            <a:off x="328788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4" name="object 70"/>
          <p:cNvSpPr/>
          <p:nvPr/>
        </p:nvSpPr>
        <p:spPr>
          <a:xfrm>
            <a:off x="183708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5" name="object 71"/>
          <p:cNvSpPr/>
          <p:nvPr/>
        </p:nvSpPr>
        <p:spPr>
          <a:xfrm>
            <a:off x="2127600" y="4135068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90" h="17144">
                <a:moveTo>
                  <a:pt x="0" y="17097"/>
                </a:moveTo>
                <a:lnTo>
                  <a:pt x="173647" y="17097"/>
                </a:lnTo>
                <a:lnTo>
                  <a:pt x="17364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6" name="object 72"/>
          <p:cNvSpPr/>
          <p:nvPr/>
        </p:nvSpPr>
        <p:spPr>
          <a:xfrm>
            <a:off x="270792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73"/>
          <p:cNvSpPr/>
          <p:nvPr/>
        </p:nvSpPr>
        <p:spPr>
          <a:xfrm>
            <a:off x="3578400" y="4135068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90"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8" name="object 74"/>
          <p:cNvSpPr/>
          <p:nvPr/>
        </p:nvSpPr>
        <p:spPr>
          <a:xfrm>
            <a:off x="415872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4448520" y="41350680"/>
            <a:ext cx="724320" cy="42120"/>
          </a:xfrm>
          <a:custGeom>
            <a:avLst/>
            <a:gdLst>
              <a:gd name="textAreaLeft" fmla="*/ 0 w 724320"/>
              <a:gd name="textAreaRight" fmla="*/ 724680 w 724320"/>
              <a:gd name="textAreaTop" fmla="*/ 0 h 42120"/>
              <a:gd name="textAreaBottom" fmla="*/ 42480 h 42120"/>
            </a:gdLst>
            <a:ahLst/>
            <a:cxnLst/>
            <a:rect l="textAreaLeft" t="textAreaTop" r="textAreaRight" b="textAreaBottom"/>
            <a:pathLst>
              <a:path w="289560" h="17144">
                <a:moveTo>
                  <a:pt x="0" y="17097"/>
                </a:moveTo>
                <a:lnTo>
                  <a:pt x="289397" y="17097"/>
                </a:lnTo>
                <a:lnTo>
                  <a:pt x="28939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6"/>
          <p:cNvSpPr/>
          <p:nvPr/>
        </p:nvSpPr>
        <p:spPr>
          <a:xfrm>
            <a:off x="531900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560952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8"/>
          <p:cNvSpPr/>
          <p:nvPr/>
        </p:nvSpPr>
        <p:spPr>
          <a:xfrm>
            <a:off x="589932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618984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80"/>
          <p:cNvSpPr/>
          <p:nvPr/>
        </p:nvSpPr>
        <p:spPr>
          <a:xfrm>
            <a:off x="647964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5" name="object 81"/>
          <p:cNvSpPr/>
          <p:nvPr/>
        </p:nvSpPr>
        <p:spPr>
          <a:xfrm>
            <a:off x="677016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7059600" y="41350680"/>
            <a:ext cx="724680" cy="42120"/>
          </a:xfrm>
          <a:custGeom>
            <a:avLst/>
            <a:gdLst>
              <a:gd name="textAreaLeft" fmla="*/ 0 w 724680"/>
              <a:gd name="textAreaRight" fmla="*/ 725040 w 724680"/>
              <a:gd name="textAreaTop" fmla="*/ 0 h 42120"/>
              <a:gd name="textAreaBottom" fmla="*/ 42480 h 42120"/>
            </a:gdLst>
            <a:ahLst/>
            <a:cxnLst/>
            <a:rect l="textAreaLeft" t="textAreaTop" r="textAreaRight" b="textAreaBottom"/>
            <a:pathLst>
              <a:path w="289560" h="17144">
                <a:moveTo>
                  <a:pt x="0" y="17097"/>
                </a:moveTo>
                <a:lnTo>
                  <a:pt x="289402" y="17097"/>
                </a:lnTo>
                <a:lnTo>
                  <a:pt x="28940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7" name="object 83"/>
          <p:cNvSpPr/>
          <p:nvPr/>
        </p:nvSpPr>
        <p:spPr>
          <a:xfrm>
            <a:off x="793044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822096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object 85"/>
          <p:cNvSpPr/>
          <p:nvPr/>
        </p:nvSpPr>
        <p:spPr>
          <a:xfrm>
            <a:off x="851076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880128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9090720" y="4135068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89"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2" name="object 88"/>
          <p:cNvSpPr/>
          <p:nvPr/>
        </p:nvSpPr>
        <p:spPr>
          <a:xfrm>
            <a:off x="967104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996156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7" y="17097"/>
                </a:lnTo>
                <a:lnTo>
                  <a:pt x="5788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4" name="object 90"/>
          <p:cNvSpPr/>
          <p:nvPr/>
        </p:nvSpPr>
        <p:spPr>
          <a:xfrm>
            <a:off x="10251000" y="4135068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89"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1083240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6" name="object 92"/>
          <p:cNvSpPr/>
          <p:nvPr/>
        </p:nvSpPr>
        <p:spPr>
          <a:xfrm>
            <a:off x="1112184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2" y="17097"/>
                </a:lnTo>
                <a:lnTo>
                  <a:pt x="5787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1141236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8" name="object 94"/>
          <p:cNvSpPr/>
          <p:nvPr/>
        </p:nvSpPr>
        <p:spPr>
          <a:xfrm>
            <a:off x="1170216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1199268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2" y="17097"/>
                </a:lnTo>
                <a:lnTo>
                  <a:pt x="5787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0" name="object 96"/>
          <p:cNvSpPr/>
          <p:nvPr/>
        </p:nvSpPr>
        <p:spPr>
          <a:xfrm>
            <a:off x="1228212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1" name="object 97"/>
          <p:cNvSpPr/>
          <p:nvPr/>
        </p:nvSpPr>
        <p:spPr>
          <a:xfrm>
            <a:off x="12572640" y="4135068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2" name="object 98"/>
          <p:cNvSpPr/>
          <p:nvPr/>
        </p:nvSpPr>
        <p:spPr>
          <a:xfrm>
            <a:off x="12862080" y="41350680"/>
            <a:ext cx="355680" cy="42120"/>
          </a:xfrm>
          <a:custGeom>
            <a:avLst/>
            <a:gdLst>
              <a:gd name="textAreaLeft" fmla="*/ 0 w 355680"/>
              <a:gd name="textAreaRight" fmla="*/ 356040 w 355680"/>
              <a:gd name="textAreaTop" fmla="*/ 0 h 42120"/>
              <a:gd name="textAreaBottom" fmla="*/ 42480 h 42120"/>
            </a:gdLst>
            <a:ahLst/>
            <a:cxnLst/>
            <a:rect l="textAreaLeft" t="textAreaTop" r="textAreaRight" b="textAreaBottom"/>
            <a:pathLst>
              <a:path w="142239" h="17144">
                <a:moveTo>
                  <a:pt x="0" y="17097"/>
                </a:moveTo>
                <a:lnTo>
                  <a:pt x="141897" y="17097"/>
                </a:lnTo>
                <a:lnTo>
                  <a:pt x="14189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3" name="object 99"/>
          <p:cNvSpPr/>
          <p:nvPr/>
        </p:nvSpPr>
        <p:spPr>
          <a:xfrm>
            <a:off x="299844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object 100"/>
          <p:cNvSpPr/>
          <p:nvPr/>
        </p:nvSpPr>
        <p:spPr>
          <a:xfrm>
            <a:off x="328788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5" name="object 101"/>
          <p:cNvSpPr/>
          <p:nvPr/>
        </p:nvSpPr>
        <p:spPr>
          <a:xfrm>
            <a:off x="183708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212760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87" y="17092"/>
                </a:lnTo>
                <a:lnTo>
                  <a:pt x="5788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241740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8" name="object 104"/>
          <p:cNvSpPr/>
          <p:nvPr/>
        </p:nvSpPr>
        <p:spPr>
          <a:xfrm>
            <a:off x="270792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357840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386820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1" name="object 107"/>
          <p:cNvSpPr/>
          <p:nvPr/>
        </p:nvSpPr>
        <p:spPr>
          <a:xfrm>
            <a:off x="415872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2" name="object 108"/>
          <p:cNvSpPr/>
          <p:nvPr/>
        </p:nvSpPr>
        <p:spPr>
          <a:xfrm>
            <a:off x="444852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3" name="object 109"/>
          <p:cNvSpPr/>
          <p:nvPr/>
        </p:nvSpPr>
        <p:spPr>
          <a:xfrm>
            <a:off x="4738680" y="4088736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2"/>
                </a:moveTo>
                <a:lnTo>
                  <a:pt x="173637" y="17092"/>
                </a:lnTo>
                <a:lnTo>
                  <a:pt x="17363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0"/>
          <p:cNvSpPr/>
          <p:nvPr/>
        </p:nvSpPr>
        <p:spPr>
          <a:xfrm>
            <a:off x="531900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object 111"/>
          <p:cNvSpPr/>
          <p:nvPr/>
        </p:nvSpPr>
        <p:spPr>
          <a:xfrm>
            <a:off x="560952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6" name="object 112"/>
          <p:cNvSpPr/>
          <p:nvPr/>
        </p:nvSpPr>
        <p:spPr>
          <a:xfrm>
            <a:off x="589932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7" name="object 113"/>
          <p:cNvSpPr/>
          <p:nvPr/>
        </p:nvSpPr>
        <p:spPr>
          <a:xfrm>
            <a:off x="618984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647964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9" name="object 115"/>
          <p:cNvSpPr/>
          <p:nvPr/>
        </p:nvSpPr>
        <p:spPr>
          <a:xfrm>
            <a:off x="677016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0" name="object 116"/>
          <p:cNvSpPr/>
          <p:nvPr/>
        </p:nvSpPr>
        <p:spPr>
          <a:xfrm>
            <a:off x="7059600" y="4088736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2"/>
                </a:moveTo>
                <a:lnTo>
                  <a:pt x="173642" y="17092"/>
                </a:lnTo>
                <a:lnTo>
                  <a:pt x="17364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763992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2" name="object 118"/>
          <p:cNvSpPr/>
          <p:nvPr/>
        </p:nvSpPr>
        <p:spPr>
          <a:xfrm>
            <a:off x="793044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3" name="object 119"/>
          <p:cNvSpPr/>
          <p:nvPr/>
        </p:nvSpPr>
        <p:spPr>
          <a:xfrm>
            <a:off x="822096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4" name="object 120"/>
          <p:cNvSpPr/>
          <p:nvPr/>
        </p:nvSpPr>
        <p:spPr>
          <a:xfrm>
            <a:off x="851076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5" name="object 121"/>
          <p:cNvSpPr/>
          <p:nvPr/>
        </p:nvSpPr>
        <p:spPr>
          <a:xfrm>
            <a:off x="880128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6" name="object 122"/>
          <p:cNvSpPr/>
          <p:nvPr/>
        </p:nvSpPr>
        <p:spPr>
          <a:xfrm>
            <a:off x="909072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7" name="object 123"/>
          <p:cNvSpPr/>
          <p:nvPr/>
        </p:nvSpPr>
        <p:spPr>
          <a:xfrm>
            <a:off x="938124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8" name="object 124"/>
          <p:cNvSpPr/>
          <p:nvPr/>
        </p:nvSpPr>
        <p:spPr>
          <a:xfrm>
            <a:off x="967104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9" name="object 125"/>
          <p:cNvSpPr/>
          <p:nvPr/>
        </p:nvSpPr>
        <p:spPr>
          <a:xfrm>
            <a:off x="996156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87" y="17092"/>
                </a:lnTo>
                <a:lnTo>
                  <a:pt x="5788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0" name="object 126"/>
          <p:cNvSpPr/>
          <p:nvPr/>
        </p:nvSpPr>
        <p:spPr>
          <a:xfrm>
            <a:off x="10251000" y="4088736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2"/>
                </a:moveTo>
                <a:lnTo>
                  <a:pt x="173637" y="17092"/>
                </a:lnTo>
                <a:lnTo>
                  <a:pt x="17363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1" name="object 127"/>
          <p:cNvSpPr/>
          <p:nvPr/>
        </p:nvSpPr>
        <p:spPr>
          <a:xfrm>
            <a:off x="1083240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2" name="object 128"/>
          <p:cNvSpPr/>
          <p:nvPr/>
        </p:nvSpPr>
        <p:spPr>
          <a:xfrm>
            <a:off x="1112184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2" y="17092"/>
                </a:lnTo>
                <a:lnTo>
                  <a:pt x="5787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3" name="object 129"/>
          <p:cNvSpPr/>
          <p:nvPr/>
        </p:nvSpPr>
        <p:spPr>
          <a:xfrm>
            <a:off x="1141236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4" name="object 130"/>
          <p:cNvSpPr/>
          <p:nvPr/>
        </p:nvSpPr>
        <p:spPr>
          <a:xfrm>
            <a:off x="1170216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5" name="object 131"/>
          <p:cNvSpPr/>
          <p:nvPr/>
        </p:nvSpPr>
        <p:spPr>
          <a:xfrm>
            <a:off x="1199268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2" y="17092"/>
                </a:lnTo>
                <a:lnTo>
                  <a:pt x="5787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6" name="object 132"/>
          <p:cNvSpPr/>
          <p:nvPr/>
        </p:nvSpPr>
        <p:spPr>
          <a:xfrm>
            <a:off x="1228212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7" name="object 133"/>
          <p:cNvSpPr/>
          <p:nvPr/>
        </p:nvSpPr>
        <p:spPr>
          <a:xfrm>
            <a:off x="12572640" y="4088736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8" name="object 134"/>
          <p:cNvSpPr/>
          <p:nvPr/>
        </p:nvSpPr>
        <p:spPr>
          <a:xfrm>
            <a:off x="12862080" y="40887360"/>
            <a:ext cx="355680" cy="42480"/>
          </a:xfrm>
          <a:custGeom>
            <a:avLst/>
            <a:gdLst>
              <a:gd name="textAreaLeft" fmla="*/ 0 w 355680"/>
              <a:gd name="textAreaRight" fmla="*/ 356040 w 355680"/>
              <a:gd name="textAreaTop" fmla="*/ 0 h 42480"/>
              <a:gd name="textAreaBottom" fmla="*/ 42840 h 42480"/>
            </a:gdLst>
            <a:ahLst/>
            <a:cxnLst/>
            <a:rect l="textAreaLeft" t="textAreaTop" r="textAreaRight" b="textAreaBottom"/>
            <a:pathLst>
              <a:path w="142239" h="17144">
                <a:moveTo>
                  <a:pt x="0" y="17092"/>
                </a:moveTo>
                <a:lnTo>
                  <a:pt x="141897" y="17092"/>
                </a:lnTo>
                <a:lnTo>
                  <a:pt x="14189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9" name="object 135"/>
          <p:cNvSpPr/>
          <p:nvPr/>
        </p:nvSpPr>
        <p:spPr>
          <a:xfrm>
            <a:off x="314280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0" name="object 136"/>
          <p:cNvSpPr/>
          <p:nvPr/>
        </p:nvSpPr>
        <p:spPr>
          <a:xfrm>
            <a:off x="183708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1" name="object 137"/>
          <p:cNvSpPr/>
          <p:nvPr/>
        </p:nvSpPr>
        <p:spPr>
          <a:xfrm>
            <a:off x="212760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7" y="17097"/>
                </a:lnTo>
                <a:lnTo>
                  <a:pt x="5788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2" name="object 138"/>
          <p:cNvSpPr/>
          <p:nvPr/>
        </p:nvSpPr>
        <p:spPr>
          <a:xfrm>
            <a:off x="241740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3" name="object 139"/>
          <p:cNvSpPr/>
          <p:nvPr/>
        </p:nvSpPr>
        <p:spPr>
          <a:xfrm>
            <a:off x="285300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4" name="object 140"/>
          <p:cNvSpPr/>
          <p:nvPr/>
        </p:nvSpPr>
        <p:spPr>
          <a:xfrm>
            <a:off x="343332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5" name="object 141"/>
          <p:cNvSpPr/>
          <p:nvPr/>
        </p:nvSpPr>
        <p:spPr>
          <a:xfrm>
            <a:off x="372276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6" name="object 142"/>
          <p:cNvSpPr/>
          <p:nvPr/>
        </p:nvSpPr>
        <p:spPr>
          <a:xfrm>
            <a:off x="401364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7" name="object 143"/>
          <p:cNvSpPr/>
          <p:nvPr/>
        </p:nvSpPr>
        <p:spPr>
          <a:xfrm>
            <a:off x="430416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8" name="object 144"/>
          <p:cNvSpPr/>
          <p:nvPr/>
        </p:nvSpPr>
        <p:spPr>
          <a:xfrm>
            <a:off x="459360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9" name="object 145"/>
          <p:cNvSpPr/>
          <p:nvPr/>
        </p:nvSpPr>
        <p:spPr>
          <a:xfrm>
            <a:off x="488412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0" name="object 146"/>
          <p:cNvSpPr/>
          <p:nvPr/>
        </p:nvSpPr>
        <p:spPr>
          <a:xfrm>
            <a:off x="517392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1" name="object 147"/>
          <p:cNvSpPr/>
          <p:nvPr/>
        </p:nvSpPr>
        <p:spPr>
          <a:xfrm>
            <a:off x="546444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2" name="object 148"/>
          <p:cNvSpPr/>
          <p:nvPr/>
        </p:nvSpPr>
        <p:spPr>
          <a:xfrm>
            <a:off x="575388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3" name="object 149"/>
          <p:cNvSpPr/>
          <p:nvPr/>
        </p:nvSpPr>
        <p:spPr>
          <a:xfrm>
            <a:off x="604440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4" name="object 150"/>
          <p:cNvSpPr/>
          <p:nvPr/>
        </p:nvSpPr>
        <p:spPr>
          <a:xfrm>
            <a:off x="633420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5" name="object 151"/>
          <p:cNvSpPr/>
          <p:nvPr/>
        </p:nvSpPr>
        <p:spPr>
          <a:xfrm>
            <a:off x="662472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6" name="object 152"/>
          <p:cNvSpPr/>
          <p:nvPr/>
        </p:nvSpPr>
        <p:spPr>
          <a:xfrm>
            <a:off x="691524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7" name="object 153"/>
          <p:cNvSpPr/>
          <p:nvPr/>
        </p:nvSpPr>
        <p:spPr>
          <a:xfrm>
            <a:off x="7204680" y="40424760"/>
            <a:ext cx="290520" cy="42120"/>
          </a:xfrm>
          <a:custGeom>
            <a:avLst/>
            <a:gdLst>
              <a:gd name="textAreaLeft" fmla="*/ 0 w 290520"/>
              <a:gd name="textAreaRight" fmla="*/ 290880 w 290520"/>
              <a:gd name="textAreaTop" fmla="*/ 0 h 42120"/>
              <a:gd name="textAreaBottom" fmla="*/ 42480 h 42120"/>
            </a:gdLst>
            <a:ahLst/>
            <a:cxnLst/>
            <a:rect l="textAreaLeft" t="textAreaTop" r="textAreaRight" b="textAreaBottom"/>
            <a:pathLst>
              <a:path w="116205" h="17144">
                <a:moveTo>
                  <a:pt x="0" y="17097"/>
                </a:moveTo>
                <a:lnTo>
                  <a:pt x="115764" y="17097"/>
                </a:lnTo>
                <a:lnTo>
                  <a:pt x="115764"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8" name="object 154"/>
          <p:cNvSpPr/>
          <p:nvPr/>
        </p:nvSpPr>
        <p:spPr>
          <a:xfrm>
            <a:off x="763992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9" name="object 155"/>
          <p:cNvSpPr/>
          <p:nvPr/>
        </p:nvSpPr>
        <p:spPr>
          <a:xfrm>
            <a:off x="793044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0" name="object 156"/>
          <p:cNvSpPr/>
          <p:nvPr/>
        </p:nvSpPr>
        <p:spPr>
          <a:xfrm>
            <a:off x="822096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1" name="object 157"/>
          <p:cNvSpPr/>
          <p:nvPr/>
        </p:nvSpPr>
        <p:spPr>
          <a:xfrm>
            <a:off x="851076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2" name="object 158"/>
          <p:cNvSpPr/>
          <p:nvPr/>
        </p:nvSpPr>
        <p:spPr>
          <a:xfrm>
            <a:off x="880128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3" name="object 159"/>
          <p:cNvSpPr/>
          <p:nvPr/>
        </p:nvSpPr>
        <p:spPr>
          <a:xfrm>
            <a:off x="909072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4" name="object 160"/>
          <p:cNvSpPr/>
          <p:nvPr/>
        </p:nvSpPr>
        <p:spPr>
          <a:xfrm>
            <a:off x="938124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5" name="object 161"/>
          <p:cNvSpPr/>
          <p:nvPr/>
        </p:nvSpPr>
        <p:spPr>
          <a:xfrm>
            <a:off x="967104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6" name="object 162"/>
          <p:cNvSpPr/>
          <p:nvPr/>
        </p:nvSpPr>
        <p:spPr>
          <a:xfrm>
            <a:off x="996156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7" y="17097"/>
                </a:lnTo>
                <a:lnTo>
                  <a:pt x="5788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7" name="object 163"/>
          <p:cNvSpPr/>
          <p:nvPr/>
        </p:nvSpPr>
        <p:spPr>
          <a:xfrm>
            <a:off x="1025100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8" name="object 164"/>
          <p:cNvSpPr/>
          <p:nvPr/>
        </p:nvSpPr>
        <p:spPr>
          <a:xfrm>
            <a:off x="1054152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9" name="object 165"/>
          <p:cNvSpPr/>
          <p:nvPr/>
        </p:nvSpPr>
        <p:spPr>
          <a:xfrm>
            <a:off x="1083240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0" name="object 166"/>
          <p:cNvSpPr/>
          <p:nvPr/>
        </p:nvSpPr>
        <p:spPr>
          <a:xfrm>
            <a:off x="1112184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2" y="17097"/>
                </a:lnTo>
                <a:lnTo>
                  <a:pt x="5787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1" name="object 167"/>
          <p:cNvSpPr/>
          <p:nvPr/>
        </p:nvSpPr>
        <p:spPr>
          <a:xfrm>
            <a:off x="1141236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2" name="object 168"/>
          <p:cNvSpPr/>
          <p:nvPr/>
        </p:nvSpPr>
        <p:spPr>
          <a:xfrm>
            <a:off x="1170216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3" name="object 169"/>
          <p:cNvSpPr/>
          <p:nvPr/>
        </p:nvSpPr>
        <p:spPr>
          <a:xfrm>
            <a:off x="1199268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2" y="17097"/>
                </a:lnTo>
                <a:lnTo>
                  <a:pt x="5787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4" name="object 170"/>
          <p:cNvSpPr/>
          <p:nvPr/>
        </p:nvSpPr>
        <p:spPr>
          <a:xfrm>
            <a:off x="1228212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5" name="object 171"/>
          <p:cNvSpPr/>
          <p:nvPr/>
        </p:nvSpPr>
        <p:spPr>
          <a:xfrm>
            <a:off x="1257264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6" name="object 172"/>
          <p:cNvSpPr/>
          <p:nvPr/>
        </p:nvSpPr>
        <p:spPr>
          <a:xfrm>
            <a:off x="12862440" y="4042476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7" name="object 173"/>
          <p:cNvSpPr/>
          <p:nvPr/>
        </p:nvSpPr>
        <p:spPr>
          <a:xfrm>
            <a:off x="13152960" y="40424760"/>
            <a:ext cx="65520" cy="42120"/>
          </a:xfrm>
          <a:custGeom>
            <a:avLst/>
            <a:gdLst>
              <a:gd name="textAreaLeft" fmla="*/ 0 w 65520"/>
              <a:gd name="textAreaRight" fmla="*/ 65880 w 65520"/>
              <a:gd name="textAreaTop" fmla="*/ 0 h 42120"/>
              <a:gd name="textAreaBottom" fmla="*/ 42480 h 42120"/>
            </a:gdLst>
            <a:ahLst/>
            <a:cxnLst/>
            <a:rect l="textAreaLeft" t="textAreaTop" r="textAreaRight" b="textAreaBottom"/>
            <a:pathLst>
              <a:path w="26670" h="17144">
                <a:moveTo>
                  <a:pt x="0" y="17097"/>
                </a:moveTo>
                <a:lnTo>
                  <a:pt x="26137" y="17097"/>
                </a:lnTo>
                <a:lnTo>
                  <a:pt x="261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8" name="object 174"/>
          <p:cNvSpPr/>
          <p:nvPr/>
        </p:nvSpPr>
        <p:spPr>
          <a:xfrm>
            <a:off x="198252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9" name="object 175"/>
          <p:cNvSpPr/>
          <p:nvPr/>
        </p:nvSpPr>
        <p:spPr>
          <a:xfrm>
            <a:off x="227304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0" name="object 176"/>
          <p:cNvSpPr/>
          <p:nvPr/>
        </p:nvSpPr>
        <p:spPr>
          <a:xfrm>
            <a:off x="256248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2" y="17092"/>
                </a:lnTo>
                <a:lnTo>
                  <a:pt x="5787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1" name="object 177"/>
          <p:cNvSpPr/>
          <p:nvPr/>
        </p:nvSpPr>
        <p:spPr>
          <a:xfrm>
            <a:off x="285300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2" name="object 178"/>
          <p:cNvSpPr/>
          <p:nvPr/>
        </p:nvSpPr>
        <p:spPr>
          <a:xfrm>
            <a:off x="314280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3" name="object 179"/>
          <p:cNvSpPr/>
          <p:nvPr/>
        </p:nvSpPr>
        <p:spPr>
          <a:xfrm>
            <a:off x="343332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4" name="object 180"/>
          <p:cNvSpPr/>
          <p:nvPr/>
        </p:nvSpPr>
        <p:spPr>
          <a:xfrm>
            <a:off x="372276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5" name="object 181"/>
          <p:cNvSpPr/>
          <p:nvPr/>
        </p:nvSpPr>
        <p:spPr>
          <a:xfrm>
            <a:off x="401364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6" name="object 182"/>
          <p:cNvSpPr/>
          <p:nvPr/>
        </p:nvSpPr>
        <p:spPr>
          <a:xfrm>
            <a:off x="430416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7" name="object 183"/>
          <p:cNvSpPr/>
          <p:nvPr/>
        </p:nvSpPr>
        <p:spPr>
          <a:xfrm>
            <a:off x="4593600" y="3996144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2"/>
                </a:moveTo>
                <a:lnTo>
                  <a:pt x="173642" y="17092"/>
                </a:lnTo>
                <a:lnTo>
                  <a:pt x="17364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8" name="object 184"/>
          <p:cNvSpPr/>
          <p:nvPr/>
        </p:nvSpPr>
        <p:spPr>
          <a:xfrm>
            <a:off x="517392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9" name="object 185"/>
          <p:cNvSpPr/>
          <p:nvPr/>
        </p:nvSpPr>
        <p:spPr>
          <a:xfrm>
            <a:off x="546444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0" name="object 186"/>
          <p:cNvSpPr/>
          <p:nvPr/>
        </p:nvSpPr>
        <p:spPr>
          <a:xfrm>
            <a:off x="575388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1" name="object 187"/>
          <p:cNvSpPr/>
          <p:nvPr/>
        </p:nvSpPr>
        <p:spPr>
          <a:xfrm>
            <a:off x="604440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2" name="object 188"/>
          <p:cNvSpPr/>
          <p:nvPr/>
        </p:nvSpPr>
        <p:spPr>
          <a:xfrm>
            <a:off x="633420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3" name="object 189"/>
          <p:cNvSpPr/>
          <p:nvPr/>
        </p:nvSpPr>
        <p:spPr>
          <a:xfrm>
            <a:off x="6624720" y="3996144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2"/>
                </a:moveTo>
                <a:lnTo>
                  <a:pt x="173642" y="17092"/>
                </a:lnTo>
                <a:lnTo>
                  <a:pt x="17364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4" name="object 190"/>
          <p:cNvSpPr/>
          <p:nvPr/>
        </p:nvSpPr>
        <p:spPr>
          <a:xfrm>
            <a:off x="720504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5" name="object 191"/>
          <p:cNvSpPr/>
          <p:nvPr/>
        </p:nvSpPr>
        <p:spPr>
          <a:xfrm>
            <a:off x="749556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6" name="object 192"/>
          <p:cNvSpPr/>
          <p:nvPr/>
        </p:nvSpPr>
        <p:spPr>
          <a:xfrm>
            <a:off x="778500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7" name="object 193"/>
          <p:cNvSpPr/>
          <p:nvPr/>
        </p:nvSpPr>
        <p:spPr>
          <a:xfrm>
            <a:off x="807552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8" name="object 194"/>
          <p:cNvSpPr/>
          <p:nvPr/>
        </p:nvSpPr>
        <p:spPr>
          <a:xfrm>
            <a:off x="836532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9" name="object 195"/>
          <p:cNvSpPr/>
          <p:nvPr/>
        </p:nvSpPr>
        <p:spPr>
          <a:xfrm>
            <a:off x="865584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0" name="object 196"/>
          <p:cNvSpPr/>
          <p:nvPr/>
        </p:nvSpPr>
        <p:spPr>
          <a:xfrm>
            <a:off x="894564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1" name="object 197"/>
          <p:cNvSpPr/>
          <p:nvPr/>
        </p:nvSpPr>
        <p:spPr>
          <a:xfrm>
            <a:off x="923616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2" name="object 198"/>
          <p:cNvSpPr/>
          <p:nvPr/>
        </p:nvSpPr>
        <p:spPr>
          <a:xfrm>
            <a:off x="952668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3" name="object 199"/>
          <p:cNvSpPr/>
          <p:nvPr/>
        </p:nvSpPr>
        <p:spPr>
          <a:xfrm>
            <a:off x="981612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4" name="object 200"/>
          <p:cNvSpPr/>
          <p:nvPr/>
        </p:nvSpPr>
        <p:spPr>
          <a:xfrm>
            <a:off x="1010664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2" y="17092"/>
                </a:lnTo>
                <a:lnTo>
                  <a:pt x="5787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5" name="object 201"/>
          <p:cNvSpPr/>
          <p:nvPr/>
        </p:nvSpPr>
        <p:spPr>
          <a:xfrm>
            <a:off x="1039644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6" name="object 202"/>
          <p:cNvSpPr/>
          <p:nvPr/>
        </p:nvSpPr>
        <p:spPr>
          <a:xfrm>
            <a:off x="1068696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7" name="object 203"/>
          <p:cNvSpPr/>
          <p:nvPr/>
        </p:nvSpPr>
        <p:spPr>
          <a:xfrm>
            <a:off x="1097676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8" name="object 204"/>
          <p:cNvSpPr/>
          <p:nvPr/>
        </p:nvSpPr>
        <p:spPr>
          <a:xfrm>
            <a:off x="1126728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82" y="17092"/>
                </a:lnTo>
                <a:lnTo>
                  <a:pt x="57882"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9" name="object 205"/>
          <p:cNvSpPr/>
          <p:nvPr/>
        </p:nvSpPr>
        <p:spPr>
          <a:xfrm>
            <a:off x="1155672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0" name="object 206"/>
          <p:cNvSpPr/>
          <p:nvPr/>
        </p:nvSpPr>
        <p:spPr>
          <a:xfrm>
            <a:off x="1184724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1" name="object 207"/>
          <p:cNvSpPr/>
          <p:nvPr/>
        </p:nvSpPr>
        <p:spPr>
          <a:xfrm>
            <a:off x="12137760" y="39961440"/>
            <a:ext cx="724680" cy="42480"/>
          </a:xfrm>
          <a:custGeom>
            <a:avLst/>
            <a:gdLst>
              <a:gd name="textAreaLeft" fmla="*/ 0 w 724680"/>
              <a:gd name="textAreaRight" fmla="*/ 725040 w 724680"/>
              <a:gd name="textAreaTop" fmla="*/ 0 h 42480"/>
              <a:gd name="textAreaBottom" fmla="*/ 42840 h 42480"/>
            </a:gdLst>
            <a:ahLst/>
            <a:cxnLst/>
            <a:rect l="textAreaLeft" t="textAreaTop" r="textAreaRight" b="textAreaBottom"/>
            <a:pathLst>
              <a:path w="289560" h="17144">
                <a:moveTo>
                  <a:pt x="0" y="17092"/>
                </a:moveTo>
                <a:lnTo>
                  <a:pt x="289407" y="17092"/>
                </a:lnTo>
                <a:lnTo>
                  <a:pt x="28940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2" name="object 208"/>
          <p:cNvSpPr/>
          <p:nvPr/>
        </p:nvSpPr>
        <p:spPr>
          <a:xfrm>
            <a:off x="13007520" y="3996144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2"/>
                </a:moveTo>
                <a:lnTo>
                  <a:pt x="57877" y="17092"/>
                </a:lnTo>
                <a:lnTo>
                  <a:pt x="57877" y="0"/>
                </a:lnTo>
                <a:lnTo>
                  <a:pt x="0" y="0"/>
                </a:lnTo>
                <a:lnTo>
                  <a:pt x="0" y="17092"/>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3" name="object 209"/>
          <p:cNvSpPr/>
          <p:nvPr/>
        </p:nvSpPr>
        <p:spPr>
          <a:xfrm>
            <a:off x="198252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4" name="object 210"/>
          <p:cNvSpPr/>
          <p:nvPr/>
        </p:nvSpPr>
        <p:spPr>
          <a:xfrm>
            <a:off x="227304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5" name="object 211"/>
          <p:cNvSpPr/>
          <p:nvPr/>
        </p:nvSpPr>
        <p:spPr>
          <a:xfrm>
            <a:off x="256248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2" y="17097"/>
                </a:lnTo>
                <a:lnTo>
                  <a:pt x="5787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6" name="object 212"/>
          <p:cNvSpPr/>
          <p:nvPr/>
        </p:nvSpPr>
        <p:spPr>
          <a:xfrm>
            <a:off x="285300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7" name="object 213"/>
          <p:cNvSpPr/>
          <p:nvPr/>
        </p:nvSpPr>
        <p:spPr>
          <a:xfrm>
            <a:off x="314280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8" name="object 214"/>
          <p:cNvSpPr/>
          <p:nvPr/>
        </p:nvSpPr>
        <p:spPr>
          <a:xfrm>
            <a:off x="343332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9" name="object 215"/>
          <p:cNvSpPr/>
          <p:nvPr/>
        </p:nvSpPr>
        <p:spPr>
          <a:xfrm>
            <a:off x="372276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0" name="object 216"/>
          <p:cNvSpPr/>
          <p:nvPr/>
        </p:nvSpPr>
        <p:spPr>
          <a:xfrm>
            <a:off x="401364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1" name="object 217"/>
          <p:cNvSpPr/>
          <p:nvPr/>
        </p:nvSpPr>
        <p:spPr>
          <a:xfrm>
            <a:off x="4304160" y="39498840"/>
            <a:ext cx="724320" cy="42120"/>
          </a:xfrm>
          <a:custGeom>
            <a:avLst/>
            <a:gdLst>
              <a:gd name="textAreaLeft" fmla="*/ 0 w 724320"/>
              <a:gd name="textAreaRight" fmla="*/ 724680 w 724320"/>
              <a:gd name="textAreaTop" fmla="*/ 0 h 42120"/>
              <a:gd name="textAreaBottom" fmla="*/ 42480 h 42120"/>
            </a:gdLst>
            <a:ahLst/>
            <a:cxnLst/>
            <a:rect l="textAreaLeft" t="textAreaTop" r="textAreaRight" b="textAreaBottom"/>
            <a:pathLst>
              <a:path w="289560" h="17144">
                <a:moveTo>
                  <a:pt x="0" y="17097"/>
                </a:moveTo>
                <a:lnTo>
                  <a:pt x="289402" y="17097"/>
                </a:lnTo>
                <a:lnTo>
                  <a:pt x="28940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2" name="object 218"/>
          <p:cNvSpPr/>
          <p:nvPr/>
        </p:nvSpPr>
        <p:spPr>
          <a:xfrm>
            <a:off x="517392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3" name="object 219"/>
          <p:cNvSpPr/>
          <p:nvPr/>
        </p:nvSpPr>
        <p:spPr>
          <a:xfrm>
            <a:off x="546444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4" name="object 220"/>
          <p:cNvSpPr/>
          <p:nvPr/>
        </p:nvSpPr>
        <p:spPr>
          <a:xfrm>
            <a:off x="575388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5" name="object 221"/>
          <p:cNvSpPr/>
          <p:nvPr/>
        </p:nvSpPr>
        <p:spPr>
          <a:xfrm>
            <a:off x="6044400" y="3949884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89" h="17144">
                <a:moveTo>
                  <a:pt x="0" y="17097"/>
                </a:moveTo>
                <a:lnTo>
                  <a:pt x="173642" y="17097"/>
                </a:lnTo>
                <a:lnTo>
                  <a:pt x="17364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6" name="object 222"/>
          <p:cNvSpPr/>
          <p:nvPr/>
        </p:nvSpPr>
        <p:spPr>
          <a:xfrm>
            <a:off x="6624720" y="3949884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89" h="17144">
                <a:moveTo>
                  <a:pt x="0" y="17097"/>
                </a:moveTo>
                <a:lnTo>
                  <a:pt x="173642" y="17097"/>
                </a:lnTo>
                <a:lnTo>
                  <a:pt x="17364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7" name="object 223"/>
          <p:cNvSpPr/>
          <p:nvPr/>
        </p:nvSpPr>
        <p:spPr>
          <a:xfrm>
            <a:off x="720504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8" name="object 224"/>
          <p:cNvSpPr/>
          <p:nvPr/>
        </p:nvSpPr>
        <p:spPr>
          <a:xfrm>
            <a:off x="749556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9" name="object 225"/>
          <p:cNvSpPr/>
          <p:nvPr/>
        </p:nvSpPr>
        <p:spPr>
          <a:xfrm>
            <a:off x="778500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0" name="object 226"/>
          <p:cNvSpPr/>
          <p:nvPr/>
        </p:nvSpPr>
        <p:spPr>
          <a:xfrm>
            <a:off x="807552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1" name="object 227"/>
          <p:cNvSpPr/>
          <p:nvPr/>
        </p:nvSpPr>
        <p:spPr>
          <a:xfrm>
            <a:off x="836532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2" name="object 228"/>
          <p:cNvSpPr/>
          <p:nvPr/>
        </p:nvSpPr>
        <p:spPr>
          <a:xfrm>
            <a:off x="865584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3" name="object 229"/>
          <p:cNvSpPr/>
          <p:nvPr/>
        </p:nvSpPr>
        <p:spPr>
          <a:xfrm>
            <a:off x="894564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4" name="object 230"/>
          <p:cNvSpPr/>
          <p:nvPr/>
        </p:nvSpPr>
        <p:spPr>
          <a:xfrm>
            <a:off x="923616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5" name="object 231"/>
          <p:cNvSpPr/>
          <p:nvPr/>
        </p:nvSpPr>
        <p:spPr>
          <a:xfrm>
            <a:off x="952668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6" name="object 232"/>
          <p:cNvSpPr/>
          <p:nvPr/>
        </p:nvSpPr>
        <p:spPr>
          <a:xfrm>
            <a:off x="981612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7" name="object 233"/>
          <p:cNvSpPr/>
          <p:nvPr/>
        </p:nvSpPr>
        <p:spPr>
          <a:xfrm>
            <a:off x="1010664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2" y="17097"/>
                </a:lnTo>
                <a:lnTo>
                  <a:pt x="5787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8" name="object 234"/>
          <p:cNvSpPr/>
          <p:nvPr/>
        </p:nvSpPr>
        <p:spPr>
          <a:xfrm>
            <a:off x="10396080" y="3949884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89" h="17144">
                <a:moveTo>
                  <a:pt x="0" y="17097"/>
                </a:moveTo>
                <a:lnTo>
                  <a:pt x="173642" y="17097"/>
                </a:lnTo>
                <a:lnTo>
                  <a:pt x="17364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9" name="object 235"/>
          <p:cNvSpPr/>
          <p:nvPr/>
        </p:nvSpPr>
        <p:spPr>
          <a:xfrm>
            <a:off x="1097676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0" name="object 236"/>
          <p:cNvSpPr/>
          <p:nvPr/>
        </p:nvSpPr>
        <p:spPr>
          <a:xfrm>
            <a:off x="1126728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1" name="object 237"/>
          <p:cNvSpPr/>
          <p:nvPr/>
        </p:nvSpPr>
        <p:spPr>
          <a:xfrm>
            <a:off x="1155672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2" name="object 238"/>
          <p:cNvSpPr/>
          <p:nvPr/>
        </p:nvSpPr>
        <p:spPr>
          <a:xfrm>
            <a:off x="11847240" y="39498840"/>
            <a:ext cx="1015920" cy="42120"/>
          </a:xfrm>
          <a:custGeom>
            <a:avLst/>
            <a:gdLst>
              <a:gd name="textAreaLeft" fmla="*/ 0 w 1015920"/>
              <a:gd name="textAreaRight" fmla="*/ 1016280 w 1015920"/>
              <a:gd name="textAreaTop" fmla="*/ 0 h 42120"/>
              <a:gd name="textAreaBottom" fmla="*/ 42480 h 42120"/>
            </a:gdLst>
            <a:ahLst/>
            <a:cxnLst/>
            <a:rect l="textAreaLeft" t="textAreaTop" r="textAreaRight" b="textAreaBottom"/>
            <a:pathLst>
              <a:path w="405764" h="17144">
                <a:moveTo>
                  <a:pt x="0" y="17097"/>
                </a:moveTo>
                <a:lnTo>
                  <a:pt x="405162" y="17097"/>
                </a:lnTo>
                <a:lnTo>
                  <a:pt x="40516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3" name="object 239"/>
          <p:cNvSpPr/>
          <p:nvPr/>
        </p:nvSpPr>
        <p:spPr>
          <a:xfrm>
            <a:off x="13007520" y="3949884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4" name="object 240"/>
          <p:cNvSpPr/>
          <p:nvPr/>
        </p:nvSpPr>
        <p:spPr>
          <a:xfrm>
            <a:off x="198252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5" name="object 241"/>
          <p:cNvSpPr/>
          <p:nvPr/>
        </p:nvSpPr>
        <p:spPr>
          <a:xfrm>
            <a:off x="2272680" y="3903552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90" h="17144">
                <a:moveTo>
                  <a:pt x="0" y="17097"/>
                </a:moveTo>
                <a:lnTo>
                  <a:pt x="173633" y="17097"/>
                </a:lnTo>
                <a:lnTo>
                  <a:pt x="17363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6" name="object 242"/>
          <p:cNvSpPr/>
          <p:nvPr/>
        </p:nvSpPr>
        <p:spPr>
          <a:xfrm>
            <a:off x="285300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7" name="object 243"/>
          <p:cNvSpPr/>
          <p:nvPr/>
        </p:nvSpPr>
        <p:spPr>
          <a:xfrm>
            <a:off x="314280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8" name="object 244"/>
          <p:cNvSpPr/>
          <p:nvPr/>
        </p:nvSpPr>
        <p:spPr>
          <a:xfrm>
            <a:off x="343332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9" name="object 245"/>
          <p:cNvSpPr/>
          <p:nvPr/>
        </p:nvSpPr>
        <p:spPr>
          <a:xfrm>
            <a:off x="3722760" y="3903552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0" name="object 246"/>
          <p:cNvSpPr/>
          <p:nvPr/>
        </p:nvSpPr>
        <p:spPr>
          <a:xfrm>
            <a:off x="4304160" y="39035520"/>
            <a:ext cx="724320" cy="42480"/>
          </a:xfrm>
          <a:custGeom>
            <a:avLst/>
            <a:gdLst>
              <a:gd name="textAreaLeft" fmla="*/ 0 w 724320"/>
              <a:gd name="textAreaRight" fmla="*/ 724680 w 724320"/>
              <a:gd name="textAreaTop" fmla="*/ 0 h 42480"/>
              <a:gd name="textAreaBottom" fmla="*/ 42840 h 42480"/>
            </a:gdLst>
            <a:ahLst/>
            <a:cxnLst/>
            <a:rect l="textAreaLeft" t="textAreaTop" r="textAreaRight" b="textAreaBottom"/>
            <a:pathLst>
              <a:path w="289560" h="17144">
                <a:moveTo>
                  <a:pt x="0" y="17097"/>
                </a:moveTo>
                <a:lnTo>
                  <a:pt x="289402" y="17097"/>
                </a:lnTo>
                <a:lnTo>
                  <a:pt x="28940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1" name="object 247"/>
          <p:cNvSpPr/>
          <p:nvPr/>
        </p:nvSpPr>
        <p:spPr>
          <a:xfrm>
            <a:off x="517392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2" name="object 248"/>
          <p:cNvSpPr/>
          <p:nvPr/>
        </p:nvSpPr>
        <p:spPr>
          <a:xfrm>
            <a:off x="546444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3" name="object 249"/>
          <p:cNvSpPr/>
          <p:nvPr/>
        </p:nvSpPr>
        <p:spPr>
          <a:xfrm>
            <a:off x="575388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4" name="object 250"/>
          <p:cNvSpPr/>
          <p:nvPr/>
        </p:nvSpPr>
        <p:spPr>
          <a:xfrm>
            <a:off x="6044400" y="39035880"/>
            <a:ext cx="1015920" cy="42120"/>
          </a:xfrm>
          <a:custGeom>
            <a:avLst/>
            <a:gdLst>
              <a:gd name="textAreaLeft" fmla="*/ 0 w 1015920"/>
              <a:gd name="textAreaRight" fmla="*/ 1016280 w 1015920"/>
              <a:gd name="textAreaTop" fmla="*/ 0 h 42120"/>
              <a:gd name="textAreaBottom" fmla="*/ 42480 h 42120"/>
            </a:gdLst>
            <a:ahLst/>
            <a:cxnLst/>
            <a:rect l="textAreaLeft" t="textAreaTop" r="textAreaRight" b="textAreaBottom"/>
            <a:pathLst>
              <a:path w="405764" h="17144">
                <a:moveTo>
                  <a:pt x="0" y="17097"/>
                </a:moveTo>
                <a:lnTo>
                  <a:pt x="405162" y="17097"/>
                </a:lnTo>
                <a:lnTo>
                  <a:pt x="40516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5" name="object 251"/>
          <p:cNvSpPr/>
          <p:nvPr/>
        </p:nvSpPr>
        <p:spPr>
          <a:xfrm>
            <a:off x="720504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6" name="object 252"/>
          <p:cNvSpPr/>
          <p:nvPr/>
        </p:nvSpPr>
        <p:spPr>
          <a:xfrm>
            <a:off x="749556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7" name="object 253"/>
          <p:cNvSpPr/>
          <p:nvPr/>
        </p:nvSpPr>
        <p:spPr>
          <a:xfrm>
            <a:off x="7785000" y="3903552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8" name="object 254"/>
          <p:cNvSpPr/>
          <p:nvPr/>
        </p:nvSpPr>
        <p:spPr>
          <a:xfrm>
            <a:off x="836532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9" name="object 255"/>
          <p:cNvSpPr/>
          <p:nvPr/>
        </p:nvSpPr>
        <p:spPr>
          <a:xfrm>
            <a:off x="865584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0" name="object 256"/>
          <p:cNvSpPr/>
          <p:nvPr/>
        </p:nvSpPr>
        <p:spPr>
          <a:xfrm>
            <a:off x="894564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1" name="object 257"/>
          <p:cNvSpPr/>
          <p:nvPr/>
        </p:nvSpPr>
        <p:spPr>
          <a:xfrm>
            <a:off x="923616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2" name="object 258"/>
          <p:cNvSpPr/>
          <p:nvPr/>
        </p:nvSpPr>
        <p:spPr>
          <a:xfrm>
            <a:off x="9526320" y="3903552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7"/>
                </a:moveTo>
                <a:lnTo>
                  <a:pt x="173642" y="17097"/>
                </a:lnTo>
                <a:lnTo>
                  <a:pt x="17364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3" name="object 259"/>
          <p:cNvSpPr/>
          <p:nvPr/>
        </p:nvSpPr>
        <p:spPr>
          <a:xfrm>
            <a:off x="1010664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72" y="17097"/>
                </a:lnTo>
                <a:lnTo>
                  <a:pt x="5787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4" name="object 260"/>
          <p:cNvSpPr/>
          <p:nvPr/>
        </p:nvSpPr>
        <p:spPr>
          <a:xfrm>
            <a:off x="10396080" y="3903552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7"/>
                </a:moveTo>
                <a:lnTo>
                  <a:pt x="173642" y="17097"/>
                </a:lnTo>
                <a:lnTo>
                  <a:pt x="17364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5" name="object 261"/>
          <p:cNvSpPr/>
          <p:nvPr/>
        </p:nvSpPr>
        <p:spPr>
          <a:xfrm>
            <a:off x="1097676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6" name="object 262"/>
          <p:cNvSpPr/>
          <p:nvPr/>
        </p:nvSpPr>
        <p:spPr>
          <a:xfrm>
            <a:off x="1126728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7" name="object 263"/>
          <p:cNvSpPr/>
          <p:nvPr/>
        </p:nvSpPr>
        <p:spPr>
          <a:xfrm>
            <a:off x="11556720" y="3903552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8" name="object 264"/>
          <p:cNvSpPr/>
          <p:nvPr/>
        </p:nvSpPr>
        <p:spPr>
          <a:xfrm>
            <a:off x="11847240" y="39035520"/>
            <a:ext cx="1305360" cy="42480"/>
          </a:xfrm>
          <a:custGeom>
            <a:avLst/>
            <a:gdLst>
              <a:gd name="textAreaLeft" fmla="*/ 0 w 1305360"/>
              <a:gd name="textAreaRight" fmla="*/ 1305720 w 1305360"/>
              <a:gd name="textAreaTop" fmla="*/ 0 h 42480"/>
              <a:gd name="textAreaBottom" fmla="*/ 42840 h 42480"/>
            </a:gdLst>
            <a:ahLst/>
            <a:cxnLst/>
            <a:rect l="textAreaLeft" t="textAreaTop" r="textAreaRight" b="textAreaBottom"/>
            <a:pathLst>
              <a:path w="521335" h="17144">
                <a:moveTo>
                  <a:pt x="0" y="17097"/>
                </a:moveTo>
                <a:lnTo>
                  <a:pt x="520918" y="17097"/>
                </a:lnTo>
                <a:lnTo>
                  <a:pt x="520918"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9" name="object 265"/>
          <p:cNvSpPr/>
          <p:nvPr/>
        </p:nvSpPr>
        <p:spPr>
          <a:xfrm>
            <a:off x="1982520" y="3857292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0" name="object 266"/>
          <p:cNvSpPr/>
          <p:nvPr/>
        </p:nvSpPr>
        <p:spPr>
          <a:xfrm>
            <a:off x="2272680" y="3857292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90" h="17144">
                <a:moveTo>
                  <a:pt x="0" y="17097"/>
                </a:moveTo>
                <a:lnTo>
                  <a:pt x="173633" y="17097"/>
                </a:lnTo>
                <a:lnTo>
                  <a:pt x="17363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1" name="object 267"/>
          <p:cNvSpPr/>
          <p:nvPr/>
        </p:nvSpPr>
        <p:spPr>
          <a:xfrm>
            <a:off x="2853000" y="3857292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90" h="17144">
                <a:moveTo>
                  <a:pt x="0" y="17097"/>
                </a:moveTo>
                <a:lnTo>
                  <a:pt x="173642" y="17097"/>
                </a:lnTo>
                <a:lnTo>
                  <a:pt x="17364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2" name="object 268"/>
          <p:cNvSpPr/>
          <p:nvPr/>
        </p:nvSpPr>
        <p:spPr>
          <a:xfrm>
            <a:off x="3433320" y="38572920"/>
            <a:ext cx="724320" cy="42120"/>
          </a:xfrm>
          <a:custGeom>
            <a:avLst/>
            <a:gdLst>
              <a:gd name="textAreaLeft" fmla="*/ 0 w 724320"/>
              <a:gd name="textAreaRight" fmla="*/ 724680 w 724320"/>
              <a:gd name="textAreaTop" fmla="*/ 0 h 42120"/>
              <a:gd name="textAreaBottom" fmla="*/ 42480 h 42120"/>
            </a:gdLst>
            <a:ahLst/>
            <a:cxnLst/>
            <a:rect l="textAreaLeft" t="textAreaTop" r="textAreaRight" b="textAreaBottom"/>
            <a:pathLst>
              <a:path w="289560" h="17144">
                <a:moveTo>
                  <a:pt x="0" y="17097"/>
                </a:moveTo>
                <a:lnTo>
                  <a:pt x="289397" y="17097"/>
                </a:lnTo>
                <a:lnTo>
                  <a:pt x="28939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3" name="object 269"/>
          <p:cNvSpPr/>
          <p:nvPr/>
        </p:nvSpPr>
        <p:spPr>
          <a:xfrm>
            <a:off x="4303800" y="38572920"/>
            <a:ext cx="1015920" cy="42120"/>
          </a:xfrm>
          <a:custGeom>
            <a:avLst/>
            <a:gdLst>
              <a:gd name="textAreaLeft" fmla="*/ 0 w 1015920"/>
              <a:gd name="textAreaRight" fmla="*/ 1016280 w 1015920"/>
              <a:gd name="textAreaTop" fmla="*/ 0 h 42120"/>
              <a:gd name="textAreaBottom" fmla="*/ 42480 h 42120"/>
            </a:gdLst>
            <a:ahLst/>
            <a:cxnLst/>
            <a:rect l="textAreaLeft" t="textAreaTop" r="textAreaRight" b="textAreaBottom"/>
            <a:pathLst>
              <a:path w="405764" h="17144">
                <a:moveTo>
                  <a:pt x="0" y="17097"/>
                </a:moveTo>
                <a:lnTo>
                  <a:pt x="405162" y="17097"/>
                </a:lnTo>
                <a:lnTo>
                  <a:pt x="40516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4" name="object 270"/>
          <p:cNvSpPr/>
          <p:nvPr/>
        </p:nvSpPr>
        <p:spPr>
          <a:xfrm>
            <a:off x="5464440" y="3857292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19"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5" name="object 271"/>
          <p:cNvSpPr/>
          <p:nvPr/>
        </p:nvSpPr>
        <p:spPr>
          <a:xfrm>
            <a:off x="5753880" y="38572920"/>
            <a:ext cx="1595160" cy="42120"/>
          </a:xfrm>
          <a:custGeom>
            <a:avLst/>
            <a:gdLst>
              <a:gd name="textAreaLeft" fmla="*/ 0 w 1595160"/>
              <a:gd name="textAreaRight" fmla="*/ 1595520 w 1595160"/>
              <a:gd name="textAreaTop" fmla="*/ 0 h 42120"/>
              <a:gd name="textAreaBottom" fmla="*/ 42480 h 42120"/>
            </a:gdLst>
            <a:ahLst/>
            <a:cxnLst/>
            <a:rect l="textAreaLeft" t="textAreaTop" r="textAreaRight" b="textAreaBottom"/>
            <a:pathLst>
              <a:path w="636905" h="17144">
                <a:moveTo>
                  <a:pt x="0" y="17097"/>
                </a:moveTo>
                <a:lnTo>
                  <a:pt x="636683" y="17097"/>
                </a:lnTo>
                <a:lnTo>
                  <a:pt x="63668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6" name="object 272"/>
          <p:cNvSpPr/>
          <p:nvPr/>
        </p:nvSpPr>
        <p:spPr>
          <a:xfrm>
            <a:off x="7495200" y="38572920"/>
            <a:ext cx="724680" cy="42120"/>
          </a:xfrm>
          <a:custGeom>
            <a:avLst/>
            <a:gdLst>
              <a:gd name="textAreaLeft" fmla="*/ 0 w 724680"/>
              <a:gd name="textAreaRight" fmla="*/ 725040 w 724680"/>
              <a:gd name="textAreaTop" fmla="*/ 0 h 42120"/>
              <a:gd name="textAreaBottom" fmla="*/ 42480 h 42120"/>
            </a:gdLst>
            <a:ahLst/>
            <a:cxnLst/>
            <a:rect l="textAreaLeft" t="textAreaTop" r="textAreaRight" b="textAreaBottom"/>
            <a:pathLst>
              <a:path w="289560" h="17144">
                <a:moveTo>
                  <a:pt x="0" y="17097"/>
                </a:moveTo>
                <a:lnTo>
                  <a:pt x="289397" y="17097"/>
                </a:lnTo>
                <a:lnTo>
                  <a:pt x="28939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7" name="object 273"/>
          <p:cNvSpPr/>
          <p:nvPr/>
        </p:nvSpPr>
        <p:spPr>
          <a:xfrm>
            <a:off x="8365320" y="3857292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8" name="object 274"/>
          <p:cNvSpPr/>
          <p:nvPr/>
        </p:nvSpPr>
        <p:spPr>
          <a:xfrm>
            <a:off x="8655840" y="38572920"/>
            <a:ext cx="434880" cy="42120"/>
          </a:xfrm>
          <a:custGeom>
            <a:avLst/>
            <a:gdLst>
              <a:gd name="textAreaLeft" fmla="*/ 0 w 434880"/>
              <a:gd name="textAreaRight" fmla="*/ 435240 w 434880"/>
              <a:gd name="textAreaTop" fmla="*/ 0 h 42120"/>
              <a:gd name="textAreaBottom" fmla="*/ 42480 h 42120"/>
            </a:gdLst>
            <a:ahLst/>
            <a:cxnLst/>
            <a:rect l="textAreaLeft" t="textAreaTop" r="textAreaRight" b="textAreaBottom"/>
            <a:pathLst>
              <a:path w="173989"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9" name="object 275"/>
          <p:cNvSpPr/>
          <p:nvPr/>
        </p:nvSpPr>
        <p:spPr>
          <a:xfrm>
            <a:off x="9236160" y="3857292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0" name="object 276"/>
          <p:cNvSpPr/>
          <p:nvPr/>
        </p:nvSpPr>
        <p:spPr>
          <a:xfrm>
            <a:off x="9526680" y="38572920"/>
            <a:ext cx="1305360" cy="42120"/>
          </a:xfrm>
          <a:custGeom>
            <a:avLst/>
            <a:gdLst>
              <a:gd name="textAreaLeft" fmla="*/ 0 w 1305360"/>
              <a:gd name="textAreaRight" fmla="*/ 1305720 w 1305360"/>
              <a:gd name="textAreaTop" fmla="*/ 0 h 42120"/>
              <a:gd name="textAreaBottom" fmla="*/ 42480 h 42120"/>
            </a:gdLst>
            <a:ahLst/>
            <a:cxnLst/>
            <a:rect l="textAreaLeft" t="textAreaTop" r="textAreaRight" b="textAreaBottom"/>
            <a:pathLst>
              <a:path w="521335" h="17144">
                <a:moveTo>
                  <a:pt x="0" y="17097"/>
                </a:moveTo>
                <a:lnTo>
                  <a:pt x="520923" y="17097"/>
                </a:lnTo>
                <a:lnTo>
                  <a:pt x="52092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1" name="object 277"/>
          <p:cNvSpPr/>
          <p:nvPr/>
        </p:nvSpPr>
        <p:spPr>
          <a:xfrm>
            <a:off x="10976760" y="3857292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2" name="object 278"/>
          <p:cNvSpPr/>
          <p:nvPr/>
        </p:nvSpPr>
        <p:spPr>
          <a:xfrm>
            <a:off x="11267280" y="38572920"/>
            <a:ext cx="145080" cy="42120"/>
          </a:xfrm>
          <a:custGeom>
            <a:avLst/>
            <a:gdLst>
              <a:gd name="textAreaLeft" fmla="*/ 0 w 145080"/>
              <a:gd name="textAreaRight" fmla="*/ 145440 w 145080"/>
              <a:gd name="textAreaTop" fmla="*/ 0 h 42120"/>
              <a:gd name="textAreaBottom" fmla="*/ 42480 h 4212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3" name="object 279"/>
          <p:cNvSpPr/>
          <p:nvPr/>
        </p:nvSpPr>
        <p:spPr>
          <a:xfrm>
            <a:off x="11556720" y="38572920"/>
            <a:ext cx="1595160" cy="42120"/>
          </a:xfrm>
          <a:custGeom>
            <a:avLst/>
            <a:gdLst>
              <a:gd name="textAreaLeft" fmla="*/ 0 w 1595160"/>
              <a:gd name="textAreaRight" fmla="*/ 1595520 w 1595160"/>
              <a:gd name="textAreaTop" fmla="*/ 0 h 42120"/>
              <a:gd name="textAreaBottom" fmla="*/ 42480 h 42120"/>
            </a:gdLst>
            <a:ahLst/>
            <a:cxnLst/>
            <a:rect l="textAreaLeft" t="textAreaTop" r="textAreaRight" b="textAreaBottom"/>
            <a:pathLst>
              <a:path w="636904" h="17144">
                <a:moveTo>
                  <a:pt x="0" y="17097"/>
                </a:moveTo>
                <a:lnTo>
                  <a:pt x="636678" y="17097"/>
                </a:lnTo>
                <a:lnTo>
                  <a:pt x="636678"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4" name="object 280"/>
          <p:cNvSpPr/>
          <p:nvPr/>
        </p:nvSpPr>
        <p:spPr>
          <a:xfrm>
            <a:off x="1982520" y="3810960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19"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5" name="object 281"/>
          <p:cNvSpPr/>
          <p:nvPr/>
        </p:nvSpPr>
        <p:spPr>
          <a:xfrm>
            <a:off x="2272680" y="38109600"/>
            <a:ext cx="1015920" cy="42120"/>
          </a:xfrm>
          <a:custGeom>
            <a:avLst/>
            <a:gdLst>
              <a:gd name="textAreaLeft" fmla="*/ 0 w 1015920"/>
              <a:gd name="textAreaRight" fmla="*/ 1016280 w 1015920"/>
              <a:gd name="textAreaTop" fmla="*/ 0 h 42120"/>
              <a:gd name="textAreaBottom" fmla="*/ 42480 h 42120"/>
            </a:gdLst>
            <a:ahLst/>
            <a:cxnLst/>
            <a:rect l="textAreaLeft" t="textAreaTop" r="textAreaRight" b="textAreaBottom"/>
            <a:pathLst>
              <a:path w="405765" h="17144">
                <a:moveTo>
                  <a:pt x="0" y="17097"/>
                </a:moveTo>
                <a:lnTo>
                  <a:pt x="405158" y="17097"/>
                </a:lnTo>
                <a:lnTo>
                  <a:pt x="405158"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6" name="object 282"/>
          <p:cNvSpPr/>
          <p:nvPr/>
        </p:nvSpPr>
        <p:spPr>
          <a:xfrm>
            <a:off x="3432960" y="38109600"/>
            <a:ext cx="2176200" cy="42480"/>
          </a:xfrm>
          <a:custGeom>
            <a:avLst/>
            <a:gdLst>
              <a:gd name="textAreaLeft" fmla="*/ 0 w 2176200"/>
              <a:gd name="textAreaRight" fmla="*/ 2176560 w 2176200"/>
              <a:gd name="textAreaTop" fmla="*/ 0 h 42480"/>
              <a:gd name="textAreaBottom" fmla="*/ 42840 h 42480"/>
            </a:gdLst>
            <a:ahLst/>
            <a:cxnLst/>
            <a:rect l="textAreaLeft" t="textAreaTop" r="textAreaRight" b="textAreaBottom"/>
            <a:pathLst>
              <a:path w="868680" h="17144">
                <a:moveTo>
                  <a:pt x="0" y="17097"/>
                </a:moveTo>
                <a:lnTo>
                  <a:pt x="868198" y="17097"/>
                </a:lnTo>
                <a:lnTo>
                  <a:pt x="868198"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7" name="object 283"/>
          <p:cNvSpPr/>
          <p:nvPr/>
        </p:nvSpPr>
        <p:spPr>
          <a:xfrm>
            <a:off x="5753880" y="38109600"/>
            <a:ext cx="2755800" cy="42480"/>
          </a:xfrm>
          <a:custGeom>
            <a:avLst/>
            <a:gdLst>
              <a:gd name="textAreaLeft" fmla="*/ 0 w 2755800"/>
              <a:gd name="textAreaRight" fmla="*/ 2756160 w 2755800"/>
              <a:gd name="textAreaTop" fmla="*/ 0 h 42480"/>
              <a:gd name="textAreaBottom" fmla="*/ 42840 h 42480"/>
            </a:gdLst>
            <a:ahLst/>
            <a:cxnLst/>
            <a:rect l="textAreaLeft" t="textAreaTop" r="textAreaRight" b="textAreaBottom"/>
            <a:pathLst>
              <a:path w="1099820" h="17144">
                <a:moveTo>
                  <a:pt x="0" y="17097"/>
                </a:moveTo>
                <a:lnTo>
                  <a:pt x="1099723" y="17097"/>
                </a:lnTo>
                <a:lnTo>
                  <a:pt x="109972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8" name="object 284"/>
          <p:cNvSpPr/>
          <p:nvPr/>
        </p:nvSpPr>
        <p:spPr>
          <a:xfrm>
            <a:off x="8655840" y="38109600"/>
            <a:ext cx="434880" cy="42480"/>
          </a:xfrm>
          <a:custGeom>
            <a:avLst/>
            <a:gdLst>
              <a:gd name="textAreaLeft" fmla="*/ 0 w 434880"/>
              <a:gd name="textAreaRight" fmla="*/ 435240 w 434880"/>
              <a:gd name="textAreaTop" fmla="*/ 0 h 42480"/>
              <a:gd name="textAreaBottom" fmla="*/ 42840 h 42480"/>
            </a:gdLst>
            <a:ahLst/>
            <a:cxnLst/>
            <a:rect l="textAreaLeft" t="textAreaTop" r="textAreaRight" b="textAreaBottom"/>
            <a:pathLst>
              <a:path w="173989" h="17144">
                <a:moveTo>
                  <a:pt x="0" y="17097"/>
                </a:moveTo>
                <a:lnTo>
                  <a:pt x="173637" y="17097"/>
                </a:lnTo>
                <a:lnTo>
                  <a:pt x="17363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9" name="object 285"/>
          <p:cNvSpPr/>
          <p:nvPr/>
        </p:nvSpPr>
        <p:spPr>
          <a:xfrm>
            <a:off x="9236160" y="3810960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77" y="17097"/>
                </a:lnTo>
                <a:lnTo>
                  <a:pt x="5787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0" name="object 286"/>
          <p:cNvSpPr/>
          <p:nvPr/>
        </p:nvSpPr>
        <p:spPr>
          <a:xfrm>
            <a:off x="9526680" y="38109600"/>
            <a:ext cx="1595160" cy="42120"/>
          </a:xfrm>
          <a:custGeom>
            <a:avLst/>
            <a:gdLst>
              <a:gd name="textAreaLeft" fmla="*/ 0 w 1595160"/>
              <a:gd name="textAreaRight" fmla="*/ 1595520 w 1595160"/>
              <a:gd name="textAreaTop" fmla="*/ 0 h 42120"/>
              <a:gd name="textAreaBottom" fmla="*/ 42480 h 42120"/>
            </a:gdLst>
            <a:ahLst/>
            <a:cxnLst/>
            <a:rect l="textAreaLeft" t="textAreaTop" r="textAreaRight" b="textAreaBottom"/>
            <a:pathLst>
              <a:path w="636904" h="17144">
                <a:moveTo>
                  <a:pt x="0" y="17097"/>
                </a:moveTo>
                <a:lnTo>
                  <a:pt x="636683" y="17097"/>
                </a:lnTo>
                <a:lnTo>
                  <a:pt x="63668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1" name="object 287"/>
          <p:cNvSpPr/>
          <p:nvPr/>
        </p:nvSpPr>
        <p:spPr>
          <a:xfrm>
            <a:off x="11267280" y="38109600"/>
            <a:ext cx="145080" cy="42480"/>
          </a:xfrm>
          <a:custGeom>
            <a:avLst/>
            <a:gdLst>
              <a:gd name="textAreaLeft" fmla="*/ 0 w 145080"/>
              <a:gd name="textAreaRight" fmla="*/ 145440 w 145080"/>
              <a:gd name="textAreaTop" fmla="*/ 0 h 42480"/>
              <a:gd name="textAreaBottom" fmla="*/ 42840 h 42480"/>
            </a:gdLst>
            <a:ahLst/>
            <a:cxnLst/>
            <a:rect l="textAreaLeft" t="textAreaTop" r="textAreaRight" b="textAreaBottom"/>
            <a:pathLst>
              <a:path w="58420" h="17144">
                <a:moveTo>
                  <a:pt x="0" y="17097"/>
                </a:moveTo>
                <a:lnTo>
                  <a:pt x="57882" y="17097"/>
                </a:lnTo>
                <a:lnTo>
                  <a:pt x="57882"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2" name="object 288"/>
          <p:cNvSpPr/>
          <p:nvPr/>
        </p:nvSpPr>
        <p:spPr>
          <a:xfrm>
            <a:off x="11556720" y="38109600"/>
            <a:ext cx="1661040" cy="42120"/>
          </a:xfrm>
          <a:custGeom>
            <a:avLst/>
            <a:gdLst>
              <a:gd name="textAreaLeft" fmla="*/ 0 w 1661040"/>
              <a:gd name="textAreaRight" fmla="*/ 1661400 w 1661040"/>
              <a:gd name="textAreaTop" fmla="*/ 0 h 42120"/>
              <a:gd name="textAreaBottom" fmla="*/ 42480 h 42120"/>
            </a:gdLst>
            <a:ahLst/>
            <a:cxnLst/>
            <a:rect l="textAreaLeft" t="textAreaTop" r="textAreaRight" b="textAreaBottom"/>
            <a:pathLst>
              <a:path w="662939" h="17144">
                <a:moveTo>
                  <a:pt x="0" y="17097"/>
                </a:moveTo>
                <a:lnTo>
                  <a:pt x="662820" y="17097"/>
                </a:lnTo>
                <a:lnTo>
                  <a:pt x="662820"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3" name="object 289"/>
          <p:cNvSpPr/>
          <p:nvPr/>
        </p:nvSpPr>
        <p:spPr>
          <a:xfrm>
            <a:off x="1982160" y="37646640"/>
            <a:ext cx="6527160" cy="42120"/>
          </a:xfrm>
          <a:custGeom>
            <a:avLst/>
            <a:gdLst>
              <a:gd name="textAreaLeft" fmla="*/ 0 w 6527160"/>
              <a:gd name="textAreaRight" fmla="*/ 6527520 w 6527160"/>
              <a:gd name="textAreaTop" fmla="*/ 0 h 42120"/>
              <a:gd name="textAreaBottom" fmla="*/ 42480 h 42120"/>
            </a:gdLst>
            <a:ahLst/>
            <a:cxnLst/>
            <a:rect l="textAreaLeft" t="textAreaTop" r="textAreaRight" b="textAreaBottom"/>
            <a:pathLst>
              <a:path w="2604770" h="17144">
                <a:moveTo>
                  <a:pt x="0" y="17097"/>
                </a:moveTo>
                <a:lnTo>
                  <a:pt x="2604610" y="17097"/>
                </a:lnTo>
                <a:lnTo>
                  <a:pt x="2604610"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4" name="object 290"/>
          <p:cNvSpPr/>
          <p:nvPr/>
        </p:nvSpPr>
        <p:spPr>
          <a:xfrm>
            <a:off x="8655840" y="37646640"/>
            <a:ext cx="724320" cy="42120"/>
          </a:xfrm>
          <a:custGeom>
            <a:avLst/>
            <a:gdLst>
              <a:gd name="textAreaLeft" fmla="*/ 0 w 724320"/>
              <a:gd name="textAreaRight" fmla="*/ 724680 w 724320"/>
              <a:gd name="textAreaTop" fmla="*/ 0 h 42120"/>
              <a:gd name="textAreaBottom" fmla="*/ 42480 h 42120"/>
            </a:gdLst>
            <a:ahLst/>
            <a:cxnLst/>
            <a:rect l="textAreaLeft" t="textAreaTop" r="textAreaRight" b="textAreaBottom"/>
            <a:pathLst>
              <a:path w="289560" h="17144">
                <a:moveTo>
                  <a:pt x="0" y="17097"/>
                </a:moveTo>
                <a:lnTo>
                  <a:pt x="289397" y="17097"/>
                </a:lnTo>
                <a:lnTo>
                  <a:pt x="289397"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5" name="object 291"/>
          <p:cNvSpPr/>
          <p:nvPr/>
        </p:nvSpPr>
        <p:spPr>
          <a:xfrm>
            <a:off x="9526680" y="37646640"/>
            <a:ext cx="1595160" cy="42120"/>
          </a:xfrm>
          <a:custGeom>
            <a:avLst/>
            <a:gdLst>
              <a:gd name="textAreaLeft" fmla="*/ 0 w 1595160"/>
              <a:gd name="textAreaRight" fmla="*/ 1595520 w 1595160"/>
              <a:gd name="textAreaTop" fmla="*/ 0 h 42120"/>
              <a:gd name="textAreaBottom" fmla="*/ 42480 h 42120"/>
            </a:gdLst>
            <a:ahLst/>
            <a:cxnLst/>
            <a:rect l="textAreaLeft" t="textAreaTop" r="textAreaRight" b="textAreaBottom"/>
            <a:pathLst>
              <a:path w="636904" h="17144">
                <a:moveTo>
                  <a:pt x="0" y="17097"/>
                </a:moveTo>
                <a:lnTo>
                  <a:pt x="636683" y="17097"/>
                </a:lnTo>
                <a:lnTo>
                  <a:pt x="636683"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6" name="object 292"/>
          <p:cNvSpPr/>
          <p:nvPr/>
        </p:nvSpPr>
        <p:spPr>
          <a:xfrm>
            <a:off x="11267280" y="37646640"/>
            <a:ext cx="1951560" cy="42120"/>
          </a:xfrm>
          <a:custGeom>
            <a:avLst/>
            <a:gdLst>
              <a:gd name="textAreaLeft" fmla="*/ 0 w 1951560"/>
              <a:gd name="textAreaRight" fmla="*/ 1951920 w 1951560"/>
              <a:gd name="textAreaTop" fmla="*/ 0 h 42120"/>
              <a:gd name="textAreaBottom" fmla="*/ 42480 h 42120"/>
            </a:gdLst>
            <a:ahLst/>
            <a:cxnLst/>
            <a:rect l="textAreaLeft" t="textAreaTop" r="textAreaRight" b="textAreaBottom"/>
            <a:pathLst>
              <a:path w="779145" h="17144">
                <a:moveTo>
                  <a:pt x="0" y="17097"/>
                </a:moveTo>
                <a:lnTo>
                  <a:pt x="778585" y="17097"/>
                </a:lnTo>
                <a:lnTo>
                  <a:pt x="778585" y="0"/>
                </a:lnTo>
                <a:lnTo>
                  <a:pt x="0" y="0"/>
                </a:lnTo>
                <a:lnTo>
                  <a:pt x="0" y="17097"/>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7" name="object 293"/>
          <p:cNvSpPr/>
          <p:nvPr/>
        </p:nvSpPr>
        <p:spPr>
          <a:xfrm>
            <a:off x="1837080" y="37566360"/>
            <a:ext cx="145080" cy="2644920"/>
          </a:xfrm>
          <a:custGeom>
            <a:avLst/>
            <a:gdLst>
              <a:gd name="textAreaLeft" fmla="*/ 0 w 145080"/>
              <a:gd name="textAreaRight" fmla="*/ 145440 w 145080"/>
              <a:gd name="textAreaTop" fmla="*/ 0 h 2644920"/>
              <a:gd name="textAreaBottom" fmla="*/ 2645280 h 2644920"/>
            </a:gdLst>
            <a:ahLst/>
            <a:cxnLst/>
            <a:rect l="textAreaLeft" t="textAreaTop" r="textAreaRight" b="textAreaBottom"/>
            <a:pathLst>
              <a:path w="58420" h="1055369">
                <a:moveTo>
                  <a:pt x="57882" y="0"/>
                </a:moveTo>
                <a:lnTo>
                  <a:pt x="0" y="0"/>
                </a:lnTo>
                <a:lnTo>
                  <a:pt x="0" y="1054791"/>
                </a:lnTo>
                <a:lnTo>
                  <a:pt x="57882" y="1054791"/>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8" name="object 294"/>
          <p:cNvSpPr/>
          <p:nvPr/>
        </p:nvSpPr>
        <p:spPr>
          <a:xfrm>
            <a:off x="2127600" y="38053080"/>
            <a:ext cx="145080" cy="2157840"/>
          </a:xfrm>
          <a:custGeom>
            <a:avLst/>
            <a:gdLst>
              <a:gd name="textAreaLeft" fmla="*/ 0 w 145080"/>
              <a:gd name="textAreaRight" fmla="*/ 145440 w 145080"/>
              <a:gd name="textAreaTop" fmla="*/ 0 h 2157840"/>
              <a:gd name="textAreaBottom" fmla="*/ 2158200 h 2157840"/>
            </a:gdLst>
            <a:ahLst/>
            <a:cxnLst/>
            <a:rect l="textAreaLeft" t="textAreaTop" r="textAreaRight" b="textAreaBottom"/>
            <a:pathLst>
              <a:path w="58419" h="861059">
                <a:moveTo>
                  <a:pt x="57882" y="0"/>
                </a:moveTo>
                <a:lnTo>
                  <a:pt x="0" y="0"/>
                </a:lnTo>
                <a:lnTo>
                  <a:pt x="0" y="860709"/>
                </a:lnTo>
                <a:lnTo>
                  <a:pt x="57882" y="860709"/>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29" name="object 295"/>
          <p:cNvSpPr/>
          <p:nvPr/>
        </p:nvSpPr>
        <p:spPr>
          <a:xfrm>
            <a:off x="2417040" y="39100680"/>
            <a:ext cx="145440" cy="1110240"/>
          </a:xfrm>
          <a:custGeom>
            <a:avLst/>
            <a:gdLst>
              <a:gd name="textAreaLeft" fmla="*/ 0 w 145440"/>
              <a:gd name="textAreaRight" fmla="*/ 145800 w 145440"/>
              <a:gd name="textAreaTop" fmla="*/ 0 h 1110240"/>
              <a:gd name="textAreaBottom" fmla="*/ 1110600 h 1110240"/>
            </a:gdLst>
            <a:ahLst/>
            <a:cxnLst/>
            <a:rect l="textAreaLeft" t="textAreaTop" r="textAreaRight" b="textAreaBottom"/>
            <a:pathLst>
              <a:path w="58419" h="443230">
                <a:moveTo>
                  <a:pt x="57882" y="0"/>
                </a:moveTo>
                <a:lnTo>
                  <a:pt x="0" y="0"/>
                </a:lnTo>
                <a:lnTo>
                  <a:pt x="0" y="442690"/>
                </a:lnTo>
                <a:lnTo>
                  <a:pt x="57882" y="442690"/>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0" name="object 296"/>
          <p:cNvSpPr/>
          <p:nvPr/>
        </p:nvSpPr>
        <p:spPr>
          <a:xfrm>
            <a:off x="2707920" y="38195280"/>
            <a:ext cx="145080" cy="2272320"/>
          </a:xfrm>
          <a:custGeom>
            <a:avLst/>
            <a:gdLst>
              <a:gd name="textAreaLeft" fmla="*/ 0 w 145080"/>
              <a:gd name="textAreaRight" fmla="*/ 145440 w 145080"/>
              <a:gd name="textAreaTop" fmla="*/ 0 h 2272320"/>
              <a:gd name="textAreaBottom" fmla="*/ 2272680 h 2272320"/>
            </a:gdLst>
            <a:ahLst/>
            <a:cxnLst/>
            <a:rect l="textAreaLeft" t="textAreaTop" r="textAreaRight" b="textAreaBottom"/>
            <a:pathLst>
              <a:path w="58419" h="906780">
                <a:moveTo>
                  <a:pt x="57882" y="0"/>
                </a:moveTo>
                <a:lnTo>
                  <a:pt x="0" y="0"/>
                </a:lnTo>
                <a:lnTo>
                  <a:pt x="0" y="906336"/>
                </a:lnTo>
                <a:lnTo>
                  <a:pt x="57882" y="906336"/>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1" name="object 297"/>
          <p:cNvSpPr/>
          <p:nvPr/>
        </p:nvSpPr>
        <p:spPr>
          <a:xfrm>
            <a:off x="2998440" y="38637000"/>
            <a:ext cx="145080" cy="1829160"/>
          </a:xfrm>
          <a:custGeom>
            <a:avLst/>
            <a:gdLst>
              <a:gd name="textAreaLeft" fmla="*/ 0 w 145080"/>
              <a:gd name="textAreaRight" fmla="*/ 145440 w 145080"/>
              <a:gd name="textAreaTop" fmla="*/ 0 h 1829160"/>
              <a:gd name="textAreaBottom" fmla="*/ 1829520 h 1829160"/>
            </a:gdLst>
            <a:ahLst/>
            <a:cxnLst/>
            <a:rect l="textAreaLeft" t="textAreaTop" r="textAreaRight" b="textAreaBottom"/>
            <a:pathLst>
              <a:path w="58419" h="730250">
                <a:moveTo>
                  <a:pt x="57882" y="0"/>
                </a:moveTo>
                <a:lnTo>
                  <a:pt x="0" y="0"/>
                </a:lnTo>
                <a:lnTo>
                  <a:pt x="0" y="730197"/>
                </a:lnTo>
                <a:lnTo>
                  <a:pt x="57882" y="730197"/>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2" name="object 298"/>
          <p:cNvSpPr/>
          <p:nvPr/>
        </p:nvSpPr>
        <p:spPr>
          <a:xfrm>
            <a:off x="3287880" y="37690200"/>
            <a:ext cx="145080" cy="2778480"/>
          </a:xfrm>
          <a:custGeom>
            <a:avLst/>
            <a:gdLst>
              <a:gd name="textAreaLeft" fmla="*/ 0 w 145080"/>
              <a:gd name="textAreaRight" fmla="*/ 145440 w 145080"/>
              <a:gd name="textAreaTop" fmla="*/ 0 h 2778480"/>
              <a:gd name="textAreaBottom" fmla="*/ 2778840 h 2778480"/>
            </a:gdLst>
            <a:ahLst/>
            <a:cxnLst/>
            <a:rect l="textAreaLeft" t="textAreaTop" r="textAreaRight" b="textAreaBottom"/>
            <a:pathLst>
              <a:path w="58419" h="1108709">
                <a:moveTo>
                  <a:pt x="57882" y="0"/>
                </a:moveTo>
                <a:lnTo>
                  <a:pt x="0" y="0"/>
                </a:lnTo>
                <a:lnTo>
                  <a:pt x="0" y="1108106"/>
                </a:lnTo>
                <a:lnTo>
                  <a:pt x="57882" y="1108106"/>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3" name="object 299"/>
          <p:cNvSpPr/>
          <p:nvPr/>
        </p:nvSpPr>
        <p:spPr>
          <a:xfrm>
            <a:off x="3578400" y="38783160"/>
            <a:ext cx="145440" cy="1684800"/>
          </a:xfrm>
          <a:custGeom>
            <a:avLst/>
            <a:gdLst>
              <a:gd name="textAreaLeft" fmla="*/ 0 w 145440"/>
              <a:gd name="textAreaRight" fmla="*/ 145800 w 145440"/>
              <a:gd name="textAreaTop" fmla="*/ 0 h 1684800"/>
              <a:gd name="textAreaBottom" fmla="*/ 1685160 h 1684800"/>
            </a:gdLst>
            <a:ahLst/>
            <a:cxnLst/>
            <a:rect l="textAreaLeft" t="textAreaTop" r="textAreaRight" b="textAreaBottom"/>
            <a:pathLst>
              <a:path w="58419" h="672465">
                <a:moveTo>
                  <a:pt x="57882" y="0"/>
                </a:moveTo>
                <a:lnTo>
                  <a:pt x="0" y="0"/>
                </a:lnTo>
                <a:lnTo>
                  <a:pt x="0" y="671865"/>
                </a:lnTo>
                <a:lnTo>
                  <a:pt x="57882" y="671865"/>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4" name="object 300"/>
          <p:cNvSpPr/>
          <p:nvPr/>
        </p:nvSpPr>
        <p:spPr>
          <a:xfrm>
            <a:off x="3868200" y="39294000"/>
            <a:ext cx="145080" cy="1173960"/>
          </a:xfrm>
          <a:custGeom>
            <a:avLst/>
            <a:gdLst>
              <a:gd name="textAreaLeft" fmla="*/ 0 w 145080"/>
              <a:gd name="textAreaRight" fmla="*/ 145440 w 145080"/>
              <a:gd name="textAreaTop" fmla="*/ 0 h 1173960"/>
              <a:gd name="textAreaBottom" fmla="*/ 1174320 h 1173960"/>
            </a:gdLst>
            <a:ahLst/>
            <a:cxnLst/>
            <a:rect l="textAreaLeft" t="textAreaTop" r="textAreaRight" b="textAreaBottom"/>
            <a:pathLst>
              <a:path w="58419" h="468630">
                <a:moveTo>
                  <a:pt x="57882" y="0"/>
                </a:moveTo>
                <a:lnTo>
                  <a:pt x="0" y="0"/>
                </a:lnTo>
                <a:lnTo>
                  <a:pt x="0" y="468392"/>
                </a:lnTo>
                <a:lnTo>
                  <a:pt x="57882" y="468392"/>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5" name="object 301"/>
          <p:cNvSpPr/>
          <p:nvPr/>
        </p:nvSpPr>
        <p:spPr>
          <a:xfrm>
            <a:off x="4158720" y="38195280"/>
            <a:ext cx="145080" cy="2272320"/>
          </a:xfrm>
          <a:custGeom>
            <a:avLst/>
            <a:gdLst>
              <a:gd name="textAreaLeft" fmla="*/ 0 w 145080"/>
              <a:gd name="textAreaRight" fmla="*/ 145440 w 145080"/>
              <a:gd name="textAreaTop" fmla="*/ 0 h 2272320"/>
              <a:gd name="textAreaBottom" fmla="*/ 2272680 h 2272320"/>
            </a:gdLst>
            <a:ahLst/>
            <a:cxnLst/>
            <a:rect l="textAreaLeft" t="textAreaTop" r="textAreaRight" b="textAreaBottom"/>
            <a:pathLst>
              <a:path w="58419" h="906780">
                <a:moveTo>
                  <a:pt x="57882" y="0"/>
                </a:moveTo>
                <a:lnTo>
                  <a:pt x="0" y="0"/>
                </a:lnTo>
                <a:lnTo>
                  <a:pt x="0" y="906326"/>
                </a:lnTo>
                <a:lnTo>
                  <a:pt x="57882" y="906326"/>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6" name="object 302"/>
          <p:cNvSpPr/>
          <p:nvPr/>
        </p:nvSpPr>
        <p:spPr>
          <a:xfrm>
            <a:off x="4448520" y="39771360"/>
            <a:ext cx="145080" cy="696600"/>
          </a:xfrm>
          <a:custGeom>
            <a:avLst/>
            <a:gdLst>
              <a:gd name="textAreaLeft" fmla="*/ 0 w 145080"/>
              <a:gd name="textAreaRight" fmla="*/ 145440 w 145080"/>
              <a:gd name="textAreaTop" fmla="*/ 0 h 696600"/>
              <a:gd name="textAreaBottom" fmla="*/ 696960 h 696600"/>
            </a:gdLst>
            <a:ahLst/>
            <a:cxnLst/>
            <a:rect l="textAreaLeft" t="textAreaTop" r="textAreaRight" b="textAreaBottom"/>
            <a:pathLst>
              <a:path w="58419" h="278130">
                <a:moveTo>
                  <a:pt x="57882" y="0"/>
                </a:moveTo>
                <a:lnTo>
                  <a:pt x="0" y="0"/>
                </a:lnTo>
                <a:lnTo>
                  <a:pt x="0" y="277865"/>
                </a:lnTo>
                <a:lnTo>
                  <a:pt x="57882" y="277865"/>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7" name="object 303"/>
          <p:cNvSpPr/>
          <p:nvPr/>
        </p:nvSpPr>
        <p:spPr>
          <a:xfrm>
            <a:off x="4739040" y="40025880"/>
            <a:ext cx="145080" cy="441000"/>
          </a:xfrm>
          <a:custGeom>
            <a:avLst/>
            <a:gdLst>
              <a:gd name="textAreaLeft" fmla="*/ 0 w 145080"/>
              <a:gd name="textAreaRight" fmla="*/ 145440 w 145080"/>
              <a:gd name="textAreaTop" fmla="*/ 0 h 441000"/>
              <a:gd name="textAreaBottom" fmla="*/ 441360 h 441000"/>
            </a:gdLst>
            <a:ahLst/>
            <a:cxnLst/>
            <a:rect l="textAreaLeft" t="textAreaTop" r="textAreaRight" b="textAreaBottom"/>
            <a:pathLst>
              <a:path w="58419" h="176530">
                <a:moveTo>
                  <a:pt x="57882" y="0"/>
                </a:moveTo>
                <a:lnTo>
                  <a:pt x="0" y="0"/>
                </a:lnTo>
                <a:lnTo>
                  <a:pt x="0" y="176134"/>
                </a:lnTo>
                <a:lnTo>
                  <a:pt x="57882" y="176134"/>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8" name="object 304"/>
          <p:cNvSpPr/>
          <p:nvPr/>
        </p:nvSpPr>
        <p:spPr>
          <a:xfrm>
            <a:off x="5028480" y="38995920"/>
            <a:ext cx="145080" cy="1471680"/>
          </a:xfrm>
          <a:custGeom>
            <a:avLst/>
            <a:gdLst>
              <a:gd name="textAreaLeft" fmla="*/ 0 w 145080"/>
              <a:gd name="textAreaRight" fmla="*/ 145440 w 145080"/>
              <a:gd name="textAreaTop" fmla="*/ 0 h 1471680"/>
              <a:gd name="textAreaBottom" fmla="*/ 1472040 h 1471680"/>
            </a:gdLst>
            <a:ahLst/>
            <a:cxnLst/>
            <a:rect l="textAreaLeft" t="textAreaTop" r="textAreaRight" b="textAreaBottom"/>
            <a:pathLst>
              <a:path w="58419" h="587375">
                <a:moveTo>
                  <a:pt x="57877" y="0"/>
                </a:moveTo>
                <a:lnTo>
                  <a:pt x="0" y="0"/>
                </a:lnTo>
                <a:lnTo>
                  <a:pt x="0" y="587183"/>
                </a:lnTo>
                <a:lnTo>
                  <a:pt x="57877" y="587183"/>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39" name="object 305"/>
          <p:cNvSpPr/>
          <p:nvPr/>
        </p:nvSpPr>
        <p:spPr>
          <a:xfrm>
            <a:off x="5319000" y="38310120"/>
            <a:ext cx="145080" cy="2157840"/>
          </a:xfrm>
          <a:custGeom>
            <a:avLst/>
            <a:gdLst>
              <a:gd name="textAreaLeft" fmla="*/ 0 w 145080"/>
              <a:gd name="textAreaRight" fmla="*/ 145440 w 145080"/>
              <a:gd name="textAreaTop" fmla="*/ 0 h 2157840"/>
              <a:gd name="textAreaBottom" fmla="*/ 2158200 h 2157840"/>
            </a:gdLst>
            <a:ahLst/>
            <a:cxnLst/>
            <a:rect l="textAreaLeft" t="textAreaTop" r="textAreaRight" b="textAreaBottom"/>
            <a:pathLst>
              <a:path w="58419" h="861059">
                <a:moveTo>
                  <a:pt x="57877" y="0"/>
                </a:moveTo>
                <a:lnTo>
                  <a:pt x="0" y="0"/>
                </a:lnTo>
                <a:lnTo>
                  <a:pt x="0" y="860709"/>
                </a:lnTo>
                <a:lnTo>
                  <a:pt x="57877" y="860709"/>
                </a:lnTo>
                <a:lnTo>
                  <a:pt x="578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0" name="object 306"/>
          <p:cNvSpPr/>
          <p:nvPr/>
        </p:nvSpPr>
        <p:spPr>
          <a:xfrm>
            <a:off x="5609520" y="37690200"/>
            <a:ext cx="145080" cy="2778480"/>
          </a:xfrm>
          <a:custGeom>
            <a:avLst/>
            <a:gdLst>
              <a:gd name="textAreaLeft" fmla="*/ 0 w 145080"/>
              <a:gd name="textAreaRight" fmla="*/ 145440 w 145080"/>
              <a:gd name="textAreaTop" fmla="*/ 0 h 2778480"/>
              <a:gd name="textAreaBottom" fmla="*/ 2778840 h 2778480"/>
            </a:gdLst>
            <a:ahLst/>
            <a:cxnLst/>
            <a:rect l="textAreaLeft" t="textAreaTop" r="textAreaRight" b="textAreaBottom"/>
            <a:pathLst>
              <a:path w="58419" h="1108709">
                <a:moveTo>
                  <a:pt x="57882" y="0"/>
                </a:moveTo>
                <a:lnTo>
                  <a:pt x="0" y="0"/>
                </a:lnTo>
                <a:lnTo>
                  <a:pt x="0" y="1108106"/>
                </a:lnTo>
                <a:lnTo>
                  <a:pt x="57882" y="1108106"/>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41" name="object 307"/>
          <p:cNvSpPr/>
          <p:nvPr/>
        </p:nvSpPr>
        <p:spPr>
          <a:xfrm>
            <a:off x="5899320" y="38748600"/>
            <a:ext cx="145080" cy="1718280"/>
          </a:xfrm>
          <a:custGeom>
            <a:avLst/>
            <a:gdLst>
              <a:gd name="textAreaLeft" fmla="*/ 0 w 145080"/>
              <a:gd name="textAreaRight" fmla="*/ 145440 w 145080"/>
              <a:gd name="textAreaTop" fmla="*/ 0 h 1718280"/>
              <a:gd name="textAreaBottom" fmla="*/ 1718640 h 1718280"/>
            </a:gdLst>
            <a:ahLst/>
            <a:cxnLst/>
            <a:rect l="textAreaLeft" t="textAreaTop" r="textAreaRight" b="textAreaBottom"/>
            <a:pathLst>
              <a:path w="58419" h="685800">
                <a:moveTo>
                  <a:pt x="57882" y="0"/>
                </a:moveTo>
                <a:lnTo>
                  <a:pt x="0" y="0"/>
                </a:lnTo>
                <a:lnTo>
                  <a:pt x="0" y="685629"/>
                </a:lnTo>
                <a:lnTo>
                  <a:pt x="57882" y="685629"/>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2" name="object 308"/>
          <p:cNvSpPr/>
          <p:nvPr/>
        </p:nvSpPr>
        <p:spPr>
          <a:xfrm>
            <a:off x="6189840" y="39831480"/>
            <a:ext cx="145080" cy="636120"/>
          </a:xfrm>
          <a:custGeom>
            <a:avLst/>
            <a:gdLst>
              <a:gd name="textAreaLeft" fmla="*/ 0 w 145080"/>
              <a:gd name="textAreaRight" fmla="*/ 145440 w 145080"/>
              <a:gd name="textAreaTop" fmla="*/ 0 h 636120"/>
              <a:gd name="textAreaBottom" fmla="*/ 636480 h 636120"/>
            </a:gdLst>
            <a:ahLst/>
            <a:cxnLst/>
            <a:rect l="textAreaLeft" t="textAreaTop" r="textAreaRight" b="textAreaBottom"/>
            <a:pathLst>
              <a:path w="58419" h="254000">
                <a:moveTo>
                  <a:pt x="57882" y="0"/>
                </a:moveTo>
                <a:lnTo>
                  <a:pt x="0" y="0"/>
                </a:lnTo>
                <a:lnTo>
                  <a:pt x="0" y="253657"/>
                </a:lnTo>
                <a:lnTo>
                  <a:pt x="57882" y="253657"/>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43" name="object 309"/>
          <p:cNvSpPr/>
          <p:nvPr/>
        </p:nvSpPr>
        <p:spPr>
          <a:xfrm>
            <a:off x="6479640" y="39294000"/>
            <a:ext cx="145080" cy="1173960"/>
          </a:xfrm>
          <a:custGeom>
            <a:avLst/>
            <a:gdLst>
              <a:gd name="textAreaLeft" fmla="*/ 0 w 145080"/>
              <a:gd name="textAreaRight" fmla="*/ 145440 w 145080"/>
              <a:gd name="textAreaTop" fmla="*/ 0 h 1173960"/>
              <a:gd name="textAreaBottom" fmla="*/ 1174320 h 1173960"/>
            </a:gdLst>
            <a:ahLst/>
            <a:cxnLst/>
            <a:rect l="textAreaLeft" t="textAreaTop" r="textAreaRight" b="textAreaBottom"/>
            <a:pathLst>
              <a:path w="58419" h="468630">
                <a:moveTo>
                  <a:pt x="57877" y="0"/>
                </a:moveTo>
                <a:lnTo>
                  <a:pt x="0" y="0"/>
                </a:lnTo>
                <a:lnTo>
                  <a:pt x="0" y="468392"/>
                </a:lnTo>
                <a:lnTo>
                  <a:pt x="57877" y="468392"/>
                </a:lnTo>
                <a:lnTo>
                  <a:pt x="578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4" name="object 310"/>
          <p:cNvSpPr/>
          <p:nvPr/>
        </p:nvSpPr>
        <p:spPr>
          <a:xfrm>
            <a:off x="6770160" y="40106880"/>
            <a:ext cx="145080" cy="360000"/>
          </a:xfrm>
          <a:custGeom>
            <a:avLst/>
            <a:gdLst>
              <a:gd name="textAreaLeft" fmla="*/ 0 w 145080"/>
              <a:gd name="textAreaRight" fmla="*/ 145440 w 145080"/>
              <a:gd name="textAreaTop" fmla="*/ 0 h 360000"/>
              <a:gd name="textAreaBottom" fmla="*/ 360360 h 360000"/>
            </a:gdLst>
            <a:ahLst/>
            <a:cxnLst/>
            <a:rect l="textAreaLeft" t="textAreaTop" r="textAreaRight" b="textAreaBottom"/>
            <a:pathLst>
              <a:path w="58419" h="144144">
                <a:moveTo>
                  <a:pt x="57877" y="0"/>
                </a:moveTo>
                <a:lnTo>
                  <a:pt x="0" y="0"/>
                </a:lnTo>
                <a:lnTo>
                  <a:pt x="0" y="143925"/>
                </a:lnTo>
                <a:lnTo>
                  <a:pt x="57877" y="143925"/>
                </a:lnTo>
                <a:lnTo>
                  <a:pt x="5787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5" name="object 311"/>
          <p:cNvSpPr/>
          <p:nvPr/>
        </p:nvSpPr>
        <p:spPr>
          <a:xfrm>
            <a:off x="7059600" y="38658600"/>
            <a:ext cx="145080" cy="1809360"/>
          </a:xfrm>
          <a:custGeom>
            <a:avLst/>
            <a:gdLst>
              <a:gd name="textAreaLeft" fmla="*/ 0 w 145080"/>
              <a:gd name="textAreaRight" fmla="*/ 145440 w 145080"/>
              <a:gd name="textAreaTop" fmla="*/ 0 h 1809360"/>
              <a:gd name="textAreaBottom" fmla="*/ 1809720 h 1809360"/>
            </a:gdLst>
            <a:ahLst/>
            <a:cxnLst/>
            <a:rect l="textAreaLeft" t="textAreaTop" r="textAreaRight" b="textAreaBottom"/>
            <a:pathLst>
              <a:path w="58419" h="721994">
                <a:moveTo>
                  <a:pt x="57877" y="0"/>
                </a:moveTo>
                <a:lnTo>
                  <a:pt x="0" y="0"/>
                </a:lnTo>
                <a:lnTo>
                  <a:pt x="0" y="721648"/>
                </a:lnTo>
                <a:lnTo>
                  <a:pt x="57877" y="721648"/>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46" name="object 312"/>
          <p:cNvSpPr/>
          <p:nvPr/>
        </p:nvSpPr>
        <p:spPr>
          <a:xfrm>
            <a:off x="7350120" y="38166480"/>
            <a:ext cx="145080" cy="2257920"/>
          </a:xfrm>
          <a:custGeom>
            <a:avLst/>
            <a:gdLst>
              <a:gd name="textAreaLeft" fmla="*/ 0 w 145080"/>
              <a:gd name="textAreaRight" fmla="*/ 145440 w 145080"/>
              <a:gd name="textAreaTop" fmla="*/ 0 h 2257920"/>
              <a:gd name="textAreaBottom" fmla="*/ 2258280 h 2257920"/>
            </a:gdLst>
            <a:ahLst/>
            <a:cxnLst/>
            <a:rect l="textAreaLeft" t="textAreaTop" r="textAreaRight" b="textAreaBottom"/>
            <a:pathLst>
              <a:path w="58419" h="901065">
                <a:moveTo>
                  <a:pt x="57882" y="0"/>
                </a:moveTo>
                <a:lnTo>
                  <a:pt x="0" y="0"/>
                </a:lnTo>
                <a:lnTo>
                  <a:pt x="0" y="900600"/>
                </a:lnTo>
                <a:lnTo>
                  <a:pt x="57882" y="900600"/>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7" name="object 313"/>
          <p:cNvSpPr/>
          <p:nvPr/>
        </p:nvSpPr>
        <p:spPr>
          <a:xfrm>
            <a:off x="7639920" y="38904120"/>
            <a:ext cx="145080" cy="1520640"/>
          </a:xfrm>
          <a:custGeom>
            <a:avLst/>
            <a:gdLst>
              <a:gd name="textAreaLeft" fmla="*/ 0 w 145080"/>
              <a:gd name="textAreaRight" fmla="*/ 145440 w 145080"/>
              <a:gd name="textAreaTop" fmla="*/ 0 h 1520640"/>
              <a:gd name="textAreaBottom" fmla="*/ 1521000 h 1520640"/>
            </a:gdLst>
            <a:ahLst/>
            <a:cxnLst/>
            <a:rect l="textAreaLeft" t="textAreaTop" r="textAreaRight" b="textAreaBottom"/>
            <a:pathLst>
              <a:path w="58419" h="607059">
                <a:moveTo>
                  <a:pt x="57882" y="0"/>
                </a:moveTo>
                <a:lnTo>
                  <a:pt x="0" y="0"/>
                </a:lnTo>
                <a:lnTo>
                  <a:pt x="0" y="606640"/>
                </a:lnTo>
                <a:lnTo>
                  <a:pt x="57882" y="606640"/>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8" name="object 314"/>
          <p:cNvSpPr/>
          <p:nvPr/>
        </p:nvSpPr>
        <p:spPr>
          <a:xfrm>
            <a:off x="7930440" y="39272040"/>
            <a:ext cx="145080" cy="1153440"/>
          </a:xfrm>
          <a:custGeom>
            <a:avLst/>
            <a:gdLst>
              <a:gd name="textAreaLeft" fmla="*/ 0 w 145080"/>
              <a:gd name="textAreaRight" fmla="*/ 145440 w 145080"/>
              <a:gd name="textAreaTop" fmla="*/ 0 h 1153440"/>
              <a:gd name="textAreaBottom" fmla="*/ 1153800 h 1153440"/>
            </a:gdLst>
            <a:ahLst/>
            <a:cxnLst/>
            <a:rect l="textAreaLeft" t="textAreaTop" r="textAreaRight" b="textAreaBottom"/>
            <a:pathLst>
              <a:path w="58419" h="460375">
                <a:moveTo>
                  <a:pt x="57882" y="0"/>
                </a:moveTo>
                <a:lnTo>
                  <a:pt x="0" y="0"/>
                </a:lnTo>
                <a:lnTo>
                  <a:pt x="0" y="459787"/>
                </a:lnTo>
                <a:lnTo>
                  <a:pt x="57882" y="459787"/>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9" name="object 315"/>
          <p:cNvSpPr/>
          <p:nvPr/>
        </p:nvSpPr>
        <p:spPr>
          <a:xfrm>
            <a:off x="8220960" y="38410200"/>
            <a:ext cx="145080" cy="2014200"/>
          </a:xfrm>
          <a:custGeom>
            <a:avLst/>
            <a:gdLst>
              <a:gd name="textAreaLeft" fmla="*/ 0 w 145080"/>
              <a:gd name="textAreaRight" fmla="*/ 145440 w 145080"/>
              <a:gd name="textAreaTop" fmla="*/ 0 h 2014200"/>
              <a:gd name="textAreaBottom" fmla="*/ 2014560 h 2014200"/>
            </a:gdLst>
            <a:ahLst/>
            <a:cxnLst/>
            <a:rect l="textAreaLeft" t="textAreaTop" r="textAreaRight" b="textAreaBottom"/>
            <a:pathLst>
              <a:path w="58420" h="803909">
                <a:moveTo>
                  <a:pt x="57882" y="0"/>
                </a:moveTo>
                <a:lnTo>
                  <a:pt x="0" y="0"/>
                </a:lnTo>
                <a:lnTo>
                  <a:pt x="0" y="803720"/>
                </a:lnTo>
                <a:lnTo>
                  <a:pt x="57882" y="803720"/>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0" name="object 316"/>
          <p:cNvSpPr/>
          <p:nvPr/>
        </p:nvSpPr>
        <p:spPr>
          <a:xfrm>
            <a:off x="8510760" y="37646640"/>
            <a:ext cx="145080" cy="2778480"/>
          </a:xfrm>
          <a:custGeom>
            <a:avLst/>
            <a:gdLst>
              <a:gd name="textAreaLeft" fmla="*/ 0 w 145080"/>
              <a:gd name="textAreaRight" fmla="*/ 145440 w 145080"/>
              <a:gd name="textAreaTop" fmla="*/ 0 h 2778480"/>
              <a:gd name="textAreaBottom" fmla="*/ 2778840 h 2778480"/>
            </a:gdLst>
            <a:ahLst/>
            <a:cxnLst/>
            <a:rect l="textAreaLeft" t="textAreaTop" r="textAreaRight" b="textAreaBottom"/>
            <a:pathLst>
              <a:path w="58420" h="1108709">
                <a:moveTo>
                  <a:pt x="57882" y="0"/>
                </a:moveTo>
                <a:lnTo>
                  <a:pt x="0" y="0"/>
                </a:lnTo>
                <a:lnTo>
                  <a:pt x="0" y="1108106"/>
                </a:lnTo>
                <a:lnTo>
                  <a:pt x="57882" y="1108106"/>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1" name="object 317"/>
          <p:cNvSpPr/>
          <p:nvPr/>
        </p:nvSpPr>
        <p:spPr>
          <a:xfrm>
            <a:off x="8801280" y="38783160"/>
            <a:ext cx="145080" cy="1641600"/>
          </a:xfrm>
          <a:custGeom>
            <a:avLst/>
            <a:gdLst>
              <a:gd name="textAreaLeft" fmla="*/ 0 w 145080"/>
              <a:gd name="textAreaRight" fmla="*/ 145440 w 145080"/>
              <a:gd name="textAreaTop" fmla="*/ 0 h 1641600"/>
              <a:gd name="textAreaBottom" fmla="*/ 1641960 h 1641600"/>
            </a:gdLst>
            <a:ahLst/>
            <a:cxnLst/>
            <a:rect l="textAreaLeft" t="textAreaTop" r="textAreaRight" b="textAreaBottom"/>
            <a:pathLst>
              <a:path w="58420" h="655319">
                <a:moveTo>
                  <a:pt x="57882" y="0"/>
                </a:moveTo>
                <a:lnTo>
                  <a:pt x="0" y="0"/>
                </a:lnTo>
                <a:lnTo>
                  <a:pt x="0" y="654763"/>
                </a:lnTo>
                <a:lnTo>
                  <a:pt x="57882" y="654763"/>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2" name="object 318"/>
          <p:cNvSpPr/>
          <p:nvPr/>
        </p:nvSpPr>
        <p:spPr>
          <a:xfrm>
            <a:off x="9090720" y="37923840"/>
            <a:ext cx="145080" cy="2499840"/>
          </a:xfrm>
          <a:custGeom>
            <a:avLst/>
            <a:gdLst>
              <a:gd name="textAreaLeft" fmla="*/ 0 w 145080"/>
              <a:gd name="textAreaRight" fmla="*/ 145440 w 145080"/>
              <a:gd name="textAreaTop" fmla="*/ 0 h 2499840"/>
              <a:gd name="textAreaBottom" fmla="*/ 2500200 h 2499840"/>
            </a:gdLst>
            <a:ahLst/>
            <a:cxnLst/>
            <a:rect l="textAreaLeft" t="textAreaTop" r="textAreaRight" b="textAreaBottom"/>
            <a:pathLst>
              <a:path w="58420" h="997584">
                <a:moveTo>
                  <a:pt x="57882" y="0"/>
                </a:moveTo>
                <a:lnTo>
                  <a:pt x="0" y="0"/>
                </a:lnTo>
                <a:lnTo>
                  <a:pt x="0" y="997467"/>
                </a:lnTo>
                <a:lnTo>
                  <a:pt x="57882" y="997467"/>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3" name="object 319"/>
          <p:cNvSpPr/>
          <p:nvPr/>
        </p:nvSpPr>
        <p:spPr>
          <a:xfrm>
            <a:off x="9381240" y="37646640"/>
            <a:ext cx="145080" cy="2778480"/>
          </a:xfrm>
          <a:custGeom>
            <a:avLst/>
            <a:gdLst>
              <a:gd name="textAreaLeft" fmla="*/ 0 w 145080"/>
              <a:gd name="textAreaRight" fmla="*/ 145440 w 145080"/>
              <a:gd name="textAreaTop" fmla="*/ 0 h 2778480"/>
              <a:gd name="textAreaBottom" fmla="*/ 2778840 h 2778480"/>
            </a:gdLst>
            <a:ahLst/>
            <a:cxnLst/>
            <a:rect l="textAreaLeft" t="textAreaTop" r="textAreaRight" b="textAreaBottom"/>
            <a:pathLst>
              <a:path w="58420" h="1108709">
                <a:moveTo>
                  <a:pt x="57882" y="0"/>
                </a:moveTo>
                <a:lnTo>
                  <a:pt x="0" y="0"/>
                </a:lnTo>
                <a:lnTo>
                  <a:pt x="0" y="1108106"/>
                </a:lnTo>
                <a:lnTo>
                  <a:pt x="57882" y="1108106"/>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4" name="object 320"/>
          <p:cNvSpPr/>
          <p:nvPr/>
        </p:nvSpPr>
        <p:spPr>
          <a:xfrm>
            <a:off x="9670680" y="39490560"/>
            <a:ext cx="145440" cy="933120"/>
          </a:xfrm>
          <a:custGeom>
            <a:avLst/>
            <a:gdLst>
              <a:gd name="textAreaLeft" fmla="*/ 0 w 145440"/>
              <a:gd name="textAreaRight" fmla="*/ 145800 w 145440"/>
              <a:gd name="textAreaTop" fmla="*/ 0 h 933120"/>
              <a:gd name="textAreaBottom" fmla="*/ 933480 h 933120"/>
            </a:gdLst>
            <a:ahLst/>
            <a:cxnLst/>
            <a:rect l="textAreaLeft" t="textAreaTop" r="textAreaRight" b="textAreaBottom"/>
            <a:pathLst>
              <a:path w="58420" h="372744">
                <a:moveTo>
                  <a:pt x="57882" y="0"/>
                </a:moveTo>
                <a:lnTo>
                  <a:pt x="0" y="0"/>
                </a:lnTo>
                <a:lnTo>
                  <a:pt x="0" y="372699"/>
                </a:lnTo>
                <a:lnTo>
                  <a:pt x="57882" y="372699"/>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5" name="object 321"/>
          <p:cNvSpPr/>
          <p:nvPr/>
        </p:nvSpPr>
        <p:spPr>
          <a:xfrm>
            <a:off x="9961560" y="38616120"/>
            <a:ext cx="145080" cy="1809360"/>
          </a:xfrm>
          <a:custGeom>
            <a:avLst/>
            <a:gdLst>
              <a:gd name="textAreaLeft" fmla="*/ 0 w 145080"/>
              <a:gd name="textAreaRight" fmla="*/ 145440 w 145080"/>
              <a:gd name="textAreaTop" fmla="*/ 0 h 1809360"/>
              <a:gd name="textAreaBottom" fmla="*/ 1809720 h 1809360"/>
            </a:gdLst>
            <a:ahLst/>
            <a:cxnLst/>
            <a:rect l="textAreaLeft" t="textAreaTop" r="textAreaRight" b="textAreaBottom"/>
            <a:pathLst>
              <a:path w="58420" h="721994">
                <a:moveTo>
                  <a:pt x="57882" y="0"/>
                </a:moveTo>
                <a:lnTo>
                  <a:pt x="0" y="0"/>
                </a:lnTo>
                <a:lnTo>
                  <a:pt x="0" y="721639"/>
                </a:lnTo>
                <a:lnTo>
                  <a:pt x="57882" y="721639"/>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6" name="object 322"/>
          <p:cNvSpPr/>
          <p:nvPr/>
        </p:nvSpPr>
        <p:spPr>
          <a:xfrm>
            <a:off x="10251000" y="39035880"/>
            <a:ext cx="145080" cy="1388880"/>
          </a:xfrm>
          <a:custGeom>
            <a:avLst/>
            <a:gdLst>
              <a:gd name="textAreaLeft" fmla="*/ 0 w 145080"/>
              <a:gd name="textAreaRight" fmla="*/ 145440 w 145080"/>
              <a:gd name="textAreaTop" fmla="*/ 0 h 1388880"/>
              <a:gd name="textAreaBottom" fmla="*/ 1389240 h 1388880"/>
            </a:gdLst>
            <a:ahLst/>
            <a:cxnLst/>
            <a:rect l="textAreaLeft" t="textAreaTop" r="textAreaRight" b="textAreaBottom"/>
            <a:pathLst>
              <a:path w="58420" h="554355">
                <a:moveTo>
                  <a:pt x="57882" y="0"/>
                </a:moveTo>
                <a:lnTo>
                  <a:pt x="0" y="0"/>
                </a:lnTo>
                <a:lnTo>
                  <a:pt x="0" y="554053"/>
                </a:lnTo>
                <a:lnTo>
                  <a:pt x="57882" y="554053"/>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7" name="object 323"/>
          <p:cNvSpPr/>
          <p:nvPr/>
        </p:nvSpPr>
        <p:spPr>
          <a:xfrm>
            <a:off x="10541520" y="39621240"/>
            <a:ext cx="145080" cy="803160"/>
          </a:xfrm>
          <a:custGeom>
            <a:avLst/>
            <a:gdLst>
              <a:gd name="textAreaLeft" fmla="*/ 0 w 145080"/>
              <a:gd name="textAreaRight" fmla="*/ 145440 w 145080"/>
              <a:gd name="textAreaTop" fmla="*/ 0 h 803160"/>
              <a:gd name="textAreaBottom" fmla="*/ 803520 h 803160"/>
            </a:gdLst>
            <a:ahLst/>
            <a:cxnLst/>
            <a:rect l="textAreaLeft" t="textAreaTop" r="textAreaRight" b="textAreaBottom"/>
            <a:pathLst>
              <a:path w="58420" h="320675">
                <a:moveTo>
                  <a:pt x="57882" y="0"/>
                </a:moveTo>
                <a:lnTo>
                  <a:pt x="0" y="0"/>
                </a:lnTo>
                <a:lnTo>
                  <a:pt x="0" y="320419"/>
                </a:lnTo>
                <a:lnTo>
                  <a:pt x="57882" y="320419"/>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8" name="object 324"/>
          <p:cNvSpPr/>
          <p:nvPr/>
        </p:nvSpPr>
        <p:spPr>
          <a:xfrm>
            <a:off x="10832400" y="38266920"/>
            <a:ext cx="145080" cy="2157840"/>
          </a:xfrm>
          <a:custGeom>
            <a:avLst/>
            <a:gdLst>
              <a:gd name="textAreaLeft" fmla="*/ 0 w 145080"/>
              <a:gd name="textAreaRight" fmla="*/ 145440 w 145080"/>
              <a:gd name="textAreaTop" fmla="*/ 0 h 2157840"/>
              <a:gd name="textAreaBottom" fmla="*/ 2158200 h 2157840"/>
            </a:gdLst>
            <a:ahLst/>
            <a:cxnLst/>
            <a:rect l="textAreaLeft" t="textAreaTop" r="textAreaRight" b="textAreaBottom"/>
            <a:pathLst>
              <a:path w="58420" h="861059">
                <a:moveTo>
                  <a:pt x="57882" y="0"/>
                </a:moveTo>
                <a:lnTo>
                  <a:pt x="0" y="0"/>
                </a:lnTo>
                <a:lnTo>
                  <a:pt x="0" y="860709"/>
                </a:lnTo>
                <a:lnTo>
                  <a:pt x="57882" y="860709"/>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9" name="object 325"/>
          <p:cNvSpPr/>
          <p:nvPr/>
        </p:nvSpPr>
        <p:spPr>
          <a:xfrm>
            <a:off x="11121840" y="37646640"/>
            <a:ext cx="145080" cy="2778480"/>
          </a:xfrm>
          <a:custGeom>
            <a:avLst/>
            <a:gdLst>
              <a:gd name="textAreaLeft" fmla="*/ 0 w 145080"/>
              <a:gd name="textAreaRight" fmla="*/ 145440 w 145080"/>
              <a:gd name="textAreaTop" fmla="*/ 0 h 2778480"/>
              <a:gd name="textAreaBottom" fmla="*/ 2778840 h 2778480"/>
            </a:gdLst>
            <a:ahLst/>
            <a:cxnLst/>
            <a:rect l="textAreaLeft" t="textAreaTop" r="textAreaRight" b="textAreaBottom"/>
            <a:pathLst>
              <a:path w="58420" h="1108709">
                <a:moveTo>
                  <a:pt x="57877" y="0"/>
                </a:moveTo>
                <a:lnTo>
                  <a:pt x="0" y="0"/>
                </a:lnTo>
                <a:lnTo>
                  <a:pt x="0" y="1108106"/>
                </a:lnTo>
                <a:lnTo>
                  <a:pt x="57877" y="1108106"/>
                </a:lnTo>
                <a:lnTo>
                  <a:pt x="5787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0" name="object 326"/>
          <p:cNvSpPr/>
          <p:nvPr/>
        </p:nvSpPr>
        <p:spPr>
          <a:xfrm>
            <a:off x="11412360" y="37990800"/>
            <a:ext cx="145440" cy="2434680"/>
          </a:xfrm>
          <a:custGeom>
            <a:avLst/>
            <a:gdLst>
              <a:gd name="textAreaLeft" fmla="*/ 0 w 145440"/>
              <a:gd name="textAreaRight" fmla="*/ 145800 w 145440"/>
              <a:gd name="textAreaTop" fmla="*/ 0 h 2434680"/>
              <a:gd name="textAreaBottom" fmla="*/ 2435040 h 2434680"/>
            </a:gdLst>
            <a:ahLst/>
            <a:cxnLst/>
            <a:rect l="textAreaLeft" t="textAreaTop" r="textAreaRight" b="textAreaBottom"/>
            <a:pathLst>
              <a:path w="58420" h="971550">
                <a:moveTo>
                  <a:pt x="57882" y="0"/>
                </a:moveTo>
                <a:lnTo>
                  <a:pt x="0" y="0"/>
                </a:lnTo>
                <a:lnTo>
                  <a:pt x="0" y="971032"/>
                </a:lnTo>
                <a:lnTo>
                  <a:pt x="57882" y="971032"/>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1" name="object 327"/>
          <p:cNvSpPr/>
          <p:nvPr/>
        </p:nvSpPr>
        <p:spPr>
          <a:xfrm>
            <a:off x="11702160" y="38662920"/>
            <a:ext cx="145080" cy="1761840"/>
          </a:xfrm>
          <a:custGeom>
            <a:avLst/>
            <a:gdLst>
              <a:gd name="textAreaLeft" fmla="*/ 0 w 145080"/>
              <a:gd name="textAreaRight" fmla="*/ 145440 w 145080"/>
              <a:gd name="textAreaTop" fmla="*/ 0 h 1761840"/>
              <a:gd name="textAreaBottom" fmla="*/ 1762200 h 1761840"/>
            </a:gdLst>
            <a:ahLst/>
            <a:cxnLst/>
            <a:rect l="textAreaLeft" t="textAreaTop" r="textAreaRight" b="textAreaBottom"/>
            <a:pathLst>
              <a:path w="58420" h="702944">
                <a:moveTo>
                  <a:pt x="57882" y="0"/>
                </a:moveTo>
                <a:lnTo>
                  <a:pt x="0" y="0"/>
                </a:lnTo>
                <a:lnTo>
                  <a:pt x="0" y="702726"/>
                </a:lnTo>
                <a:lnTo>
                  <a:pt x="57882" y="702726"/>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2" name="object 328"/>
          <p:cNvSpPr/>
          <p:nvPr/>
        </p:nvSpPr>
        <p:spPr>
          <a:xfrm>
            <a:off x="11992680" y="39582360"/>
            <a:ext cx="145080" cy="842760"/>
          </a:xfrm>
          <a:custGeom>
            <a:avLst/>
            <a:gdLst>
              <a:gd name="textAreaLeft" fmla="*/ 0 w 145080"/>
              <a:gd name="textAreaRight" fmla="*/ 145440 w 145080"/>
              <a:gd name="textAreaTop" fmla="*/ 0 h 842760"/>
              <a:gd name="textAreaBottom" fmla="*/ 843120 h 842760"/>
            </a:gdLst>
            <a:ahLst/>
            <a:cxnLst/>
            <a:rect l="textAreaLeft" t="textAreaTop" r="textAreaRight" b="textAreaBottom"/>
            <a:pathLst>
              <a:path w="58420" h="336550">
                <a:moveTo>
                  <a:pt x="57877" y="0"/>
                </a:moveTo>
                <a:lnTo>
                  <a:pt x="0" y="0"/>
                </a:lnTo>
                <a:lnTo>
                  <a:pt x="0" y="335928"/>
                </a:lnTo>
                <a:lnTo>
                  <a:pt x="57877" y="335928"/>
                </a:lnTo>
                <a:lnTo>
                  <a:pt x="578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3" name="object 329"/>
          <p:cNvSpPr/>
          <p:nvPr/>
        </p:nvSpPr>
        <p:spPr>
          <a:xfrm>
            <a:off x="12282120" y="39980520"/>
            <a:ext cx="145080" cy="444600"/>
          </a:xfrm>
          <a:custGeom>
            <a:avLst/>
            <a:gdLst>
              <a:gd name="textAreaLeft" fmla="*/ 0 w 145080"/>
              <a:gd name="textAreaRight" fmla="*/ 145440 w 145080"/>
              <a:gd name="textAreaTop" fmla="*/ 0 h 444600"/>
              <a:gd name="textAreaBottom" fmla="*/ 444960 h 444600"/>
            </a:gdLst>
            <a:ahLst/>
            <a:cxnLst/>
            <a:rect l="textAreaLeft" t="textAreaTop" r="textAreaRight" b="textAreaBottom"/>
            <a:pathLst>
              <a:path w="58420" h="177800">
                <a:moveTo>
                  <a:pt x="57877" y="0"/>
                </a:moveTo>
                <a:lnTo>
                  <a:pt x="0" y="0"/>
                </a:lnTo>
                <a:lnTo>
                  <a:pt x="0" y="177306"/>
                </a:lnTo>
                <a:lnTo>
                  <a:pt x="57877" y="177306"/>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4" name="object 330"/>
          <p:cNvSpPr/>
          <p:nvPr/>
        </p:nvSpPr>
        <p:spPr>
          <a:xfrm>
            <a:off x="12572640" y="40204440"/>
            <a:ext cx="145080" cy="220320"/>
          </a:xfrm>
          <a:custGeom>
            <a:avLst/>
            <a:gdLst>
              <a:gd name="textAreaLeft" fmla="*/ 0 w 145080"/>
              <a:gd name="textAreaRight" fmla="*/ 145440 w 145080"/>
              <a:gd name="textAreaTop" fmla="*/ 0 h 220320"/>
              <a:gd name="textAreaBottom" fmla="*/ 220680 h 220320"/>
            </a:gdLst>
            <a:ahLst/>
            <a:cxnLst/>
            <a:rect l="textAreaLeft" t="textAreaTop" r="textAreaRight" b="textAreaBottom"/>
            <a:pathLst>
              <a:path w="58420" h="88265">
                <a:moveTo>
                  <a:pt x="57877" y="0"/>
                </a:moveTo>
                <a:lnTo>
                  <a:pt x="0" y="0"/>
                </a:lnTo>
                <a:lnTo>
                  <a:pt x="0" y="88062"/>
                </a:lnTo>
                <a:lnTo>
                  <a:pt x="57877" y="88062"/>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5" name="object 331"/>
          <p:cNvSpPr/>
          <p:nvPr/>
        </p:nvSpPr>
        <p:spPr>
          <a:xfrm>
            <a:off x="12862440" y="39476880"/>
            <a:ext cx="145080" cy="947520"/>
          </a:xfrm>
          <a:custGeom>
            <a:avLst/>
            <a:gdLst>
              <a:gd name="textAreaLeft" fmla="*/ 0 w 145080"/>
              <a:gd name="textAreaRight" fmla="*/ 145440 w 145080"/>
              <a:gd name="textAreaTop" fmla="*/ 0 h 947520"/>
              <a:gd name="textAreaBottom" fmla="*/ 947880 h 947520"/>
            </a:gdLst>
            <a:ahLst/>
            <a:cxnLst/>
            <a:rect l="textAreaLeft" t="textAreaTop" r="textAreaRight" b="textAreaBottom"/>
            <a:pathLst>
              <a:path w="58420" h="378459">
                <a:moveTo>
                  <a:pt x="57877" y="0"/>
                </a:moveTo>
                <a:lnTo>
                  <a:pt x="0" y="0"/>
                </a:lnTo>
                <a:lnTo>
                  <a:pt x="0" y="377914"/>
                </a:lnTo>
                <a:lnTo>
                  <a:pt x="57877" y="377914"/>
                </a:lnTo>
                <a:lnTo>
                  <a:pt x="5787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366" name="object 332"/>
          <p:cNvGrpSpPr/>
          <p:nvPr/>
        </p:nvGrpSpPr>
        <p:grpSpPr>
          <a:xfrm>
            <a:off x="13007520" y="38572560"/>
            <a:ext cx="290520" cy="2230200"/>
            <a:chOff x="13007520" y="38572560"/>
            <a:chExt cx="290520" cy="2230200"/>
          </a:xfrm>
        </p:grpSpPr>
        <p:sp>
          <p:nvSpPr>
            <p:cNvPr id="367" name="object 333"/>
            <p:cNvSpPr/>
            <p:nvPr/>
          </p:nvSpPr>
          <p:spPr>
            <a:xfrm>
              <a:off x="13152600" y="38572560"/>
              <a:ext cx="145440" cy="1851840"/>
            </a:xfrm>
            <a:custGeom>
              <a:avLst/>
              <a:gdLst>
                <a:gd name="textAreaLeft" fmla="*/ 0 w 145440"/>
                <a:gd name="textAreaRight" fmla="*/ 145800 w 145440"/>
                <a:gd name="textAreaTop" fmla="*/ 0 h 1851840"/>
                <a:gd name="textAreaBottom" fmla="*/ 1852200 h 1851840"/>
              </a:gdLst>
              <a:ahLst/>
              <a:cxnLst/>
              <a:rect l="textAreaLeft" t="textAreaTop" r="textAreaRight" b="textAreaBottom"/>
              <a:pathLst>
                <a:path w="58420" h="739140">
                  <a:moveTo>
                    <a:pt x="57882" y="0"/>
                  </a:moveTo>
                  <a:lnTo>
                    <a:pt x="0" y="0"/>
                  </a:lnTo>
                  <a:lnTo>
                    <a:pt x="0" y="738745"/>
                  </a:lnTo>
                  <a:lnTo>
                    <a:pt x="57882" y="738745"/>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8" name="object 334"/>
            <p:cNvSpPr/>
            <p:nvPr/>
          </p:nvSpPr>
          <p:spPr>
            <a:xfrm>
              <a:off x="13007520" y="40424400"/>
              <a:ext cx="145080" cy="378360"/>
            </a:xfrm>
            <a:custGeom>
              <a:avLst/>
              <a:gdLst>
                <a:gd name="textAreaLeft" fmla="*/ 0 w 145080"/>
                <a:gd name="textAreaRight" fmla="*/ 145440 w 145080"/>
                <a:gd name="textAreaTop" fmla="*/ 0 h 378360"/>
                <a:gd name="textAreaBottom" fmla="*/ 378720 h 378360"/>
              </a:gdLst>
              <a:ahLst/>
              <a:cxnLst/>
              <a:rect l="textAreaLeft" t="textAreaTop" r="textAreaRight" b="textAreaBottom"/>
              <a:pathLst>
                <a:path w="58420" h="151130">
                  <a:moveTo>
                    <a:pt x="57882" y="0"/>
                  </a:moveTo>
                  <a:lnTo>
                    <a:pt x="0" y="0"/>
                  </a:lnTo>
                  <a:lnTo>
                    <a:pt x="0" y="150885"/>
                  </a:lnTo>
                  <a:lnTo>
                    <a:pt x="57882" y="150885"/>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369" name="object 335"/>
          <p:cNvSpPr/>
          <p:nvPr/>
        </p:nvSpPr>
        <p:spPr>
          <a:xfrm>
            <a:off x="12718080" y="40424760"/>
            <a:ext cx="145080" cy="1242720"/>
          </a:xfrm>
          <a:custGeom>
            <a:avLst/>
            <a:gdLst>
              <a:gd name="textAreaLeft" fmla="*/ 0 w 145080"/>
              <a:gd name="textAreaRight" fmla="*/ 145440 w 145080"/>
              <a:gd name="textAreaTop" fmla="*/ 0 h 1242720"/>
              <a:gd name="textAreaBottom" fmla="*/ 1243080 h 1242720"/>
            </a:gdLst>
            <a:ahLst/>
            <a:cxnLst/>
            <a:rect l="textAreaLeft" t="textAreaTop" r="textAreaRight" b="textAreaBottom"/>
            <a:pathLst>
              <a:path w="58420" h="495934">
                <a:moveTo>
                  <a:pt x="57882" y="0"/>
                </a:moveTo>
                <a:lnTo>
                  <a:pt x="0" y="0"/>
                </a:lnTo>
                <a:lnTo>
                  <a:pt x="0" y="495532"/>
                </a:lnTo>
                <a:lnTo>
                  <a:pt x="57882" y="495532"/>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0" name="object 336"/>
          <p:cNvSpPr/>
          <p:nvPr/>
        </p:nvSpPr>
        <p:spPr>
          <a:xfrm>
            <a:off x="12427200" y="40424400"/>
            <a:ext cx="145440" cy="2272320"/>
          </a:xfrm>
          <a:custGeom>
            <a:avLst/>
            <a:gdLst>
              <a:gd name="textAreaLeft" fmla="*/ 0 w 145440"/>
              <a:gd name="textAreaRight" fmla="*/ 145800 w 145440"/>
              <a:gd name="textAreaTop" fmla="*/ 0 h 2272320"/>
              <a:gd name="textAreaBottom" fmla="*/ 2272680 h 2272320"/>
            </a:gdLst>
            <a:ahLst/>
            <a:cxnLst/>
            <a:rect l="textAreaLeft" t="textAreaTop" r="textAreaRight" b="textAreaBottom"/>
            <a:pathLst>
              <a:path w="58420" h="906780">
                <a:moveTo>
                  <a:pt x="57882" y="0"/>
                </a:moveTo>
                <a:lnTo>
                  <a:pt x="0" y="0"/>
                </a:lnTo>
                <a:lnTo>
                  <a:pt x="0" y="906336"/>
                </a:lnTo>
                <a:lnTo>
                  <a:pt x="57882" y="906336"/>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1" name="object 337"/>
          <p:cNvSpPr/>
          <p:nvPr/>
        </p:nvSpPr>
        <p:spPr>
          <a:xfrm>
            <a:off x="12137760" y="40424400"/>
            <a:ext cx="145080" cy="1202040"/>
          </a:xfrm>
          <a:custGeom>
            <a:avLst/>
            <a:gdLst>
              <a:gd name="textAreaLeft" fmla="*/ 0 w 145080"/>
              <a:gd name="textAreaRight" fmla="*/ 145440 w 145080"/>
              <a:gd name="textAreaTop" fmla="*/ 0 h 1202040"/>
              <a:gd name="textAreaBottom" fmla="*/ 1202400 h 1202040"/>
            </a:gdLst>
            <a:ahLst/>
            <a:cxnLst/>
            <a:rect l="textAreaLeft" t="textAreaTop" r="textAreaRight" b="textAreaBottom"/>
            <a:pathLst>
              <a:path w="58420" h="480059">
                <a:moveTo>
                  <a:pt x="57882" y="0"/>
                </a:moveTo>
                <a:lnTo>
                  <a:pt x="0" y="0"/>
                </a:lnTo>
                <a:lnTo>
                  <a:pt x="0" y="479967"/>
                </a:lnTo>
                <a:lnTo>
                  <a:pt x="57882" y="479967"/>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2" name="object 338"/>
          <p:cNvSpPr/>
          <p:nvPr/>
        </p:nvSpPr>
        <p:spPr>
          <a:xfrm>
            <a:off x="11847240" y="40424400"/>
            <a:ext cx="145080" cy="1895400"/>
          </a:xfrm>
          <a:custGeom>
            <a:avLst/>
            <a:gdLst>
              <a:gd name="textAreaLeft" fmla="*/ 0 w 145080"/>
              <a:gd name="textAreaRight" fmla="*/ 145440 w 145080"/>
              <a:gd name="textAreaTop" fmla="*/ 0 h 1895400"/>
              <a:gd name="textAreaBottom" fmla="*/ 1895760 h 1895400"/>
            </a:gdLst>
            <a:ahLst/>
            <a:cxnLst/>
            <a:rect l="textAreaLeft" t="textAreaTop" r="textAreaRight" b="textAreaBottom"/>
            <a:pathLst>
              <a:path w="58420" h="756284">
                <a:moveTo>
                  <a:pt x="57882" y="0"/>
                </a:moveTo>
                <a:lnTo>
                  <a:pt x="0" y="0"/>
                </a:lnTo>
                <a:lnTo>
                  <a:pt x="0" y="755833"/>
                </a:lnTo>
                <a:lnTo>
                  <a:pt x="57882" y="755833"/>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3" name="object 339"/>
          <p:cNvSpPr/>
          <p:nvPr/>
        </p:nvSpPr>
        <p:spPr>
          <a:xfrm>
            <a:off x="11556720" y="40424760"/>
            <a:ext cx="145080" cy="2778480"/>
          </a:xfrm>
          <a:custGeom>
            <a:avLst/>
            <a:gdLst>
              <a:gd name="textAreaLeft" fmla="*/ 0 w 145080"/>
              <a:gd name="textAreaRight" fmla="*/ 145440 w 145080"/>
              <a:gd name="textAreaTop" fmla="*/ 0 h 2778480"/>
              <a:gd name="textAreaBottom" fmla="*/ 2778840 h 2778480"/>
            </a:gdLst>
            <a:ahLst/>
            <a:cxnLst/>
            <a:rect l="textAreaLeft" t="textAreaTop" r="textAreaRight" b="textAreaBottom"/>
            <a:pathLst>
              <a:path w="58420" h="1108709">
                <a:moveTo>
                  <a:pt x="57877" y="0"/>
                </a:moveTo>
                <a:lnTo>
                  <a:pt x="0" y="0"/>
                </a:lnTo>
                <a:lnTo>
                  <a:pt x="0" y="1108106"/>
                </a:lnTo>
                <a:lnTo>
                  <a:pt x="57877" y="1108106"/>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4" name="object 340"/>
          <p:cNvSpPr/>
          <p:nvPr/>
        </p:nvSpPr>
        <p:spPr>
          <a:xfrm>
            <a:off x="11267280" y="40424400"/>
            <a:ext cx="145080" cy="2405880"/>
          </a:xfrm>
          <a:custGeom>
            <a:avLst/>
            <a:gdLst>
              <a:gd name="textAreaLeft" fmla="*/ 0 w 145080"/>
              <a:gd name="textAreaRight" fmla="*/ 145440 w 145080"/>
              <a:gd name="textAreaTop" fmla="*/ 0 h 2405880"/>
              <a:gd name="textAreaBottom" fmla="*/ 2406240 h 2405880"/>
            </a:gdLst>
            <a:ahLst/>
            <a:cxnLst/>
            <a:rect l="textAreaLeft" t="textAreaTop" r="textAreaRight" b="textAreaBottom"/>
            <a:pathLst>
              <a:path w="58420" h="960119">
                <a:moveTo>
                  <a:pt x="57882" y="0"/>
                </a:moveTo>
                <a:lnTo>
                  <a:pt x="0" y="0"/>
                </a:lnTo>
                <a:lnTo>
                  <a:pt x="0" y="959939"/>
                </a:lnTo>
                <a:lnTo>
                  <a:pt x="57882" y="959939"/>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5" name="object 341"/>
          <p:cNvSpPr/>
          <p:nvPr/>
        </p:nvSpPr>
        <p:spPr>
          <a:xfrm>
            <a:off x="10976760" y="40424760"/>
            <a:ext cx="145080" cy="1388880"/>
          </a:xfrm>
          <a:custGeom>
            <a:avLst/>
            <a:gdLst>
              <a:gd name="textAreaLeft" fmla="*/ 0 w 145080"/>
              <a:gd name="textAreaRight" fmla="*/ 145440 w 145080"/>
              <a:gd name="textAreaTop" fmla="*/ 0 h 1388880"/>
              <a:gd name="textAreaBottom" fmla="*/ 1389240 h 1388880"/>
            </a:gdLst>
            <a:ahLst/>
            <a:cxnLst/>
            <a:rect l="textAreaLeft" t="textAreaTop" r="textAreaRight" b="textAreaBottom"/>
            <a:pathLst>
              <a:path w="58420" h="554355">
                <a:moveTo>
                  <a:pt x="57882" y="0"/>
                </a:moveTo>
                <a:lnTo>
                  <a:pt x="0" y="0"/>
                </a:lnTo>
                <a:lnTo>
                  <a:pt x="0" y="554062"/>
                </a:lnTo>
                <a:lnTo>
                  <a:pt x="57882" y="554062"/>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6" name="object 342"/>
          <p:cNvSpPr/>
          <p:nvPr/>
        </p:nvSpPr>
        <p:spPr>
          <a:xfrm>
            <a:off x="10686960" y="40424400"/>
            <a:ext cx="145080" cy="968400"/>
          </a:xfrm>
          <a:custGeom>
            <a:avLst/>
            <a:gdLst>
              <a:gd name="textAreaLeft" fmla="*/ 0 w 145080"/>
              <a:gd name="textAreaRight" fmla="*/ 145440 w 145080"/>
              <a:gd name="textAreaTop" fmla="*/ 0 h 968400"/>
              <a:gd name="textAreaBottom" fmla="*/ 968760 h 968400"/>
            </a:gdLst>
            <a:ahLst/>
            <a:cxnLst/>
            <a:rect l="textAreaLeft" t="textAreaTop" r="textAreaRight" b="textAreaBottom"/>
            <a:pathLst>
              <a:path w="58420" h="386715">
                <a:moveTo>
                  <a:pt x="57882" y="0"/>
                </a:moveTo>
                <a:lnTo>
                  <a:pt x="0" y="0"/>
                </a:lnTo>
                <a:lnTo>
                  <a:pt x="0" y="386481"/>
                </a:lnTo>
                <a:lnTo>
                  <a:pt x="57882" y="386481"/>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7" name="object 343"/>
          <p:cNvSpPr/>
          <p:nvPr/>
        </p:nvSpPr>
        <p:spPr>
          <a:xfrm>
            <a:off x="10396440" y="40424400"/>
            <a:ext cx="145080" cy="312120"/>
          </a:xfrm>
          <a:custGeom>
            <a:avLst/>
            <a:gdLst>
              <a:gd name="textAreaLeft" fmla="*/ 0 w 145080"/>
              <a:gd name="textAreaRight" fmla="*/ 145440 w 145080"/>
              <a:gd name="textAreaTop" fmla="*/ 0 h 312120"/>
              <a:gd name="textAreaBottom" fmla="*/ 312480 h 312120"/>
            </a:gdLst>
            <a:ahLst/>
            <a:cxnLst/>
            <a:rect l="textAreaLeft" t="textAreaTop" r="textAreaRight" b="textAreaBottom"/>
            <a:pathLst>
              <a:path w="58420" h="125094">
                <a:moveTo>
                  <a:pt x="57882" y="0"/>
                </a:moveTo>
                <a:lnTo>
                  <a:pt x="0" y="0"/>
                </a:lnTo>
                <a:lnTo>
                  <a:pt x="0" y="124790"/>
                </a:lnTo>
                <a:lnTo>
                  <a:pt x="57882" y="124790"/>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8" name="object 344"/>
          <p:cNvSpPr/>
          <p:nvPr/>
        </p:nvSpPr>
        <p:spPr>
          <a:xfrm>
            <a:off x="10106640" y="40424760"/>
            <a:ext cx="145080" cy="2213640"/>
          </a:xfrm>
          <a:custGeom>
            <a:avLst/>
            <a:gdLst>
              <a:gd name="textAreaLeft" fmla="*/ 0 w 145080"/>
              <a:gd name="textAreaRight" fmla="*/ 145440 w 145080"/>
              <a:gd name="textAreaTop" fmla="*/ 0 h 2213640"/>
              <a:gd name="textAreaBottom" fmla="*/ 2214000 h 2213640"/>
            </a:gdLst>
            <a:ahLst/>
            <a:cxnLst/>
            <a:rect l="textAreaLeft" t="textAreaTop" r="textAreaRight" b="textAreaBottom"/>
            <a:pathLst>
              <a:path w="58420" h="883284">
                <a:moveTo>
                  <a:pt x="57877" y="0"/>
                </a:moveTo>
                <a:lnTo>
                  <a:pt x="0" y="0"/>
                </a:lnTo>
                <a:lnTo>
                  <a:pt x="0" y="883012"/>
                </a:lnTo>
                <a:lnTo>
                  <a:pt x="57877" y="883012"/>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9" name="object 345"/>
          <p:cNvSpPr/>
          <p:nvPr/>
        </p:nvSpPr>
        <p:spPr>
          <a:xfrm>
            <a:off x="9816120" y="40424760"/>
            <a:ext cx="145080" cy="1107360"/>
          </a:xfrm>
          <a:custGeom>
            <a:avLst/>
            <a:gdLst>
              <a:gd name="textAreaLeft" fmla="*/ 0 w 145080"/>
              <a:gd name="textAreaRight" fmla="*/ 145440 w 145080"/>
              <a:gd name="textAreaTop" fmla="*/ 0 h 1107360"/>
              <a:gd name="textAreaBottom" fmla="*/ 1107720 h 1107360"/>
            </a:gdLst>
            <a:ahLst/>
            <a:cxnLst/>
            <a:rect l="textAreaLeft" t="textAreaTop" r="textAreaRight" b="textAreaBottom"/>
            <a:pathLst>
              <a:path w="58420" h="441959">
                <a:moveTo>
                  <a:pt x="57877" y="0"/>
                </a:moveTo>
                <a:lnTo>
                  <a:pt x="0" y="0"/>
                </a:lnTo>
                <a:lnTo>
                  <a:pt x="0" y="441503"/>
                </a:lnTo>
                <a:lnTo>
                  <a:pt x="57877" y="441503"/>
                </a:lnTo>
                <a:lnTo>
                  <a:pt x="578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0" name="object 346"/>
          <p:cNvSpPr/>
          <p:nvPr/>
        </p:nvSpPr>
        <p:spPr>
          <a:xfrm>
            <a:off x="9526680" y="40424400"/>
            <a:ext cx="145080" cy="1895400"/>
          </a:xfrm>
          <a:custGeom>
            <a:avLst/>
            <a:gdLst>
              <a:gd name="textAreaLeft" fmla="*/ 0 w 145080"/>
              <a:gd name="textAreaRight" fmla="*/ 145440 w 145080"/>
              <a:gd name="textAreaTop" fmla="*/ 0 h 1895400"/>
              <a:gd name="textAreaBottom" fmla="*/ 1895760 h 1895400"/>
            </a:gdLst>
            <a:ahLst/>
            <a:cxnLst/>
            <a:rect l="textAreaLeft" t="textAreaTop" r="textAreaRight" b="textAreaBottom"/>
            <a:pathLst>
              <a:path w="58420" h="756284">
                <a:moveTo>
                  <a:pt x="57877" y="0"/>
                </a:moveTo>
                <a:lnTo>
                  <a:pt x="0" y="0"/>
                </a:lnTo>
                <a:lnTo>
                  <a:pt x="0" y="755833"/>
                </a:lnTo>
                <a:lnTo>
                  <a:pt x="57877" y="755833"/>
                </a:lnTo>
                <a:lnTo>
                  <a:pt x="5787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1" name="object 347"/>
          <p:cNvSpPr/>
          <p:nvPr/>
        </p:nvSpPr>
        <p:spPr>
          <a:xfrm>
            <a:off x="9236160" y="40424760"/>
            <a:ext cx="145080" cy="753480"/>
          </a:xfrm>
          <a:custGeom>
            <a:avLst/>
            <a:gdLst>
              <a:gd name="textAreaLeft" fmla="*/ 0 w 145080"/>
              <a:gd name="textAreaRight" fmla="*/ 145440 w 145080"/>
              <a:gd name="textAreaTop" fmla="*/ 0 h 753480"/>
              <a:gd name="textAreaBottom" fmla="*/ 753840 h 753480"/>
            </a:gdLst>
            <a:ahLst/>
            <a:cxnLst/>
            <a:rect l="textAreaLeft" t="textAreaTop" r="textAreaRight" b="textAreaBottom"/>
            <a:pathLst>
              <a:path w="58420" h="300990">
                <a:moveTo>
                  <a:pt x="57877" y="0"/>
                </a:moveTo>
                <a:lnTo>
                  <a:pt x="0" y="0"/>
                </a:lnTo>
                <a:lnTo>
                  <a:pt x="0" y="300873"/>
                </a:lnTo>
                <a:lnTo>
                  <a:pt x="57877" y="300873"/>
                </a:lnTo>
                <a:lnTo>
                  <a:pt x="5787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2" name="object 348"/>
          <p:cNvSpPr/>
          <p:nvPr/>
        </p:nvSpPr>
        <p:spPr>
          <a:xfrm>
            <a:off x="8945640" y="40424760"/>
            <a:ext cx="145080" cy="2778480"/>
          </a:xfrm>
          <a:custGeom>
            <a:avLst/>
            <a:gdLst>
              <a:gd name="textAreaLeft" fmla="*/ 0 w 145080"/>
              <a:gd name="textAreaRight" fmla="*/ 145440 w 145080"/>
              <a:gd name="textAreaTop" fmla="*/ 0 h 2778480"/>
              <a:gd name="textAreaBottom" fmla="*/ 2778840 h 2778480"/>
            </a:gdLst>
            <a:ahLst/>
            <a:cxnLst/>
            <a:rect l="textAreaLeft" t="textAreaTop" r="textAreaRight" b="textAreaBottom"/>
            <a:pathLst>
              <a:path w="58420" h="1108709">
                <a:moveTo>
                  <a:pt x="57882" y="0"/>
                </a:moveTo>
                <a:lnTo>
                  <a:pt x="0" y="0"/>
                </a:lnTo>
                <a:lnTo>
                  <a:pt x="0" y="1108106"/>
                </a:lnTo>
                <a:lnTo>
                  <a:pt x="57882" y="1108106"/>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3" name="object 349"/>
          <p:cNvSpPr/>
          <p:nvPr/>
        </p:nvSpPr>
        <p:spPr>
          <a:xfrm>
            <a:off x="8655840" y="40424760"/>
            <a:ext cx="145080" cy="2072880"/>
          </a:xfrm>
          <a:custGeom>
            <a:avLst/>
            <a:gdLst>
              <a:gd name="textAreaLeft" fmla="*/ 0 w 145080"/>
              <a:gd name="textAreaRight" fmla="*/ 145440 w 145080"/>
              <a:gd name="textAreaTop" fmla="*/ 0 h 2072880"/>
              <a:gd name="textAreaBottom" fmla="*/ 2073240 h 2072880"/>
            </a:gdLst>
            <a:ahLst/>
            <a:cxnLst/>
            <a:rect l="textAreaLeft" t="textAreaTop" r="textAreaRight" b="textAreaBottom"/>
            <a:pathLst>
              <a:path w="58420" h="827405">
                <a:moveTo>
                  <a:pt x="57882" y="0"/>
                </a:moveTo>
                <a:lnTo>
                  <a:pt x="0" y="0"/>
                </a:lnTo>
                <a:lnTo>
                  <a:pt x="0" y="827035"/>
                </a:lnTo>
                <a:lnTo>
                  <a:pt x="57882" y="827035"/>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4" name="object 350"/>
          <p:cNvSpPr/>
          <p:nvPr/>
        </p:nvSpPr>
        <p:spPr>
          <a:xfrm>
            <a:off x="8365320" y="40424760"/>
            <a:ext cx="145080" cy="1170360"/>
          </a:xfrm>
          <a:custGeom>
            <a:avLst/>
            <a:gdLst>
              <a:gd name="textAreaLeft" fmla="*/ 0 w 145080"/>
              <a:gd name="textAreaRight" fmla="*/ 145440 w 145080"/>
              <a:gd name="textAreaTop" fmla="*/ 0 h 1170360"/>
              <a:gd name="textAreaBottom" fmla="*/ 1170720 h 1170360"/>
            </a:gdLst>
            <a:ahLst/>
            <a:cxnLst/>
            <a:rect l="textAreaLeft" t="textAreaTop" r="textAreaRight" b="textAreaBottom"/>
            <a:pathLst>
              <a:path w="58420" h="467359">
                <a:moveTo>
                  <a:pt x="57882" y="0"/>
                </a:moveTo>
                <a:lnTo>
                  <a:pt x="0" y="0"/>
                </a:lnTo>
                <a:lnTo>
                  <a:pt x="0" y="467031"/>
                </a:lnTo>
                <a:lnTo>
                  <a:pt x="57882" y="467031"/>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5" name="object 351"/>
          <p:cNvSpPr/>
          <p:nvPr/>
        </p:nvSpPr>
        <p:spPr>
          <a:xfrm>
            <a:off x="8075520" y="40424400"/>
            <a:ext cx="145080" cy="2149920"/>
          </a:xfrm>
          <a:custGeom>
            <a:avLst/>
            <a:gdLst>
              <a:gd name="textAreaLeft" fmla="*/ 0 w 145080"/>
              <a:gd name="textAreaRight" fmla="*/ 145440 w 145080"/>
              <a:gd name="textAreaTop" fmla="*/ 0 h 2149920"/>
              <a:gd name="textAreaBottom" fmla="*/ 2150280 h 2149920"/>
            </a:gdLst>
            <a:ahLst/>
            <a:cxnLst/>
            <a:rect l="textAreaLeft" t="textAreaTop" r="textAreaRight" b="textAreaBottom"/>
            <a:pathLst>
              <a:path w="58420" h="857884">
                <a:moveTo>
                  <a:pt x="57877" y="0"/>
                </a:moveTo>
                <a:lnTo>
                  <a:pt x="0" y="0"/>
                </a:lnTo>
                <a:lnTo>
                  <a:pt x="0" y="857366"/>
                </a:lnTo>
                <a:lnTo>
                  <a:pt x="57877" y="857366"/>
                </a:lnTo>
                <a:lnTo>
                  <a:pt x="57877"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6" name="object 352"/>
          <p:cNvSpPr/>
          <p:nvPr/>
        </p:nvSpPr>
        <p:spPr>
          <a:xfrm>
            <a:off x="7785000" y="40424760"/>
            <a:ext cx="145080" cy="1508040"/>
          </a:xfrm>
          <a:custGeom>
            <a:avLst/>
            <a:gdLst>
              <a:gd name="textAreaLeft" fmla="*/ 0 w 145080"/>
              <a:gd name="textAreaRight" fmla="*/ 145440 w 145080"/>
              <a:gd name="textAreaTop" fmla="*/ 0 h 1508040"/>
              <a:gd name="textAreaBottom" fmla="*/ 1508400 h 1508040"/>
            </a:gdLst>
            <a:ahLst/>
            <a:cxnLst/>
            <a:rect l="textAreaLeft" t="textAreaTop" r="textAreaRight" b="textAreaBottom"/>
            <a:pathLst>
              <a:path w="58419" h="601980">
                <a:moveTo>
                  <a:pt x="57882" y="0"/>
                </a:moveTo>
                <a:lnTo>
                  <a:pt x="0" y="0"/>
                </a:lnTo>
                <a:lnTo>
                  <a:pt x="0" y="601722"/>
                </a:lnTo>
                <a:lnTo>
                  <a:pt x="57882" y="601722"/>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7" name="object 353"/>
          <p:cNvSpPr/>
          <p:nvPr/>
        </p:nvSpPr>
        <p:spPr>
          <a:xfrm>
            <a:off x="7495560" y="40424760"/>
            <a:ext cx="145080" cy="861840"/>
          </a:xfrm>
          <a:custGeom>
            <a:avLst/>
            <a:gdLst>
              <a:gd name="textAreaLeft" fmla="*/ 0 w 145080"/>
              <a:gd name="textAreaRight" fmla="*/ 145440 w 145080"/>
              <a:gd name="textAreaTop" fmla="*/ 0 h 861840"/>
              <a:gd name="textAreaBottom" fmla="*/ 862200 h 861840"/>
            </a:gdLst>
            <a:ahLst/>
            <a:cxnLst/>
            <a:rect l="textAreaLeft" t="textAreaTop" r="textAreaRight" b="textAreaBottom"/>
            <a:pathLst>
              <a:path w="58419" h="344169">
                <a:moveTo>
                  <a:pt x="57882" y="0"/>
                </a:moveTo>
                <a:lnTo>
                  <a:pt x="0" y="0"/>
                </a:lnTo>
                <a:lnTo>
                  <a:pt x="0" y="343724"/>
                </a:lnTo>
                <a:lnTo>
                  <a:pt x="57882" y="343724"/>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8" name="object 354"/>
          <p:cNvSpPr/>
          <p:nvPr/>
        </p:nvSpPr>
        <p:spPr>
          <a:xfrm>
            <a:off x="7205040" y="40467960"/>
            <a:ext cx="145080" cy="378000"/>
          </a:xfrm>
          <a:custGeom>
            <a:avLst/>
            <a:gdLst>
              <a:gd name="textAreaLeft" fmla="*/ 0 w 145080"/>
              <a:gd name="textAreaRight" fmla="*/ 145440 w 145080"/>
              <a:gd name="textAreaTop" fmla="*/ 0 h 378000"/>
              <a:gd name="textAreaBottom" fmla="*/ 378360 h 378000"/>
            </a:gdLst>
            <a:ahLst/>
            <a:cxnLst/>
            <a:rect l="textAreaLeft" t="textAreaTop" r="textAreaRight" b="textAreaBottom"/>
            <a:pathLst>
              <a:path w="58419" h="151130">
                <a:moveTo>
                  <a:pt x="57882" y="0"/>
                </a:moveTo>
                <a:lnTo>
                  <a:pt x="0" y="0"/>
                </a:lnTo>
                <a:lnTo>
                  <a:pt x="0" y="150885"/>
                </a:lnTo>
                <a:lnTo>
                  <a:pt x="57882" y="150885"/>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9" name="object 355"/>
          <p:cNvSpPr/>
          <p:nvPr/>
        </p:nvSpPr>
        <p:spPr>
          <a:xfrm>
            <a:off x="6915240" y="40467960"/>
            <a:ext cx="145080" cy="1714680"/>
          </a:xfrm>
          <a:custGeom>
            <a:avLst/>
            <a:gdLst>
              <a:gd name="textAreaLeft" fmla="*/ 0 w 145080"/>
              <a:gd name="textAreaRight" fmla="*/ 145440 w 145080"/>
              <a:gd name="textAreaTop" fmla="*/ 0 h 1714680"/>
              <a:gd name="textAreaBottom" fmla="*/ 1715040 h 1714680"/>
            </a:gdLst>
            <a:ahLst/>
            <a:cxnLst/>
            <a:rect l="textAreaLeft" t="textAreaTop" r="textAreaRight" b="textAreaBottom"/>
            <a:pathLst>
              <a:path w="58419" h="684530">
                <a:moveTo>
                  <a:pt x="57882" y="0"/>
                </a:moveTo>
                <a:lnTo>
                  <a:pt x="0" y="0"/>
                </a:lnTo>
                <a:lnTo>
                  <a:pt x="0" y="684513"/>
                </a:lnTo>
                <a:lnTo>
                  <a:pt x="57882" y="684513"/>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0" name="object 356"/>
          <p:cNvSpPr/>
          <p:nvPr/>
        </p:nvSpPr>
        <p:spPr>
          <a:xfrm>
            <a:off x="6624720" y="40467960"/>
            <a:ext cx="145080" cy="947520"/>
          </a:xfrm>
          <a:custGeom>
            <a:avLst/>
            <a:gdLst>
              <a:gd name="textAreaLeft" fmla="*/ 0 w 145080"/>
              <a:gd name="textAreaRight" fmla="*/ 145440 w 145080"/>
              <a:gd name="textAreaTop" fmla="*/ 0 h 947520"/>
              <a:gd name="textAreaBottom" fmla="*/ 947880 h 947520"/>
            </a:gdLst>
            <a:ahLst/>
            <a:cxnLst/>
            <a:rect l="textAreaLeft" t="textAreaTop" r="textAreaRight" b="textAreaBottom"/>
            <a:pathLst>
              <a:path w="58419" h="378459">
                <a:moveTo>
                  <a:pt x="57882" y="0"/>
                </a:moveTo>
                <a:lnTo>
                  <a:pt x="0" y="0"/>
                </a:lnTo>
                <a:lnTo>
                  <a:pt x="0" y="377933"/>
                </a:lnTo>
                <a:lnTo>
                  <a:pt x="57882" y="377933"/>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1" name="object 357"/>
          <p:cNvSpPr/>
          <p:nvPr/>
        </p:nvSpPr>
        <p:spPr>
          <a:xfrm>
            <a:off x="6334200" y="40467960"/>
            <a:ext cx="145080" cy="2149920"/>
          </a:xfrm>
          <a:custGeom>
            <a:avLst/>
            <a:gdLst>
              <a:gd name="textAreaLeft" fmla="*/ 0 w 145080"/>
              <a:gd name="textAreaRight" fmla="*/ 145440 w 145080"/>
              <a:gd name="textAreaTop" fmla="*/ 0 h 2149920"/>
              <a:gd name="textAreaBottom" fmla="*/ 2150280 h 2149920"/>
            </a:gdLst>
            <a:ahLst/>
            <a:cxnLst/>
            <a:rect l="textAreaLeft" t="textAreaTop" r="textAreaRight" b="textAreaBottom"/>
            <a:pathLst>
              <a:path w="58419" h="857884">
                <a:moveTo>
                  <a:pt x="57882" y="0"/>
                </a:moveTo>
                <a:lnTo>
                  <a:pt x="0" y="0"/>
                </a:lnTo>
                <a:lnTo>
                  <a:pt x="0" y="857366"/>
                </a:lnTo>
                <a:lnTo>
                  <a:pt x="57882" y="857366"/>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2" name="object 358"/>
          <p:cNvSpPr/>
          <p:nvPr/>
        </p:nvSpPr>
        <p:spPr>
          <a:xfrm>
            <a:off x="6044400" y="40467960"/>
            <a:ext cx="145080" cy="1242720"/>
          </a:xfrm>
          <a:custGeom>
            <a:avLst/>
            <a:gdLst>
              <a:gd name="textAreaLeft" fmla="*/ 0 w 145080"/>
              <a:gd name="textAreaRight" fmla="*/ 145440 w 145080"/>
              <a:gd name="textAreaTop" fmla="*/ 0 h 1242720"/>
              <a:gd name="textAreaBottom" fmla="*/ 1243080 h 1242720"/>
            </a:gdLst>
            <a:ahLst/>
            <a:cxnLst/>
            <a:rect l="textAreaLeft" t="textAreaTop" r="textAreaRight" b="textAreaBottom"/>
            <a:pathLst>
              <a:path w="58419" h="495934">
                <a:moveTo>
                  <a:pt x="57882" y="0"/>
                </a:moveTo>
                <a:lnTo>
                  <a:pt x="0" y="0"/>
                </a:lnTo>
                <a:lnTo>
                  <a:pt x="0" y="495532"/>
                </a:lnTo>
                <a:lnTo>
                  <a:pt x="57882" y="495532"/>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3" name="object 359"/>
          <p:cNvSpPr/>
          <p:nvPr/>
        </p:nvSpPr>
        <p:spPr>
          <a:xfrm>
            <a:off x="5753880" y="40467960"/>
            <a:ext cx="145080" cy="1851840"/>
          </a:xfrm>
          <a:custGeom>
            <a:avLst/>
            <a:gdLst>
              <a:gd name="textAreaLeft" fmla="*/ 0 w 145080"/>
              <a:gd name="textAreaRight" fmla="*/ 145440 w 145080"/>
              <a:gd name="textAreaTop" fmla="*/ 0 h 1851840"/>
              <a:gd name="textAreaBottom" fmla="*/ 1852200 h 1851840"/>
            </a:gdLst>
            <a:ahLst/>
            <a:cxnLst/>
            <a:rect l="textAreaLeft" t="textAreaTop" r="textAreaRight" b="textAreaBottom"/>
            <a:pathLst>
              <a:path w="58419" h="739140">
                <a:moveTo>
                  <a:pt x="57882" y="0"/>
                </a:moveTo>
                <a:lnTo>
                  <a:pt x="0" y="0"/>
                </a:lnTo>
                <a:lnTo>
                  <a:pt x="0" y="738736"/>
                </a:lnTo>
                <a:lnTo>
                  <a:pt x="57882" y="738736"/>
                </a:lnTo>
                <a:lnTo>
                  <a:pt x="5788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4" name="object 360"/>
          <p:cNvSpPr/>
          <p:nvPr/>
        </p:nvSpPr>
        <p:spPr>
          <a:xfrm>
            <a:off x="5464440" y="40467960"/>
            <a:ext cx="145080" cy="2530440"/>
          </a:xfrm>
          <a:custGeom>
            <a:avLst/>
            <a:gdLst>
              <a:gd name="textAreaLeft" fmla="*/ 0 w 145080"/>
              <a:gd name="textAreaRight" fmla="*/ 145440 w 145080"/>
              <a:gd name="textAreaTop" fmla="*/ 0 h 2530440"/>
              <a:gd name="textAreaBottom" fmla="*/ 2530800 h 2530440"/>
            </a:gdLst>
            <a:ahLst/>
            <a:cxnLst/>
            <a:rect l="textAreaLeft" t="textAreaTop" r="textAreaRight" b="textAreaBottom"/>
            <a:pathLst>
              <a:path w="58419" h="1009650">
                <a:moveTo>
                  <a:pt x="57882" y="0"/>
                </a:moveTo>
                <a:lnTo>
                  <a:pt x="0" y="0"/>
                </a:lnTo>
                <a:lnTo>
                  <a:pt x="0" y="1009358"/>
                </a:lnTo>
                <a:lnTo>
                  <a:pt x="57882" y="1009358"/>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5" name="object 361"/>
          <p:cNvSpPr/>
          <p:nvPr/>
        </p:nvSpPr>
        <p:spPr>
          <a:xfrm>
            <a:off x="5173920" y="40467960"/>
            <a:ext cx="145080" cy="1587240"/>
          </a:xfrm>
          <a:custGeom>
            <a:avLst/>
            <a:gdLst>
              <a:gd name="textAreaLeft" fmla="*/ 0 w 145080"/>
              <a:gd name="textAreaRight" fmla="*/ 145440 w 145080"/>
              <a:gd name="textAreaTop" fmla="*/ 0 h 1587240"/>
              <a:gd name="textAreaBottom" fmla="*/ 1587600 h 1587240"/>
            </a:gdLst>
            <a:ahLst/>
            <a:cxnLst/>
            <a:rect l="textAreaLeft" t="textAreaTop" r="textAreaRight" b="textAreaBottom"/>
            <a:pathLst>
              <a:path w="58419" h="633730">
                <a:moveTo>
                  <a:pt x="57882" y="0"/>
                </a:moveTo>
                <a:lnTo>
                  <a:pt x="0" y="0"/>
                </a:lnTo>
                <a:lnTo>
                  <a:pt x="0" y="633226"/>
                </a:lnTo>
                <a:lnTo>
                  <a:pt x="57882" y="633226"/>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6" name="object 362"/>
          <p:cNvSpPr/>
          <p:nvPr/>
        </p:nvSpPr>
        <p:spPr>
          <a:xfrm>
            <a:off x="4884120" y="40467960"/>
            <a:ext cx="145080" cy="251640"/>
          </a:xfrm>
          <a:custGeom>
            <a:avLst/>
            <a:gdLst>
              <a:gd name="textAreaLeft" fmla="*/ 0 w 145080"/>
              <a:gd name="textAreaRight" fmla="*/ 145440 w 145080"/>
              <a:gd name="textAreaTop" fmla="*/ 0 h 251640"/>
              <a:gd name="textAreaBottom" fmla="*/ 252000 h 251640"/>
            </a:gdLst>
            <a:ahLst/>
            <a:cxnLst/>
            <a:rect l="textAreaLeft" t="textAreaTop" r="textAreaRight" b="textAreaBottom"/>
            <a:pathLst>
              <a:path w="58419" h="100965">
                <a:moveTo>
                  <a:pt x="57882" y="0"/>
                </a:moveTo>
                <a:lnTo>
                  <a:pt x="0" y="0"/>
                </a:lnTo>
                <a:lnTo>
                  <a:pt x="0" y="100885"/>
                </a:lnTo>
                <a:lnTo>
                  <a:pt x="57882" y="100885"/>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7" name="object 363"/>
          <p:cNvSpPr/>
          <p:nvPr/>
        </p:nvSpPr>
        <p:spPr>
          <a:xfrm>
            <a:off x="4593600" y="40467960"/>
            <a:ext cx="145080" cy="505440"/>
          </a:xfrm>
          <a:custGeom>
            <a:avLst/>
            <a:gdLst>
              <a:gd name="textAreaLeft" fmla="*/ 0 w 145080"/>
              <a:gd name="textAreaRight" fmla="*/ 145440 w 145080"/>
              <a:gd name="textAreaTop" fmla="*/ 0 h 505440"/>
              <a:gd name="textAreaBottom" fmla="*/ 505800 h 505440"/>
            </a:gdLst>
            <a:ahLst/>
            <a:cxnLst/>
            <a:rect l="textAreaLeft" t="textAreaTop" r="textAreaRight" b="textAreaBottom"/>
            <a:pathLst>
              <a:path w="58419" h="201930">
                <a:moveTo>
                  <a:pt x="57882" y="0"/>
                </a:moveTo>
                <a:lnTo>
                  <a:pt x="0" y="0"/>
                </a:lnTo>
                <a:lnTo>
                  <a:pt x="0" y="201770"/>
                </a:lnTo>
                <a:lnTo>
                  <a:pt x="57882" y="201770"/>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8" name="object 364"/>
          <p:cNvSpPr/>
          <p:nvPr/>
        </p:nvSpPr>
        <p:spPr>
          <a:xfrm>
            <a:off x="4304160" y="40467960"/>
            <a:ext cx="145080" cy="1178640"/>
          </a:xfrm>
          <a:custGeom>
            <a:avLst/>
            <a:gdLst>
              <a:gd name="textAreaLeft" fmla="*/ 0 w 145080"/>
              <a:gd name="textAreaRight" fmla="*/ 145440 w 145080"/>
              <a:gd name="textAreaTop" fmla="*/ 0 h 1178640"/>
              <a:gd name="textAreaBottom" fmla="*/ 1179000 h 1178640"/>
            </a:gdLst>
            <a:ahLst/>
            <a:cxnLst/>
            <a:rect l="textAreaLeft" t="textAreaTop" r="textAreaRight" b="textAreaBottom"/>
            <a:pathLst>
              <a:path w="58419" h="470534">
                <a:moveTo>
                  <a:pt x="57882" y="0"/>
                </a:moveTo>
                <a:lnTo>
                  <a:pt x="0" y="0"/>
                </a:lnTo>
                <a:lnTo>
                  <a:pt x="0" y="470255"/>
                </a:lnTo>
                <a:lnTo>
                  <a:pt x="57882" y="470255"/>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9" name="object 365"/>
          <p:cNvSpPr/>
          <p:nvPr/>
        </p:nvSpPr>
        <p:spPr>
          <a:xfrm>
            <a:off x="4013640" y="40467960"/>
            <a:ext cx="145080" cy="2612520"/>
          </a:xfrm>
          <a:custGeom>
            <a:avLst/>
            <a:gdLst>
              <a:gd name="textAreaLeft" fmla="*/ 0 w 145080"/>
              <a:gd name="textAreaRight" fmla="*/ 145440 w 145080"/>
              <a:gd name="textAreaTop" fmla="*/ 0 h 2612520"/>
              <a:gd name="textAreaBottom" fmla="*/ 2612880 h 2612520"/>
            </a:gdLst>
            <a:ahLst/>
            <a:cxnLst/>
            <a:rect l="textAreaLeft" t="textAreaTop" r="textAreaRight" b="textAreaBottom"/>
            <a:pathLst>
              <a:path w="58419" h="1042669">
                <a:moveTo>
                  <a:pt x="57877" y="0"/>
                </a:moveTo>
                <a:lnTo>
                  <a:pt x="0" y="0"/>
                </a:lnTo>
                <a:lnTo>
                  <a:pt x="0" y="1042380"/>
                </a:lnTo>
                <a:lnTo>
                  <a:pt x="57877" y="1042380"/>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0" name="object 366"/>
          <p:cNvSpPr/>
          <p:nvPr/>
        </p:nvSpPr>
        <p:spPr>
          <a:xfrm>
            <a:off x="3722760" y="40467960"/>
            <a:ext cx="145080" cy="757080"/>
          </a:xfrm>
          <a:custGeom>
            <a:avLst/>
            <a:gdLst>
              <a:gd name="textAreaLeft" fmla="*/ 0 w 145080"/>
              <a:gd name="textAreaRight" fmla="*/ 145440 w 145080"/>
              <a:gd name="textAreaTop" fmla="*/ 0 h 757080"/>
              <a:gd name="textAreaBottom" fmla="*/ 757440 h 757080"/>
            </a:gdLst>
            <a:ahLst/>
            <a:cxnLst/>
            <a:rect l="textAreaLeft" t="textAreaTop" r="textAreaRight" b="textAreaBottom"/>
            <a:pathLst>
              <a:path w="58419" h="302259">
                <a:moveTo>
                  <a:pt x="57877" y="0"/>
                </a:moveTo>
                <a:lnTo>
                  <a:pt x="0" y="0"/>
                </a:lnTo>
                <a:lnTo>
                  <a:pt x="0" y="301771"/>
                </a:lnTo>
                <a:lnTo>
                  <a:pt x="57877" y="301771"/>
                </a:lnTo>
                <a:lnTo>
                  <a:pt x="578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1" name="object 367"/>
          <p:cNvSpPr/>
          <p:nvPr/>
        </p:nvSpPr>
        <p:spPr>
          <a:xfrm>
            <a:off x="3433320" y="40467960"/>
            <a:ext cx="145080" cy="1651680"/>
          </a:xfrm>
          <a:custGeom>
            <a:avLst/>
            <a:gdLst>
              <a:gd name="textAreaLeft" fmla="*/ 0 w 145080"/>
              <a:gd name="textAreaRight" fmla="*/ 145440 w 145080"/>
              <a:gd name="textAreaTop" fmla="*/ 0 h 1651680"/>
              <a:gd name="textAreaBottom" fmla="*/ 1652040 h 1651680"/>
            </a:gdLst>
            <a:ahLst/>
            <a:cxnLst/>
            <a:rect l="textAreaLeft" t="textAreaTop" r="textAreaRight" b="textAreaBottom"/>
            <a:pathLst>
              <a:path w="58419" h="659130">
                <a:moveTo>
                  <a:pt x="57882" y="0"/>
                </a:moveTo>
                <a:lnTo>
                  <a:pt x="0" y="0"/>
                </a:lnTo>
                <a:lnTo>
                  <a:pt x="0" y="658872"/>
                </a:lnTo>
                <a:lnTo>
                  <a:pt x="57882" y="658872"/>
                </a:lnTo>
                <a:lnTo>
                  <a:pt x="5788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2" name="object 368"/>
          <p:cNvSpPr/>
          <p:nvPr/>
        </p:nvSpPr>
        <p:spPr>
          <a:xfrm>
            <a:off x="3142800" y="40467960"/>
            <a:ext cx="145080" cy="2358360"/>
          </a:xfrm>
          <a:custGeom>
            <a:avLst/>
            <a:gdLst>
              <a:gd name="textAreaLeft" fmla="*/ 0 w 145080"/>
              <a:gd name="textAreaRight" fmla="*/ 145440 w 145080"/>
              <a:gd name="textAreaTop" fmla="*/ 0 h 2358360"/>
              <a:gd name="textAreaBottom" fmla="*/ 2358720 h 2358360"/>
            </a:gdLst>
            <a:ahLst/>
            <a:cxnLst/>
            <a:rect l="textAreaLeft" t="textAreaTop" r="textAreaRight" b="textAreaBottom"/>
            <a:pathLst>
              <a:path w="58419" h="941069">
                <a:moveTo>
                  <a:pt x="57882" y="0"/>
                </a:moveTo>
                <a:lnTo>
                  <a:pt x="0" y="0"/>
                </a:lnTo>
                <a:lnTo>
                  <a:pt x="0" y="940525"/>
                </a:lnTo>
                <a:lnTo>
                  <a:pt x="57882" y="940525"/>
                </a:lnTo>
                <a:lnTo>
                  <a:pt x="5788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3" name="object 369"/>
          <p:cNvSpPr/>
          <p:nvPr/>
        </p:nvSpPr>
        <p:spPr>
          <a:xfrm>
            <a:off x="2853000" y="40467960"/>
            <a:ext cx="145080" cy="1170360"/>
          </a:xfrm>
          <a:custGeom>
            <a:avLst/>
            <a:gdLst>
              <a:gd name="textAreaLeft" fmla="*/ 0 w 145080"/>
              <a:gd name="textAreaRight" fmla="*/ 145440 w 145080"/>
              <a:gd name="textAreaTop" fmla="*/ 0 h 1170360"/>
              <a:gd name="textAreaBottom" fmla="*/ 1170720 h 1170360"/>
            </a:gdLst>
            <a:ahLst/>
            <a:cxnLst/>
            <a:rect l="textAreaLeft" t="textAreaTop" r="textAreaRight" b="textAreaBottom"/>
            <a:pathLst>
              <a:path w="58419" h="467359">
                <a:moveTo>
                  <a:pt x="57882" y="0"/>
                </a:moveTo>
                <a:lnTo>
                  <a:pt x="0" y="0"/>
                </a:lnTo>
                <a:lnTo>
                  <a:pt x="0" y="467031"/>
                </a:lnTo>
                <a:lnTo>
                  <a:pt x="57882" y="467031"/>
                </a:lnTo>
                <a:lnTo>
                  <a:pt x="5788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4" name="object 370"/>
          <p:cNvSpPr/>
          <p:nvPr/>
        </p:nvSpPr>
        <p:spPr>
          <a:xfrm>
            <a:off x="2562480" y="40210920"/>
            <a:ext cx="145080" cy="2213640"/>
          </a:xfrm>
          <a:custGeom>
            <a:avLst/>
            <a:gdLst>
              <a:gd name="textAreaLeft" fmla="*/ 0 w 145080"/>
              <a:gd name="textAreaRight" fmla="*/ 145440 w 145080"/>
              <a:gd name="textAreaTop" fmla="*/ 0 h 2213640"/>
              <a:gd name="textAreaBottom" fmla="*/ 2214000 h 2213640"/>
            </a:gdLst>
            <a:ahLst/>
            <a:cxnLst/>
            <a:rect l="textAreaLeft" t="textAreaTop" r="textAreaRight" b="textAreaBottom"/>
            <a:pathLst>
              <a:path w="58419" h="883284">
                <a:moveTo>
                  <a:pt x="57877" y="0"/>
                </a:moveTo>
                <a:lnTo>
                  <a:pt x="0" y="0"/>
                </a:lnTo>
                <a:lnTo>
                  <a:pt x="0" y="883012"/>
                </a:lnTo>
                <a:lnTo>
                  <a:pt x="57877" y="883012"/>
                </a:lnTo>
                <a:lnTo>
                  <a:pt x="57877"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5" name="object 371"/>
          <p:cNvSpPr/>
          <p:nvPr/>
        </p:nvSpPr>
        <p:spPr>
          <a:xfrm>
            <a:off x="2273040" y="40210920"/>
            <a:ext cx="145080" cy="757080"/>
          </a:xfrm>
          <a:custGeom>
            <a:avLst/>
            <a:gdLst>
              <a:gd name="textAreaLeft" fmla="*/ 0 w 145080"/>
              <a:gd name="textAreaRight" fmla="*/ 145440 w 145080"/>
              <a:gd name="textAreaTop" fmla="*/ 0 h 757080"/>
              <a:gd name="textAreaBottom" fmla="*/ 757440 h 757080"/>
            </a:gdLst>
            <a:ahLst/>
            <a:cxnLst/>
            <a:rect l="textAreaLeft" t="textAreaTop" r="textAreaRight" b="textAreaBottom"/>
            <a:pathLst>
              <a:path w="58419" h="302259">
                <a:moveTo>
                  <a:pt x="57877" y="0"/>
                </a:moveTo>
                <a:lnTo>
                  <a:pt x="0" y="0"/>
                </a:lnTo>
                <a:lnTo>
                  <a:pt x="0" y="301771"/>
                </a:lnTo>
                <a:lnTo>
                  <a:pt x="57877" y="301771"/>
                </a:lnTo>
                <a:lnTo>
                  <a:pt x="57877"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6" name="object 372"/>
          <p:cNvSpPr/>
          <p:nvPr/>
        </p:nvSpPr>
        <p:spPr>
          <a:xfrm>
            <a:off x="1982520" y="40210920"/>
            <a:ext cx="145080" cy="1780560"/>
          </a:xfrm>
          <a:custGeom>
            <a:avLst/>
            <a:gdLst>
              <a:gd name="textAreaLeft" fmla="*/ 0 w 145080"/>
              <a:gd name="textAreaRight" fmla="*/ 145440 w 145080"/>
              <a:gd name="textAreaTop" fmla="*/ 0 h 1780560"/>
              <a:gd name="textAreaBottom" fmla="*/ 1780920 h 1780560"/>
            </a:gdLst>
            <a:ahLst/>
            <a:cxnLst/>
            <a:rect l="textAreaLeft" t="textAreaTop" r="textAreaRight" b="textAreaBottom"/>
            <a:pathLst>
              <a:path w="58419" h="710565">
                <a:moveTo>
                  <a:pt x="57877" y="0"/>
                </a:moveTo>
                <a:lnTo>
                  <a:pt x="0" y="0"/>
                </a:lnTo>
                <a:lnTo>
                  <a:pt x="0" y="710206"/>
                </a:lnTo>
                <a:lnTo>
                  <a:pt x="57877" y="710206"/>
                </a:lnTo>
                <a:lnTo>
                  <a:pt x="57877"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7" name="object 373"/>
          <p:cNvSpPr/>
          <p:nvPr/>
        </p:nvSpPr>
        <p:spPr>
          <a:xfrm>
            <a:off x="1794600" y="37564560"/>
            <a:ext cx="11423160" cy="5700960"/>
          </a:xfrm>
          <a:custGeom>
            <a:avLst/>
            <a:gdLst>
              <a:gd name="textAreaLeft" fmla="*/ 0 w 11423160"/>
              <a:gd name="textAreaRight" fmla="*/ 11423520 w 11423160"/>
              <a:gd name="textAreaTop" fmla="*/ 0 h 5700960"/>
              <a:gd name="textAreaBottom" fmla="*/ 5701320 h 5700960"/>
            </a:gdLst>
            <a:ahLst/>
            <a:cxnLst/>
            <a:rect l="textAreaLeft" t="textAreaTop" r="textAreaRight" b="textAreaBottom"/>
            <a:pathLst>
              <a:path w="4558030" h="2274569">
                <a:moveTo>
                  <a:pt x="4557890" y="2240280"/>
                </a:moveTo>
                <a:lnTo>
                  <a:pt x="34188" y="2240280"/>
                </a:lnTo>
                <a:lnTo>
                  <a:pt x="34188" y="0"/>
                </a:lnTo>
                <a:lnTo>
                  <a:pt x="0" y="0"/>
                </a:lnTo>
                <a:lnTo>
                  <a:pt x="0" y="2240280"/>
                </a:lnTo>
                <a:lnTo>
                  <a:pt x="0" y="2274570"/>
                </a:lnTo>
                <a:lnTo>
                  <a:pt x="4557890" y="2274570"/>
                </a:lnTo>
                <a:lnTo>
                  <a:pt x="4557890" y="224028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8" name="object 374"/>
          <p:cNvSpPr/>
          <p:nvPr/>
        </p:nvSpPr>
        <p:spPr>
          <a:xfrm>
            <a:off x="1674792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295" y="0"/>
                </a:moveTo>
                <a:lnTo>
                  <a:pt x="0" y="0"/>
                </a:lnTo>
                <a:lnTo>
                  <a:pt x="0" y="190500"/>
                </a:lnTo>
                <a:lnTo>
                  <a:pt x="5295" y="190500"/>
                </a:lnTo>
                <a:lnTo>
                  <a:pt x="529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9" name="object 375"/>
          <p:cNvSpPr/>
          <p:nvPr/>
        </p:nvSpPr>
        <p:spPr>
          <a:xfrm>
            <a:off x="1701576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4"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0" name="object 376"/>
          <p:cNvSpPr/>
          <p:nvPr/>
        </p:nvSpPr>
        <p:spPr>
          <a:xfrm>
            <a:off x="1728288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1" name="object 377"/>
          <p:cNvSpPr/>
          <p:nvPr/>
        </p:nvSpPr>
        <p:spPr>
          <a:xfrm>
            <a:off x="1755072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2" name="object 378"/>
          <p:cNvSpPr/>
          <p:nvPr/>
        </p:nvSpPr>
        <p:spPr>
          <a:xfrm>
            <a:off x="1781784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4"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3" name="object 379"/>
          <p:cNvSpPr/>
          <p:nvPr/>
        </p:nvSpPr>
        <p:spPr>
          <a:xfrm>
            <a:off x="1808604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4" name="object 380"/>
          <p:cNvSpPr/>
          <p:nvPr/>
        </p:nvSpPr>
        <p:spPr>
          <a:xfrm>
            <a:off x="1835280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5" name="object 381"/>
          <p:cNvSpPr/>
          <p:nvPr/>
        </p:nvSpPr>
        <p:spPr>
          <a:xfrm>
            <a:off x="1861992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295" y="0"/>
                </a:moveTo>
                <a:lnTo>
                  <a:pt x="0" y="0"/>
                </a:lnTo>
                <a:lnTo>
                  <a:pt x="0" y="190500"/>
                </a:lnTo>
                <a:lnTo>
                  <a:pt x="5295" y="190500"/>
                </a:lnTo>
                <a:lnTo>
                  <a:pt x="529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6" name="object 382"/>
          <p:cNvSpPr/>
          <p:nvPr/>
        </p:nvSpPr>
        <p:spPr>
          <a:xfrm>
            <a:off x="1888812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7" name="object 383"/>
          <p:cNvSpPr/>
          <p:nvPr/>
        </p:nvSpPr>
        <p:spPr>
          <a:xfrm>
            <a:off x="1915524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8" name="object 384"/>
          <p:cNvSpPr/>
          <p:nvPr/>
        </p:nvSpPr>
        <p:spPr>
          <a:xfrm>
            <a:off x="1942308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295" y="0"/>
                </a:moveTo>
                <a:lnTo>
                  <a:pt x="0" y="0"/>
                </a:lnTo>
                <a:lnTo>
                  <a:pt x="0" y="190500"/>
                </a:lnTo>
                <a:lnTo>
                  <a:pt x="5295" y="190500"/>
                </a:lnTo>
                <a:lnTo>
                  <a:pt x="529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9" name="object 385"/>
          <p:cNvSpPr/>
          <p:nvPr/>
        </p:nvSpPr>
        <p:spPr>
          <a:xfrm>
            <a:off x="1969020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4"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0" name="object 386"/>
          <p:cNvSpPr/>
          <p:nvPr/>
        </p:nvSpPr>
        <p:spPr>
          <a:xfrm>
            <a:off x="1995732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1" name="object 387"/>
          <p:cNvSpPr/>
          <p:nvPr/>
        </p:nvSpPr>
        <p:spPr>
          <a:xfrm>
            <a:off x="2022516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295" y="0"/>
                </a:moveTo>
                <a:lnTo>
                  <a:pt x="0" y="0"/>
                </a:lnTo>
                <a:lnTo>
                  <a:pt x="0" y="190500"/>
                </a:lnTo>
                <a:lnTo>
                  <a:pt x="5295" y="190500"/>
                </a:lnTo>
                <a:lnTo>
                  <a:pt x="529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2" name="object 388"/>
          <p:cNvSpPr/>
          <p:nvPr/>
        </p:nvSpPr>
        <p:spPr>
          <a:xfrm>
            <a:off x="2049228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4"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3" name="object 389"/>
          <p:cNvSpPr/>
          <p:nvPr/>
        </p:nvSpPr>
        <p:spPr>
          <a:xfrm>
            <a:off x="2076048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4" name="object 390"/>
          <p:cNvSpPr/>
          <p:nvPr/>
        </p:nvSpPr>
        <p:spPr>
          <a:xfrm>
            <a:off x="2102724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5" name="object 391"/>
          <p:cNvSpPr/>
          <p:nvPr/>
        </p:nvSpPr>
        <p:spPr>
          <a:xfrm>
            <a:off x="2129544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4"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6" name="object 392"/>
          <p:cNvSpPr/>
          <p:nvPr/>
        </p:nvSpPr>
        <p:spPr>
          <a:xfrm>
            <a:off x="2156256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27" name="object 393"/>
          <p:cNvGrpSpPr/>
          <p:nvPr/>
        </p:nvGrpSpPr>
        <p:grpSpPr>
          <a:xfrm>
            <a:off x="16510320" y="37880640"/>
            <a:ext cx="5569920" cy="5538600"/>
            <a:chOff x="16510320" y="37880640"/>
            <a:chExt cx="5569920" cy="5538600"/>
          </a:xfrm>
        </p:grpSpPr>
        <p:sp>
          <p:nvSpPr>
            <p:cNvPr id="428" name="object 394"/>
            <p:cNvSpPr/>
            <p:nvPr/>
          </p:nvSpPr>
          <p:spPr>
            <a:xfrm>
              <a:off x="16510320" y="40267440"/>
              <a:ext cx="5569920" cy="3151800"/>
            </a:xfrm>
            <a:custGeom>
              <a:avLst/>
              <a:gdLst>
                <a:gd name="textAreaLeft" fmla="*/ 0 w 5569920"/>
                <a:gd name="textAreaRight" fmla="*/ 5570280 w 5569920"/>
                <a:gd name="textAreaTop" fmla="*/ 0 h 3151800"/>
                <a:gd name="textAreaBottom" fmla="*/ 3152160 h 3151800"/>
              </a:gdLst>
              <a:ahLst/>
              <a:cxnLst/>
              <a:rect l="textAreaLeft" t="textAreaTop" r="textAreaRight" b="textAreaBottom"/>
              <a:pathLst>
                <a:path w="2222500" h="1257300">
                  <a:moveTo>
                    <a:pt x="2222500" y="304800"/>
                  </a:moveTo>
                  <a:lnTo>
                    <a:pt x="2122360" y="304800"/>
                  </a:lnTo>
                  <a:lnTo>
                    <a:pt x="2122360" y="317500"/>
                  </a:lnTo>
                  <a:lnTo>
                    <a:pt x="2122360" y="520700"/>
                  </a:lnTo>
                  <a:lnTo>
                    <a:pt x="2122360" y="533400"/>
                  </a:lnTo>
                  <a:lnTo>
                    <a:pt x="2122360" y="838200"/>
                  </a:lnTo>
                  <a:lnTo>
                    <a:pt x="2122360" y="850900"/>
                  </a:lnTo>
                  <a:lnTo>
                    <a:pt x="2122360" y="1054100"/>
                  </a:lnTo>
                  <a:lnTo>
                    <a:pt x="2020951" y="1054100"/>
                  </a:lnTo>
                  <a:lnTo>
                    <a:pt x="2020951" y="850900"/>
                  </a:lnTo>
                  <a:lnTo>
                    <a:pt x="2122360" y="850900"/>
                  </a:lnTo>
                  <a:lnTo>
                    <a:pt x="2122360" y="838200"/>
                  </a:lnTo>
                  <a:lnTo>
                    <a:pt x="2020951" y="838200"/>
                  </a:lnTo>
                  <a:lnTo>
                    <a:pt x="2020951" y="533400"/>
                  </a:lnTo>
                  <a:lnTo>
                    <a:pt x="2122360" y="533400"/>
                  </a:lnTo>
                  <a:lnTo>
                    <a:pt x="2122360" y="520700"/>
                  </a:lnTo>
                  <a:lnTo>
                    <a:pt x="2020951" y="520700"/>
                  </a:lnTo>
                  <a:lnTo>
                    <a:pt x="2020951" y="317500"/>
                  </a:lnTo>
                  <a:lnTo>
                    <a:pt x="2122360" y="317500"/>
                  </a:lnTo>
                  <a:lnTo>
                    <a:pt x="2122360" y="304800"/>
                  </a:lnTo>
                  <a:lnTo>
                    <a:pt x="2015642" y="304800"/>
                  </a:lnTo>
                  <a:lnTo>
                    <a:pt x="2015642" y="317500"/>
                  </a:lnTo>
                  <a:lnTo>
                    <a:pt x="2015642" y="520700"/>
                  </a:lnTo>
                  <a:lnTo>
                    <a:pt x="2015642" y="533400"/>
                  </a:lnTo>
                  <a:lnTo>
                    <a:pt x="2015642" y="838200"/>
                  </a:lnTo>
                  <a:lnTo>
                    <a:pt x="2015642" y="850900"/>
                  </a:lnTo>
                  <a:lnTo>
                    <a:pt x="2015642" y="1054100"/>
                  </a:lnTo>
                  <a:lnTo>
                    <a:pt x="1914232" y="1054100"/>
                  </a:lnTo>
                  <a:lnTo>
                    <a:pt x="1914232" y="850900"/>
                  </a:lnTo>
                  <a:lnTo>
                    <a:pt x="2015642" y="850900"/>
                  </a:lnTo>
                  <a:lnTo>
                    <a:pt x="2015642" y="838200"/>
                  </a:lnTo>
                  <a:lnTo>
                    <a:pt x="1914232" y="838200"/>
                  </a:lnTo>
                  <a:lnTo>
                    <a:pt x="1914232" y="533400"/>
                  </a:lnTo>
                  <a:lnTo>
                    <a:pt x="2015642" y="533400"/>
                  </a:lnTo>
                  <a:lnTo>
                    <a:pt x="2015642" y="520700"/>
                  </a:lnTo>
                  <a:lnTo>
                    <a:pt x="1914232" y="520700"/>
                  </a:lnTo>
                  <a:lnTo>
                    <a:pt x="1914232" y="317500"/>
                  </a:lnTo>
                  <a:lnTo>
                    <a:pt x="2015642" y="317500"/>
                  </a:lnTo>
                  <a:lnTo>
                    <a:pt x="2015642" y="304800"/>
                  </a:lnTo>
                  <a:lnTo>
                    <a:pt x="1908937" y="304800"/>
                  </a:lnTo>
                  <a:lnTo>
                    <a:pt x="1908937" y="317500"/>
                  </a:lnTo>
                  <a:lnTo>
                    <a:pt x="1908937" y="520700"/>
                  </a:lnTo>
                  <a:lnTo>
                    <a:pt x="1908937" y="533400"/>
                  </a:lnTo>
                  <a:lnTo>
                    <a:pt x="1908937" y="838200"/>
                  </a:lnTo>
                  <a:lnTo>
                    <a:pt x="1908937" y="850900"/>
                  </a:lnTo>
                  <a:lnTo>
                    <a:pt x="1908937" y="1054100"/>
                  </a:lnTo>
                  <a:lnTo>
                    <a:pt x="1807527" y="1054100"/>
                  </a:lnTo>
                  <a:lnTo>
                    <a:pt x="1807527" y="850900"/>
                  </a:lnTo>
                  <a:lnTo>
                    <a:pt x="1908937" y="850900"/>
                  </a:lnTo>
                  <a:lnTo>
                    <a:pt x="1908937" y="838200"/>
                  </a:lnTo>
                  <a:lnTo>
                    <a:pt x="1807527" y="838200"/>
                  </a:lnTo>
                  <a:lnTo>
                    <a:pt x="1807527" y="533400"/>
                  </a:lnTo>
                  <a:lnTo>
                    <a:pt x="1908937" y="533400"/>
                  </a:lnTo>
                  <a:lnTo>
                    <a:pt x="1908937" y="520700"/>
                  </a:lnTo>
                  <a:lnTo>
                    <a:pt x="1807527" y="520700"/>
                  </a:lnTo>
                  <a:lnTo>
                    <a:pt x="1807527" y="317500"/>
                  </a:lnTo>
                  <a:lnTo>
                    <a:pt x="1908937" y="317500"/>
                  </a:lnTo>
                  <a:lnTo>
                    <a:pt x="1908937" y="304800"/>
                  </a:lnTo>
                  <a:lnTo>
                    <a:pt x="1802218" y="304800"/>
                  </a:lnTo>
                  <a:lnTo>
                    <a:pt x="1802218" y="317500"/>
                  </a:lnTo>
                  <a:lnTo>
                    <a:pt x="1802218" y="520700"/>
                  </a:lnTo>
                  <a:lnTo>
                    <a:pt x="1802218" y="533400"/>
                  </a:lnTo>
                  <a:lnTo>
                    <a:pt x="1802218" y="838200"/>
                  </a:lnTo>
                  <a:lnTo>
                    <a:pt x="1802218" y="850900"/>
                  </a:lnTo>
                  <a:lnTo>
                    <a:pt x="1802218" y="1054100"/>
                  </a:lnTo>
                  <a:lnTo>
                    <a:pt x="1700809" y="1054100"/>
                  </a:lnTo>
                  <a:lnTo>
                    <a:pt x="1700809" y="850900"/>
                  </a:lnTo>
                  <a:lnTo>
                    <a:pt x="1802218" y="850900"/>
                  </a:lnTo>
                  <a:lnTo>
                    <a:pt x="1802218" y="838200"/>
                  </a:lnTo>
                  <a:lnTo>
                    <a:pt x="1700809" y="838200"/>
                  </a:lnTo>
                  <a:lnTo>
                    <a:pt x="1700809" y="533400"/>
                  </a:lnTo>
                  <a:lnTo>
                    <a:pt x="1802218" y="533400"/>
                  </a:lnTo>
                  <a:lnTo>
                    <a:pt x="1802218" y="520700"/>
                  </a:lnTo>
                  <a:lnTo>
                    <a:pt x="1700809" y="520700"/>
                  </a:lnTo>
                  <a:lnTo>
                    <a:pt x="1700809" y="317500"/>
                  </a:lnTo>
                  <a:lnTo>
                    <a:pt x="1802218" y="317500"/>
                  </a:lnTo>
                  <a:lnTo>
                    <a:pt x="1802218" y="304800"/>
                  </a:lnTo>
                  <a:lnTo>
                    <a:pt x="1695513" y="304800"/>
                  </a:lnTo>
                  <a:lnTo>
                    <a:pt x="1695513" y="317500"/>
                  </a:lnTo>
                  <a:lnTo>
                    <a:pt x="1695513" y="520700"/>
                  </a:lnTo>
                  <a:lnTo>
                    <a:pt x="1695513" y="533400"/>
                  </a:lnTo>
                  <a:lnTo>
                    <a:pt x="1695513" y="838200"/>
                  </a:lnTo>
                  <a:lnTo>
                    <a:pt x="1695513" y="850900"/>
                  </a:lnTo>
                  <a:lnTo>
                    <a:pt x="1695513" y="1054100"/>
                  </a:lnTo>
                  <a:lnTo>
                    <a:pt x="1594104" y="1054100"/>
                  </a:lnTo>
                  <a:lnTo>
                    <a:pt x="1594104" y="850900"/>
                  </a:lnTo>
                  <a:lnTo>
                    <a:pt x="1695513" y="850900"/>
                  </a:lnTo>
                  <a:lnTo>
                    <a:pt x="1695513" y="838200"/>
                  </a:lnTo>
                  <a:lnTo>
                    <a:pt x="1594104" y="838200"/>
                  </a:lnTo>
                  <a:lnTo>
                    <a:pt x="1594104" y="533400"/>
                  </a:lnTo>
                  <a:lnTo>
                    <a:pt x="1695513" y="533400"/>
                  </a:lnTo>
                  <a:lnTo>
                    <a:pt x="1695513" y="520700"/>
                  </a:lnTo>
                  <a:lnTo>
                    <a:pt x="1594104" y="520700"/>
                  </a:lnTo>
                  <a:lnTo>
                    <a:pt x="1594104" y="317500"/>
                  </a:lnTo>
                  <a:lnTo>
                    <a:pt x="1695513" y="317500"/>
                  </a:lnTo>
                  <a:lnTo>
                    <a:pt x="1695513" y="304800"/>
                  </a:lnTo>
                  <a:lnTo>
                    <a:pt x="1588795" y="304800"/>
                  </a:lnTo>
                  <a:lnTo>
                    <a:pt x="1588795" y="317500"/>
                  </a:lnTo>
                  <a:lnTo>
                    <a:pt x="1588795" y="520700"/>
                  </a:lnTo>
                  <a:lnTo>
                    <a:pt x="1588795" y="533400"/>
                  </a:lnTo>
                  <a:lnTo>
                    <a:pt x="1588795" y="838200"/>
                  </a:lnTo>
                  <a:lnTo>
                    <a:pt x="1588795" y="850900"/>
                  </a:lnTo>
                  <a:lnTo>
                    <a:pt x="1588795" y="1054100"/>
                  </a:lnTo>
                  <a:lnTo>
                    <a:pt x="1487385" y="1054100"/>
                  </a:lnTo>
                  <a:lnTo>
                    <a:pt x="1487385" y="850900"/>
                  </a:lnTo>
                  <a:lnTo>
                    <a:pt x="1588795" y="850900"/>
                  </a:lnTo>
                  <a:lnTo>
                    <a:pt x="1588795" y="838200"/>
                  </a:lnTo>
                  <a:lnTo>
                    <a:pt x="1487385" y="838200"/>
                  </a:lnTo>
                  <a:lnTo>
                    <a:pt x="1487385" y="533400"/>
                  </a:lnTo>
                  <a:lnTo>
                    <a:pt x="1588795" y="533400"/>
                  </a:lnTo>
                  <a:lnTo>
                    <a:pt x="1588795" y="520700"/>
                  </a:lnTo>
                  <a:lnTo>
                    <a:pt x="1487385" y="520700"/>
                  </a:lnTo>
                  <a:lnTo>
                    <a:pt x="1487385" y="317500"/>
                  </a:lnTo>
                  <a:lnTo>
                    <a:pt x="1588795" y="317500"/>
                  </a:lnTo>
                  <a:lnTo>
                    <a:pt x="1588795" y="304800"/>
                  </a:lnTo>
                  <a:lnTo>
                    <a:pt x="1482090" y="304800"/>
                  </a:lnTo>
                  <a:lnTo>
                    <a:pt x="1482090" y="317500"/>
                  </a:lnTo>
                  <a:lnTo>
                    <a:pt x="1482090" y="520700"/>
                  </a:lnTo>
                  <a:lnTo>
                    <a:pt x="1482090" y="533400"/>
                  </a:lnTo>
                  <a:lnTo>
                    <a:pt x="1482090" y="838200"/>
                  </a:lnTo>
                  <a:lnTo>
                    <a:pt x="1482090" y="850900"/>
                  </a:lnTo>
                  <a:lnTo>
                    <a:pt x="1482090" y="1054100"/>
                  </a:lnTo>
                  <a:lnTo>
                    <a:pt x="1380680" y="1054100"/>
                  </a:lnTo>
                  <a:lnTo>
                    <a:pt x="1380680" y="850900"/>
                  </a:lnTo>
                  <a:lnTo>
                    <a:pt x="1482090" y="850900"/>
                  </a:lnTo>
                  <a:lnTo>
                    <a:pt x="1482090" y="838200"/>
                  </a:lnTo>
                  <a:lnTo>
                    <a:pt x="1380680" y="838200"/>
                  </a:lnTo>
                  <a:lnTo>
                    <a:pt x="1380680" y="533400"/>
                  </a:lnTo>
                  <a:lnTo>
                    <a:pt x="1482090" y="533400"/>
                  </a:lnTo>
                  <a:lnTo>
                    <a:pt x="1482090" y="520700"/>
                  </a:lnTo>
                  <a:lnTo>
                    <a:pt x="1380680" y="520700"/>
                  </a:lnTo>
                  <a:lnTo>
                    <a:pt x="1380680" y="317500"/>
                  </a:lnTo>
                  <a:lnTo>
                    <a:pt x="1482090" y="317500"/>
                  </a:lnTo>
                  <a:lnTo>
                    <a:pt x="1482090" y="304800"/>
                  </a:lnTo>
                  <a:lnTo>
                    <a:pt x="1375371" y="304800"/>
                  </a:lnTo>
                  <a:lnTo>
                    <a:pt x="1375371" y="317500"/>
                  </a:lnTo>
                  <a:lnTo>
                    <a:pt x="1375371" y="520700"/>
                  </a:lnTo>
                  <a:lnTo>
                    <a:pt x="1375371" y="533400"/>
                  </a:lnTo>
                  <a:lnTo>
                    <a:pt x="1375371" y="838200"/>
                  </a:lnTo>
                  <a:lnTo>
                    <a:pt x="1375371" y="850900"/>
                  </a:lnTo>
                  <a:lnTo>
                    <a:pt x="1375371" y="1054100"/>
                  </a:lnTo>
                  <a:lnTo>
                    <a:pt x="1273962" y="1054100"/>
                  </a:lnTo>
                  <a:lnTo>
                    <a:pt x="1273962" y="850900"/>
                  </a:lnTo>
                  <a:lnTo>
                    <a:pt x="1375371" y="850900"/>
                  </a:lnTo>
                  <a:lnTo>
                    <a:pt x="1375371" y="838200"/>
                  </a:lnTo>
                  <a:lnTo>
                    <a:pt x="1273962" y="838200"/>
                  </a:lnTo>
                  <a:lnTo>
                    <a:pt x="1273962" y="533400"/>
                  </a:lnTo>
                  <a:lnTo>
                    <a:pt x="1375371" y="533400"/>
                  </a:lnTo>
                  <a:lnTo>
                    <a:pt x="1375371" y="520700"/>
                  </a:lnTo>
                  <a:lnTo>
                    <a:pt x="1273962" y="520700"/>
                  </a:lnTo>
                  <a:lnTo>
                    <a:pt x="1273962" y="317500"/>
                  </a:lnTo>
                  <a:lnTo>
                    <a:pt x="1375371" y="317500"/>
                  </a:lnTo>
                  <a:lnTo>
                    <a:pt x="1375371" y="304800"/>
                  </a:lnTo>
                  <a:lnTo>
                    <a:pt x="1268666" y="304800"/>
                  </a:lnTo>
                  <a:lnTo>
                    <a:pt x="1268666" y="317500"/>
                  </a:lnTo>
                  <a:lnTo>
                    <a:pt x="1268666" y="520700"/>
                  </a:lnTo>
                  <a:lnTo>
                    <a:pt x="1268666" y="533400"/>
                  </a:lnTo>
                  <a:lnTo>
                    <a:pt x="1268666" y="838200"/>
                  </a:lnTo>
                  <a:lnTo>
                    <a:pt x="1268666" y="850900"/>
                  </a:lnTo>
                  <a:lnTo>
                    <a:pt x="1268666" y="1054100"/>
                  </a:lnTo>
                  <a:lnTo>
                    <a:pt x="1167257" y="1054100"/>
                  </a:lnTo>
                  <a:lnTo>
                    <a:pt x="1167257" y="850900"/>
                  </a:lnTo>
                  <a:lnTo>
                    <a:pt x="1268666" y="850900"/>
                  </a:lnTo>
                  <a:lnTo>
                    <a:pt x="1268666" y="838200"/>
                  </a:lnTo>
                  <a:lnTo>
                    <a:pt x="1167257" y="838200"/>
                  </a:lnTo>
                  <a:lnTo>
                    <a:pt x="1167257" y="533400"/>
                  </a:lnTo>
                  <a:lnTo>
                    <a:pt x="1268666" y="533400"/>
                  </a:lnTo>
                  <a:lnTo>
                    <a:pt x="1268666" y="520700"/>
                  </a:lnTo>
                  <a:lnTo>
                    <a:pt x="1167257" y="520700"/>
                  </a:lnTo>
                  <a:lnTo>
                    <a:pt x="1167257" y="317500"/>
                  </a:lnTo>
                  <a:lnTo>
                    <a:pt x="1268666" y="317500"/>
                  </a:lnTo>
                  <a:lnTo>
                    <a:pt x="1268666" y="304800"/>
                  </a:lnTo>
                  <a:lnTo>
                    <a:pt x="1161961" y="304800"/>
                  </a:lnTo>
                  <a:lnTo>
                    <a:pt x="1161961" y="317500"/>
                  </a:lnTo>
                  <a:lnTo>
                    <a:pt x="1161961" y="520700"/>
                  </a:lnTo>
                  <a:lnTo>
                    <a:pt x="1161961" y="533400"/>
                  </a:lnTo>
                  <a:lnTo>
                    <a:pt x="1161961" y="838200"/>
                  </a:lnTo>
                  <a:lnTo>
                    <a:pt x="1161961" y="850900"/>
                  </a:lnTo>
                  <a:lnTo>
                    <a:pt x="1161961" y="1054100"/>
                  </a:lnTo>
                  <a:lnTo>
                    <a:pt x="1060538" y="1054100"/>
                  </a:lnTo>
                  <a:lnTo>
                    <a:pt x="1060538" y="850900"/>
                  </a:lnTo>
                  <a:lnTo>
                    <a:pt x="1161961" y="850900"/>
                  </a:lnTo>
                  <a:lnTo>
                    <a:pt x="1161961" y="838200"/>
                  </a:lnTo>
                  <a:lnTo>
                    <a:pt x="1060538" y="838200"/>
                  </a:lnTo>
                  <a:lnTo>
                    <a:pt x="1060538" y="533400"/>
                  </a:lnTo>
                  <a:lnTo>
                    <a:pt x="1161961" y="533400"/>
                  </a:lnTo>
                  <a:lnTo>
                    <a:pt x="1161961" y="520700"/>
                  </a:lnTo>
                  <a:lnTo>
                    <a:pt x="1060538" y="520700"/>
                  </a:lnTo>
                  <a:lnTo>
                    <a:pt x="1060538" y="317500"/>
                  </a:lnTo>
                  <a:lnTo>
                    <a:pt x="1161961" y="317500"/>
                  </a:lnTo>
                  <a:lnTo>
                    <a:pt x="1161961" y="304800"/>
                  </a:lnTo>
                  <a:lnTo>
                    <a:pt x="1055243" y="304800"/>
                  </a:lnTo>
                  <a:lnTo>
                    <a:pt x="1055243" y="317500"/>
                  </a:lnTo>
                  <a:lnTo>
                    <a:pt x="1055243" y="520700"/>
                  </a:lnTo>
                  <a:lnTo>
                    <a:pt x="1055243" y="533400"/>
                  </a:lnTo>
                  <a:lnTo>
                    <a:pt x="1055243" y="838200"/>
                  </a:lnTo>
                  <a:lnTo>
                    <a:pt x="1055243" y="850900"/>
                  </a:lnTo>
                  <a:lnTo>
                    <a:pt x="1055243" y="1054100"/>
                  </a:lnTo>
                  <a:lnTo>
                    <a:pt x="953833" y="1054100"/>
                  </a:lnTo>
                  <a:lnTo>
                    <a:pt x="953833" y="850900"/>
                  </a:lnTo>
                  <a:lnTo>
                    <a:pt x="1055243" y="850900"/>
                  </a:lnTo>
                  <a:lnTo>
                    <a:pt x="1055243" y="838200"/>
                  </a:lnTo>
                  <a:lnTo>
                    <a:pt x="953833" y="838200"/>
                  </a:lnTo>
                  <a:lnTo>
                    <a:pt x="953833" y="533400"/>
                  </a:lnTo>
                  <a:lnTo>
                    <a:pt x="1055243" y="533400"/>
                  </a:lnTo>
                  <a:lnTo>
                    <a:pt x="1055243" y="520700"/>
                  </a:lnTo>
                  <a:lnTo>
                    <a:pt x="953833" y="520700"/>
                  </a:lnTo>
                  <a:lnTo>
                    <a:pt x="953833" y="317500"/>
                  </a:lnTo>
                  <a:lnTo>
                    <a:pt x="1055243" y="317500"/>
                  </a:lnTo>
                  <a:lnTo>
                    <a:pt x="1055243" y="304800"/>
                  </a:lnTo>
                  <a:lnTo>
                    <a:pt x="948524" y="304800"/>
                  </a:lnTo>
                  <a:lnTo>
                    <a:pt x="948524" y="317500"/>
                  </a:lnTo>
                  <a:lnTo>
                    <a:pt x="948524" y="520700"/>
                  </a:lnTo>
                  <a:lnTo>
                    <a:pt x="948524" y="533400"/>
                  </a:lnTo>
                  <a:lnTo>
                    <a:pt x="948524" y="838200"/>
                  </a:lnTo>
                  <a:lnTo>
                    <a:pt x="948524" y="850900"/>
                  </a:lnTo>
                  <a:lnTo>
                    <a:pt x="948524" y="1054100"/>
                  </a:lnTo>
                  <a:lnTo>
                    <a:pt x="847115" y="1054100"/>
                  </a:lnTo>
                  <a:lnTo>
                    <a:pt x="847115" y="850900"/>
                  </a:lnTo>
                  <a:lnTo>
                    <a:pt x="948524" y="850900"/>
                  </a:lnTo>
                  <a:lnTo>
                    <a:pt x="948524" y="838200"/>
                  </a:lnTo>
                  <a:lnTo>
                    <a:pt x="847115" y="838200"/>
                  </a:lnTo>
                  <a:lnTo>
                    <a:pt x="847115" y="533400"/>
                  </a:lnTo>
                  <a:lnTo>
                    <a:pt x="948524" y="533400"/>
                  </a:lnTo>
                  <a:lnTo>
                    <a:pt x="948524" y="520700"/>
                  </a:lnTo>
                  <a:lnTo>
                    <a:pt x="847115" y="520700"/>
                  </a:lnTo>
                  <a:lnTo>
                    <a:pt x="847115" y="317500"/>
                  </a:lnTo>
                  <a:lnTo>
                    <a:pt x="948524" y="317500"/>
                  </a:lnTo>
                  <a:lnTo>
                    <a:pt x="948524" y="304800"/>
                  </a:lnTo>
                  <a:lnTo>
                    <a:pt x="841819" y="304800"/>
                  </a:lnTo>
                  <a:lnTo>
                    <a:pt x="841819" y="317500"/>
                  </a:lnTo>
                  <a:lnTo>
                    <a:pt x="841819" y="520700"/>
                  </a:lnTo>
                  <a:lnTo>
                    <a:pt x="841819" y="533400"/>
                  </a:lnTo>
                  <a:lnTo>
                    <a:pt x="841819" y="838200"/>
                  </a:lnTo>
                  <a:lnTo>
                    <a:pt x="841819" y="850900"/>
                  </a:lnTo>
                  <a:lnTo>
                    <a:pt x="841819" y="1054100"/>
                  </a:lnTo>
                  <a:lnTo>
                    <a:pt x="740410" y="1054100"/>
                  </a:lnTo>
                  <a:lnTo>
                    <a:pt x="740410" y="850900"/>
                  </a:lnTo>
                  <a:lnTo>
                    <a:pt x="841819" y="850900"/>
                  </a:lnTo>
                  <a:lnTo>
                    <a:pt x="841819" y="838200"/>
                  </a:lnTo>
                  <a:lnTo>
                    <a:pt x="740410" y="838200"/>
                  </a:lnTo>
                  <a:lnTo>
                    <a:pt x="740410" y="533400"/>
                  </a:lnTo>
                  <a:lnTo>
                    <a:pt x="841819" y="533400"/>
                  </a:lnTo>
                  <a:lnTo>
                    <a:pt x="841819" y="520700"/>
                  </a:lnTo>
                  <a:lnTo>
                    <a:pt x="740410" y="520700"/>
                  </a:lnTo>
                  <a:lnTo>
                    <a:pt x="740410" y="317500"/>
                  </a:lnTo>
                  <a:lnTo>
                    <a:pt x="841819" y="317500"/>
                  </a:lnTo>
                  <a:lnTo>
                    <a:pt x="841819" y="304800"/>
                  </a:lnTo>
                  <a:lnTo>
                    <a:pt x="735114" y="304800"/>
                  </a:lnTo>
                  <a:lnTo>
                    <a:pt x="735114" y="317500"/>
                  </a:lnTo>
                  <a:lnTo>
                    <a:pt x="735114" y="520700"/>
                  </a:lnTo>
                  <a:lnTo>
                    <a:pt x="735114" y="533400"/>
                  </a:lnTo>
                  <a:lnTo>
                    <a:pt x="735114" y="838200"/>
                  </a:lnTo>
                  <a:lnTo>
                    <a:pt x="735114" y="850900"/>
                  </a:lnTo>
                  <a:lnTo>
                    <a:pt x="735114" y="1054100"/>
                  </a:lnTo>
                  <a:lnTo>
                    <a:pt x="633691" y="1054100"/>
                  </a:lnTo>
                  <a:lnTo>
                    <a:pt x="633691" y="850900"/>
                  </a:lnTo>
                  <a:lnTo>
                    <a:pt x="735114" y="850900"/>
                  </a:lnTo>
                  <a:lnTo>
                    <a:pt x="735114" y="838200"/>
                  </a:lnTo>
                  <a:lnTo>
                    <a:pt x="633691" y="838200"/>
                  </a:lnTo>
                  <a:lnTo>
                    <a:pt x="633691" y="533400"/>
                  </a:lnTo>
                  <a:lnTo>
                    <a:pt x="735114" y="533400"/>
                  </a:lnTo>
                  <a:lnTo>
                    <a:pt x="735114" y="520700"/>
                  </a:lnTo>
                  <a:lnTo>
                    <a:pt x="633691" y="520700"/>
                  </a:lnTo>
                  <a:lnTo>
                    <a:pt x="633691" y="317500"/>
                  </a:lnTo>
                  <a:lnTo>
                    <a:pt x="735114" y="317500"/>
                  </a:lnTo>
                  <a:lnTo>
                    <a:pt x="735114" y="304800"/>
                  </a:lnTo>
                  <a:lnTo>
                    <a:pt x="633691" y="304800"/>
                  </a:lnTo>
                  <a:lnTo>
                    <a:pt x="633691" y="0"/>
                  </a:lnTo>
                  <a:lnTo>
                    <a:pt x="628396" y="0"/>
                  </a:lnTo>
                  <a:lnTo>
                    <a:pt x="628396" y="1054100"/>
                  </a:lnTo>
                  <a:lnTo>
                    <a:pt x="526986" y="1054100"/>
                  </a:lnTo>
                  <a:lnTo>
                    <a:pt x="526986" y="850900"/>
                  </a:lnTo>
                  <a:lnTo>
                    <a:pt x="628396" y="850900"/>
                  </a:lnTo>
                  <a:lnTo>
                    <a:pt x="628396" y="838200"/>
                  </a:lnTo>
                  <a:lnTo>
                    <a:pt x="526986" y="838200"/>
                  </a:lnTo>
                  <a:lnTo>
                    <a:pt x="526986" y="533400"/>
                  </a:lnTo>
                  <a:lnTo>
                    <a:pt x="628396" y="533400"/>
                  </a:lnTo>
                  <a:lnTo>
                    <a:pt x="628396" y="520700"/>
                  </a:lnTo>
                  <a:lnTo>
                    <a:pt x="526986" y="520700"/>
                  </a:lnTo>
                  <a:lnTo>
                    <a:pt x="526986" y="317500"/>
                  </a:lnTo>
                  <a:lnTo>
                    <a:pt x="628396" y="317500"/>
                  </a:lnTo>
                  <a:lnTo>
                    <a:pt x="628396" y="304800"/>
                  </a:lnTo>
                  <a:lnTo>
                    <a:pt x="526986" y="304800"/>
                  </a:lnTo>
                  <a:lnTo>
                    <a:pt x="526986" y="0"/>
                  </a:lnTo>
                  <a:lnTo>
                    <a:pt x="521690" y="0"/>
                  </a:lnTo>
                  <a:lnTo>
                    <a:pt x="521690" y="850900"/>
                  </a:lnTo>
                  <a:lnTo>
                    <a:pt x="521690" y="1054100"/>
                  </a:lnTo>
                  <a:lnTo>
                    <a:pt x="420281" y="1054100"/>
                  </a:lnTo>
                  <a:lnTo>
                    <a:pt x="420281" y="850900"/>
                  </a:lnTo>
                  <a:lnTo>
                    <a:pt x="521690" y="850900"/>
                  </a:lnTo>
                  <a:lnTo>
                    <a:pt x="521690" y="0"/>
                  </a:lnTo>
                  <a:lnTo>
                    <a:pt x="521677" y="304800"/>
                  </a:lnTo>
                  <a:lnTo>
                    <a:pt x="521677" y="317500"/>
                  </a:lnTo>
                  <a:lnTo>
                    <a:pt x="521677" y="520700"/>
                  </a:lnTo>
                  <a:lnTo>
                    <a:pt x="521677" y="533400"/>
                  </a:lnTo>
                  <a:lnTo>
                    <a:pt x="521677" y="838200"/>
                  </a:lnTo>
                  <a:lnTo>
                    <a:pt x="420268" y="838200"/>
                  </a:lnTo>
                  <a:lnTo>
                    <a:pt x="420268" y="533400"/>
                  </a:lnTo>
                  <a:lnTo>
                    <a:pt x="521677" y="533400"/>
                  </a:lnTo>
                  <a:lnTo>
                    <a:pt x="521677" y="520700"/>
                  </a:lnTo>
                  <a:lnTo>
                    <a:pt x="420268" y="520700"/>
                  </a:lnTo>
                  <a:lnTo>
                    <a:pt x="420268" y="317500"/>
                  </a:lnTo>
                  <a:lnTo>
                    <a:pt x="521677" y="317500"/>
                  </a:lnTo>
                  <a:lnTo>
                    <a:pt x="521677" y="304800"/>
                  </a:lnTo>
                  <a:lnTo>
                    <a:pt x="420268" y="304800"/>
                  </a:lnTo>
                  <a:lnTo>
                    <a:pt x="420268" y="0"/>
                  </a:lnTo>
                  <a:lnTo>
                    <a:pt x="414972" y="0"/>
                  </a:lnTo>
                  <a:lnTo>
                    <a:pt x="414972" y="1054100"/>
                  </a:lnTo>
                  <a:lnTo>
                    <a:pt x="313563" y="1054100"/>
                  </a:lnTo>
                  <a:lnTo>
                    <a:pt x="313563" y="850900"/>
                  </a:lnTo>
                  <a:lnTo>
                    <a:pt x="414972" y="850900"/>
                  </a:lnTo>
                  <a:lnTo>
                    <a:pt x="414972" y="838200"/>
                  </a:lnTo>
                  <a:lnTo>
                    <a:pt x="313563" y="838200"/>
                  </a:lnTo>
                  <a:lnTo>
                    <a:pt x="313563" y="533400"/>
                  </a:lnTo>
                  <a:lnTo>
                    <a:pt x="414972" y="533400"/>
                  </a:lnTo>
                  <a:lnTo>
                    <a:pt x="414972" y="520700"/>
                  </a:lnTo>
                  <a:lnTo>
                    <a:pt x="313563" y="520700"/>
                  </a:lnTo>
                  <a:lnTo>
                    <a:pt x="313563" y="317500"/>
                  </a:lnTo>
                  <a:lnTo>
                    <a:pt x="414972" y="317500"/>
                  </a:lnTo>
                  <a:lnTo>
                    <a:pt x="414972" y="304800"/>
                  </a:lnTo>
                  <a:lnTo>
                    <a:pt x="313563" y="304800"/>
                  </a:lnTo>
                  <a:lnTo>
                    <a:pt x="313563" y="0"/>
                  </a:lnTo>
                  <a:lnTo>
                    <a:pt x="308267" y="0"/>
                  </a:lnTo>
                  <a:lnTo>
                    <a:pt x="308267" y="1054100"/>
                  </a:lnTo>
                  <a:lnTo>
                    <a:pt x="206844" y="1054100"/>
                  </a:lnTo>
                  <a:lnTo>
                    <a:pt x="206844" y="850900"/>
                  </a:lnTo>
                  <a:lnTo>
                    <a:pt x="308267" y="850900"/>
                  </a:lnTo>
                  <a:lnTo>
                    <a:pt x="308267" y="838200"/>
                  </a:lnTo>
                  <a:lnTo>
                    <a:pt x="206844" y="838200"/>
                  </a:lnTo>
                  <a:lnTo>
                    <a:pt x="206844" y="533400"/>
                  </a:lnTo>
                  <a:lnTo>
                    <a:pt x="308267" y="533400"/>
                  </a:lnTo>
                  <a:lnTo>
                    <a:pt x="308267" y="520700"/>
                  </a:lnTo>
                  <a:lnTo>
                    <a:pt x="206844" y="520700"/>
                  </a:lnTo>
                  <a:lnTo>
                    <a:pt x="206844" y="317500"/>
                  </a:lnTo>
                  <a:lnTo>
                    <a:pt x="308267" y="317500"/>
                  </a:lnTo>
                  <a:lnTo>
                    <a:pt x="308267" y="304800"/>
                  </a:lnTo>
                  <a:lnTo>
                    <a:pt x="206844" y="304800"/>
                  </a:lnTo>
                  <a:lnTo>
                    <a:pt x="206844" y="0"/>
                  </a:lnTo>
                  <a:lnTo>
                    <a:pt x="201549" y="0"/>
                  </a:lnTo>
                  <a:lnTo>
                    <a:pt x="201549" y="1054100"/>
                  </a:lnTo>
                  <a:lnTo>
                    <a:pt x="100139" y="1054100"/>
                  </a:lnTo>
                  <a:lnTo>
                    <a:pt x="100139" y="850900"/>
                  </a:lnTo>
                  <a:lnTo>
                    <a:pt x="201549" y="850900"/>
                  </a:lnTo>
                  <a:lnTo>
                    <a:pt x="201549" y="838200"/>
                  </a:lnTo>
                  <a:lnTo>
                    <a:pt x="100139" y="838200"/>
                  </a:lnTo>
                  <a:lnTo>
                    <a:pt x="100139" y="533400"/>
                  </a:lnTo>
                  <a:lnTo>
                    <a:pt x="201549" y="533400"/>
                  </a:lnTo>
                  <a:lnTo>
                    <a:pt x="201549" y="520700"/>
                  </a:lnTo>
                  <a:lnTo>
                    <a:pt x="100139" y="520700"/>
                  </a:lnTo>
                  <a:lnTo>
                    <a:pt x="100139" y="317500"/>
                  </a:lnTo>
                  <a:lnTo>
                    <a:pt x="201549" y="317500"/>
                  </a:lnTo>
                  <a:lnTo>
                    <a:pt x="201549" y="304800"/>
                  </a:lnTo>
                  <a:lnTo>
                    <a:pt x="100139" y="304800"/>
                  </a:lnTo>
                  <a:lnTo>
                    <a:pt x="100139" y="0"/>
                  </a:lnTo>
                  <a:lnTo>
                    <a:pt x="94843" y="0"/>
                  </a:lnTo>
                  <a:lnTo>
                    <a:pt x="94843" y="304800"/>
                  </a:lnTo>
                  <a:lnTo>
                    <a:pt x="0" y="304800"/>
                  </a:lnTo>
                  <a:lnTo>
                    <a:pt x="0" y="317500"/>
                  </a:lnTo>
                  <a:lnTo>
                    <a:pt x="94843" y="317500"/>
                  </a:lnTo>
                  <a:lnTo>
                    <a:pt x="94843" y="520700"/>
                  </a:lnTo>
                  <a:lnTo>
                    <a:pt x="0" y="520700"/>
                  </a:lnTo>
                  <a:lnTo>
                    <a:pt x="0" y="533400"/>
                  </a:lnTo>
                  <a:lnTo>
                    <a:pt x="94843" y="533400"/>
                  </a:lnTo>
                  <a:lnTo>
                    <a:pt x="94843" y="838200"/>
                  </a:lnTo>
                  <a:lnTo>
                    <a:pt x="1181" y="838200"/>
                  </a:lnTo>
                  <a:lnTo>
                    <a:pt x="0" y="850900"/>
                  </a:lnTo>
                  <a:lnTo>
                    <a:pt x="94843" y="850900"/>
                  </a:lnTo>
                  <a:lnTo>
                    <a:pt x="94843" y="1054100"/>
                  </a:lnTo>
                  <a:lnTo>
                    <a:pt x="0" y="1054100"/>
                  </a:lnTo>
                  <a:lnTo>
                    <a:pt x="0" y="1066800"/>
                  </a:lnTo>
                  <a:lnTo>
                    <a:pt x="2122360" y="1066800"/>
                  </a:lnTo>
                  <a:lnTo>
                    <a:pt x="2122360" y="1257300"/>
                  </a:lnTo>
                  <a:lnTo>
                    <a:pt x="2127656" y="1257300"/>
                  </a:lnTo>
                  <a:lnTo>
                    <a:pt x="2127656" y="1066800"/>
                  </a:lnTo>
                  <a:lnTo>
                    <a:pt x="2222500" y="1066800"/>
                  </a:lnTo>
                  <a:lnTo>
                    <a:pt x="2222500" y="1054100"/>
                  </a:lnTo>
                  <a:lnTo>
                    <a:pt x="2127656" y="1054100"/>
                  </a:lnTo>
                  <a:lnTo>
                    <a:pt x="2127656" y="850900"/>
                  </a:lnTo>
                  <a:lnTo>
                    <a:pt x="2222500" y="850900"/>
                  </a:lnTo>
                  <a:lnTo>
                    <a:pt x="2221319" y="838200"/>
                  </a:lnTo>
                  <a:lnTo>
                    <a:pt x="2127656" y="838200"/>
                  </a:lnTo>
                  <a:lnTo>
                    <a:pt x="2127656" y="533400"/>
                  </a:lnTo>
                  <a:lnTo>
                    <a:pt x="2222500" y="533400"/>
                  </a:lnTo>
                  <a:lnTo>
                    <a:pt x="2222500" y="520700"/>
                  </a:lnTo>
                  <a:lnTo>
                    <a:pt x="2127656" y="520700"/>
                  </a:lnTo>
                  <a:lnTo>
                    <a:pt x="2127656" y="317500"/>
                  </a:lnTo>
                  <a:lnTo>
                    <a:pt x="2222500" y="317500"/>
                  </a:lnTo>
                  <a:lnTo>
                    <a:pt x="2222500" y="304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9" name="object 395"/>
            <p:cNvSpPr/>
            <p:nvPr/>
          </p:nvSpPr>
          <p:spPr>
            <a:xfrm>
              <a:off x="16510320" y="38389320"/>
              <a:ext cx="5569920" cy="2641680"/>
            </a:xfrm>
            <a:custGeom>
              <a:avLst/>
              <a:gdLst>
                <a:gd name="textAreaLeft" fmla="*/ 0 w 5569920"/>
                <a:gd name="textAreaRight" fmla="*/ 5570280 w 5569920"/>
                <a:gd name="textAreaTop" fmla="*/ 0 h 2641680"/>
                <a:gd name="textAreaBottom" fmla="*/ 2642040 h 2641680"/>
              </a:gdLst>
              <a:ahLst/>
              <a:cxnLst/>
              <a:rect l="textAreaLeft" t="textAreaTop" r="textAreaRight" b="textAreaBottom"/>
              <a:pathLst>
                <a:path w="2222500" h="1054100">
                  <a:moveTo>
                    <a:pt x="2222500" y="203200"/>
                  </a:moveTo>
                  <a:lnTo>
                    <a:pt x="2122360" y="203200"/>
                  </a:lnTo>
                  <a:lnTo>
                    <a:pt x="2122360" y="215900"/>
                  </a:lnTo>
                  <a:lnTo>
                    <a:pt x="2122360" y="520700"/>
                  </a:lnTo>
                  <a:lnTo>
                    <a:pt x="2122360" y="533400"/>
                  </a:lnTo>
                  <a:lnTo>
                    <a:pt x="2122360" y="736600"/>
                  </a:lnTo>
                  <a:lnTo>
                    <a:pt x="2020951" y="736600"/>
                  </a:lnTo>
                  <a:lnTo>
                    <a:pt x="2020951" y="533400"/>
                  </a:lnTo>
                  <a:lnTo>
                    <a:pt x="2122360" y="533400"/>
                  </a:lnTo>
                  <a:lnTo>
                    <a:pt x="2122360" y="520700"/>
                  </a:lnTo>
                  <a:lnTo>
                    <a:pt x="2020951" y="520700"/>
                  </a:lnTo>
                  <a:lnTo>
                    <a:pt x="2020951" y="215900"/>
                  </a:lnTo>
                  <a:lnTo>
                    <a:pt x="2122360" y="215900"/>
                  </a:lnTo>
                  <a:lnTo>
                    <a:pt x="2122360" y="203200"/>
                  </a:lnTo>
                  <a:lnTo>
                    <a:pt x="2015642" y="203200"/>
                  </a:lnTo>
                  <a:lnTo>
                    <a:pt x="2015642" y="215900"/>
                  </a:lnTo>
                  <a:lnTo>
                    <a:pt x="2015642" y="520700"/>
                  </a:lnTo>
                  <a:lnTo>
                    <a:pt x="2015642" y="533400"/>
                  </a:lnTo>
                  <a:lnTo>
                    <a:pt x="2015642" y="736600"/>
                  </a:lnTo>
                  <a:lnTo>
                    <a:pt x="1914232" y="736600"/>
                  </a:lnTo>
                  <a:lnTo>
                    <a:pt x="1914232" y="533400"/>
                  </a:lnTo>
                  <a:lnTo>
                    <a:pt x="2015642" y="533400"/>
                  </a:lnTo>
                  <a:lnTo>
                    <a:pt x="2015642" y="520700"/>
                  </a:lnTo>
                  <a:lnTo>
                    <a:pt x="1914232" y="520700"/>
                  </a:lnTo>
                  <a:lnTo>
                    <a:pt x="1914232" y="215900"/>
                  </a:lnTo>
                  <a:lnTo>
                    <a:pt x="2015642" y="215900"/>
                  </a:lnTo>
                  <a:lnTo>
                    <a:pt x="2015642" y="203200"/>
                  </a:lnTo>
                  <a:lnTo>
                    <a:pt x="1908937" y="203200"/>
                  </a:lnTo>
                  <a:lnTo>
                    <a:pt x="1908937" y="215900"/>
                  </a:lnTo>
                  <a:lnTo>
                    <a:pt x="1908937" y="520700"/>
                  </a:lnTo>
                  <a:lnTo>
                    <a:pt x="1908937" y="533400"/>
                  </a:lnTo>
                  <a:lnTo>
                    <a:pt x="1908937" y="736600"/>
                  </a:lnTo>
                  <a:lnTo>
                    <a:pt x="1807527" y="736600"/>
                  </a:lnTo>
                  <a:lnTo>
                    <a:pt x="1807527" y="533400"/>
                  </a:lnTo>
                  <a:lnTo>
                    <a:pt x="1908937" y="533400"/>
                  </a:lnTo>
                  <a:lnTo>
                    <a:pt x="1908937" y="520700"/>
                  </a:lnTo>
                  <a:lnTo>
                    <a:pt x="1807527" y="520700"/>
                  </a:lnTo>
                  <a:lnTo>
                    <a:pt x="1807527" y="215900"/>
                  </a:lnTo>
                  <a:lnTo>
                    <a:pt x="1908937" y="215900"/>
                  </a:lnTo>
                  <a:lnTo>
                    <a:pt x="1908937" y="203200"/>
                  </a:lnTo>
                  <a:lnTo>
                    <a:pt x="1802218" y="203200"/>
                  </a:lnTo>
                  <a:lnTo>
                    <a:pt x="1802218" y="215900"/>
                  </a:lnTo>
                  <a:lnTo>
                    <a:pt x="1802218" y="520700"/>
                  </a:lnTo>
                  <a:lnTo>
                    <a:pt x="1802218" y="533400"/>
                  </a:lnTo>
                  <a:lnTo>
                    <a:pt x="1802218" y="736600"/>
                  </a:lnTo>
                  <a:lnTo>
                    <a:pt x="1700809" y="736600"/>
                  </a:lnTo>
                  <a:lnTo>
                    <a:pt x="1700809" y="533400"/>
                  </a:lnTo>
                  <a:lnTo>
                    <a:pt x="1802218" y="533400"/>
                  </a:lnTo>
                  <a:lnTo>
                    <a:pt x="1802218" y="520700"/>
                  </a:lnTo>
                  <a:lnTo>
                    <a:pt x="1700809" y="520700"/>
                  </a:lnTo>
                  <a:lnTo>
                    <a:pt x="1700809" y="215900"/>
                  </a:lnTo>
                  <a:lnTo>
                    <a:pt x="1802218" y="215900"/>
                  </a:lnTo>
                  <a:lnTo>
                    <a:pt x="1802218" y="203200"/>
                  </a:lnTo>
                  <a:lnTo>
                    <a:pt x="1695513" y="203200"/>
                  </a:lnTo>
                  <a:lnTo>
                    <a:pt x="1695513" y="215900"/>
                  </a:lnTo>
                  <a:lnTo>
                    <a:pt x="1695513" y="520700"/>
                  </a:lnTo>
                  <a:lnTo>
                    <a:pt x="1695513" y="533400"/>
                  </a:lnTo>
                  <a:lnTo>
                    <a:pt x="1695513" y="736600"/>
                  </a:lnTo>
                  <a:lnTo>
                    <a:pt x="1594104" y="736600"/>
                  </a:lnTo>
                  <a:lnTo>
                    <a:pt x="1594104" y="533400"/>
                  </a:lnTo>
                  <a:lnTo>
                    <a:pt x="1695513" y="533400"/>
                  </a:lnTo>
                  <a:lnTo>
                    <a:pt x="1695513" y="520700"/>
                  </a:lnTo>
                  <a:lnTo>
                    <a:pt x="1594104" y="520700"/>
                  </a:lnTo>
                  <a:lnTo>
                    <a:pt x="1594104" y="215900"/>
                  </a:lnTo>
                  <a:lnTo>
                    <a:pt x="1695513" y="215900"/>
                  </a:lnTo>
                  <a:lnTo>
                    <a:pt x="1695513" y="203200"/>
                  </a:lnTo>
                  <a:lnTo>
                    <a:pt x="1588808" y="203200"/>
                  </a:lnTo>
                  <a:lnTo>
                    <a:pt x="1588808" y="215900"/>
                  </a:lnTo>
                  <a:lnTo>
                    <a:pt x="1588795" y="520700"/>
                  </a:lnTo>
                  <a:lnTo>
                    <a:pt x="1588795" y="533400"/>
                  </a:lnTo>
                  <a:lnTo>
                    <a:pt x="1588795" y="736600"/>
                  </a:lnTo>
                  <a:lnTo>
                    <a:pt x="1487385" y="736600"/>
                  </a:lnTo>
                  <a:lnTo>
                    <a:pt x="1487385" y="533400"/>
                  </a:lnTo>
                  <a:lnTo>
                    <a:pt x="1588795" y="533400"/>
                  </a:lnTo>
                  <a:lnTo>
                    <a:pt x="1588795" y="520700"/>
                  </a:lnTo>
                  <a:lnTo>
                    <a:pt x="1487385" y="520700"/>
                  </a:lnTo>
                  <a:lnTo>
                    <a:pt x="1487398" y="215900"/>
                  </a:lnTo>
                  <a:lnTo>
                    <a:pt x="1588808" y="215900"/>
                  </a:lnTo>
                  <a:lnTo>
                    <a:pt x="1588808" y="203200"/>
                  </a:lnTo>
                  <a:lnTo>
                    <a:pt x="1482090" y="203200"/>
                  </a:lnTo>
                  <a:lnTo>
                    <a:pt x="1482090" y="215900"/>
                  </a:lnTo>
                  <a:lnTo>
                    <a:pt x="1482090" y="520700"/>
                  </a:lnTo>
                  <a:lnTo>
                    <a:pt x="1482090" y="533400"/>
                  </a:lnTo>
                  <a:lnTo>
                    <a:pt x="1482090" y="736600"/>
                  </a:lnTo>
                  <a:lnTo>
                    <a:pt x="1380680" y="736600"/>
                  </a:lnTo>
                  <a:lnTo>
                    <a:pt x="1380680" y="533400"/>
                  </a:lnTo>
                  <a:lnTo>
                    <a:pt x="1482090" y="533400"/>
                  </a:lnTo>
                  <a:lnTo>
                    <a:pt x="1482090" y="520700"/>
                  </a:lnTo>
                  <a:lnTo>
                    <a:pt x="1380680" y="520700"/>
                  </a:lnTo>
                  <a:lnTo>
                    <a:pt x="1380680" y="215900"/>
                  </a:lnTo>
                  <a:lnTo>
                    <a:pt x="1482090" y="215900"/>
                  </a:lnTo>
                  <a:lnTo>
                    <a:pt x="1482090" y="203200"/>
                  </a:lnTo>
                  <a:lnTo>
                    <a:pt x="1380680" y="203200"/>
                  </a:lnTo>
                  <a:lnTo>
                    <a:pt x="1380680" y="0"/>
                  </a:lnTo>
                  <a:lnTo>
                    <a:pt x="1375371" y="0"/>
                  </a:lnTo>
                  <a:lnTo>
                    <a:pt x="1375371" y="736600"/>
                  </a:lnTo>
                  <a:lnTo>
                    <a:pt x="1273962" y="736600"/>
                  </a:lnTo>
                  <a:lnTo>
                    <a:pt x="1273962" y="533400"/>
                  </a:lnTo>
                  <a:lnTo>
                    <a:pt x="1375371" y="533400"/>
                  </a:lnTo>
                  <a:lnTo>
                    <a:pt x="1375371" y="520700"/>
                  </a:lnTo>
                  <a:lnTo>
                    <a:pt x="1273962" y="520700"/>
                  </a:lnTo>
                  <a:lnTo>
                    <a:pt x="1273962" y="215900"/>
                  </a:lnTo>
                  <a:lnTo>
                    <a:pt x="1375371" y="215900"/>
                  </a:lnTo>
                  <a:lnTo>
                    <a:pt x="1375371" y="203200"/>
                  </a:lnTo>
                  <a:lnTo>
                    <a:pt x="1273962" y="203200"/>
                  </a:lnTo>
                  <a:lnTo>
                    <a:pt x="1273962" y="0"/>
                  </a:lnTo>
                  <a:lnTo>
                    <a:pt x="1268666" y="0"/>
                  </a:lnTo>
                  <a:lnTo>
                    <a:pt x="1268666" y="736600"/>
                  </a:lnTo>
                  <a:lnTo>
                    <a:pt x="1167257" y="736600"/>
                  </a:lnTo>
                  <a:lnTo>
                    <a:pt x="1167257" y="533400"/>
                  </a:lnTo>
                  <a:lnTo>
                    <a:pt x="1268666" y="533400"/>
                  </a:lnTo>
                  <a:lnTo>
                    <a:pt x="1268666" y="520700"/>
                  </a:lnTo>
                  <a:lnTo>
                    <a:pt x="1167257" y="520700"/>
                  </a:lnTo>
                  <a:lnTo>
                    <a:pt x="1167257" y="215900"/>
                  </a:lnTo>
                  <a:lnTo>
                    <a:pt x="1268666" y="215900"/>
                  </a:lnTo>
                  <a:lnTo>
                    <a:pt x="1268666" y="203200"/>
                  </a:lnTo>
                  <a:lnTo>
                    <a:pt x="1167257" y="203200"/>
                  </a:lnTo>
                  <a:lnTo>
                    <a:pt x="1167257" y="0"/>
                  </a:lnTo>
                  <a:lnTo>
                    <a:pt x="1161961" y="0"/>
                  </a:lnTo>
                  <a:lnTo>
                    <a:pt x="1161961" y="736600"/>
                  </a:lnTo>
                  <a:lnTo>
                    <a:pt x="1060538" y="736600"/>
                  </a:lnTo>
                  <a:lnTo>
                    <a:pt x="1060538" y="533400"/>
                  </a:lnTo>
                  <a:lnTo>
                    <a:pt x="1161961" y="533400"/>
                  </a:lnTo>
                  <a:lnTo>
                    <a:pt x="1161961" y="520700"/>
                  </a:lnTo>
                  <a:lnTo>
                    <a:pt x="1060538" y="520700"/>
                  </a:lnTo>
                  <a:lnTo>
                    <a:pt x="1060538" y="215900"/>
                  </a:lnTo>
                  <a:lnTo>
                    <a:pt x="1161961" y="215900"/>
                  </a:lnTo>
                  <a:lnTo>
                    <a:pt x="1161961" y="203200"/>
                  </a:lnTo>
                  <a:lnTo>
                    <a:pt x="1060538" y="203200"/>
                  </a:lnTo>
                  <a:lnTo>
                    <a:pt x="1060538" y="0"/>
                  </a:lnTo>
                  <a:lnTo>
                    <a:pt x="1055243" y="0"/>
                  </a:lnTo>
                  <a:lnTo>
                    <a:pt x="1055243" y="736600"/>
                  </a:lnTo>
                  <a:lnTo>
                    <a:pt x="953833" y="736600"/>
                  </a:lnTo>
                  <a:lnTo>
                    <a:pt x="953833" y="533400"/>
                  </a:lnTo>
                  <a:lnTo>
                    <a:pt x="1055243" y="533400"/>
                  </a:lnTo>
                  <a:lnTo>
                    <a:pt x="1055243" y="520700"/>
                  </a:lnTo>
                  <a:lnTo>
                    <a:pt x="953833" y="520700"/>
                  </a:lnTo>
                  <a:lnTo>
                    <a:pt x="953833" y="215900"/>
                  </a:lnTo>
                  <a:lnTo>
                    <a:pt x="1055243" y="215900"/>
                  </a:lnTo>
                  <a:lnTo>
                    <a:pt x="1055243" y="203200"/>
                  </a:lnTo>
                  <a:lnTo>
                    <a:pt x="953833" y="203200"/>
                  </a:lnTo>
                  <a:lnTo>
                    <a:pt x="953833" y="0"/>
                  </a:lnTo>
                  <a:lnTo>
                    <a:pt x="948524" y="0"/>
                  </a:lnTo>
                  <a:lnTo>
                    <a:pt x="948524" y="736600"/>
                  </a:lnTo>
                  <a:lnTo>
                    <a:pt x="847115" y="736600"/>
                  </a:lnTo>
                  <a:lnTo>
                    <a:pt x="847115" y="533400"/>
                  </a:lnTo>
                  <a:lnTo>
                    <a:pt x="948524" y="533400"/>
                  </a:lnTo>
                  <a:lnTo>
                    <a:pt x="948524" y="520700"/>
                  </a:lnTo>
                  <a:lnTo>
                    <a:pt x="847115" y="520700"/>
                  </a:lnTo>
                  <a:lnTo>
                    <a:pt x="847115" y="215900"/>
                  </a:lnTo>
                  <a:lnTo>
                    <a:pt x="948524" y="215900"/>
                  </a:lnTo>
                  <a:lnTo>
                    <a:pt x="948524" y="203200"/>
                  </a:lnTo>
                  <a:lnTo>
                    <a:pt x="847115" y="203200"/>
                  </a:lnTo>
                  <a:lnTo>
                    <a:pt x="847115" y="0"/>
                  </a:lnTo>
                  <a:lnTo>
                    <a:pt x="841819" y="0"/>
                  </a:lnTo>
                  <a:lnTo>
                    <a:pt x="841819" y="736600"/>
                  </a:lnTo>
                  <a:lnTo>
                    <a:pt x="740410" y="736600"/>
                  </a:lnTo>
                  <a:lnTo>
                    <a:pt x="740410" y="533400"/>
                  </a:lnTo>
                  <a:lnTo>
                    <a:pt x="841819" y="533400"/>
                  </a:lnTo>
                  <a:lnTo>
                    <a:pt x="841819" y="520700"/>
                  </a:lnTo>
                  <a:lnTo>
                    <a:pt x="740410" y="520700"/>
                  </a:lnTo>
                  <a:lnTo>
                    <a:pt x="740410" y="215900"/>
                  </a:lnTo>
                  <a:lnTo>
                    <a:pt x="841819" y="215900"/>
                  </a:lnTo>
                  <a:lnTo>
                    <a:pt x="841819" y="203200"/>
                  </a:lnTo>
                  <a:lnTo>
                    <a:pt x="740410" y="203200"/>
                  </a:lnTo>
                  <a:lnTo>
                    <a:pt x="740410" y="0"/>
                  </a:lnTo>
                  <a:lnTo>
                    <a:pt x="735114" y="0"/>
                  </a:lnTo>
                  <a:lnTo>
                    <a:pt x="735114" y="736600"/>
                  </a:lnTo>
                  <a:lnTo>
                    <a:pt x="633691" y="736600"/>
                  </a:lnTo>
                  <a:lnTo>
                    <a:pt x="633691" y="533400"/>
                  </a:lnTo>
                  <a:lnTo>
                    <a:pt x="735114" y="533400"/>
                  </a:lnTo>
                  <a:lnTo>
                    <a:pt x="735114" y="520700"/>
                  </a:lnTo>
                  <a:lnTo>
                    <a:pt x="633691" y="520700"/>
                  </a:lnTo>
                  <a:lnTo>
                    <a:pt x="633691" y="215900"/>
                  </a:lnTo>
                  <a:lnTo>
                    <a:pt x="735114" y="215900"/>
                  </a:lnTo>
                  <a:lnTo>
                    <a:pt x="735114" y="203200"/>
                  </a:lnTo>
                  <a:lnTo>
                    <a:pt x="633691" y="203200"/>
                  </a:lnTo>
                  <a:lnTo>
                    <a:pt x="633691" y="0"/>
                  </a:lnTo>
                  <a:lnTo>
                    <a:pt x="628396" y="0"/>
                  </a:lnTo>
                  <a:lnTo>
                    <a:pt x="628396" y="736600"/>
                  </a:lnTo>
                  <a:lnTo>
                    <a:pt x="526986" y="736600"/>
                  </a:lnTo>
                  <a:lnTo>
                    <a:pt x="526986" y="533400"/>
                  </a:lnTo>
                  <a:lnTo>
                    <a:pt x="628396" y="533400"/>
                  </a:lnTo>
                  <a:lnTo>
                    <a:pt x="628396" y="520700"/>
                  </a:lnTo>
                  <a:lnTo>
                    <a:pt x="526986" y="520700"/>
                  </a:lnTo>
                  <a:lnTo>
                    <a:pt x="526986" y="215900"/>
                  </a:lnTo>
                  <a:lnTo>
                    <a:pt x="628396" y="215900"/>
                  </a:lnTo>
                  <a:lnTo>
                    <a:pt x="628396" y="203200"/>
                  </a:lnTo>
                  <a:lnTo>
                    <a:pt x="526986" y="203200"/>
                  </a:lnTo>
                  <a:lnTo>
                    <a:pt x="526986" y="0"/>
                  </a:lnTo>
                  <a:lnTo>
                    <a:pt x="521677" y="0"/>
                  </a:lnTo>
                  <a:lnTo>
                    <a:pt x="521677" y="736600"/>
                  </a:lnTo>
                  <a:lnTo>
                    <a:pt x="420268" y="736600"/>
                  </a:lnTo>
                  <a:lnTo>
                    <a:pt x="420268" y="533400"/>
                  </a:lnTo>
                  <a:lnTo>
                    <a:pt x="521677" y="533400"/>
                  </a:lnTo>
                  <a:lnTo>
                    <a:pt x="521677" y="520700"/>
                  </a:lnTo>
                  <a:lnTo>
                    <a:pt x="420268" y="520700"/>
                  </a:lnTo>
                  <a:lnTo>
                    <a:pt x="420268" y="215900"/>
                  </a:lnTo>
                  <a:lnTo>
                    <a:pt x="521677" y="215900"/>
                  </a:lnTo>
                  <a:lnTo>
                    <a:pt x="521677" y="203200"/>
                  </a:lnTo>
                  <a:lnTo>
                    <a:pt x="420268" y="203200"/>
                  </a:lnTo>
                  <a:lnTo>
                    <a:pt x="420268" y="0"/>
                  </a:lnTo>
                  <a:lnTo>
                    <a:pt x="414972" y="0"/>
                  </a:lnTo>
                  <a:lnTo>
                    <a:pt x="414972" y="736600"/>
                  </a:lnTo>
                  <a:lnTo>
                    <a:pt x="313563" y="736600"/>
                  </a:lnTo>
                  <a:lnTo>
                    <a:pt x="313563" y="533400"/>
                  </a:lnTo>
                  <a:lnTo>
                    <a:pt x="414972" y="533400"/>
                  </a:lnTo>
                  <a:lnTo>
                    <a:pt x="414972" y="520700"/>
                  </a:lnTo>
                  <a:lnTo>
                    <a:pt x="313563" y="520700"/>
                  </a:lnTo>
                  <a:lnTo>
                    <a:pt x="313563" y="215900"/>
                  </a:lnTo>
                  <a:lnTo>
                    <a:pt x="414972" y="215900"/>
                  </a:lnTo>
                  <a:lnTo>
                    <a:pt x="414972" y="203200"/>
                  </a:lnTo>
                  <a:lnTo>
                    <a:pt x="313563" y="203200"/>
                  </a:lnTo>
                  <a:lnTo>
                    <a:pt x="313563" y="0"/>
                  </a:lnTo>
                  <a:lnTo>
                    <a:pt x="308267" y="0"/>
                  </a:lnTo>
                  <a:lnTo>
                    <a:pt x="308267" y="736600"/>
                  </a:lnTo>
                  <a:lnTo>
                    <a:pt x="206844" y="736600"/>
                  </a:lnTo>
                  <a:lnTo>
                    <a:pt x="206844" y="533400"/>
                  </a:lnTo>
                  <a:lnTo>
                    <a:pt x="308267" y="533400"/>
                  </a:lnTo>
                  <a:lnTo>
                    <a:pt x="308267" y="520700"/>
                  </a:lnTo>
                  <a:lnTo>
                    <a:pt x="206844" y="520700"/>
                  </a:lnTo>
                  <a:lnTo>
                    <a:pt x="206844" y="215900"/>
                  </a:lnTo>
                  <a:lnTo>
                    <a:pt x="308267" y="215900"/>
                  </a:lnTo>
                  <a:lnTo>
                    <a:pt x="308267" y="203200"/>
                  </a:lnTo>
                  <a:lnTo>
                    <a:pt x="206844" y="203200"/>
                  </a:lnTo>
                  <a:lnTo>
                    <a:pt x="206844" y="0"/>
                  </a:lnTo>
                  <a:lnTo>
                    <a:pt x="201549" y="0"/>
                  </a:lnTo>
                  <a:lnTo>
                    <a:pt x="201549" y="736600"/>
                  </a:lnTo>
                  <a:lnTo>
                    <a:pt x="100139" y="736600"/>
                  </a:lnTo>
                  <a:lnTo>
                    <a:pt x="100139" y="533400"/>
                  </a:lnTo>
                  <a:lnTo>
                    <a:pt x="201549" y="533400"/>
                  </a:lnTo>
                  <a:lnTo>
                    <a:pt x="201549" y="520700"/>
                  </a:lnTo>
                  <a:lnTo>
                    <a:pt x="100139" y="520700"/>
                  </a:lnTo>
                  <a:lnTo>
                    <a:pt x="100139" y="215900"/>
                  </a:lnTo>
                  <a:lnTo>
                    <a:pt x="201549" y="215900"/>
                  </a:lnTo>
                  <a:lnTo>
                    <a:pt x="201549" y="203200"/>
                  </a:lnTo>
                  <a:lnTo>
                    <a:pt x="100139" y="203200"/>
                  </a:lnTo>
                  <a:lnTo>
                    <a:pt x="100139" y="0"/>
                  </a:lnTo>
                  <a:lnTo>
                    <a:pt x="94843" y="0"/>
                  </a:lnTo>
                  <a:lnTo>
                    <a:pt x="94843" y="203200"/>
                  </a:lnTo>
                  <a:lnTo>
                    <a:pt x="0" y="203200"/>
                  </a:lnTo>
                  <a:lnTo>
                    <a:pt x="0" y="215900"/>
                  </a:lnTo>
                  <a:lnTo>
                    <a:pt x="94843" y="215900"/>
                  </a:lnTo>
                  <a:lnTo>
                    <a:pt x="94843" y="520700"/>
                  </a:lnTo>
                  <a:lnTo>
                    <a:pt x="0" y="520700"/>
                  </a:lnTo>
                  <a:lnTo>
                    <a:pt x="0" y="533400"/>
                  </a:lnTo>
                  <a:lnTo>
                    <a:pt x="94843" y="533400"/>
                  </a:lnTo>
                  <a:lnTo>
                    <a:pt x="94843" y="736600"/>
                  </a:lnTo>
                  <a:lnTo>
                    <a:pt x="0" y="736600"/>
                  </a:lnTo>
                  <a:lnTo>
                    <a:pt x="0" y="749300"/>
                  </a:lnTo>
                  <a:lnTo>
                    <a:pt x="628396" y="749300"/>
                  </a:lnTo>
                  <a:lnTo>
                    <a:pt x="628396" y="1054100"/>
                  </a:lnTo>
                  <a:lnTo>
                    <a:pt x="633691" y="1054100"/>
                  </a:lnTo>
                  <a:lnTo>
                    <a:pt x="633691" y="749300"/>
                  </a:lnTo>
                  <a:lnTo>
                    <a:pt x="735114" y="749300"/>
                  </a:lnTo>
                  <a:lnTo>
                    <a:pt x="735114" y="1054100"/>
                  </a:lnTo>
                  <a:lnTo>
                    <a:pt x="740410" y="1054100"/>
                  </a:lnTo>
                  <a:lnTo>
                    <a:pt x="740410" y="749300"/>
                  </a:lnTo>
                  <a:lnTo>
                    <a:pt x="841819" y="749300"/>
                  </a:lnTo>
                  <a:lnTo>
                    <a:pt x="841819" y="1054100"/>
                  </a:lnTo>
                  <a:lnTo>
                    <a:pt x="847115" y="1054100"/>
                  </a:lnTo>
                  <a:lnTo>
                    <a:pt x="847115" y="749300"/>
                  </a:lnTo>
                  <a:lnTo>
                    <a:pt x="948524" y="749300"/>
                  </a:lnTo>
                  <a:lnTo>
                    <a:pt x="948524" y="1054100"/>
                  </a:lnTo>
                  <a:lnTo>
                    <a:pt x="953833" y="1054100"/>
                  </a:lnTo>
                  <a:lnTo>
                    <a:pt x="953833" y="749300"/>
                  </a:lnTo>
                  <a:lnTo>
                    <a:pt x="1055243" y="749300"/>
                  </a:lnTo>
                  <a:lnTo>
                    <a:pt x="1055243" y="1054100"/>
                  </a:lnTo>
                  <a:lnTo>
                    <a:pt x="1060538" y="1054100"/>
                  </a:lnTo>
                  <a:lnTo>
                    <a:pt x="1060538" y="749300"/>
                  </a:lnTo>
                  <a:lnTo>
                    <a:pt x="1161961" y="749300"/>
                  </a:lnTo>
                  <a:lnTo>
                    <a:pt x="1161961" y="1054100"/>
                  </a:lnTo>
                  <a:lnTo>
                    <a:pt x="1167257" y="1054100"/>
                  </a:lnTo>
                  <a:lnTo>
                    <a:pt x="1167257" y="749300"/>
                  </a:lnTo>
                  <a:lnTo>
                    <a:pt x="1268666" y="749300"/>
                  </a:lnTo>
                  <a:lnTo>
                    <a:pt x="1268666" y="1054100"/>
                  </a:lnTo>
                  <a:lnTo>
                    <a:pt x="1273962" y="1054100"/>
                  </a:lnTo>
                  <a:lnTo>
                    <a:pt x="1273962" y="749300"/>
                  </a:lnTo>
                  <a:lnTo>
                    <a:pt x="1375371" y="749300"/>
                  </a:lnTo>
                  <a:lnTo>
                    <a:pt x="1375371" y="1054100"/>
                  </a:lnTo>
                  <a:lnTo>
                    <a:pt x="1380680" y="1054100"/>
                  </a:lnTo>
                  <a:lnTo>
                    <a:pt x="1380680" y="749300"/>
                  </a:lnTo>
                  <a:lnTo>
                    <a:pt x="1482090" y="749300"/>
                  </a:lnTo>
                  <a:lnTo>
                    <a:pt x="1482090" y="1054100"/>
                  </a:lnTo>
                  <a:lnTo>
                    <a:pt x="1487385" y="1054100"/>
                  </a:lnTo>
                  <a:lnTo>
                    <a:pt x="1487385" y="749300"/>
                  </a:lnTo>
                  <a:lnTo>
                    <a:pt x="1588795" y="749300"/>
                  </a:lnTo>
                  <a:lnTo>
                    <a:pt x="1588795" y="1054100"/>
                  </a:lnTo>
                  <a:lnTo>
                    <a:pt x="1594104" y="1054100"/>
                  </a:lnTo>
                  <a:lnTo>
                    <a:pt x="1594104" y="749300"/>
                  </a:lnTo>
                  <a:lnTo>
                    <a:pt x="1695513" y="749300"/>
                  </a:lnTo>
                  <a:lnTo>
                    <a:pt x="1695513" y="1054100"/>
                  </a:lnTo>
                  <a:lnTo>
                    <a:pt x="1700809" y="1054100"/>
                  </a:lnTo>
                  <a:lnTo>
                    <a:pt x="1700809" y="749300"/>
                  </a:lnTo>
                  <a:lnTo>
                    <a:pt x="1802218" y="749300"/>
                  </a:lnTo>
                  <a:lnTo>
                    <a:pt x="1802218" y="1054100"/>
                  </a:lnTo>
                  <a:lnTo>
                    <a:pt x="1807527" y="1054100"/>
                  </a:lnTo>
                  <a:lnTo>
                    <a:pt x="1807527" y="749300"/>
                  </a:lnTo>
                  <a:lnTo>
                    <a:pt x="1908937" y="749300"/>
                  </a:lnTo>
                  <a:lnTo>
                    <a:pt x="1908937" y="1054100"/>
                  </a:lnTo>
                  <a:lnTo>
                    <a:pt x="1914232" y="1054100"/>
                  </a:lnTo>
                  <a:lnTo>
                    <a:pt x="1914232" y="749300"/>
                  </a:lnTo>
                  <a:lnTo>
                    <a:pt x="2015642" y="749300"/>
                  </a:lnTo>
                  <a:lnTo>
                    <a:pt x="2015642" y="1054100"/>
                  </a:lnTo>
                  <a:lnTo>
                    <a:pt x="2020951" y="1054100"/>
                  </a:lnTo>
                  <a:lnTo>
                    <a:pt x="2020951" y="749300"/>
                  </a:lnTo>
                  <a:lnTo>
                    <a:pt x="2122360" y="749300"/>
                  </a:lnTo>
                  <a:lnTo>
                    <a:pt x="2122360" y="1054100"/>
                  </a:lnTo>
                  <a:lnTo>
                    <a:pt x="2127656" y="1054100"/>
                  </a:lnTo>
                  <a:lnTo>
                    <a:pt x="2127656" y="749300"/>
                  </a:lnTo>
                  <a:lnTo>
                    <a:pt x="2222500" y="749300"/>
                  </a:lnTo>
                  <a:lnTo>
                    <a:pt x="2222500" y="736600"/>
                  </a:lnTo>
                  <a:lnTo>
                    <a:pt x="2127656" y="736600"/>
                  </a:lnTo>
                  <a:lnTo>
                    <a:pt x="2127656" y="533400"/>
                  </a:lnTo>
                  <a:lnTo>
                    <a:pt x="2222500" y="533400"/>
                  </a:lnTo>
                  <a:lnTo>
                    <a:pt x="2222500" y="520700"/>
                  </a:lnTo>
                  <a:lnTo>
                    <a:pt x="2127656" y="520700"/>
                  </a:lnTo>
                  <a:lnTo>
                    <a:pt x="2127656" y="215900"/>
                  </a:lnTo>
                  <a:lnTo>
                    <a:pt x="2222500" y="215900"/>
                  </a:lnTo>
                  <a:lnTo>
                    <a:pt x="2222500" y="2032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0" name="object 396"/>
            <p:cNvSpPr/>
            <p:nvPr/>
          </p:nvSpPr>
          <p:spPr>
            <a:xfrm>
              <a:off x="16510320" y="37880640"/>
              <a:ext cx="5569920" cy="1017720"/>
            </a:xfrm>
            <a:custGeom>
              <a:avLst/>
              <a:gdLst>
                <a:gd name="textAreaLeft" fmla="*/ 0 w 5569920"/>
                <a:gd name="textAreaRight" fmla="*/ 5570280 w 5569920"/>
                <a:gd name="textAreaTop" fmla="*/ 0 h 1017720"/>
                <a:gd name="textAreaBottom" fmla="*/ 1018080 h 1017720"/>
              </a:gdLst>
              <a:ahLst/>
              <a:cxnLst/>
              <a:rect l="textAreaLeft" t="textAreaTop" r="textAreaRight" b="textAreaBottom"/>
              <a:pathLst>
                <a:path w="2222500" h="406400">
                  <a:moveTo>
                    <a:pt x="2222500" y="190500"/>
                  </a:moveTo>
                  <a:lnTo>
                    <a:pt x="2127656" y="190500"/>
                  </a:lnTo>
                  <a:lnTo>
                    <a:pt x="2127656" y="0"/>
                  </a:lnTo>
                  <a:lnTo>
                    <a:pt x="2122360" y="0"/>
                  </a:lnTo>
                  <a:lnTo>
                    <a:pt x="2122360" y="190500"/>
                  </a:lnTo>
                  <a:lnTo>
                    <a:pt x="2020951" y="190500"/>
                  </a:lnTo>
                  <a:lnTo>
                    <a:pt x="2020951" y="0"/>
                  </a:lnTo>
                  <a:lnTo>
                    <a:pt x="2015642" y="0"/>
                  </a:lnTo>
                  <a:lnTo>
                    <a:pt x="2015642" y="190500"/>
                  </a:lnTo>
                  <a:lnTo>
                    <a:pt x="1914232" y="190500"/>
                  </a:lnTo>
                  <a:lnTo>
                    <a:pt x="1914232" y="0"/>
                  </a:lnTo>
                  <a:lnTo>
                    <a:pt x="1908937" y="0"/>
                  </a:lnTo>
                  <a:lnTo>
                    <a:pt x="1908937" y="190500"/>
                  </a:lnTo>
                  <a:lnTo>
                    <a:pt x="1807514" y="190500"/>
                  </a:lnTo>
                  <a:lnTo>
                    <a:pt x="1807527" y="0"/>
                  </a:lnTo>
                  <a:lnTo>
                    <a:pt x="1802218" y="0"/>
                  </a:lnTo>
                  <a:lnTo>
                    <a:pt x="1802218" y="190500"/>
                  </a:lnTo>
                  <a:lnTo>
                    <a:pt x="1700809" y="190500"/>
                  </a:lnTo>
                  <a:lnTo>
                    <a:pt x="1700809" y="0"/>
                  </a:lnTo>
                  <a:lnTo>
                    <a:pt x="1695513" y="0"/>
                  </a:lnTo>
                  <a:lnTo>
                    <a:pt x="1695513" y="190500"/>
                  </a:lnTo>
                  <a:lnTo>
                    <a:pt x="1594104" y="190500"/>
                  </a:lnTo>
                  <a:lnTo>
                    <a:pt x="1594104" y="0"/>
                  </a:lnTo>
                  <a:lnTo>
                    <a:pt x="1588808" y="0"/>
                  </a:lnTo>
                  <a:lnTo>
                    <a:pt x="1588808" y="190500"/>
                  </a:lnTo>
                  <a:lnTo>
                    <a:pt x="1487398" y="190500"/>
                  </a:lnTo>
                  <a:lnTo>
                    <a:pt x="1487385" y="0"/>
                  </a:lnTo>
                  <a:lnTo>
                    <a:pt x="1482090" y="0"/>
                  </a:lnTo>
                  <a:lnTo>
                    <a:pt x="1482090" y="190500"/>
                  </a:lnTo>
                  <a:lnTo>
                    <a:pt x="1380680" y="190500"/>
                  </a:lnTo>
                  <a:lnTo>
                    <a:pt x="1380680" y="0"/>
                  </a:lnTo>
                  <a:lnTo>
                    <a:pt x="1375371" y="0"/>
                  </a:lnTo>
                  <a:lnTo>
                    <a:pt x="1375371" y="190500"/>
                  </a:lnTo>
                  <a:lnTo>
                    <a:pt x="1273962" y="190500"/>
                  </a:lnTo>
                  <a:lnTo>
                    <a:pt x="1273962" y="0"/>
                  </a:lnTo>
                  <a:lnTo>
                    <a:pt x="1268666" y="0"/>
                  </a:lnTo>
                  <a:lnTo>
                    <a:pt x="1268666" y="190500"/>
                  </a:lnTo>
                  <a:lnTo>
                    <a:pt x="1167257" y="190500"/>
                  </a:lnTo>
                  <a:lnTo>
                    <a:pt x="1167257" y="0"/>
                  </a:lnTo>
                  <a:lnTo>
                    <a:pt x="1161961" y="0"/>
                  </a:lnTo>
                  <a:lnTo>
                    <a:pt x="1161961" y="190500"/>
                  </a:lnTo>
                  <a:lnTo>
                    <a:pt x="1060538" y="190500"/>
                  </a:lnTo>
                  <a:lnTo>
                    <a:pt x="1060538" y="0"/>
                  </a:lnTo>
                  <a:lnTo>
                    <a:pt x="1055243" y="0"/>
                  </a:lnTo>
                  <a:lnTo>
                    <a:pt x="1055243" y="190500"/>
                  </a:lnTo>
                  <a:lnTo>
                    <a:pt x="953833" y="190500"/>
                  </a:lnTo>
                  <a:lnTo>
                    <a:pt x="953833" y="0"/>
                  </a:lnTo>
                  <a:lnTo>
                    <a:pt x="948524" y="0"/>
                  </a:lnTo>
                  <a:lnTo>
                    <a:pt x="948524" y="190500"/>
                  </a:lnTo>
                  <a:lnTo>
                    <a:pt x="847115" y="190500"/>
                  </a:lnTo>
                  <a:lnTo>
                    <a:pt x="847115" y="0"/>
                  </a:lnTo>
                  <a:lnTo>
                    <a:pt x="841819" y="0"/>
                  </a:lnTo>
                  <a:lnTo>
                    <a:pt x="841819" y="190500"/>
                  </a:lnTo>
                  <a:lnTo>
                    <a:pt x="740410" y="190500"/>
                  </a:lnTo>
                  <a:lnTo>
                    <a:pt x="740410" y="0"/>
                  </a:lnTo>
                  <a:lnTo>
                    <a:pt x="735114" y="0"/>
                  </a:lnTo>
                  <a:lnTo>
                    <a:pt x="735114" y="190500"/>
                  </a:lnTo>
                  <a:lnTo>
                    <a:pt x="633691" y="190500"/>
                  </a:lnTo>
                  <a:lnTo>
                    <a:pt x="633691" y="0"/>
                  </a:lnTo>
                  <a:lnTo>
                    <a:pt x="628396" y="0"/>
                  </a:lnTo>
                  <a:lnTo>
                    <a:pt x="628396" y="190500"/>
                  </a:lnTo>
                  <a:lnTo>
                    <a:pt x="526986" y="190500"/>
                  </a:lnTo>
                  <a:lnTo>
                    <a:pt x="526986" y="0"/>
                  </a:lnTo>
                  <a:lnTo>
                    <a:pt x="521677" y="0"/>
                  </a:lnTo>
                  <a:lnTo>
                    <a:pt x="521677" y="190500"/>
                  </a:lnTo>
                  <a:lnTo>
                    <a:pt x="420268" y="190500"/>
                  </a:lnTo>
                  <a:lnTo>
                    <a:pt x="420281" y="0"/>
                  </a:lnTo>
                  <a:lnTo>
                    <a:pt x="414972" y="0"/>
                  </a:lnTo>
                  <a:lnTo>
                    <a:pt x="414972" y="190500"/>
                  </a:lnTo>
                  <a:lnTo>
                    <a:pt x="313563" y="190500"/>
                  </a:lnTo>
                  <a:lnTo>
                    <a:pt x="313563" y="0"/>
                  </a:lnTo>
                  <a:lnTo>
                    <a:pt x="308267" y="0"/>
                  </a:lnTo>
                  <a:lnTo>
                    <a:pt x="308267" y="190500"/>
                  </a:lnTo>
                  <a:lnTo>
                    <a:pt x="206844" y="190500"/>
                  </a:lnTo>
                  <a:lnTo>
                    <a:pt x="206844" y="0"/>
                  </a:lnTo>
                  <a:lnTo>
                    <a:pt x="201549" y="0"/>
                  </a:lnTo>
                  <a:lnTo>
                    <a:pt x="201549" y="190500"/>
                  </a:lnTo>
                  <a:lnTo>
                    <a:pt x="100139" y="190500"/>
                  </a:lnTo>
                  <a:lnTo>
                    <a:pt x="100139" y="0"/>
                  </a:lnTo>
                  <a:lnTo>
                    <a:pt x="94843" y="0"/>
                  </a:lnTo>
                  <a:lnTo>
                    <a:pt x="94843" y="190500"/>
                  </a:lnTo>
                  <a:lnTo>
                    <a:pt x="0" y="190500"/>
                  </a:lnTo>
                  <a:lnTo>
                    <a:pt x="0" y="203200"/>
                  </a:lnTo>
                  <a:lnTo>
                    <a:pt x="1375371" y="203200"/>
                  </a:lnTo>
                  <a:lnTo>
                    <a:pt x="1375371" y="406400"/>
                  </a:lnTo>
                  <a:lnTo>
                    <a:pt x="1380680" y="406400"/>
                  </a:lnTo>
                  <a:lnTo>
                    <a:pt x="1380680" y="203200"/>
                  </a:lnTo>
                  <a:lnTo>
                    <a:pt x="1482090" y="203200"/>
                  </a:lnTo>
                  <a:lnTo>
                    <a:pt x="1482090" y="406400"/>
                  </a:lnTo>
                  <a:lnTo>
                    <a:pt x="1487398" y="406400"/>
                  </a:lnTo>
                  <a:lnTo>
                    <a:pt x="1487398" y="203200"/>
                  </a:lnTo>
                  <a:lnTo>
                    <a:pt x="1588808" y="203200"/>
                  </a:lnTo>
                  <a:lnTo>
                    <a:pt x="1588808" y="406400"/>
                  </a:lnTo>
                  <a:lnTo>
                    <a:pt x="1594104" y="406400"/>
                  </a:lnTo>
                  <a:lnTo>
                    <a:pt x="1594104" y="203200"/>
                  </a:lnTo>
                  <a:lnTo>
                    <a:pt x="1695513" y="203200"/>
                  </a:lnTo>
                  <a:lnTo>
                    <a:pt x="1695513" y="406400"/>
                  </a:lnTo>
                  <a:lnTo>
                    <a:pt x="1700809" y="406400"/>
                  </a:lnTo>
                  <a:lnTo>
                    <a:pt x="1700809" y="203200"/>
                  </a:lnTo>
                  <a:lnTo>
                    <a:pt x="1802218" y="203200"/>
                  </a:lnTo>
                  <a:lnTo>
                    <a:pt x="1802218" y="406400"/>
                  </a:lnTo>
                  <a:lnTo>
                    <a:pt x="1807527" y="406400"/>
                  </a:lnTo>
                  <a:lnTo>
                    <a:pt x="1807527" y="203200"/>
                  </a:lnTo>
                  <a:lnTo>
                    <a:pt x="1908937" y="203200"/>
                  </a:lnTo>
                  <a:lnTo>
                    <a:pt x="1908937" y="406400"/>
                  </a:lnTo>
                  <a:lnTo>
                    <a:pt x="1914232" y="406400"/>
                  </a:lnTo>
                  <a:lnTo>
                    <a:pt x="1914232" y="203200"/>
                  </a:lnTo>
                  <a:lnTo>
                    <a:pt x="2015642" y="203200"/>
                  </a:lnTo>
                  <a:lnTo>
                    <a:pt x="2015642" y="406400"/>
                  </a:lnTo>
                  <a:lnTo>
                    <a:pt x="2020951" y="406400"/>
                  </a:lnTo>
                  <a:lnTo>
                    <a:pt x="2020951" y="203200"/>
                  </a:lnTo>
                  <a:lnTo>
                    <a:pt x="2122360" y="203200"/>
                  </a:lnTo>
                  <a:lnTo>
                    <a:pt x="2122360" y="406400"/>
                  </a:lnTo>
                  <a:lnTo>
                    <a:pt x="2127656" y="406400"/>
                  </a:lnTo>
                  <a:lnTo>
                    <a:pt x="2127656" y="203200"/>
                  </a:lnTo>
                  <a:lnTo>
                    <a:pt x="2222500" y="203200"/>
                  </a:lnTo>
                  <a:lnTo>
                    <a:pt x="2222500" y="1905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431" name="object 397"/>
          <p:cNvSpPr/>
          <p:nvPr/>
        </p:nvSpPr>
        <p:spPr>
          <a:xfrm>
            <a:off x="16839720" y="43806240"/>
            <a:ext cx="902880" cy="111960"/>
          </a:xfrm>
          <a:custGeom>
            <a:avLst/>
            <a:gdLst>
              <a:gd name="textAreaLeft" fmla="*/ 0 w 902880"/>
              <a:gd name="textAreaRight" fmla="*/ 903240 w 902880"/>
              <a:gd name="textAreaTop" fmla="*/ 0 h 111960"/>
              <a:gd name="textAreaBottom" fmla="*/ 112320 h 111960"/>
            </a:gdLst>
            <a:ahLst/>
            <a:cxnLst/>
            <a:rect l="textAreaLeft" t="textAreaTop" r="textAreaRight" b="textAreaBottom"/>
            <a:pathLst>
              <a:path w="360679" h="45084">
                <a:moveTo>
                  <a:pt x="28371" y="24676"/>
                </a:moveTo>
                <a:lnTo>
                  <a:pt x="23596" y="21882"/>
                </a:lnTo>
                <a:lnTo>
                  <a:pt x="7950" y="17106"/>
                </a:lnTo>
                <a:lnTo>
                  <a:pt x="5600" y="15074"/>
                </a:lnTo>
                <a:lnTo>
                  <a:pt x="5600" y="6032"/>
                </a:lnTo>
                <a:lnTo>
                  <a:pt x="9283" y="3238"/>
                </a:lnTo>
                <a:lnTo>
                  <a:pt x="18630" y="3238"/>
                </a:lnTo>
                <a:lnTo>
                  <a:pt x="21564" y="4445"/>
                </a:lnTo>
                <a:lnTo>
                  <a:pt x="24815" y="7251"/>
                </a:lnTo>
                <a:lnTo>
                  <a:pt x="27038" y="4838"/>
                </a:lnTo>
                <a:lnTo>
                  <a:pt x="23596" y="1778"/>
                </a:lnTo>
                <a:lnTo>
                  <a:pt x="20167" y="0"/>
                </a:lnTo>
                <a:lnTo>
                  <a:pt x="6870" y="0"/>
                </a:lnTo>
                <a:lnTo>
                  <a:pt x="1714" y="4521"/>
                </a:lnTo>
                <a:lnTo>
                  <a:pt x="1714" y="16979"/>
                </a:lnTo>
                <a:lnTo>
                  <a:pt x="5461" y="19977"/>
                </a:lnTo>
                <a:lnTo>
                  <a:pt x="21882" y="25057"/>
                </a:lnTo>
                <a:lnTo>
                  <a:pt x="24498" y="27228"/>
                </a:lnTo>
                <a:lnTo>
                  <a:pt x="24498" y="38366"/>
                </a:lnTo>
                <a:lnTo>
                  <a:pt x="19977" y="41732"/>
                </a:lnTo>
                <a:lnTo>
                  <a:pt x="8775" y="41732"/>
                </a:lnTo>
                <a:lnTo>
                  <a:pt x="5410" y="39890"/>
                </a:lnTo>
                <a:lnTo>
                  <a:pt x="2222" y="37084"/>
                </a:lnTo>
                <a:lnTo>
                  <a:pt x="0" y="39509"/>
                </a:lnTo>
                <a:lnTo>
                  <a:pt x="3556" y="42875"/>
                </a:lnTo>
                <a:lnTo>
                  <a:pt x="7950" y="44970"/>
                </a:lnTo>
                <a:lnTo>
                  <a:pt x="22707" y="44970"/>
                </a:lnTo>
                <a:lnTo>
                  <a:pt x="28371" y="39827"/>
                </a:lnTo>
                <a:lnTo>
                  <a:pt x="28371" y="24676"/>
                </a:lnTo>
                <a:close/>
              </a:path>
              <a:path w="360679" h="45084">
                <a:moveTo>
                  <a:pt x="65417" y="44272"/>
                </a:moveTo>
                <a:lnTo>
                  <a:pt x="61455" y="32372"/>
                </a:lnTo>
                <a:lnTo>
                  <a:pt x="60375" y="29133"/>
                </a:lnTo>
                <a:lnTo>
                  <a:pt x="56578" y="17716"/>
                </a:lnTo>
                <a:lnTo>
                  <a:pt x="56578" y="29133"/>
                </a:lnTo>
                <a:lnTo>
                  <a:pt x="40284" y="29133"/>
                </a:lnTo>
                <a:lnTo>
                  <a:pt x="48501" y="3810"/>
                </a:lnTo>
                <a:lnTo>
                  <a:pt x="56578" y="29133"/>
                </a:lnTo>
                <a:lnTo>
                  <a:pt x="56578" y="17716"/>
                </a:lnTo>
                <a:lnTo>
                  <a:pt x="51955" y="3810"/>
                </a:lnTo>
                <a:lnTo>
                  <a:pt x="50914" y="698"/>
                </a:lnTo>
                <a:lnTo>
                  <a:pt x="46139" y="698"/>
                </a:lnTo>
                <a:lnTo>
                  <a:pt x="31572" y="44272"/>
                </a:lnTo>
                <a:lnTo>
                  <a:pt x="35458" y="44272"/>
                </a:lnTo>
                <a:lnTo>
                  <a:pt x="39268" y="32372"/>
                </a:lnTo>
                <a:lnTo>
                  <a:pt x="57594" y="32372"/>
                </a:lnTo>
                <a:lnTo>
                  <a:pt x="61404" y="44272"/>
                </a:lnTo>
                <a:lnTo>
                  <a:pt x="65417" y="44272"/>
                </a:lnTo>
                <a:close/>
              </a:path>
              <a:path w="360679" h="45084">
                <a:moveTo>
                  <a:pt x="111112" y="44272"/>
                </a:moveTo>
                <a:lnTo>
                  <a:pt x="106908" y="698"/>
                </a:lnTo>
                <a:lnTo>
                  <a:pt x="101574" y="698"/>
                </a:lnTo>
                <a:lnTo>
                  <a:pt x="91135" y="34671"/>
                </a:lnTo>
                <a:lnTo>
                  <a:pt x="80314" y="698"/>
                </a:lnTo>
                <a:lnTo>
                  <a:pt x="75031" y="698"/>
                </a:lnTo>
                <a:lnTo>
                  <a:pt x="70904" y="44272"/>
                </a:lnTo>
                <a:lnTo>
                  <a:pt x="74523" y="44272"/>
                </a:lnTo>
                <a:lnTo>
                  <a:pt x="77711" y="8712"/>
                </a:lnTo>
                <a:lnTo>
                  <a:pt x="77901" y="4381"/>
                </a:lnTo>
                <a:lnTo>
                  <a:pt x="89230" y="39128"/>
                </a:lnTo>
                <a:lnTo>
                  <a:pt x="92849" y="39128"/>
                </a:lnTo>
                <a:lnTo>
                  <a:pt x="103797" y="4381"/>
                </a:lnTo>
                <a:lnTo>
                  <a:pt x="104051" y="8394"/>
                </a:lnTo>
                <a:lnTo>
                  <a:pt x="104749" y="16408"/>
                </a:lnTo>
                <a:lnTo>
                  <a:pt x="107416" y="44272"/>
                </a:lnTo>
                <a:lnTo>
                  <a:pt x="111112" y="44272"/>
                </a:lnTo>
                <a:close/>
              </a:path>
              <a:path w="360679" h="45084">
                <a:moveTo>
                  <a:pt x="149440" y="4699"/>
                </a:moveTo>
                <a:lnTo>
                  <a:pt x="148094" y="3810"/>
                </a:lnTo>
                <a:lnTo>
                  <a:pt x="145427" y="2032"/>
                </a:lnTo>
                <a:lnTo>
                  <a:pt x="145427" y="6426"/>
                </a:lnTo>
                <a:lnTo>
                  <a:pt x="145427" y="21818"/>
                </a:lnTo>
                <a:lnTo>
                  <a:pt x="140398" y="24168"/>
                </a:lnTo>
                <a:lnTo>
                  <a:pt x="126911" y="24168"/>
                </a:lnTo>
                <a:lnTo>
                  <a:pt x="126911" y="3810"/>
                </a:lnTo>
                <a:lnTo>
                  <a:pt x="140906" y="3810"/>
                </a:lnTo>
                <a:lnTo>
                  <a:pt x="145427" y="6426"/>
                </a:lnTo>
                <a:lnTo>
                  <a:pt x="145427" y="2032"/>
                </a:lnTo>
                <a:lnTo>
                  <a:pt x="143459" y="698"/>
                </a:lnTo>
                <a:lnTo>
                  <a:pt x="123101" y="698"/>
                </a:lnTo>
                <a:lnTo>
                  <a:pt x="123101" y="44272"/>
                </a:lnTo>
                <a:lnTo>
                  <a:pt x="126911" y="44272"/>
                </a:lnTo>
                <a:lnTo>
                  <a:pt x="126911" y="27292"/>
                </a:lnTo>
                <a:lnTo>
                  <a:pt x="142621" y="27292"/>
                </a:lnTo>
                <a:lnTo>
                  <a:pt x="148285" y="24168"/>
                </a:lnTo>
                <a:lnTo>
                  <a:pt x="149440" y="23533"/>
                </a:lnTo>
                <a:lnTo>
                  <a:pt x="149440" y="4699"/>
                </a:lnTo>
                <a:close/>
              </a:path>
              <a:path w="360679" h="45084">
                <a:moveTo>
                  <a:pt x="181394" y="40830"/>
                </a:moveTo>
                <a:lnTo>
                  <a:pt x="163195" y="40830"/>
                </a:lnTo>
                <a:lnTo>
                  <a:pt x="163195" y="698"/>
                </a:lnTo>
                <a:lnTo>
                  <a:pt x="159385" y="698"/>
                </a:lnTo>
                <a:lnTo>
                  <a:pt x="159385" y="44272"/>
                </a:lnTo>
                <a:lnTo>
                  <a:pt x="180873" y="44272"/>
                </a:lnTo>
                <a:lnTo>
                  <a:pt x="181394" y="40830"/>
                </a:lnTo>
                <a:close/>
              </a:path>
              <a:path w="360679" h="45084">
                <a:moveTo>
                  <a:pt x="212318" y="41097"/>
                </a:moveTo>
                <a:lnTo>
                  <a:pt x="193548" y="41097"/>
                </a:lnTo>
                <a:lnTo>
                  <a:pt x="193548" y="23279"/>
                </a:lnTo>
                <a:lnTo>
                  <a:pt x="209016" y="23279"/>
                </a:lnTo>
                <a:lnTo>
                  <a:pt x="209016" y="20091"/>
                </a:lnTo>
                <a:lnTo>
                  <a:pt x="193548" y="20091"/>
                </a:lnTo>
                <a:lnTo>
                  <a:pt x="193548" y="3873"/>
                </a:lnTo>
                <a:lnTo>
                  <a:pt x="211429" y="3873"/>
                </a:lnTo>
                <a:lnTo>
                  <a:pt x="211874" y="698"/>
                </a:lnTo>
                <a:lnTo>
                  <a:pt x="189738" y="698"/>
                </a:lnTo>
                <a:lnTo>
                  <a:pt x="189738" y="44272"/>
                </a:lnTo>
                <a:lnTo>
                  <a:pt x="212318" y="44272"/>
                </a:lnTo>
                <a:lnTo>
                  <a:pt x="212318" y="41097"/>
                </a:lnTo>
                <a:close/>
              </a:path>
              <a:path w="360679" h="45084">
                <a:moveTo>
                  <a:pt x="263867" y="698"/>
                </a:moveTo>
                <a:lnTo>
                  <a:pt x="233972" y="698"/>
                </a:lnTo>
                <a:lnTo>
                  <a:pt x="233972" y="4064"/>
                </a:lnTo>
                <a:lnTo>
                  <a:pt x="246888" y="4064"/>
                </a:lnTo>
                <a:lnTo>
                  <a:pt x="246888" y="44272"/>
                </a:lnTo>
                <a:lnTo>
                  <a:pt x="250647" y="44272"/>
                </a:lnTo>
                <a:lnTo>
                  <a:pt x="250647" y="4064"/>
                </a:lnTo>
                <a:lnTo>
                  <a:pt x="263423" y="4064"/>
                </a:lnTo>
                <a:lnTo>
                  <a:pt x="263867" y="698"/>
                </a:lnTo>
                <a:close/>
              </a:path>
              <a:path w="360679" h="45084">
                <a:moveTo>
                  <a:pt x="294170" y="41097"/>
                </a:moveTo>
                <a:lnTo>
                  <a:pt x="275399" y="41097"/>
                </a:lnTo>
                <a:lnTo>
                  <a:pt x="275399" y="23279"/>
                </a:lnTo>
                <a:lnTo>
                  <a:pt x="290868" y="23279"/>
                </a:lnTo>
                <a:lnTo>
                  <a:pt x="290868" y="20091"/>
                </a:lnTo>
                <a:lnTo>
                  <a:pt x="275399" y="20091"/>
                </a:lnTo>
                <a:lnTo>
                  <a:pt x="275399" y="3873"/>
                </a:lnTo>
                <a:lnTo>
                  <a:pt x="293281" y="3873"/>
                </a:lnTo>
                <a:lnTo>
                  <a:pt x="293725" y="698"/>
                </a:lnTo>
                <a:lnTo>
                  <a:pt x="271589" y="698"/>
                </a:lnTo>
                <a:lnTo>
                  <a:pt x="271589" y="44272"/>
                </a:lnTo>
                <a:lnTo>
                  <a:pt x="294170" y="44272"/>
                </a:lnTo>
                <a:lnTo>
                  <a:pt x="294170" y="41097"/>
                </a:lnTo>
                <a:close/>
              </a:path>
              <a:path w="360679" h="45084">
                <a:moveTo>
                  <a:pt x="329171" y="44272"/>
                </a:moveTo>
                <a:lnTo>
                  <a:pt x="315556" y="20675"/>
                </a:lnTo>
                <a:lnTo>
                  <a:pt x="327393" y="698"/>
                </a:lnTo>
                <a:lnTo>
                  <a:pt x="323253" y="698"/>
                </a:lnTo>
                <a:lnTo>
                  <a:pt x="313334" y="18389"/>
                </a:lnTo>
                <a:lnTo>
                  <a:pt x="303415" y="698"/>
                </a:lnTo>
                <a:lnTo>
                  <a:pt x="299085" y="698"/>
                </a:lnTo>
                <a:lnTo>
                  <a:pt x="311048" y="20866"/>
                </a:lnTo>
                <a:lnTo>
                  <a:pt x="297738" y="44272"/>
                </a:lnTo>
                <a:lnTo>
                  <a:pt x="301879" y="44272"/>
                </a:lnTo>
                <a:lnTo>
                  <a:pt x="313270" y="23291"/>
                </a:lnTo>
                <a:lnTo>
                  <a:pt x="324853" y="44272"/>
                </a:lnTo>
                <a:lnTo>
                  <a:pt x="329171" y="44272"/>
                </a:lnTo>
                <a:close/>
              </a:path>
              <a:path w="360679" h="45084">
                <a:moveTo>
                  <a:pt x="360553" y="698"/>
                </a:moveTo>
                <a:lnTo>
                  <a:pt x="330657" y="698"/>
                </a:lnTo>
                <a:lnTo>
                  <a:pt x="330657" y="4064"/>
                </a:lnTo>
                <a:lnTo>
                  <a:pt x="343573" y="4064"/>
                </a:lnTo>
                <a:lnTo>
                  <a:pt x="343573" y="44272"/>
                </a:lnTo>
                <a:lnTo>
                  <a:pt x="347332" y="44272"/>
                </a:lnTo>
                <a:lnTo>
                  <a:pt x="347332" y="4064"/>
                </a:lnTo>
                <a:lnTo>
                  <a:pt x="360108" y="4064"/>
                </a:lnTo>
                <a:lnTo>
                  <a:pt x="360553" y="698"/>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432" name="object 398"/>
          <p:cNvGrpSpPr/>
          <p:nvPr/>
        </p:nvGrpSpPr>
        <p:grpSpPr>
          <a:xfrm>
            <a:off x="16255080" y="37769400"/>
            <a:ext cx="5919840" cy="6148440"/>
            <a:chOff x="16255080" y="37769400"/>
            <a:chExt cx="5919840" cy="6148440"/>
          </a:xfrm>
        </p:grpSpPr>
        <p:sp>
          <p:nvSpPr>
            <p:cNvPr id="433" name="object 399"/>
            <p:cNvSpPr/>
            <p:nvPr/>
          </p:nvSpPr>
          <p:spPr>
            <a:xfrm>
              <a:off x="16255080" y="37769400"/>
              <a:ext cx="5919840" cy="5921280"/>
            </a:xfrm>
            <a:custGeom>
              <a:avLst/>
              <a:gdLst>
                <a:gd name="textAreaLeft" fmla="*/ 0 w 5919840"/>
                <a:gd name="textAreaRight" fmla="*/ 5920200 w 5919840"/>
                <a:gd name="textAreaTop" fmla="*/ 0 h 5921280"/>
                <a:gd name="textAreaBottom" fmla="*/ 5921640 h 5921280"/>
              </a:gdLst>
              <a:ahLst/>
              <a:cxnLst/>
              <a:rect l="textAreaLeft" t="textAreaTop" r="textAreaRight" b="textAreaBottom"/>
              <a:pathLst>
                <a:path w="2362200" h="2362200">
                  <a:moveTo>
                    <a:pt x="2361717" y="2249436"/>
                  </a:moveTo>
                  <a:lnTo>
                    <a:pt x="2359647" y="2247366"/>
                  </a:lnTo>
                  <a:lnTo>
                    <a:pt x="2323274" y="2210981"/>
                  </a:lnTo>
                  <a:lnTo>
                    <a:pt x="2319909" y="2210981"/>
                  </a:lnTo>
                  <a:lnTo>
                    <a:pt x="2315768" y="2215134"/>
                  </a:lnTo>
                  <a:lnTo>
                    <a:pt x="2315768" y="2218499"/>
                  </a:lnTo>
                  <a:lnTo>
                    <a:pt x="2343099" y="2245817"/>
                  </a:lnTo>
                  <a:lnTo>
                    <a:pt x="113728" y="2245817"/>
                  </a:lnTo>
                  <a:lnTo>
                    <a:pt x="113728" y="18618"/>
                  </a:lnTo>
                  <a:lnTo>
                    <a:pt x="140017" y="44932"/>
                  </a:lnTo>
                  <a:lnTo>
                    <a:pt x="141376" y="45453"/>
                  </a:lnTo>
                  <a:lnTo>
                    <a:pt x="144094" y="45453"/>
                  </a:lnTo>
                  <a:lnTo>
                    <a:pt x="145453" y="44932"/>
                  </a:lnTo>
                  <a:lnTo>
                    <a:pt x="148551" y="41821"/>
                  </a:lnTo>
                  <a:lnTo>
                    <a:pt x="148551" y="38468"/>
                  </a:lnTo>
                  <a:lnTo>
                    <a:pt x="146481" y="36398"/>
                  </a:lnTo>
                  <a:lnTo>
                    <a:pt x="110096" y="0"/>
                  </a:lnTo>
                  <a:lnTo>
                    <a:pt x="106730" y="0"/>
                  </a:lnTo>
                  <a:lnTo>
                    <a:pt x="68275" y="38468"/>
                  </a:lnTo>
                  <a:lnTo>
                    <a:pt x="68275" y="41821"/>
                  </a:lnTo>
                  <a:lnTo>
                    <a:pt x="71386" y="44932"/>
                  </a:lnTo>
                  <a:lnTo>
                    <a:pt x="72732" y="45453"/>
                  </a:lnTo>
                  <a:lnTo>
                    <a:pt x="75450" y="45453"/>
                  </a:lnTo>
                  <a:lnTo>
                    <a:pt x="76809" y="44932"/>
                  </a:lnTo>
                  <a:lnTo>
                    <a:pt x="103111" y="18618"/>
                  </a:lnTo>
                  <a:lnTo>
                    <a:pt x="103111" y="2245817"/>
                  </a:lnTo>
                  <a:lnTo>
                    <a:pt x="2374" y="2245817"/>
                  </a:lnTo>
                  <a:lnTo>
                    <a:pt x="0" y="2248192"/>
                  </a:lnTo>
                  <a:lnTo>
                    <a:pt x="0" y="2254046"/>
                  </a:lnTo>
                  <a:lnTo>
                    <a:pt x="2374" y="2256434"/>
                  </a:lnTo>
                  <a:lnTo>
                    <a:pt x="103111" y="2256434"/>
                  </a:lnTo>
                  <a:lnTo>
                    <a:pt x="103111" y="2359342"/>
                  </a:lnTo>
                  <a:lnTo>
                    <a:pt x="105486" y="2361730"/>
                  </a:lnTo>
                  <a:lnTo>
                    <a:pt x="111340" y="2361730"/>
                  </a:lnTo>
                  <a:lnTo>
                    <a:pt x="113728" y="2359342"/>
                  </a:lnTo>
                  <a:lnTo>
                    <a:pt x="113728" y="2256434"/>
                  </a:lnTo>
                  <a:lnTo>
                    <a:pt x="2343099" y="2256434"/>
                  </a:lnTo>
                  <a:lnTo>
                    <a:pt x="2315768" y="2283764"/>
                  </a:lnTo>
                  <a:lnTo>
                    <a:pt x="2315768" y="2287130"/>
                  </a:lnTo>
                  <a:lnTo>
                    <a:pt x="2318880" y="2290229"/>
                  </a:lnTo>
                  <a:lnTo>
                    <a:pt x="2320239" y="2290762"/>
                  </a:lnTo>
                  <a:lnTo>
                    <a:pt x="2322957" y="2290762"/>
                  </a:lnTo>
                  <a:lnTo>
                    <a:pt x="2324303" y="2290229"/>
                  </a:lnTo>
                  <a:lnTo>
                    <a:pt x="2361717" y="2252802"/>
                  </a:lnTo>
                  <a:lnTo>
                    <a:pt x="2361717" y="2249436"/>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434" name="object 400"/>
            <p:cNvPicPr/>
            <p:nvPr/>
          </p:nvPicPr>
          <p:blipFill>
            <a:blip r:embed="rId5"/>
            <a:stretch/>
          </p:blipFill>
          <p:spPr>
            <a:xfrm>
              <a:off x="17193240" y="43553160"/>
              <a:ext cx="191520" cy="191520"/>
            </a:xfrm>
            <a:prstGeom prst="rect">
              <a:avLst/>
            </a:prstGeom>
            <a:ln w="0">
              <a:noFill/>
            </a:ln>
          </p:spPr>
        </p:pic>
        <p:sp>
          <p:nvSpPr>
            <p:cNvPr id="435" name="object 401"/>
            <p:cNvSpPr/>
            <p:nvPr/>
          </p:nvSpPr>
          <p:spPr>
            <a:xfrm>
              <a:off x="17909640" y="43805880"/>
              <a:ext cx="903240" cy="111960"/>
            </a:xfrm>
            <a:custGeom>
              <a:avLst/>
              <a:gdLst>
                <a:gd name="textAreaLeft" fmla="*/ 0 w 903240"/>
                <a:gd name="textAreaRight" fmla="*/ 903600 w 903240"/>
                <a:gd name="textAreaTop" fmla="*/ 0 h 111960"/>
                <a:gd name="textAreaBottom" fmla="*/ 112320 h 111960"/>
              </a:gdLst>
              <a:ahLst/>
              <a:cxnLst/>
              <a:rect l="textAreaLeft" t="textAreaTop" r="textAreaRight" b="textAreaBottom"/>
              <a:pathLst>
                <a:path w="360679" h="45084">
                  <a:moveTo>
                    <a:pt x="28371" y="24676"/>
                  </a:moveTo>
                  <a:lnTo>
                    <a:pt x="23596" y="21882"/>
                  </a:lnTo>
                  <a:lnTo>
                    <a:pt x="7950" y="17106"/>
                  </a:lnTo>
                  <a:lnTo>
                    <a:pt x="5600" y="15074"/>
                  </a:lnTo>
                  <a:lnTo>
                    <a:pt x="5600" y="6032"/>
                  </a:lnTo>
                  <a:lnTo>
                    <a:pt x="9283" y="3238"/>
                  </a:lnTo>
                  <a:lnTo>
                    <a:pt x="18643" y="3238"/>
                  </a:lnTo>
                  <a:lnTo>
                    <a:pt x="21564" y="4445"/>
                  </a:lnTo>
                  <a:lnTo>
                    <a:pt x="24815" y="7251"/>
                  </a:lnTo>
                  <a:lnTo>
                    <a:pt x="27038" y="4838"/>
                  </a:lnTo>
                  <a:lnTo>
                    <a:pt x="23596" y="1778"/>
                  </a:lnTo>
                  <a:lnTo>
                    <a:pt x="20167" y="0"/>
                  </a:lnTo>
                  <a:lnTo>
                    <a:pt x="6870" y="0"/>
                  </a:lnTo>
                  <a:lnTo>
                    <a:pt x="1714" y="4521"/>
                  </a:lnTo>
                  <a:lnTo>
                    <a:pt x="1714" y="16979"/>
                  </a:lnTo>
                  <a:lnTo>
                    <a:pt x="5473" y="19977"/>
                  </a:lnTo>
                  <a:lnTo>
                    <a:pt x="21882" y="25057"/>
                  </a:lnTo>
                  <a:lnTo>
                    <a:pt x="24498" y="27228"/>
                  </a:lnTo>
                  <a:lnTo>
                    <a:pt x="24498" y="38366"/>
                  </a:lnTo>
                  <a:lnTo>
                    <a:pt x="19977" y="41732"/>
                  </a:lnTo>
                  <a:lnTo>
                    <a:pt x="8775" y="41732"/>
                  </a:lnTo>
                  <a:lnTo>
                    <a:pt x="5410" y="39890"/>
                  </a:lnTo>
                  <a:lnTo>
                    <a:pt x="2222" y="37084"/>
                  </a:lnTo>
                  <a:lnTo>
                    <a:pt x="0" y="39509"/>
                  </a:lnTo>
                  <a:lnTo>
                    <a:pt x="3568" y="42875"/>
                  </a:lnTo>
                  <a:lnTo>
                    <a:pt x="7950" y="44970"/>
                  </a:lnTo>
                  <a:lnTo>
                    <a:pt x="22707" y="44970"/>
                  </a:lnTo>
                  <a:lnTo>
                    <a:pt x="28371" y="39827"/>
                  </a:lnTo>
                  <a:lnTo>
                    <a:pt x="28371" y="24676"/>
                  </a:lnTo>
                  <a:close/>
                </a:path>
                <a:path w="360679" h="45084">
                  <a:moveTo>
                    <a:pt x="65417" y="44272"/>
                  </a:moveTo>
                  <a:lnTo>
                    <a:pt x="61455" y="32372"/>
                  </a:lnTo>
                  <a:lnTo>
                    <a:pt x="60375" y="29133"/>
                  </a:lnTo>
                  <a:lnTo>
                    <a:pt x="56578" y="17716"/>
                  </a:lnTo>
                  <a:lnTo>
                    <a:pt x="56578" y="29133"/>
                  </a:lnTo>
                  <a:lnTo>
                    <a:pt x="40297" y="29133"/>
                  </a:lnTo>
                  <a:lnTo>
                    <a:pt x="48501" y="3810"/>
                  </a:lnTo>
                  <a:lnTo>
                    <a:pt x="56578" y="29133"/>
                  </a:lnTo>
                  <a:lnTo>
                    <a:pt x="56578" y="17716"/>
                  </a:lnTo>
                  <a:lnTo>
                    <a:pt x="51955" y="3810"/>
                  </a:lnTo>
                  <a:lnTo>
                    <a:pt x="50914" y="698"/>
                  </a:lnTo>
                  <a:lnTo>
                    <a:pt x="46151" y="698"/>
                  </a:lnTo>
                  <a:lnTo>
                    <a:pt x="31572" y="44272"/>
                  </a:lnTo>
                  <a:lnTo>
                    <a:pt x="35458" y="44272"/>
                  </a:lnTo>
                  <a:lnTo>
                    <a:pt x="39281" y="32372"/>
                  </a:lnTo>
                  <a:lnTo>
                    <a:pt x="57594" y="32372"/>
                  </a:lnTo>
                  <a:lnTo>
                    <a:pt x="61404" y="44272"/>
                  </a:lnTo>
                  <a:lnTo>
                    <a:pt x="65417" y="44272"/>
                  </a:lnTo>
                  <a:close/>
                </a:path>
                <a:path w="360679" h="45084">
                  <a:moveTo>
                    <a:pt x="111112" y="44272"/>
                  </a:moveTo>
                  <a:lnTo>
                    <a:pt x="106908" y="698"/>
                  </a:lnTo>
                  <a:lnTo>
                    <a:pt x="101574" y="698"/>
                  </a:lnTo>
                  <a:lnTo>
                    <a:pt x="91135" y="34671"/>
                  </a:lnTo>
                  <a:lnTo>
                    <a:pt x="80314" y="698"/>
                  </a:lnTo>
                  <a:lnTo>
                    <a:pt x="75044" y="698"/>
                  </a:lnTo>
                  <a:lnTo>
                    <a:pt x="70904" y="44272"/>
                  </a:lnTo>
                  <a:lnTo>
                    <a:pt x="74523" y="44272"/>
                  </a:lnTo>
                  <a:lnTo>
                    <a:pt x="77711" y="8712"/>
                  </a:lnTo>
                  <a:lnTo>
                    <a:pt x="77901" y="4381"/>
                  </a:lnTo>
                  <a:lnTo>
                    <a:pt x="89230" y="39128"/>
                  </a:lnTo>
                  <a:lnTo>
                    <a:pt x="92849" y="39128"/>
                  </a:lnTo>
                  <a:lnTo>
                    <a:pt x="103797" y="4381"/>
                  </a:lnTo>
                  <a:lnTo>
                    <a:pt x="104051" y="8394"/>
                  </a:lnTo>
                  <a:lnTo>
                    <a:pt x="104749" y="16408"/>
                  </a:lnTo>
                  <a:lnTo>
                    <a:pt x="107429" y="44272"/>
                  </a:lnTo>
                  <a:lnTo>
                    <a:pt x="111112" y="44272"/>
                  </a:lnTo>
                  <a:close/>
                </a:path>
                <a:path w="360679" h="45084">
                  <a:moveTo>
                    <a:pt x="149440" y="4699"/>
                  </a:moveTo>
                  <a:lnTo>
                    <a:pt x="148107" y="3810"/>
                  </a:lnTo>
                  <a:lnTo>
                    <a:pt x="145427" y="2019"/>
                  </a:lnTo>
                  <a:lnTo>
                    <a:pt x="145427" y="6426"/>
                  </a:lnTo>
                  <a:lnTo>
                    <a:pt x="145427" y="21818"/>
                  </a:lnTo>
                  <a:lnTo>
                    <a:pt x="140398" y="24168"/>
                  </a:lnTo>
                  <a:lnTo>
                    <a:pt x="126911" y="24168"/>
                  </a:lnTo>
                  <a:lnTo>
                    <a:pt x="126911" y="3810"/>
                  </a:lnTo>
                  <a:lnTo>
                    <a:pt x="140906" y="3810"/>
                  </a:lnTo>
                  <a:lnTo>
                    <a:pt x="145427" y="6426"/>
                  </a:lnTo>
                  <a:lnTo>
                    <a:pt x="145427" y="2019"/>
                  </a:lnTo>
                  <a:lnTo>
                    <a:pt x="143459" y="698"/>
                  </a:lnTo>
                  <a:lnTo>
                    <a:pt x="123101" y="698"/>
                  </a:lnTo>
                  <a:lnTo>
                    <a:pt x="123101" y="44272"/>
                  </a:lnTo>
                  <a:lnTo>
                    <a:pt x="126911" y="44272"/>
                  </a:lnTo>
                  <a:lnTo>
                    <a:pt x="126911" y="27292"/>
                  </a:lnTo>
                  <a:lnTo>
                    <a:pt x="142633" y="27292"/>
                  </a:lnTo>
                  <a:lnTo>
                    <a:pt x="148285" y="24168"/>
                  </a:lnTo>
                  <a:lnTo>
                    <a:pt x="149440" y="23533"/>
                  </a:lnTo>
                  <a:lnTo>
                    <a:pt x="149440" y="4699"/>
                  </a:lnTo>
                  <a:close/>
                </a:path>
                <a:path w="360679" h="45084">
                  <a:moveTo>
                    <a:pt x="181394" y="40830"/>
                  </a:moveTo>
                  <a:lnTo>
                    <a:pt x="163195" y="40830"/>
                  </a:lnTo>
                  <a:lnTo>
                    <a:pt x="163195" y="698"/>
                  </a:lnTo>
                  <a:lnTo>
                    <a:pt x="159385" y="698"/>
                  </a:lnTo>
                  <a:lnTo>
                    <a:pt x="159385" y="44272"/>
                  </a:lnTo>
                  <a:lnTo>
                    <a:pt x="180886" y="44272"/>
                  </a:lnTo>
                  <a:lnTo>
                    <a:pt x="181394" y="40830"/>
                  </a:lnTo>
                  <a:close/>
                </a:path>
                <a:path w="360679" h="45084">
                  <a:moveTo>
                    <a:pt x="212318" y="41097"/>
                  </a:moveTo>
                  <a:lnTo>
                    <a:pt x="193548" y="41097"/>
                  </a:lnTo>
                  <a:lnTo>
                    <a:pt x="193548" y="23279"/>
                  </a:lnTo>
                  <a:lnTo>
                    <a:pt x="209016" y="23279"/>
                  </a:lnTo>
                  <a:lnTo>
                    <a:pt x="209016" y="20091"/>
                  </a:lnTo>
                  <a:lnTo>
                    <a:pt x="193548" y="20091"/>
                  </a:lnTo>
                  <a:lnTo>
                    <a:pt x="193548" y="3873"/>
                  </a:lnTo>
                  <a:lnTo>
                    <a:pt x="211429" y="3873"/>
                  </a:lnTo>
                  <a:lnTo>
                    <a:pt x="211874" y="698"/>
                  </a:lnTo>
                  <a:lnTo>
                    <a:pt x="189738" y="698"/>
                  </a:lnTo>
                  <a:lnTo>
                    <a:pt x="189738" y="44272"/>
                  </a:lnTo>
                  <a:lnTo>
                    <a:pt x="212318" y="44272"/>
                  </a:lnTo>
                  <a:lnTo>
                    <a:pt x="212318" y="41097"/>
                  </a:lnTo>
                  <a:close/>
                </a:path>
                <a:path w="360679" h="45084">
                  <a:moveTo>
                    <a:pt x="263867" y="698"/>
                  </a:moveTo>
                  <a:lnTo>
                    <a:pt x="233972" y="698"/>
                  </a:lnTo>
                  <a:lnTo>
                    <a:pt x="233972" y="4064"/>
                  </a:lnTo>
                  <a:lnTo>
                    <a:pt x="246888" y="4064"/>
                  </a:lnTo>
                  <a:lnTo>
                    <a:pt x="246888" y="44272"/>
                  </a:lnTo>
                  <a:lnTo>
                    <a:pt x="250647" y="44272"/>
                  </a:lnTo>
                  <a:lnTo>
                    <a:pt x="250647" y="4064"/>
                  </a:lnTo>
                  <a:lnTo>
                    <a:pt x="263423" y="4064"/>
                  </a:lnTo>
                  <a:lnTo>
                    <a:pt x="263867" y="698"/>
                  </a:lnTo>
                  <a:close/>
                </a:path>
                <a:path w="360679" h="45084">
                  <a:moveTo>
                    <a:pt x="294170" y="41097"/>
                  </a:moveTo>
                  <a:lnTo>
                    <a:pt x="275399" y="41097"/>
                  </a:lnTo>
                  <a:lnTo>
                    <a:pt x="275399" y="23279"/>
                  </a:lnTo>
                  <a:lnTo>
                    <a:pt x="290868" y="23279"/>
                  </a:lnTo>
                  <a:lnTo>
                    <a:pt x="290868" y="20091"/>
                  </a:lnTo>
                  <a:lnTo>
                    <a:pt x="275399" y="20091"/>
                  </a:lnTo>
                  <a:lnTo>
                    <a:pt x="275399" y="3873"/>
                  </a:lnTo>
                  <a:lnTo>
                    <a:pt x="293281" y="3873"/>
                  </a:lnTo>
                  <a:lnTo>
                    <a:pt x="293725" y="698"/>
                  </a:lnTo>
                  <a:lnTo>
                    <a:pt x="271589" y="698"/>
                  </a:lnTo>
                  <a:lnTo>
                    <a:pt x="271589" y="44272"/>
                  </a:lnTo>
                  <a:lnTo>
                    <a:pt x="294170" y="44272"/>
                  </a:lnTo>
                  <a:lnTo>
                    <a:pt x="294170" y="41097"/>
                  </a:lnTo>
                  <a:close/>
                </a:path>
                <a:path w="360679" h="45084">
                  <a:moveTo>
                    <a:pt x="329171" y="44272"/>
                  </a:moveTo>
                  <a:lnTo>
                    <a:pt x="315569" y="20675"/>
                  </a:lnTo>
                  <a:lnTo>
                    <a:pt x="327393" y="698"/>
                  </a:lnTo>
                  <a:lnTo>
                    <a:pt x="323253" y="698"/>
                  </a:lnTo>
                  <a:lnTo>
                    <a:pt x="313334" y="18389"/>
                  </a:lnTo>
                  <a:lnTo>
                    <a:pt x="303415" y="698"/>
                  </a:lnTo>
                  <a:lnTo>
                    <a:pt x="299085" y="698"/>
                  </a:lnTo>
                  <a:lnTo>
                    <a:pt x="311048" y="20866"/>
                  </a:lnTo>
                  <a:lnTo>
                    <a:pt x="297751" y="44272"/>
                  </a:lnTo>
                  <a:lnTo>
                    <a:pt x="301879" y="44272"/>
                  </a:lnTo>
                  <a:lnTo>
                    <a:pt x="313270" y="23291"/>
                  </a:lnTo>
                  <a:lnTo>
                    <a:pt x="324853" y="44272"/>
                  </a:lnTo>
                  <a:lnTo>
                    <a:pt x="329171" y="44272"/>
                  </a:lnTo>
                  <a:close/>
                </a:path>
                <a:path w="360679" h="45084">
                  <a:moveTo>
                    <a:pt x="360553" y="698"/>
                  </a:moveTo>
                  <a:lnTo>
                    <a:pt x="330657" y="698"/>
                  </a:lnTo>
                  <a:lnTo>
                    <a:pt x="330657" y="4064"/>
                  </a:lnTo>
                  <a:lnTo>
                    <a:pt x="343573" y="4064"/>
                  </a:lnTo>
                  <a:lnTo>
                    <a:pt x="343573" y="44272"/>
                  </a:lnTo>
                  <a:lnTo>
                    <a:pt x="347332" y="44272"/>
                  </a:lnTo>
                  <a:lnTo>
                    <a:pt x="347332" y="4064"/>
                  </a:lnTo>
                  <a:lnTo>
                    <a:pt x="360108" y="4064"/>
                  </a:lnTo>
                  <a:lnTo>
                    <a:pt x="360553" y="698"/>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436" name="object 402"/>
            <p:cNvPicPr/>
            <p:nvPr/>
          </p:nvPicPr>
          <p:blipFill>
            <a:blip r:embed="rId6"/>
            <a:stretch/>
          </p:blipFill>
          <p:spPr>
            <a:xfrm>
              <a:off x="18263520" y="43553160"/>
              <a:ext cx="191160" cy="191520"/>
            </a:xfrm>
            <a:prstGeom prst="rect">
              <a:avLst/>
            </a:prstGeom>
            <a:ln w="0">
              <a:noFill/>
            </a:ln>
          </p:spPr>
        </p:pic>
        <p:sp>
          <p:nvSpPr>
            <p:cNvPr id="437" name="object 403"/>
            <p:cNvSpPr/>
            <p:nvPr/>
          </p:nvSpPr>
          <p:spPr>
            <a:xfrm>
              <a:off x="18979920" y="43805880"/>
              <a:ext cx="903240" cy="111960"/>
            </a:xfrm>
            <a:custGeom>
              <a:avLst/>
              <a:gdLst>
                <a:gd name="textAreaLeft" fmla="*/ 0 w 903240"/>
                <a:gd name="textAreaRight" fmla="*/ 903600 w 903240"/>
                <a:gd name="textAreaTop" fmla="*/ 0 h 111960"/>
                <a:gd name="textAreaBottom" fmla="*/ 112320 h 111960"/>
              </a:gdLst>
              <a:ahLst/>
              <a:cxnLst/>
              <a:rect l="textAreaLeft" t="textAreaTop" r="textAreaRight" b="textAreaBottom"/>
              <a:pathLst>
                <a:path w="360679" h="45084">
                  <a:moveTo>
                    <a:pt x="28371" y="24676"/>
                  </a:moveTo>
                  <a:lnTo>
                    <a:pt x="23596" y="21882"/>
                  </a:lnTo>
                  <a:lnTo>
                    <a:pt x="7937" y="17106"/>
                  </a:lnTo>
                  <a:lnTo>
                    <a:pt x="5588" y="15074"/>
                  </a:lnTo>
                  <a:lnTo>
                    <a:pt x="5588" y="6032"/>
                  </a:lnTo>
                  <a:lnTo>
                    <a:pt x="9283" y="3238"/>
                  </a:lnTo>
                  <a:lnTo>
                    <a:pt x="18630" y="3238"/>
                  </a:lnTo>
                  <a:lnTo>
                    <a:pt x="21564" y="4445"/>
                  </a:lnTo>
                  <a:lnTo>
                    <a:pt x="24803" y="7251"/>
                  </a:lnTo>
                  <a:lnTo>
                    <a:pt x="27025" y="4838"/>
                  </a:lnTo>
                  <a:lnTo>
                    <a:pt x="23596" y="1778"/>
                  </a:lnTo>
                  <a:lnTo>
                    <a:pt x="20154" y="0"/>
                  </a:lnTo>
                  <a:lnTo>
                    <a:pt x="6858" y="0"/>
                  </a:lnTo>
                  <a:lnTo>
                    <a:pt x="1714" y="4521"/>
                  </a:lnTo>
                  <a:lnTo>
                    <a:pt x="1714" y="16979"/>
                  </a:lnTo>
                  <a:lnTo>
                    <a:pt x="5461" y="19977"/>
                  </a:lnTo>
                  <a:lnTo>
                    <a:pt x="21882" y="25057"/>
                  </a:lnTo>
                  <a:lnTo>
                    <a:pt x="24485" y="27228"/>
                  </a:lnTo>
                  <a:lnTo>
                    <a:pt x="24485" y="38366"/>
                  </a:lnTo>
                  <a:lnTo>
                    <a:pt x="19977" y="41732"/>
                  </a:lnTo>
                  <a:lnTo>
                    <a:pt x="8775" y="41732"/>
                  </a:lnTo>
                  <a:lnTo>
                    <a:pt x="5410" y="39890"/>
                  </a:lnTo>
                  <a:lnTo>
                    <a:pt x="2222" y="37084"/>
                  </a:lnTo>
                  <a:lnTo>
                    <a:pt x="0" y="39509"/>
                  </a:lnTo>
                  <a:lnTo>
                    <a:pt x="3556" y="42875"/>
                  </a:lnTo>
                  <a:lnTo>
                    <a:pt x="7937" y="44970"/>
                  </a:lnTo>
                  <a:lnTo>
                    <a:pt x="22707" y="44970"/>
                  </a:lnTo>
                  <a:lnTo>
                    <a:pt x="28371" y="39827"/>
                  </a:lnTo>
                  <a:lnTo>
                    <a:pt x="28371" y="24676"/>
                  </a:lnTo>
                  <a:close/>
                </a:path>
                <a:path w="360679" h="45084">
                  <a:moveTo>
                    <a:pt x="65417" y="44272"/>
                  </a:moveTo>
                  <a:lnTo>
                    <a:pt x="61455" y="32372"/>
                  </a:lnTo>
                  <a:lnTo>
                    <a:pt x="60375" y="29133"/>
                  </a:lnTo>
                  <a:lnTo>
                    <a:pt x="56565" y="17703"/>
                  </a:lnTo>
                  <a:lnTo>
                    <a:pt x="56565" y="29133"/>
                  </a:lnTo>
                  <a:lnTo>
                    <a:pt x="40284" y="29133"/>
                  </a:lnTo>
                  <a:lnTo>
                    <a:pt x="48501" y="3810"/>
                  </a:lnTo>
                  <a:lnTo>
                    <a:pt x="56565" y="29133"/>
                  </a:lnTo>
                  <a:lnTo>
                    <a:pt x="56565" y="17703"/>
                  </a:lnTo>
                  <a:lnTo>
                    <a:pt x="51943" y="3810"/>
                  </a:lnTo>
                  <a:lnTo>
                    <a:pt x="50914" y="698"/>
                  </a:lnTo>
                  <a:lnTo>
                    <a:pt x="46139" y="698"/>
                  </a:lnTo>
                  <a:lnTo>
                    <a:pt x="31572" y="44272"/>
                  </a:lnTo>
                  <a:lnTo>
                    <a:pt x="35445" y="44272"/>
                  </a:lnTo>
                  <a:lnTo>
                    <a:pt x="39268" y="32372"/>
                  </a:lnTo>
                  <a:lnTo>
                    <a:pt x="57594" y="32372"/>
                  </a:lnTo>
                  <a:lnTo>
                    <a:pt x="61404" y="44272"/>
                  </a:lnTo>
                  <a:lnTo>
                    <a:pt x="65417" y="44272"/>
                  </a:lnTo>
                  <a:close/>
                </a:path>
                <a:path w="360679" h="45084">
                  <a:moveTo>
                    <a:pt x="111099" y="44272"/>
                  </a:moveTo>
                  <a:lnTo>
                    <a:pt x="106908" y="698"/>
                  </a:lnTo>
                  <a:lnTo>
                    <a:pt x="101561" y="698"/>
                  </a:lnTo>
                  <a:lnTo>
                    <a:pt x="91135" y="34671"/>
                  </a:lnTo>
                  <a:lnTo>
                    <a:pt x="80314" y="698"/>
                  </a:lnTo>
                  <a:lnTo>
                    <a:pt x="75031" y="698"/>
                  </a:lnTo>
                  <a:lnTo>
                    <a:pt x="70904" y="44272"/>
                  </a:lnTo>
                  <a:lnTo>
                    <a:pt x="74523" y="44272"/>
                  </a:lnTo>
                  <a:lnTo>
                    <a:pt x="77711" y="8712"/>
                  </a:lnTo>
                  <a:lnTo>
                    <a:pt x="77901" y="4381"/>
                  </a:lnTo>
                  <a:lnTo>
                    <a:pt x="89217" y="39128"/>
                  </a:lnTo>
                  <a:lnTo>
                    <a:pt x="92849" y="39128"/>
                  </a:lnTo>
                  <a:lnTo>
                    <a:pt x="103784" y="4381"/>
                  </a:lnTo>
                  <a:lnTo>
                    <a:pt x="104051" y="8394"/>
                  </a:lnTo>
                  <a:lnTo>
                    <a:pt x="104736" y="16408"/>
                  </a:lnTo>
                  <a:lnTo>
                    <a:pt x="107416" y="44272"/>
                  </a:lnTo>
                  <a:lnTo>
                    <a:pt x="111099" y="44272"/>
                  </a:lnTo>
                  <a:close/>
                </a:path>
                <a:path w="360679" h="45084">
                  <a:moveTo>
                    <a:pt x="149428" y="4699"/>
                  </a:moveTo>
                  <a:lnTo>
                    <a:pt x="148094" y="3810"/>
                  </a:lnTo>
                  <a:lnTo>
                    <a:pt x="145427" y="2032"/>
                  </a:lnTo>
                  <a:lnTo>
                    <a:pt x="145427" y="6426"/>
                  </a:lnTo>
                  <a:lnTo>
                    <a:pt x="145427" y="21818"/>
                  </a:lnTo>
                  <a:lnTo>
                    <a:pt x="140398" y="24168"/>
                  </a:lnTo>
                  <a:lnTo>
                    <a:pt x="126911" y="24168"/>
                  </a:lnTo>
                  <a:lnTo>
                    <a:pt x="126911" y="3810"/>
                  </a:lnTo>
                  <a:lnTo>
                    <a:pt x="140906" y="3810"/>
                  </a:lnTo>
                  <a:lnTo>
                    <a:pt x="145427" y="6426"/>
                  </a:lnTo>
                  <a:lnTo>
                    <a:pt x="145427" y="2032"/>
                  </a:lnTo>
                  <a:lnTo>
                    <a:pt x="143446" y="698"/>
                  </a:lnTo>
                  <a:lnTo>
                    <a:pt x="123101" y="698"/>
                  </a:lnTo>
                  <a:lnTo>
                    <a:pt x="123101" y="44272"/>
                  </a:lnTo>
                  <a:lnTo>
                    <a:pt x="126911" y="44272"/>
                  </a:lnTo>
                  <a:lnTo>
                    <a:pt x="126911" y="27292"/>
                  </a:lnTo>
                  <a:lnTo>
                    <a:pt x="142633" y="27292"/>
                  </a:lnTo>
                  <a:lnTo>
                    <a:pt x="148285" y="24168"/>
                  </a:lnTo>
                  <a:lnTo>
                    <a:pt x="149428" y="23533"/>
                  </a:lnTo>
                  <a:lnTo>
                    <a:pt x="149428" y="4699"/>
                  </a:lnTo>
                  <a:close/>
                </a:path>
                <a:path w="360679" h="45084">
                  <a:moveTo>
                    <a:pt x="181394" y="40830"/>
                  </a:moveTo>
                  <a:lnTo>
                    <a:pt x="163182" y="40830"/>
                  </a:lnTo>
                  <a:lnTo>
                    <a:pt x="163182" y="698"/>
                  </a:lnTo>
                  <a:lnTo>
                    <a:pt x="159372" y="698"/>
                  </a:lnTo>
                  <a:lnTo>
                    <a:pt x="159372" y="44272"/>
                  </a:lnTo>
                  <a:lnTo>
                    <a:pt x="180873" y="44272"/>
                  </a:lnTo>
                  <a:lnTo>
                    <a:pt x="181394" y="40830"/>
                  </a:lnTo>
                  <a:close/>
                </a:path>
                <a:path w="360679" h="45084">
                  <a:moveTo>
                    <a:pt x="212318" y="41097"/>
                  </a:moveTo>
                  <a:lnTo>
                    <a:pt x="193548" y="41097"/>
                  </a:lnTo>
                  <a:lnTo>
                    <a:pt x="193548" y="23279"/>
                  </a:lnTo>
                  <a:lnTo>
                    <a:pt x="209003" y="23279"/>
                  </a:lnTo>
                  <a:lnTo>
                    <a:pt x="209003" y="20091"/>
                  </a:lnTo>
                  <a:lnTo>
                    <a:pt x="193548" y="20091"/>
                  </a:lnTo>
                  <a:lnTo>
                    <a:pt x="193548" y="3873"/>
                  </a:lnTo>
                  <a:lnTo>
                    <a:pt x="211429" y="3873"/>
                  </a:lnTo>
                  <a:lnTo>
                    <a:pt x="211874" y="698"/>
                  </a:lnTo>
                  <a:lnTo>
                    <a:pt x="189738" y="698"/>
                  </a:lnTo>
                  <a:lnTo>
                    <a:pt x="189738" y="44272"/>
                  </a:lnTo>
                  <a:lnTo>
                    <a:pt x="212318" y="44272"/>
                  </a:lnTo>
                  <a:lnTo>
                    <a:pt x="212318" y="41097"/>
                  </a:lnTo>
                  <a:close/>
                </a:path>
                <a:path w="360679" h="45084">
                  <a:moveTo>
                    <a:pt x="263867" y="698"/>
                  </a:moveTo>
                  <a:lnTo>
                    <a:pt x="233972" y="698"/>
                  </a:lnTo>
                  <a:lnTo>
                    <a:pt x="233972" y="4064"/>
                  </a:lnTo>
                  <a:lnTo>
                    <a:pt x="246875" y="4064"/>
                  </a:lnTo>
                  <a:lnTo>
                    <a:pt x="246875" y="44272"/>
                  </a:lnTo>
                  <a:lnTo>
                    <a:pt x="250634" y="44272"/>
                  </a:lnTo>
                  <a:lnTo>
                    <a:pt x="250634" y="4064"/>
                  </a:lnTo>
                  <a:lnTo>
                    <a:pt x="263423" y="4064"/>
                  </a:lnTo>
                  <a:lnTo>
                    <a:pt x="263867" y="698"/>
                  </a:lnTo>
                  <a:close/>
                </a:path>
                <a:path w="360679" h="45084">
                  <a:moveTo>
                    <a:pt x="294170" y="41097"/>
                  </a:moveTo>
                  <a:lnTo>
                    <a:pt x="275399" y="41097"/>
                  </a:lnTo>
                  <a:lnTo>
                    <a:pt x="275399" y="23279"/>
                  </a:lnTo>
                  <a:lnTo>
                    <a:pt x="290855" y="23279"/>
                  </a:lnTo>
                  <a:lnTo>
                    <a:pt x="290855" y="20091"/>
                  </a:lnTo>
                  <a:lnTo>
                    <a:pt x="275399" y="20091"/>
                  </a:lnTo>
                  <a:lnTo>
                    <a:pt x="275399" y="3873"/>
                  </a:lnTo>
                  <a:lnTo>
                    <a:pt x="293281" y="3873"/>
                  </a:lnTo>
                  <a:lnTo>
                    <a:pt x="293725" y="698"/>
                  </a:lnTo>
                  <a:lnTo>
                    <a:pt x="271589" y="698"/>
                  </a:lnTo>
                  <a:lnTo>
                    <a:pt x="271589" y="44272"/>
                  </a:lnTo>
                  <a:lnTo>
                    <a:pt x="294170" y="44272"/>
                  </a:lnTo>
                  <a:lnTo>
                    <a:pt x="294170" y="41097"/>
                  </a:lnTo>
                  <a:close/>
                </a:path>
                <a:path w="360679" h="45084">
                  <a:moveTo>
                    <a:pt x="329171" y="44272"/>
                  </a:moveTo>
                  <a:lnTo>
                    <a:pt x="315556" y="20675"/>
                  </a:lnTo>
                  <a:lnTo>
                    <a:pt x="327393" y="698"/>
                  </a:lnTo>
                  <a:lnTo>
                    <a:pt x="323253" y="698"/>
                  </a:lnTo>
                  <a:lnTo>
                    <a:pt x="313334" y="18389"/>
                  </a:lnTo>
                  <a:lnTo>
                    <a:pt x="303403" y="698"/>
                  </a:lnTo>
                  <a:lnTo>
                    <a:pt x="299072" y="698"/>
                  </a:lnTo>
                  <a:lnTo>
                    <a:pt x="311035" y="20866"/>
                  </a:lnTo>
                  <a:lnTo>
                    <a:pt x="297738" y="44272"/>
                  </a:lnTo>
                  <a:lnTo>
                    <a:pt x="301879" y="44272"/>
                  </a:lnTo>
                  <a:lnTo>
                    <a:pt x="313258" y="23291"/>
                  </a:lnTo>
                  <a:lnTo>
                    <a:pt x="324840" y="44272"/>
                  </a:lnTo>
                  <a:lnTo>
                    <a:pt x="329171" y="44272"/>
                  </a:lnTo>
                  <a:close/>
                </a:path>
                <a:path w="360679" h="45084">
                  <a:moveTo>
                    <a:pt x="360553" y="698"/>
                  </a:moveTo>
                  <a:lnTo>
                    <a:pt x="330657" y="698"/>
                  </a:lnTo>
                  <a:lnTo>
                    <a:pt x="330657" y="4064"/>
                  </a:lnTo>
                  <a:lnTo>
                    <a:pt x="343560" y="4064"/>
                  </a:lnTo>
                  <a:lnTo>
                    <a:pt x="343560" y="44272"/>
                  </a:lnTo>
                  <a:lnTo>
                    <a:pt x="347319" y="44272"/>
                  </a:lnTo>
                  <a:lnTo>
                    <a:pt x="347319" y="4064"/>
                  </a:lnTo>
                  <a:lnTo>
                    <a:pt x="360108" y="4064"/>
                  </a:lnTo>
                  <a:lnTo>
                    <a:pt x="360553" y="698"/>
                  </a:lnTo>
                  <a:close/>
                </a:path>
              </a:pathLst>
            </a:custGeom>
            <a:solidFill>
              <a:srgbClr val="80553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438" name="object 404"/>
            <p:cNvPicPr/>
            <p:nvPr/>
          </p:nvPicPr>
          <p:blipFill>
            <a:blip r:embed="rId7"/>
            <a:stretch/>
          </p:blipFill>
          <p:spPr>
            <a:xfrm>
              <a:off x="19332720" y="43553160"/>
              <a:ext cx="191160" cy="191520"/>
            </a:xfrm>
            <a:prstGeom prst="rect">
              <a:avLst/>
            </a:prstGeom>
            <a:ln w="0">
              <a:noFill/>
            </a:ln>
          </p:spPr>
        </p:pic>
        <p:sp>
          <p:nvSpPr>
            <p:cNvPr id="439" name="object 405"/>
            <p:cNvSpPr/>
            <p:nvPr/>
          </p:nvSpPr>
          <p:spPr>
            <a:xfrm>
              <a:off x="20049120" y="43805880"/>
              <a:ext cx="903240" cy="111960"/>
            </a:xfrm>
            <a:custGeom>
              <a:avLst/>
              <a:gdLst>
                <a:gd name="textAreaLeft" fmla="*/ 0 w 903240"/>
                <a:gd name="textAreaRight" fmla="*/ 903600 w 903240"/>
                <a:gd name="textAreaTop" fmla="*/ 0 h 111960"/>
                <a:gd name="textAreaBottom" fmla="*/ 112320 h 111960"/>
              </a:gdLst>
              <a:ahLst/>
              <a:cxnLst/>
              <a:rect l="textAreaLeft" t="textAreaTop" r="textAreaRight" b="textAreaBottom"/>
              <a:pathLst>
                <a:path w="360679" h="45084">
                  <a:moveTo>
                    <a:pt x="28371" y="24676"/>
                  </a:moveTo>
                  <a:lnTo>
                    <a:pt x="23596" y="21882"/>
                  </a:lnTo>
                  <a:lnTo>
                    <a:pt x="7950" y="17106"/>
                  </a:lnTo>
                  <a:lnTo>
                    <a:pt x="5588" y="15074"/>
                  </a:lnTo>
                  <a:lnTo>
                    <a:pt x="5588" y="6032"/>
                  </a:lnTo>
                  <a:lnTo>
                    <a:pt x="9283" y="3238"/>
                  </a:lnTo>
                  <a:lnTo>
                    <a:pt x="18643" y="3238"/>
                  </a:lnTo>
                  <a:lnTo>
                    <a:pt x="21564" y="4445"/>
                  </a:lnTo>
                  <a:lnTo>
                    <a:pt x="24803" y="7251"/>
                  </a:lnTo>
                  <a:lnTo>
                    <a:pt x="27025" y="4838"/>
                  </a:lnTo>
                  <a:lnTo>
                    <a:pt x="23596" y="1778"/>
                  </a:lnTo>
                  <a:lnTo>
                    <a:pt x="20154" y="0"/>
                  </a:lnTo>
                  <a:lnTo>
                    <a:pt x="6870" y="0"/>
                  </a:lnTo>
                  <a:lnTo>
                    <a:pt x="1714" y="4521"/>
                  </a:lnTo>
                  <a:lnTo>
                    <a:pt x="1714" y="16979"/>
                  </a:lnTo>
                  <a:lnTo>
                    <a:pt x="5461" y="19977"/>
                  </a:lnTo>
                  <a:lnTo>
                    <a:pt x="21882" y="25057"/>
                  </a:lnTo>
                  <a:lnTo>
                    <a:pt x="24485" y="27228"/>
                  </a:lnTo>
                  <a:lnTo>
                    <a:pt x="24485" y="38366"/>
                  </a:lnTo>
                  <a:lnTo>
                    <a:pt x="19977" y="41732"/>
                  </a:lnTo>
                  <a:lnTo>
                    <a:pt x="8775" y="41732"/>
                  </a:lnTo>
                  <a:lnTo>
                    <a:pt x="5410" y="39890"/>
                  </a:lnTo>
                  <a:lnTo>
                    <a:pt x="2222" y="37084"/>
                  </a:lnTo>
                  <a:lnTo>
                    <a:pt x="0" y="39509"/>
                  </a:lnTo>
                  <a:lnTo>
                    <a:pt x="3556" y="42875"/>
                  </a:lnTo>
                  <a:lnTo>
                    <a:pt x="7950" y="44970"/>
                  </a:lnTo>
                  <a:lnTo>
                    <a:pt x="22707" y="44970"/>
                  </a:lnTo>
                  <a:lnTo>
                    <a:pt x="28371" y="39827"/>
                  </a:lnTo>
                  <a:lnTo>
                    <a:pt x="28371" y="24676"/>
                  </a:lnTo>
                  <a:close/>
                </a:path>
                <a:path w="360679" h="45084">
                  <a:moveTo>
                    <a:pt x="65417" y="44272"/>
                  </a:moveTo>
                  <a:lnTo>
                    <a:pt x="61455" y="32372"/>
                  </a:lnTo>
                  <a:lnTo>
                    <a:pt x="60375" y="29133"/>
                  </a:lnTo>
                  <a:lnTo>
                    <a:pt x="56578" y="17741"/>
                  </a:lnTo>
                  <a:lnTo>
                    <a:pt x="56578" y="29133"/>
                  </a:lnTo>
                  <a:lnTo>
                    <a:pt x="40284" y="29133"/>
                  </a:lnTo>
                  <a:lnTo>
                    <a:pt x="48488" y="3810"/>
                  </a:lnTo>
                  <a:lnTo>
                    <a:pt x="56578" y="29133"/>
                  </a:lnTo>
                  <a:lnTo>
                    <a:pt x="56578" y="17741"/>
                  </a:lnTo>
                  <a:lnTo>
                    <a:pt x="51943" y="3810"/>
                  </a:lnTo>
                  <a:lnTo>
                    <a:pt x="50914" y="698"/>
                  </a:lnTo>
                  <a:lnTo>
                    <a:pt x="46139" y="698"/>
                  </a:lnTo>
                  <a:lnTo>
                    <a:pt x="31572" y="44272"/>
                  </a:lnTo>
                  <a:lnTo>
                    <a:pt x="35458" y="44272"/>
                  </a:lnTo>
                  <a:lnTo>
                    <a:pt x="39268" y="32372"/>
                  </a:lnTo>
                  <a:lnTo>
                    <a:pt x="57594" y="32372"/>
                  </a:lnTo>
                  <a:lnTo>
                    <a:pt x="61404" y="44272"/>
                  </a:lnTo>
                  <a:lnTo>
                    <a:pt x="65417" y="44272"/>
                  </a:lnTo>
                  <a:close/>
                </a:path>
                <a:path w="360679" h="45084">
                  <a:moveTo>
                    <a:pt x="111099" y="44272"/>
                  </a:moveTo>
                  <a:lnTo>
                    <a:pt x="106908" y="698"/>
                  </a:lnTo>
                  <a:lnTo>
                    <a:pt x="101561" y="698"/>
                  </a:lnTo>
                  <a:lnTo>
                    <a:pt x="91135" y="34671"/>
                  </a:lnTo>
                  <a:lnTo>
                    <a:pt x="80314" y="698"/>
                  </a:lnTo>
                  <a:lnTo>
                    <a:pt x="75031" y="698"/>
                  </a:lnTo>
                  <a:lnTo>
                    <a:pt x="70904" y="44272"/>
                  </a:lnTo>
                  <a:lnTo>
                    <a:pt x="74523" y="44272"/>
                  </a:lnTo>
                  <a:lnTo>
                    <a:pt x="77711" y="8712"/>
                  </a:lnTo>
                  <a:lnTo>
                    <a:pt x="77901" y="4381"/>
                  </a:lnTo>
                  <a:lnTo>
                    <a:pt x="89217" y="39128"/>
                  </a:lnTo>
                  <a:lnTo>
                    <a:pt x="92849" y="39128"/>
                  </a:lnTo>
                  <a:lnTo>
                    <a:pt x="103784" y="4381"/>
                  </a:lnTo>
                  <a:lnTo>
                    <a:pt x="104051" y="8394"/>
                  </a:lnTo>
                  <a:lnTo>
                    <a:pt x="104749" y="16408"/>
                  </a:lnTo>
                  <a:lnTo>
                    <a:pt x="107429" y="44272"/>
                  </a:lnTo>
                  <a:lnTo>
                    <a:pt x="111099" y="44272"/>
                  </a:lnTo>
                  <a:close/>
                </a:path>
                <a:path w="360679" h="45084">
                  <a:moveTo>
                    <a:pt x="149428" y="4699"/>
                  </a:moveTo>
                  <a:lnTo>
                    <a:pt x="148094" y="3810"/>
                  </a:lnTo>
                  <a:lnTo>
                    <a:pt x="145427" y="2032"/>
                  </a:lnTo>
                  <a:lnTo>
                    <a:pt x="145427" y="6426"/>
                  </a:lnTo>
                  <a:lnTo>
                    <a:pt x="145427" y="21818"/>
                  </a:lnTo>
                  <a:lnTo>
                    <a:pt x="140398" y="24168"/>
                  </a:lnTo>
                  <a:lnTo>
                    <a:pt x="126911" y="24168"/>
                  </a:lnTo>
                  <a:lnTo>
                    <a:pt x="126911" y="3810"/>
                  </a:lnTo>
                  <a:lnTo>
                    <a:pt x="140906" y="3810"/>
                  </a:lnTo>
                  <a:lnTo>
                    <a:pt x="145427" y="6426"/>
                  </a:lnTo>
                  <a:lnTo>
                    <a:pt x="145427" y="2032"/>
                  </a:lnTo>
                  <a:lnTo>
                    <a:pt x="143446" y="698"/>
                  </a:lnTo>
                  <a:lnTo>
                    <a:pt x="123101" y="698"/>
                  </a:lnTo>
                  <a:lnTo>
                    <a:pt x="123101" y="44272"/>
                  </a:lnTo>
                  <a:lnTo>
                    <a:pt x="126911" y="44272"/>
                  </a:lnTo>
                  <a:lnTo>
                    <a:pt x="126911" y="27292"/>
                  </a:lnTo>
                  <a:lnTo>
                    <a:pt x="142621" y="27292"/>
                  </a:lnTo>
                  <a:lnTo>
                    <a:pt x="148285" y="24168"/>
                  </a:lnTo>
                  <a:lnTo>
                    <a:pt x="149428" y="23533"/>
                  </a:lnTo>
                  <a:lnTo>
                    <a:pt x="149428" y="4699"/>
                  </a:lnTo>
                  <a:close/>
                </a:path>
                <a:path w="360679" h="45084">
                  <a:moveTo>
                    <a:pt x="181394" y="40830"/>
                  </a:moveTo>
                  <a:lnTo>
                    <a:pt x="163195" y="40830"/>
                  </a:lnTo>
                  <a:lnTo>
                    <a:pt x="163195" y="698"/>
                  </a:lnTo>
                  <a:lnTo>
                    <a:pt x="159385" y="698"/>
                  </a:lnTo>
                  <a:lnTo>
                    <a:pt x="159385" y="44272"/>
                  </a:lnTo>
                  <a:lnTo>
                    <a:pt x="180873" y="44272"/>
                  </a:lnTo>
                  <a:lnTo>
                    <a:pt x="181394" y="40830"/>
                  </a:lnTo>
                  <a:close/>
                </a:path>
                <a:path w="360679" h="45084">
                  <a:moveTo>
                    <a:pt x="212318" y="41097"/>
                  </a:moveTo>
                  <a:lnTo>
                    <a:pt x="193548" y="41097"/>
                  </a:lnTo>
                  <a:lnTo>
                    <a:pt x="193548" y="23279"/>
                  </a:lnTo>
                  <a:lnTo>
                    <a:pt x="209003" y="23279"/>
                  </a:lnTo>
                  <a:lnTo>
                    <a:pt x="209003" y="20091"/>
                  </a:lnTo>
                  <a:lnTo>
                    <a:pt x="193548" y="20091"/>
                  </a:lnTo>
                  <a:lnTo>
                    <a:pt x="193548" y="3873"/>
                  </a:lnTo>
                  <a:lnTo>
                    <a:pt x="211429" y="3873"/>
                  </a:lnTo>
                  <a:lnTo>
                    <a:pt x="211874" y="698"/>
                  </a:lnTo>
                  <a:lnTo>
                    <a:pt x="189738" y="698"/>
                  </a:lnTo>
                  <a:lnTo>
                    <a:pt x="189738" y="44272"/>
                  </a:lnTo>
                  <a:lnTo>
                    <a:pt x="212318" y="44272"/>
                  </a:lnTo>
                  <a:lnTo>
                    <a:pt x="212318" y="41097"/>
                  </a:lnTo>
                  <a:close/>
                </a:path>
                <a:path w="360679" h="45084">
                  <a:moveTo>
                    <a:pt x="263867" y="698"/>
                  </a:moveTo>
                  <a:lnTo>
                    <a:pt x="233972" y="698"/>
                  </a:lnTo>
                  <a:lnTo>
                    <a:pt x="233972" y="4064"/>
                  </a:lnTo>
                  <a:lnTo>
                    <a:pt x="246888" y="4064"/>
                  </a:lnTo>
                  <a:lnTo>
                    <a:pt x="246888" y="44272"/>
                  </a:lnTo>
                  <a:lnTo>
                    <a:pt x="250634" y="44272"/>
                  </a:lnTo>
                  <a:lnTo>
                    <a:pt x="250634" y="4064"/>
                  </a:lnTo>
                  <a:lnTo>
                    <a:pt x="263423" y="4064"/>
                  </a:lnTo>
                  <a:lnTo>
                    <a:pt x="263867" y="698"/>
                  </a:lnTo>
                  <a:close/>
                </a:path>
                <a:path w="360679" h="45084">
                  <a:moveTo>
                    <a:pt x="294170" y="41097"/>
                  </a:moveTo>
                  <a:lnTo>
                    <a:pt x="275399" y="41097"/>
                  </a:lnTo>
                  <a:lnTo>
                    <a:pt x="275399" y="23279"/>
                  </a:lnTo>
                  <a:lnTo>
                    <a:pt x="290868" y="23279"/>
                  </a:lnTo>
                  <a:lnTo>
                    <a:pt x="290868" y="20091"/>
                  </a:lnTo>
                  <a:lnTo>
                    <a:pt x="275399" y="20091"/>
                  </a:lnTo>
                  <a:lnTo>
                    <a:pt x="275399" y="3873"/>
                  </a:lnTo>
                  <a:lnTo>
                    <a:pt x="293281" y="3873"/>
                  </a:lnTo>
                  <a:lnTo>
                    <a:pt x="293725" y="698"/>
                  </a:lnTo>
                  <a:lnTo>
                    <a:pt x="271589" y="698"/>
                  </a:lnTo>
                  <a:lnTo>
                    <a:pt x="271589" y="44272"/>
                  </a:lnTo>
                  <a:lnTo>
                    <a:pt x="294170" y="44272"/>
                  </a:lnTo>
                  <a:lnTo>
                    <a:pt x="294170" y="41097"/>
                  </a:lnTo>
                  <a:close/>
                </a:path>
                <a:path w="360679" h="45084">
                  <a:moveTo>
                    <a:pt x="329171" y="44272"/>
                  </a:moveTo>
                  <a:lnTo>
                    <a:pt x="315556" y="20675"/>
                  </a:lnTo>
                  <a:lnTo>
                    <a:pt x="327393" y="698"/>
                  </a:lnTo>
                  <a:lnTo>
                    <a:pt x="323265" y="698"/>
                  </a:lnTo>
                  <a:lnTo>
                    <a:pt x="313334" y="18389"/>
                  </a:lnTo>
                  <a:lnTo>
                    <a:pt x="303415" y="698"/>
                  </a:lnTo>
                  <a:lnTo>
                    <a:pt x="299085" y="698"/>
                  </a:lnTo>
                  <a:lnTo>
                    <a:pt x="311035" y="20866"/>
                  </a:lnTo>
                  <a:lnTo>
                    <a:pt x="297738" y="44272"/>
                  </a:lnTo>
                  <a:lnTo>
                    <a:pt x="301879" y="44272"/>
                  </a:lnTo>
                  <a:lnTo>
                    <a:pt x="313258" y="23291"/>
                  </a:lnTo>
                  <a:lnTo>
                    <a:pt x="324853" y="44272"/>
                  </a:lnTo>
                  <a:lnTo>
                    <a:pt x="329171" y="44272"/>
                  </a:lnTo>
                  <a:close/>
                </a:path>
                <a:path w="360679" h="45084">
                  <a:moveTo>
                    <a:pt x="360553" y="698"/>
                  </a:moveTo>
                  <a:lnTo>
                    <a:pt x="330657" y="698"/>
                  </a:lnTo>
                  <a:lnTo>
                    <a:pt x="330657" y="4064"/>
                  </a:lnTo>
                  <a:lnTo>
                    <a:pt x="343573" y="4064"/>
                  </a:lnTo>
                  <a:lnTo>
                    <a:pt x="343573" y="44272"/>
                  </a:lnTo>
                  <a:lnTo>
                    <a:pt x="347332" y="44272"/>
                  </a:lnTo>
                  <a:lnTo>
                    <a:pt x="347332" y="4064"/>
                  </a:lnTo>
                  <a:lnTo>
                    <a:pt x="360108" y="4064"/>
                  </a:lnTo>
                  <a:lnTo>
                    <a:pt x="360553" y="698"/>
                  </a:lnTo>
                  <a:close/>
                </a:path>
              </a:pathLst>
            </a:custGeom>
            <a:solidFill>
              <a:srgbClr val="84C447"/>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40" name="object 406"/>
            <p:cNvPicPr/>
            <p:nvPr/>
          </p:nvPicPr>
          <p:blipFill>
            <a:blip r:embed="rId8"/>
            <a:stretch/>
          </p:blipFill>
          <p:spPr>
            <a:xfrm>
              <a:off x="20402640" y="43553160"/>
              <a:ext cx="191520" cy="191520"/>
            </a:xfrm>
            <a:prstGeom prst="rect">
              <a:avLst/>
            </a:prstGeom>
            <a:ln w="0">
              <a:noFill/>
            </a:ln>
          </p:spPr>
        </p:pic>
        <p:sp>
          <p:nvSpPr>
            <p:cNvPr id="441" name="object 407"/>
            <p:cNvSpPr/>
            <p:nvPr/>
          </p:nvSpPr>
          <p:spPr>
            <a:xfrm>
              <a:off x="21119400" y="43805880"/>
              <a:ext cx="903240" cy="111960"/>
            </a:xfrm>
            <a:custGeom>
              <a:avLst/>
              <a:gdLst>
                <a:gd name="textAreaLeft" fmla="*/ 0 w 903240"/>
                <a:gd name="textAreaRight" fmla="*/ 903600 w 903240"/>
                <a:gd name="textAreaTop" fmla="*/ 0 h 111960"/>
                <a:gd name="textAreaBottom" fmla="*/ 112320 h 111960"/>
              </a:gdLst>
              <a:ahLst/>
              <a:cxnLst/>
              <a:rect l="textAreaLeft" t="textAreaTop" r="textAreaRight" b="textAreaBottom"/>
              <a:pathLst>
                <a:path w="360679" h="45084">
                  <a:moveTo>
                    <a:pt x="28359" y="24676"/>
                  </a:moveTo>
                  <a:lnTo>
                    <a:pt x="23596" y="21882"/>
                  </a:lnTo>
                  <a:lnTo>
                    <a:pt x="7937" y="17106"/>
                  </a:lnTo>
                  <a:lnTo>
                    <a:pt x="5588" y="15074"/>
                  </a:lnTo>
                  <a:lnTo>
                    <a:pt x="5588" y="6032"/>
                  </a:lnTo>
                  <a:lnTo>
                    <a:pt x="9283" y="3238"/>
                  </a:lnTo>
                  <a:lnTo>
                    <a:pt x="18630" y="3238"/>
                  </a:lnTo>
                  <a:lnTo>
                    <a:pt x="21564" y="4445"/>
                  </a:lnTo>
                  <a:lnTo>
                    <a:pt x="24803" y="7251"/>
                  </a:lnTo>
                  <a:lnTo>
                    <a:pt x="27025" y="4838"/>
                  </a:lnTo>
                  <a:lnTo>
                    <a:pt x="23596" y="1778"/>
                  </a:lnTo>
                  <a:lnTo>
                    <a:pt x="20154" y="0"/>
                  </a:lnTo>
                  <a:lnTo>
                    <a:pt x="6858" y="0"/>
                  </a:lnTo>
                  <a:lnTo>
                    <a:pt x="1714" y="4521"/>
                  </a:lnTo>
                  <a:lnTo>
                    <a:pt x="1714" y="16979"/>
                  </a:lnTo>
                  <a:lnTo>
                    <a:pt x="5461" y="19977"/>
                  </a:lnTo>
                  <a:lnTo>
                    <a:pt x="21882" y="25057"/>
                  </a:lnTo>
                  <a:lnTo>
                    <a:pt x="24485" y="27228"/>
                  </a:lnTo>
                  <a:lnTo>
                    <a:pt x="24485" y="38366"/>
                  </a:lnTo>
                  <a:lnTo>
                    <a:pt x="19977" y="41732"/>
                  </a:lnTo>
                  <a:lnTo>
                    <a:pt x="8775" y="41732"/>
                  </a:lnTo>
                  <a:lnTo>
                    <a:pt x="5410" y="39890"/>
                  </a:lnTo>
                  <a:lnTo>
                    <a:pt x="2222" y="37084"/>
                  </a:lnTo>
                  <a:lnTo>
                    <a:pt x="0" y="39509"/>
                  </a:lnTo>
                  <a:lnTo>
                    <a:pt x="3556" y="42875"/>
                  </a:lnTo>
                  <a:lnTo>
                    <a:pt x="7937" y="44970"/>
                  </a:lnTo>
                  <a:lnTo>
                    <a:pt x="22707" y="44970"/>
                  </a:lnTo>
                  <a:lnTo>
                    <a:pt x="28359" y="39827"/>
                  </a:lnTo>
                  <a:lnTo>
                    <a:pt x="28359" y="24676"/>
                  </a:lnTo>
                  <a:close/>
                </a:path>
                <a:path w="360679" h="45084">
                  <a:moveTo>
                    <a:pt x="65405" y="44272"/>
                  </a:moveTo>
                  <a:lnTo>
                    <a:pt x="61455" y="32372"/>
                  </a:lnTo>
                  <a:lnTo>
                    <a:pt x="60375" y="29133"/>
                  </a:lnTo>
                  <a:lnTo>
                    <a:pt x="56565" y="17703"/>
                  </a:lnTo>
                  <a:lnTo>
                    <a:pt x="56565" y="29133"/>
                  </a:lnTo>
                  <a:lnTo>
                    <a:pt x="40284" y="29133"/>
                  </a:lnTo>
                  <a:lnTo>
                    <a:pt x="48488" y="3810"/>
                  </a:lnTo>
                  <a:lnTo>
                    <a:pt x="56565" y="29133"/>
                  </a:lnTo>
                  <a:lnTo>
                    <a:pt x="56565" y="17703"/>
                  </a:lnTo>
                  <a:lnTo>
                    <a:pt x="51943" y="3810"/>
                  </a:lnTo>
                  <a:lnTo>
                    <a:pt x="50901" y="698"/>
                  </a:lnTo>
                  <a:lnTo>
                    <a:pt x="46139" y="698"/>
                  </a:lnTo>
                  <a:lnTo>
                    <a:pt x="31559" y="44272"/>
                  </a:lnTo>
                  <a:lnTo>
                    <a:pt x="35445" y="44272"/>
                  </a:lnTo>
                  <a:lnTo>
                    <a:pt x="39268" y="32372"/>
                  </a:lnTo>
                  <a:lnTo>
                    <a:pt x="57594" y="32372"/>
                  </a:lnTo>
                  <a:lnTo>
                    <a:pt x="61404" y="44272"/>
                  </a:lnTo>
                  <a:lnTo>
                    <a:pt x="65405" y="44272"/>
                  </a:lnTo>
                  <a:close/>
                </a:path>
                <a:path w="360679" h="45084">
                  <a:moveTo>
                    <a:pt x="111099" y="44272"/>
                  </a:moveTo>
                  <a:lnTo>
                    <a:pt x="106908" y="698"/>
                  </a:lnTo>
                  <a:lnTo>
                    <a:pt x="101561" y="698"/>
                  </a:lnTo>
                  <a:lnTo>
                    <a:pt x="91135" y="34671"/>
                  </a:lnTo>
                  <a:lnTo>
                    <a:pt x="80302" y="698"/>
                  </a:lnTo>
                  <a:lnTo>
                    <a:pt x="75031" y="698"/>
                  </a:lnTo>
                  <a:lnTo>
                    <a:pt x="70891" y="44272"/>
                  </a:lnTo>
                  <a:lnTo>
                    <a:pt x="74510" y="44272"/>
                  </a:lnTo>
                  <a:lnTo>
                    <a:pt x="77711" y="8712"/>
                  </a:lnTo>
                  <a:lnTo>
                    <a:pt x="77889" y="4381"/>
                  </a:lnTo>
                  <a:lnTo>
                    <a:pt x="89217" y="39128"/>
                  </a:lnTo>
                  <a:lnTo>
                    <a:pt x="92837" y="39128"/>
                  </a:lnTo>
                  <a:lnTo>
                    <a:pt x="103784" y="4381"/>
                  </a:lnTo>
                  <a:lnTo>
                    <a:pt x="104038" y="8394"/>
                  </a:lnTo>
                  <a:lnTo>
                    <a:pt x="104736" y="16408"/>
                  </a:lnTo>
                  <a:lnTo>
                    <a:pt x="107416" y="44272"/>
                  </a:lnTo>
                  <a:lnTo>
                    <a:pt x="111099" y="44272"/>
                  </a:lnTo>
                  <a:close/>
                </a:path>
                <a:path w="360679" h="45084">
                  <a:moveTo>
                    <a:pt x="149428" y="4699"/>
                  </a:moveTo>
                  <a:lnTo>
                    <a:pt x="148094" y="3810"/>
                  </a:lnTo>
                  <a:lnTo>
                    <a:pt x="145415" y="2019"/>
                  </a:lnTo>
                  <a:lnTo>
                    <a:pt x="145415" y="6426"/>
                  </a:lnTo>
                  <a:lnTo>
                    <a:pt x="145415" y="21818"/>
                  </a:lnTo>
                  <a:lnTo>
                    <a:pt x="140398" y="24168"/>
                  </a:lnTo>
                  <a:lnTo>
                    <a:pt x="126898" y="24168"/>
                  </a:lnTo>
                  <a:lnTo>
                    <a:pt x="126898" y="3810"/>
                  </a:lnTo>
                  <a:lnTo>
                    <a:pt x="140906" y="3810"/>
                  </a:lnTo>
                  <a:lnTo>
                    <a:pt x="145415" y="6426"/>
                  </a:lnTo>
                  <a:lnTo>
                    <a:pt x="145415" y="2019"/>
                  </a:lnTo>
                  <a:lnTo>
                    <a:pt x="143446" y="698"/>
                  </a:lnTo>
                  <a:lnTo>
                    <a:pt x="123088" y="698"/>
                  </a:lnTo>
                  <a:lnTo>
                    <a:pt x="123088" y="44272"/>
                  </a:lnTo>
                  <a:lnTo>
                    <a:pt x="126898" y="44272"/>
                  </a:lnTo>
                  <a:lnTo>
                    <a:pt x="126898" y="27292"/>
                  </a:lnTo>
                  <a:lnTo>
                    <a:pt x="142621" y="27292"/>
                  </a:lnTo>
                  <a:lnTo>
                    <a:pt x="148285" y="24168"/>
                  </a:lnTo>
                  <a:lnTo>
                    <a:pt x="149428" y="23533"/>
                  </a:lnTo>
                  <a:lnTo>
                    <a:pt x="149428" y="4699"/>
                  </a:lnTo>
                  <a:close/>
                </a:path>
                <a:path w="360679" h="45084">
                  <a:moveTo>
                    <a:pt x="181381" y="40830"/>
                  </a:moveTo>
                  <a:lnTo>
                    <a:pt x="163182" y="40830"/>
                  </a:lnTo>
                  <a:lnTo>
                    <a:pt x="163182" y="698"/>
                  </a:lnTo>
                  <a:lnTo>
                    <a:pt x="159372" y="698"/>
                  </a:lnTo>
                  <a:lnTo>
                    <a:pt x="159372" y="44272"/>
                  </a:lnTo>
                  <a:lnTo>
                    <a:pt x="180873" y="44272"/>
                  </a:lnTo>
                  <a:lnTo>
                    <a:pt x="181381" y="40830"/>
                  </a:lnTo>
                  <a:close/>
                </a:path>
                <a:path w="360679" h="45084">
                  <a:moveTo>
                    <a:pt x="212318" y="41097"/>
                  </a:moveTo>
                  <a:lnTo>
                    <a:pt x="193548" y="41097"/>
                  </a:lnTo>
                  <a:lnTo>
                    <a:pt x="193548" y="23279"/>
                  </a:lnTo>
                  <a:lnTo>
                    <a:pt x="209003" y="23279"/>
                  </a:lnTo>
                  <a:lnTo>
                    <a:pt x="209003" y="20091"/>
                  </a:lnTo>
                  <a:lnTo>
                    <a:pt x="193548" y="20091"/>
                  </a:lnTo>
                  <a:lnTo>
                    <a:pt x="193548" y="3873"/>
                  </a:lnTo>
                  <a:lnTo>
                    <a:pt x="211416" y="3873"/>
                  </a:lnTo>
                  <a:lnTo>
                    <a:pt x="211874" y="698"/>
                  </a:lnTo>
                  <a:lnTo>
                    <a:pt x="189738" y="698"/>
                  </a:lnTo>
                  <a:lnTo>
                    <a:pt x="189738" y="44272"/>
                  </a:lnTo>
                  <a:lnTo>
                    <a:pt x="212318" y="44272"/>
                  </a:lnTo>
                  <a:lnTo>
                    <a:pt x="212318" y="41097"/>
                  </a:lnTo>
                  <a:close/>
                </a:path>
                <a:path w="360679" h="45084">
                  <a:moveTo>
                    <a:pt x="263855" y="698"/>
                  </a:moveTo>
                  <a:lnTo>
                    <a:pt x="233959" y="698"/>
                  </a:lnTo>
                  <a:lnTo>
                    <a:pt x="233959" y="4064"/>
                  </a:lnTo>
                  <a:lnTo>
                    <a:pt x="246875" y="4064"/>
                  </a:lnTo>
                  <a:lnTo>
                    <a:pt x="246875" y="44272"/>
                  </a:lnTo>
                  <a:lnTo>
                    <a:pt x="250634" y="44272"/>
                  </a:lnTo>
                  <a:lnTo>
                    <a:pt x="250634" y="4064"/>
                  </a:lnTo>
                  <a:lnTo>
                    <a:pt x="263410" y="4064"/>
                  </a:lnTo>
                  <a:lnTo>
                    <a:pt x="263855" y="698"/>
                  </a:lnTo>
                  <a:close/>
                </a:path>
                <a:path w="360679" h="45084">
                  <a:moveTo>
                    <a:pt x="294157" y="41097"/>
                  </a:moveTo>
                  <a:lnTo>
                    <a:pt x="275399" y="41097"/>
                  </a:lnTo>
                  <a:lnTo>
                    <a:pt x="275399" y="23279"/>
                  </a:lnTo>
                  <a:lnTo>
                    <a:pt x="290855" y="23279"/>
                  </a:lnTo>
                  <a:lnTo>
                    <a:pt x="290855" y="20091"/>
                  </a:lnTo>
                  <a:lnTo>
                    <a:pt x="275399" y="20091"/>
                  </a:lnTo>
                  <a:lnTo>
                    <a:pt x="275399" y="3873"/>
                  </a:lnTo>
                  <a:lnTo>
                    <a:pt x="293268" y="3873"/>
                  </a:lnTo>
                  <a:lnTo>
                    <a:pt x="293712" y="698"/>
                  </a:lnTo>
                  <a:lnTo>
                    <a:pt x="271589" y="698"/>
                  </a:lnTo>
                  <a:lnTo>
                    <a:pt x="271589" y="44272"/>
                  </a:lnTo>
                  <a:lnTo>
                    <a:pt x="294157" y="44272"/>
                  </a:lnTo>
                  <a:lnTo>
                    <a:pt x="294157" y="41097"/>
                  </a:lnTo>
                  <a:close/>
                </a:path>
                <a:path w="360679" h="45084">
                  <a:moveTo>
                    <a:pt x="329158" y="44272"/>
                  </a:moveTo>
                  <a:lnTo>
                    <a:pt x="315556" y="20675"/>
                  </a:lnTo>
                  <a:lnTo>
                    <a:pt x="327393" y="698"/>
                  </a:lnTo>
                  <a:lnTo>
                    <a:pt x="323253" y="698"/>
                  </a:lnTo>
                  <a:lnTo>
                    <a:pt x="313321" y="18389"/>
                  </a:lnTo>
                  <a:lnTo>
                    <a:pt x="303403" y="698"/>
                  </a:lnTo>
                  <a:lnTo>
                    <a:pt x="299072" y="698"/>
                  </a:lnTo>
                  <a:lnTo>
                    <a:pt x="311035" y="20866"/>
                  </a:lnTo>
                  <a:lnTo>
                    <a:pt x="297738" y="44272"/>
                  </a:lnTo>
                  <a:lnTo>
                    <a:pt x="301879" y="44272"/>
                  </a:lnTo>
                  <a:lnTo>
                    <a:pt x="313258" y="23291"/>
                  </a:lnTo>
                  <a:lnTo>
                    <a:pt x="324840" y="44272"/>
                  </a:lnTo>
                  <a:lnTo>
                    <a:pt x="329158" y="44272"/>
                  </a:lnTo>
                  <a:close/>
                </a:path>
                <a:path w="360679" h="45084">
                  <a:moveTo>
                    <a:pt x="360553" y="698"/>
                  </a:moveTo>
                  <a:lnTo>
                    <a:pt x="330644" y="698"/>
                  </a:lnTo>
                  <a:lnTo>
                    <a:pt x="330644" y="4064"/>
                  </a:lnTo>
                  <a:lnTo>
                    <a:pt x="343573" y="4064"/>
                  </a:lnTo>
                  <a:lnTo>
                    <a:pt x="343573" y="44272"/>
                  </a:lnTo>
                  <a:lnTo>
                    <a:pt x="347319" y="44272"/>
                  </a:lnTo>
                  <a:lnTo>
                    <a:pt x="347319" y="4064"/>
                  </a:lnTo>
                  <a:lnTo>
                    <a:pt x="360095" y="4064"/>
                  </a:lnTo>
                  <a:lnTo>
                    <a:pt x="360553" y="698"/>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42" name="object 408"/>
            <p:cNvPicPr/>
            <p:nvPr/>
          </p:nvPicPr>
          <p:blipFill>
            <a:blip r:embed="rId9"/>
            <a:stretch/>
          </p:blipFill>
          <p:spPr>
            <a:xfrm>
              <a:off x="21472920" y="43553160"/>
              <a:ext cx="191160" cy="191520"/>
            </a:xfrm>
            <a:prstGeom prst="rect">
              <a:avLst/>
            </a:prstGeom>
            <a:ln w="0">
              <a:noFill/>
            </a:ln>
          </p:spPr>
        </p:pic>
        <p:pic>
          <p:nvPicPr>
            <p:cNvPr id="443" name="object 409"/>
            <p:cNvPicPr/>
            <p:nvPr/>
          </p:nvPicPr>
          <p:blipFill>
            <a:blip r:embed="rId10"/>
            <a:stretch/>
          </p:blipFill>
          <p:spPr>
            <a:xfrm>
              <a:off x="16268400" y="38253960"/>
              <a:ext cx="5299200" cy="5026680"/>
            </a:xfrm>
            <a:prstGeom prst="rect">
              <a:avLst/>
            </a:prstGeom>
            <a:ln w="0">
              <a:noFill/>
            </a:ln>
          </p:spPr>
        </p:pic>
      </p:grpSp>
      <p:sp>
        <p:nvSpPr>
          <p:cNvPr id="444" name="object 410"/>
          <p:cNvSpPr/>
          <p:nvPr/>
        </p:nvSpPr>
        <p:spPr>
          <a:xfrm>
            <a:off x="2365596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5" name="object 411"/>
          <p:cNvSpPr/>
          <p:nvPr/>
        </p:nvSpPr>
        <p:spPr>
          <a:xfrm>
            <a:off x="2392380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6" name="object 412"/>
          <p:cNvSpPr/>
          <p:nvPr/>
        </p:nvSpPr>
        <p:spPr>
          <a:xfrm>
            <a:off x="2419092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295" y="0"/>
                </a:moveTo>
                <a:lnTo>
                  <a:pt x="0" y="0"/>
                </a:lnTo>
                <a:lnTo>
                  <a:pt x="0" y="190500"/>
                </a:lnTo>
                <a:lnTo>
                  <a:pt x="5295" y="190500"/>
                </a:lnTo>
                <a:lnTo>
                  <a:pt x="529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7" name="object 413"/>
          <p:cNvSpPr/>
          <p:nvPr/>
        </p:nvSpPr>
        <p:spPr>
          <a:xfrm>
            <a:off x="2445876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4"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8" name="object 414"/>
          <p:cNvSpPr/>
          <p:nvPr/>
        </p:nvSpPr>
        <p:spPr>
          <a:xfrm>
            <a:off x="2472588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9" name="object 415"/>
          <p:cNvSpPr/>
          <p:nvPr/>
        </p:nvSpPr>
        <p:spPr>
          <a:xfrm>
            <a:off x="2499300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295" y="0"/>
                </a:moveTo>
                <a:lnTo>
                  <a:pt x="0" y="0"/>
                </a:lnTo>
                <a:lnTo>
                  <a:pt x="0" y="190500"/>
                </a:lnTo>
                <a:lnTo>
                  <a:pt x="5295" y="190500"/>
                </a:lnTo>
                <a:lnTo>
                  <a:pt x="529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0" name="object 416"/>
          <p:cNvSpPr/>
          <p:nvPr/>
        </p:nvSpPr>
        <p:spPr>
          <a:xfrm>
            <a:off x="2526120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4"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1" name="object 417"/>
          <p:cNvSpPr/>
          <p:nvPr/>
        </p:nvSpPr>
        <p:spPr>
          <a:xfrm>
            <a:off x="2552796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2" name="object 418"/>
          <p:cNvSpPr/>
          <p:nvPr/>
        </p:nvSpPr>
        <p:spPr>
          <a:xfrm>
            <a:off x="2579616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3" name="object 419"/>
          <p:cNvSpPr/>
          <p:nvPr/>
        </p:nvSpPr>
        <p:spPr>
          <a:xfrm>
            <a:off x="2606328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4"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4" name="object 420"/>
          <p:cNvSpPr/>
          <p:nvPr/>
        </p:nvSpPr>
        <p:spPr>
          <a:xfrm>
            <a:off x="2633112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5" name="object 421"/>
          <p:cNvSpPr/>
          <p:nvPr/>
        </p:nvSpPr>
        <p:spPr>
          <a:xfrm>
            <a:off x="2659824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6" name="object 422"/>
          <p:cNvSpPr/>
          <p:nvPr/>
        </p:nvSpPr>
        <p:spPr>
          <a:xfrm>
            <a:off x="2686536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295" y="0"/>
                </a:moveTo>
                <a:lnTo>
                  <a:pt x="0" y="0"/>
                </a:lnTo>
                <a:lnTo>
                  <a:pt x="0" y="190500"/>
                </a:lnTo>
                <a:lnTo>
                  <a:pt x="5295" y="190500"/>
                </a:lnTo>
                <a:lnTo>
                  <a:pt x="529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7" name="object 423"/>
          <p:cNvSpPr/>
          <p:nvPr/>
        </p:nvSpPr>
        <p:spPr>
          <a:xfrm>
            <a:off x="2713320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8" name="object 424"/>
          <p:cNvSpPr/>
          <p:nvPr/>
        </p:nvSpPr>
        <p:spPr>
          <a:xfrm>
            <a:off x="2740032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9" name="object 425"/>
          <p:cNvSpPr/>
          <p:nvPr/>
        </p:nvSpPr>
        <p:spPr>
          <a:xfrm>
            <a:off x="2766852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295" y="0"/>
                </a:moveTo>
                <a:lnTo>
                  <a:pt x="0" y="0"/>
                </a:lnTo>
                <a:lnTo>
                  <a:pt x="0" y="190500"/>
                </a:lnTo>
                <a:lnTo>
                  <a:pt x="5295" y="190500"/>
                </a:lnTo>
                <a:lnTo>
                  <a:pt x="529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0" name="object 426"/>
          <p:cNvSpPr/>
          <p:nvPr/>
        </p:nvSpPr>
        <p:spPr>
          <a:xfrm>
            <a:off x="2793564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1" name="object 427"/>
          <p:cNvSpPr/>
          <p:nvPr/>
        </p:nvSpPr>
        <p:spPr>
          <a:xfrm>
            <a:off x="2820276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300" y="0"/>
                </a:moveTo>
                <a:lnTo>
                  <a:pt x="0" y="0"/>
                </a:lnTo>
                <a:lnTo>
                  <a:pt x="0" y="190500"/>
                </a:lnTo>
                <a:lnTo>
                  <a:pt x="5300" y="190500"/>
                </a:lnTo>
                <a:lnTo>
                  <a:pt x="5300"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2" name="object 428"/>
          <p:cNvSpPr/>
          <p:nvPr/>
        </p:nvSpPr>
        <p:spPr>
          <a:xfrm>
            <a:off x="28470600" y="42942600"/>
            <a:ext cx="13320" cy="476640"/>
          </a:xfrm>
          <a:custGeom>
            <a:avLst/>
            <a:gdLst>
              <a:gd name="textAreaLeft" fmla="*/ 0 w 13320"/>
              <a:gd name="textAreaRight" fmla="*/ 13680 w 13320"/>
              <a:gd name="textAreaTop" fmla="*/ 0 h 476640"/>
              <a:gd name="textAreaBottom" fmla="*/ 477000 h 476640"/>
            </a:gdLst>
            <a:ahLst/>
            <a:cxnLst/>
            <a:rect l="textAreaLeft" t="textAreaTop" r="textAreaRight" b="textAreaBottom"/>
            <a:pathLst>
              <a:path w="5715" h="190500">
                <a:moveTo>
                  <a:pt x="5295" y="0"/>
                </a:moveTo>
                <a:lnTo>
                  <a:pt x="0" y="0"/>
                </a:lnTo>
                <a:lnTo>
                  <a:pt x="0" y="190500"/>
                </a:lnTo>
                <a:lnTo>
                  <a:pt x="5295" y="190500"/>
                </a:lnTo>
                <a:lnTo>
                  <a:pt x="5295"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63" name="object 429"/>
          <p:cNvGrpSpPr/>
          <p:nvPr/>
        </p:nvGrpSpPr>
        <p:grpSpPr>
          <a:xfrm>
            <a:off x="23163120" y="37769400"/>
            <a:ext cx="5931720" cy="5921280"/>
            <a:chOff x="23163120" y="37769400"/>
            <a:chExt cx="5931720" cy="5921280"/>
          </a:xfrm>
        </p:grpSpPr>
        <p:sp>
          <p:nvSpPr>
            <p:cNvPr id="464" name="object 430"/>
            <p:cNvSpPr/>
            <p:nvPr/>
          </p:nvSpPr>
          <p:spPr>
            <a:xfrm>
              <a:off x="23418360" y="40267440"/>
              <a:ext cx="5569920" cy="3151440"/>
            </a:xfrm>
            <a:custGeom>
              <a:avLst/>
              <a:gdLst>
                <a:gd name="textAreaLeft" fmla="*/ 0 w 5569920"/>
                <a:gd name="textAreaRight" fmla="*/ 5570280 w 5569920"/>
                <a:gd name="textAreaTop" fmla="*/ 0 h 3151440"/>
                <a:gd name="textAreaBottom" fmla="*/ 3151800 h 3151440"/>
              </a:gdLst>
              <a:ahLst/>
              <a:cxnLst/>
              <a:rect l="textAreaLeft" t="textAreaTop" r="textAreaRight" b="textAreaBottom"/>
              <a:pathLst>
                <a:path w="2222500" h="1257300">
                  <a:moveTo>
                    <a:pt x="2222487" y="304800"/>
                  </a:moveTo>
                  <a:lnTo>
                    <a:pt x="2122347" y="304800"/>
                  </a:lnTo>
                  <a:lnTo>
                    <a:pt x="2122347" y="317500"/>
                  </a:lnTo>
                  <a:lnTo>
                    <a:pt x="2122347" y="520700"/>
                  </a:lnTo>
                  <a:lnTo>
                    <a:pt x="2122347" y="533400"/>
                  </a:lnTo>
                  <a:lnTo>
                    <a:pt x="2122347" y="838200"/>
                  </a:lnTo>
                  <a:lnTo>
                    <a:pt x="2122347" y="850900"/>
                  </a:lnTo>
                  <a:lnTo>
                    <a:pt x="2122347" y="1054100"/>
                  </a:lnTo>
                  <a:lnTo>
                    <a:pt x="2020938" y="1054100"/>
                  </a:lnTo>
                  <a:lnTo>
                    <a:pt x="2020938" y="850900"/>
                  </a:lnTo>
                  <a:lnTo>
                    <a:pt x="2122347" y="850900"/>
                  </a:lnTo>
                  <a:lnTo>
                    <a:pt x="2122347" y="838200"/>
                  </a:lnTo>
                  <a:lnTo>
                    <a:pt x="2020938" y="838200"/>
                  </a:lnTo>
                  <a:lnTo>
                    <a:pt x="2020938" y="533400"/>
                  </a:lnTo>
                  <a:lnTo>
                    <a:pt x="2122347" y="533400"/>
                  </a:lnTo>
                  <a:lnTo>
                    <a:pt x="2122347" y="520700"/>
                  </a:lnTo>
                  <a:lnTo>
                    <a:pt x="2020938" y="520700"/>
                  </a:lnTo>
                  <a:lnTo>
                    <a:pt x="2020938" y="317500"/>
                  </a:lnTo>
                  <a:lnTo>
                    <a:pt x="2122347" y="317500"/>
                  </a:lnTo>
                  <a:lnTo>
                    <a:pt x="2122347" y="304800"/>
                  </a:lnTo>
                  <a:lnTo>
                    <a:pt x="2015642" y="304800"/>
                  </a:lnTo>
                  <a:lnTo>
                    <a:pt x="2015642" y="317500"/>
                  </a:lnTo>
                  <a:lnTo>
                    <a:pt x="2015642" y="520700"/>
                  </a:lnTo>
                  <a:lnTo>
                    <a:pt x="2015642" y="533400"/>
                  </a:lnTo>
                  <a:lnTo>
                    <a:pt x="2015642" y="838200"/>
                  </a:lnTo>
                  <a:lnTo>
                    <a:pt x="2015642" y="850900"/>
                  </a:lnTo>
                  <a:lnTo>
                    <a:pt x="2015642" y="1054100"/>
                  </a:lnTo>
                  <a:lnTo>
                    <a:pt x="1914232" y="1054100"/>
                  </a:lnTo>
                  <a:lnTo>
                    <a:pt x="1914232" y="850900"/>
                  </a:lnTo>
                  <a:lnTo>
                    <a:pt x="2015642" y="850900"/>
                  </a:lnTo>
                  <a:lnTo>
                    <a:pt x="2015642" y="838200"/>
                  </a:lnTo>
                  <a:lnTo>
                    <a:pt x="1914232" y="838200"/>
                  </a:lnTo>
                  <a:lnTo>
                    <a:pt x="1914232" y="533400"/>
                  </a:lnTo>
                  <a:lnTo>
                    <a:pt x="2015642" y="533400"/>
                  </a:lnTo>
                  <a:lnTo>
                    <a:pt x="2015642" y="520700"/>
                  </a:lnTo>
                  <a:lnTo>
                    <a:pt x="1914232" y="520700"/>
                  </a:lnTo>
                  <a:lnTo>
                    <a:pt x="1914232" y="317500"/>
                  </a:lnTo>
                  <a:lnTo>
                    <a:pt x="2015642" y="317500"/>
                  </a:lnTo>
                  <a:lnTo>
                    <a:pt x="2015642" y="304800"/>
                  </a:lnTo>
                  <a:lnTo>
                    <a:pt x="1908937" y="304800"/>
                  </a:lnTo>
                  <a:lnTo>
                    <a:pt x="1908937" y="317500"/>
                  </a:lnTo>
                  <a:lnTo>
                    <a:pt x="1908937" y="520700"/>
                  </a:lnTo>
                  <a:lnTo>
                    <a:pt x="1908937" y="533400"/>
                  </a:lnTo>
                  <a:lnTo>
                    <a:pt x="1908937" y="838200"/>
                  </a:lnTo>
                  <a:lnTo>
                    <a:pt x="1908937" y="850900"/>
                  </a:lnTo>
                  <a:lnTo>
                    <a:pt x="1908937" y="1054100"/>
                  </a:lnTo>
                  <a:lnTo>
                    <a:pt x="1807514" y="1054100"/>
                  </a:lnTo>
                  <a:lnTo>
                    <a:pt x="1807514" y="850900"/>
                  </a:lnTo>
                  <a:lnTo>
                    <a:pt x="1908937" y="850900"/>
                  </a:lnTo>
                  <a:lnTo>
                    <a:pt x="1908937" y="838200"/>
                  </a:lnTo>
                  <a:lnTo>
                    <a:pt x="1807514" y="838200"/>
                  </a:lnTo>
                  <a:lnTo>
                    <a:pt x="1807514" y="533400"/>
                  </a:lnTo>
                  <a:lnTo>
                    <a:pt x="1908937" y="533400"/>
                  </a:lnTo>
                  <a:lnTo>
                    <a:pt x="1908937" y="520700"/>
                  </a:lnTo>
                  <a:lnTo>
                    <a:pt x="1807514" y="520700"/>
                  </a:lnTo>
                  <a:lnTo>
                    <a:pt x="1807514" y="317500"/>
                  </a:lnTo>
                  <a:lnTo>
                    <a:pt x="1908937" y="317500"/>
                  </a:lnTo>
                  <a:lnTo>
                    <a:pt x="1908937" y="304800"/>
                  </a:lnTo>
                  <a:lnTo>
                    <a:pt x="1802218" y="304800"/>
                  </a:lnTo>
                  <a:lnTo>
                    <a:pt x="1802218" y="317500"/>
                  </a:lnTo>
                  <a:lnTo>
                    <a:pt x="1802218" y="520700"/>
                  </a:lnTo>
                  <a:lnTo>
                    <a:pt x="1802218" y="533400"/>
                  </a:lnTo>
                  <a:lnTo>
                    <a:pt x="1802218" y="838200"/>
                  </a:lnTo>
                  <a:lnTo>
                    <a:pt x="1802218" y="850900"/>
                  </a:lnTo>
                  <a:lnTo>
                    <a:pt x="1802218" y="1054100"/>
                  </a:lnTo>
                  <a:lnTo>
                    <a:pt x="1700809" y="1054100"/>
                  </a:lnTo>
                  <a:lnTo>
                    <a:pt x="1700809" y="850900"/>
                  </a:lnTo>
                  <a:lnTo>
                    <a:pt x="1802218" y="850900"/>
                  </a:lnTo>
                  <a:lnTo>
                    <a:pt x="1802218" y="838200"/>
                  </a:lnTo>
                  <a:lnTo>
                    <a:pt x="1700809" y="838200"/>
                  </a:lnTo>
                  <a:lnTo>
                    <a:pt x="1700809" y="533400"/>
                  </a:lnTo>
                  <a:lnTo>
                    <a:pt x="1802218" y="533400"/>
                  </a:lnTo>
                  <a:lnTo>
                    <a:pt x="1802218" y="520700"/>
                  </a:lnTo>
                  <a:lnTo>
                    <a:pt x="1700809" y="520700"/>
                  </a:lnTo>
                  <a:lnTo>
                    <a:pt x="1700809" y="317500"/>
                  </a:lnTo>
                  <a:lnTo>
                    <a:pt x="1802218" y="317500"/>
                  </a:lnTo>
                  <a:lnTo>
                    <a:pt x="1802218" y="304800"/>
                  </a:lnTo>
                  <a:lnTo>
                    <a:pt x="1695513" y="304800"/>
                  </a:lnTo>
                  <a:lnTo>
                    <a:pt x="1695513" y="317500"/>
                  </a:lnTo>
                  <a:lnTo>
                    <a:pt x="1695513" y="520700"/>
                  </a:lnTo>
                  <a:lnTo>
                    <a:pt x="1695513" y="533400"/>
                  </a:lnTo>
                  <a:lnTo>
                    <a:pt x="1695513" y="838200"/>
                  </a:lnTo>
                  <a:lnTo>
                    <a:pt x="1695513" y="850900"/>
                  </a:lnTo>
                  <a:lnTo>
                    <a:pt x="1695513" y="1054100"/>
                  </a:lnTo>
                  <a:lnTo>
                    <a:pt x="1594104" y="1054100"/>
                  </a:lnTo>
                  <a:lnTo>
                    <a:pt x="1594104" y="850900"/>
                  </a:lnTo>
                  <a:lnTo>
                    <a:pt x="1695513" y="850900"/>
                  </a:lnTo>
                  <a:lnTo>
                    <a:pt x="1695513" y="838200"/>
                  </a:lnTo>
                  <a:lnTo>
                    <a:pt x="1594104" y="838200"/>
                  </a:lnTo>
                  <a:lnTo>
                    <a:pt x="1594104" y="533400"/>
                  </a:lnTo>
                  <a:lnTo>
                    <a:pt x="1695513" y="533400"/>
                  </a:lnTo>
                  <a:lnTo>
                    <a:pt x="1695513" y="520700"/>
                  </a:lnTo>
                  <a:lnTo>
                    <a:pt x="1594104" y="520700"/>
                  </a:lnTo>
                  <a:lnTo>
                    <a:pt x="1594104" y="317500"/>
                  </a:lnTo>
                  <a:lnTo>
                    <a:pt x="1695513" y="317500"/>
                  </a:lnTo>
                  <a:lnTo>
                    <a:pt x="1695513" y="304800"/>
                  </a:lnTo>
                  <a:lnTo>
                    <a:pt x="1588795" y="304800"/>
                  </a:lnTo>
                  <a:lnTo>
                    <a:pt x="1588795" y="317500"/>
                  </a:lnTo>
                  <a:lnTo>
                    <a:pt x="1588795" y="520700"/>
                  </a:lnTo>
                  <a:lnTo>
                    <a:pt x="1588795" y="533400"/>
                  </a:lnTo>
                  <a:lnTo>
                    <a:pt x="1588795" y="838200"/>
                  </a:lnTo>
                  <a:lnTo>
                    <a:pt x="1588795" y="850900"/>
                  </a:lnTo>
                  <a:lnTo>
                    <a:pt x="1588795" y="1054100"/>
                  </a:lnTo>
                  <a:lnTo>
                    <a:pt x="1487385" y="1054100"/>
                  </a:lnTo>
                  <a:lnTo>
                    <a:pt x="1487385" y="850900"/>
                  </a:lnTo>
                  <a:lnTo>
                    <a:pt x="1588795" y="850900"/>
                  </a:lnTo>
                  <a:lnTo>
                    <a:pt x="1588795" y="838200"/>
                  </a:lnTo>
                  <a:lnTo>
                    <a:pt x="1487385" y="838200"/>
                  </a:lnTo>
                  <a:lnTo>
                    <a:pt x="1487385" y="533400"/>
                  </a:lnTo>
                  <a:lnTo>
                    <a:pt x="1588795" y="533400"/>
                  </a:lnTo>
                  <a:lnTo>
                    <a:pt x="1588795" y="520700"/>
                  </a:lnTo>
                  <a:lnTo>
                    <a:pt x="1487385" y="520700"/>
                  </a:lnTo>
                  <a:lnTo>
                    <a:pt x="1487385" y="317500"/>
                  </a:lnTo>
                  <a:lnTo>
                    <a:pt x="1588795" y="317500"/>
                  </a:lnTo>
                  <a:lnTo>
                    <a:pt x="1588795" y="304800"/>
                  </a:lnTo>
                  <a:lnTo>
                    <a:pt x="1482090" y="304800"/>
                  </a:lnTo>
                  <a:lnTo>
                    <a:pt x="1482090" y="317500"/>
                  </a:lnTo>
                  <a:lnTo>
                    <a:pt x="1482090" y="520700"/>
                  </a:lnTo>
                  <a:lnTo>
                    <a:pt x="1482090" y="533400"/>
                  </a:lnTo>
                  <a:lnTo>
                    <a:pt x="1482090" y="838200"/>
                  </a:lnTo>
                  <a:lnTo>
                    <a:pt x="1482090" y="850900"/>
                  </a:lnTo>
                  <a:lnTo>
                    <a:pt x="1482090" y="1054100"/>
                  </a:lnTo>
                  <a:lnTo>
                    <a:pt x="1380667" y="1054100"/>
                  </a:lnTo>
                  <a:lnTo>
                    <a:pt x="1380667" y="850900"/>
                  </a:lnTo>
                  <a:lnTo>
                    <a:pt x="1482090" y="850900"/>
                  </a:lnTo>
                  <a:lnTo>
                    <a:pt x="1482090" y="838200"/>
                  </a:lnTo>
                  <a:lnTo>
                    <a:pt x="1380667" y="838200"/>
                  </a:lnTo>
                  <a:lnTo>
                    <a:pt x="1380667" y="533400"/>
                  </a:lnTo>
                  <a:lnTo>
                    <a:pt x="1482090" y="533400"/>
                  </a:lnTo>
                  <a:lnTo>
                    <a:pt x="1482090" y="520700"/>
                  </a:lnTo>
                  <a:lnTo>
                    <a:pt x="1380667" y="520700"/>
                  </a:lnTo>
                  <a:lnTo>
                    <a:pt x="1380667" y="317500"/>
                  </a:lnTo>
                  <a:lnTo>
                    <a:pt x="1482090" y="317500"/>
                  </a:lnTo>
                  <a:lnTo>
                    <a:pt x="1482090" y="304800"/>
                  </a:lnTo>
                  <a:lnTo>
                    <a:pt x="1375371" y="304800"/>
                  </a:lnTo>
                  <a:lnTo>
                    <a:pt x="1375371" y="317500"/>
                  </a:lnTo>
                  <a:lnTo>
                    <a:pt x="1375371" y="520700"/>
                  </a:lnTo>
                  <a:lnTo>
                    <a:pt x="1375371" y="533400"/>
                  </a:lnTo>
                  <a:lnTo>
                    <a:pt x="1375371" y="838200"/>
                  </a:lnTo>
                  <a:lnTo>
                    <a:pt x="1375371" y="850900"/>
                  </a:lnTo>
                  <a:lnTo>
                    <a:pt x="1375371" y="1054100"/>
                  </a:lnTo>
                  <a:lnTo>
                    <a:pt x="1273962" y="1054100"/>
                  </a:lnTo>
                  <a:lnTo>
                    <a:pt x="1273962" y="850900"/>
                  </a:lnTo>
                  <a:lnTo>
                    <a:pt x="1375371" y="850900"/>
                  </a:lnTo>
                  <a:lnTo>
                    <a:pt x="1375371" y="838200"/>
                  </a:lnTo>
                  <a:lnTo>
                    <a:pt x="1273962" y="838200"/>
                  </a:lnTo>
                  <a:lnTo>
                    <a:pt x="1273962" y="533400"/>
                  </a:lnTo>
                  <a:lnTo>
                    <a:pt x="1375371" y="533400"/>
                  </a:lnTo>
                  <a:lnTo>
                    <a:pt x="1375371" y="520700"/>
                  </a:lnTo>
                  <a:lnTo>
                    <a:pt x="1273962" y="520700"/>
                  </a:lnTo>
                  <a:lnTo>
                    <a:pt x="1273962" y="317500"/>
                  </a:lnTo>
                  <a:lnTo>
                    <a:pt x="1375371" y="317500"/>
                  </a:lnTo>
                  <a:lnTo>
                    <a:pt x="1375371" y="304800"/>
                  </a:lnTo>
                  <a:lnTo>
                    <a:pt x="1268666" y="304800"/>
                  </a:lnTo>
                  <a:lnTo>
                    <a:pt x="1268666" y="317500"/>
                  </a:lnTo>
                  <a:lnTo>
                    <a:pt x="1268666" y="520700"/>
                  </a:lnTo>
                  <a:lnTo>
                    <a:pt x="1268666" y="533400"/>
                  </a:lnTo>
                  <a:lnTo>
                    <a:pt x="1268666" y="838200"/>
                  </a:lnTo>
                  <a:lnTo>
                    <a:pt x="1268666" y="850900"/>
                  </a:lnTo>
                  <a:lnTo>
                    <a:pt x="1268666" y="1054100"/>
                  </a:lnTo>
                  <a:lnTo>
                    <a:pt x="1167257" y="1054100"/>
                  </a:lnTo>
                  <a:lnTo>
                    <a:pt x="1167257" y="850900"/>
                  </a:lnTo>
                  <a:lnTo>
                    <a:pt x="1268666" y="850900"/>
                  </a:lnTo>
                  <a:lnTo>
                    <a:pt x="1268666" y="838200"/>
                  </a:lnTo>
                  <a:lnTo>
                    <a:pt x="1167257" y="838200"/>
                  </a:lnTo>
                  <a:lnTo>
                    <a:pt x="1167257" y="533400"/>
                  </a:lnTo>
                  <a:lnTo>
                    <a:pt x="1268666" y="533400"/>
                  </a:lnTo>
                  <a:lnTo>
                    <a:pt x="1268666" y="520700"/>
                  </a:lnTo>
                  <a:lnTo>
                    <a:pt x="1167257" y="520700"/>
                  </a:lnTo>
                  <a:lnTo>
                    <a:pt x="1167257" y="317500"/>
                  </a:lnTo>
                  <a:lnTo>
                    <a:pt x="1268666" y="317500"/>
                  </a:lnTo>
                  <a:lnTo>
                    <a:pt x="1268666" y="304800"/>
                  </a:lnTo>
                  <a:lnTo>
                    <a:pt x="1161948" y="304800"/>
                  </a:lnTo>
                  <a:lnTo>
                    <a:pt x="1161948" y="317500"/>
                  </a:lnTo>
                  <a:lnTo>
                    <a:pt x="1161948" y="520700"/>
                  </a:lnTo>
                  <a:lnTo>
                    <a:pt x="1161948" y="533400"/>
                  </a:lnTo>
                  <a:lnTo>
                    <a:pt x="1161948" y="838200"/>
                  </a:lnTo>
                  <a:lnTo>
                    <a:pt x="1161948" y="850900"/>
                  </a:lnTo>
                  <a:lnTo>
                    <a:pt x="1161948" y="1054100"/>
                  </a:lnTo>
                  <a:lnTo>
                    <a:pt x="1060538" y="1054100"/>
                  </a:lnTo>
                  <a:lnTo>
                    <a:pt x="1060538" y="850900"/>
                  </a:lnTo>
                  <a:lnTo>
                    <a:pt x="1161948" y="850900"/>
                  </a:lnTo>
                  <a:lnTo>
                    <a:pt x="1161948" y="838200"/>
                  </a:lnTo>
                  <a:lnTo>
                    <a:pt x="1060538" y="838200"/>
                  </a:lnTo>
                  <a:lnTo>
                    <a:pt x="1060538" y="533400"/>
                  </a:lnTo>
                  <a:lnTo>
                    <a:pt x="1161948" y="533400"/>
                  </a:lnTo>
                  <a:lnTo>
                    <a:pt x="1161948" y="520700"/>
                  </a:lnTo>
                  <a:lnTo>
                    <a:pt x="1060538" y="520700"/>
                  </a:lnTo>
                  <a:lnTo>
                    <a:pt x="1060538" y="317500"/>
                  </a:lnTo>
                  <a:lnTo>
                    <a:pt x="1161948" y="317500"/>
                  </a:lnTo>
                  <a:lnTo>
                    <a:pt x="1161948" y="304800"/>
                  </a:lnTo>
                  <a:lnTo>
                    <a:pt x="1055243" y="304800"/>
                  </a:lnTo>
                  <a:lnTo>
                    <a:pt x="1055243" y="317500"/>
                  </a:lnTo>
                  <a:lnTo>
                    <a:pt x="1055243" y="520700"/>
                  </a:lnTo>
                  <a:lnTo>
                    <a:pt x="1055243" y="533400"/>
                  </a:lnTo>
                  <a:lnTo>
                    <a:pt x="1055243" y="838200"/>
                  </a:lnTo>
                  <a:lnTo>
                    <a:pt x="1055243" y="850900"/>
                  </a:lnTo>
                  <a:lnTo>
                    <a:pt x="1055243" y="1054100"/>
                  </a:lnTo>
                  <a:lnTo>
                    <a:pt x="953833" y="1054100"/>
                  </a:lnTo>
                  <a:lnTo>
                    <a:pt x="953833" y="850900"/>
                  </a:lnTo>
                  <a:lnTo>
                    <a:pt x="1055243" y="850900"/>
                  </a:lnTo>
                  <a:lnTo>
                    <a:pt x="1055243" y="838200"/>
                  </a:lnTo>
                  <a:lnTo>
                    <a:pt x="953833" y="838200"/>
                  </a:lnTo>
                  <a:lnTo>
                    <a:pt x="953833" y="533400"/>
                  </a:lnTo>
                  <a:lnTo>
                    <a:pt x="1055243" y="533400"/>
                  </a:lnTo>
                  <a:lnTo>
                    <a:pt x="1055243" y="520700"/>
                  </a:lnTo>
                  <a:lnTo>
                    <a:pt x="953833" y="520700"/>
                  </a:lnTo>
                  <a:lnTo>
                    <a:pt x="953833" y="317500"/>
                  </a:lnTo>
                  <a:lnTo>
                    <a:pt x="1055243" y="317500"/>
                  </a:lnTo>
                  <a:lnTo>
                    <a:pt x="1055243" y="304800"/>
                  </a:lnTo>
                  <a:lnTo>
                    <a:pt x="948524" y="304800"/>
                  </a:lnTo>
                  <a:lnTo>
                    <a:pt x="948524" y="317500"/>
                  </a:lnTo>
                  <a:lnTo>
                    <a:pt x="948524" y="520700"/>
                  </a:lnTo>
                  <a:lnTo>
                    <a:pt x="948524" y="533400"/>
                  </a:lnTo>
                  <a:lnTo>
                    <a:pt x="948524" y="838200"/>
                  </a:lnTo>
                  <a:lnTo>
                    <a:pt x="948524" y="850900"/>
                  </a:lnTo>
                  <a:lnTo>
                    <a:pt x="948524" y="1054100"/>
                  </a:lnTo>
                  <a:lnTo>
                    <a:pt x="847115" y="1054100"/>
                  </a:lnTo>
                  <a:lnTo>
                    <a:pt x="847115" y="850900"/>
                  </a:lnTo>
                  <a:lnTo>
                    <a:pt x="948524" y="850900"/>
                  </a:lnTo>
                  <a:lnTo>
                    <a:pt x="948524" y="838200"/>
                  </a:lnTo>
                  <a:lnTo>
                    <a:pt x="847115" y="838200"/>
                  </a:lnTo>
                  <a:lnTo>
                    <a:pt x="847115" y="533400"/>
                  </a:lnTo>
                  <a:lnTo>
                    <a:pt x="948524" y="533400"/>
                  </a:lnTo>
                  <a:lnTo>
                    <a:pt x="948524" y="520700"/>
                  </a:lnTo>
                  <a:lnTo>
                    <a:pt x="847115" y="520700"/>
                  </a:lnTo>
                  <a:lnTo>
                    <a:pt x="847115" y="317500"/>
                  </a:lnTo>
                  <a:lnTo>
                    <a:pt x="948524" y="317500"/>
                  </a:lnTo>
                  <a:lnTo>
                    <a:pt x="948524" y="304800"/>
                  </a:lnTo>
                  <a:lnTo>
                    <a:pt x="841819" y="304800"/>
                  </a:lnTo>
                  <a:lnTo>
                    <a:pt x="841819" y="317500"/>
                  </a:lnTo>
                  <a:lnTo>
                    <a:pt x="841819" y="520700"/>
                  </a:lnTo>
                  <a:lnTo>
                    <a:pt x="841819" y="533400"/>
                  </a:lnTo>
                  <a:lnTo>
                    <a:pt x="841819" y="838200"/>
                  </a:lnTo>
                  <a:lnTo>
                    <a:pt x="841819" y="850900"/>
                  </a:lnTo>
                  <a:lnTo>
                    <a:pt x="841819" y="1054100"/>
                  </a:lnTo>
                  <a:lnTo>
                    <a:pt x="740410" y="1054100"/>
                  </a:lnTo>
                  <a:lnTo>
                    <a:pt x="740410" y="850900"/>
                  </a:lnTo>
                  <a:lnTo>
                    <a:pt x="841819" y="850900"/>
                  </a:lnTo>
                  <a:lnTo>
                    <a:pt x="841819" y="838200"/>
                  </a:lnTo>
                  <a:lnTo>
                    <a:pt x="740410" y="838200"/>
                  </a:lnTo>
                  <a:lnTo>
                    <a:pt x="740410" y="533400"/>
                  </a:lnTo>
                  <a:lnTo>
                    <a:pt x="841819" y="533400"/>
                  </a:lnTo>
                  <a:lnTo>
                    <a:pt x="841819" y="520700"/>
                  </a:lnTo>
                  <a:lnTo>
                    <a:pt x="740410" y="520700"/>
                  </a:lnTo>
                  <a:lnTo>
                    <a:pt x="740410" y="317500"/>
                  </a:lnTo>
                  <a:lnTo>
                    <a:pt x="841819" y="317500"/>
                  </a:lnTo>
                  <a:lnTo>
                    <a:pt x="841819" y="304800"/>
                  </a:lnTo>
                  <a:lnTo>
                    <a:pt x="735114" y="304800"/>
                  </a:lnTo>
                  <a:lnTo>
                    <a:pt x="735114" y="317500"/>
                  </a:lnTo>
                  <a:lnTo>
                    <a:pt x="735114" y="520700"/>
                  </a:lnTo>
                  <a:lnTo>
                    <a:pt x="735114" y="533400"/>
                  </a:lnTo>
                  <a:lnTo>
                    <a:pt x="735101" y="838200"/>
                  </a:lnTo>
                  <a:lnTo>
                    <a:pt x="735101" y="850900"/>
                  </a:lnTo>
                  <a:lnTo>
                    <a:pt x="735101" y="1054100"/>
                  </a:lnTo>
                  <a:lnTo>
                    <a:pt x="633691" y="1054100"/>
                  </a:lnTo>
                  <a:lnTo>
                    <a:pt x="633691" y="850900"/>
                  </a:lnTo>
                  <a:lnTo>
                    <a:pt x="735101" y="850900"/>
                  </a:lnTo>
                  <a:lnTo>
                    <a:pt x="735101" y="838200"/>
                  </a:lnTo>
                  <a:lnTo>
                    <a:pt x="633691" y="838200"/>
                  </a:lnTo>
                  <a:lnTo>
                    <a:pt x="633691" y="533400"/>
                  </a:lnTo>
                  <a:lnTo>
                    <a:pt x="735114" y="533400"/>
                  </a:lnTo>
                  <a:lnTo>
                    <a:pt x="735114" y="520700"/>
                  </a:lnTo>
                  <a:lnTo>
                    <a:pt x="633691" y="520700"/>
                  </a:lnTo>
                  <a:lnTo>
                    <a:pt x="633691" y="317500"/>
                  </a:lnTo>
                  <a:lnTo>
                    <a:pt x="735114" y="317500"/>
                  </a:lnTo>
                  <a:lnTo>
                    <a:pt x="735114" y="304800"/>
                  </a:lnTo>
                  <a:lnTo>
                    <a:pt x="633691" y="304800"/>
                  </a:lnTo>
                  <a:lnTo>
                    <a:pt x="633691" y="0"/>
                  </a:lnTo>
                  <a:lnTo>
                    <a:pt x="628396" y="0"/>
                  </a:lnTo>
                  <a:lnTo>
                    <a:pt x="628396" y="1054100"/>
                  </a:lnTo>
                  <a:lnTo>
                    <a:pt x="526986" y="1054100"/>
                  </a:lnTo>
                  <a:lnTo>
                    <a:pt x="526986" y="850900"/>
                  </a:lnTo>
                  <a:lnTo>
                    <a:pt x="628396" y="850900"/>
                  </a:lnTo>
                  <a:lnTo>
                    <a:pt x="628396" y="838200"/>
                  </a:lnTo>
                  <a:lnTo>
                    <a:pt x="526986" y="838200"/>
                  </a:lnTo>
                  <a:lnTo>
                    <a:pt x="526986" y="533400"/>
                  </a:lnTo>
                  <a:lnTo>
                    <a:pt x="628396" y="533400"/>
                  </a:lnTo>
                  <a:lnTo>
                    <a:pt x="628396" y="520700"/>
                  </a:lnTo>
                  <a:lnTo>
                    <a:pt x="526986" y="520700"/>
                  </a:lnTo>
                  <a:lnTo>
                    <a:pt x="526986" y="317500"/>
                  </a:lnTo>
                  <a:lnTo>
                    <a:pt x="628396" y="317500"/>
                  </a:lnTo>
                  <a:lnTo>
                    <a:pt x="628396" y="304800"/>
                  </a:lnTo>
                  <a:lnTo>
                    <a:pt x="526986" y="304800"/>
                  </a:lnTo>
                  <a:lnTo>
                    <a:pt x="526986" y="0"/>
                  </a:lnTo>
                  <a:lnTo>
                    <a:pt x="521677" y="0"/>
                  </a:lnTo>
                  <a:lnTo>
                    <a:pt x="521677" y="1054100"/>
                  </a:lnTo>
                  <a:lnTo>
                    <a:pt x="420268" y="1054100"/>
                  </a:lnTo>
                  <a:lnTo>
                    <a:pt x="420268" y="850900"/>
                  </a:lnTo>
                  <a:lnTo>
                    <a:pt x="521677" y="850900"/>
                  </a:lnTo>
                  <a:lnTo>
                    <a:pt x="521677" y="838200"/>
                  </a:lnTo>
                  <a:lnTo>
                    <a:pt x="420268" y="838200"/>
                  </a:lnTo>
                  <a:lnTo>
                    <a:pt x="420268" y="533400"/>
                  </a:lnTo>
                  <a:lnTo>
                    <a:pt x="521677" y="533400"/>
                  </a:lnTo>
                  <a:lnTo>
                    <a:pt x="521677" y="520700"/>
                  </a:lnTo>
                  <a:lnTo>
                    <a:pt x="420268" y="520700"/>
                  </a:lnTo>
                  <a:lnTo>
                    <a:pt x="420268" y="317500"/>
                  </a:lnTo>
                  <a:lnTo>
                    <a:pt x="521677" y="317500"/>
                  </a:lnTo>
                  <a:lnTo>
                    <a:pt x="521677" y="304800"/>
                  </a:lnTo>
                  <a:lnTo>
                    <a:pt x="420268" y="304800"/>
                  </a:lnTo>
                  <a:lnTo>
                    <a:pt x="420268" y="0"/>
                  </a:lnTo>
                  <a:lnTo>
                    <a:pt x="414972" y="0"/>
                  </a:lnTo>
                  <a:lnTo>
                    <a:pt x="414972" y="1054100"/>
                  </a:lnTo>
                  <a:lnTo>
                    <a:pt x="313563" y="1054100"/>
                  </a:lnTo>
                  <a:lnTo>
                    <a:pt x="313563" y="850900"/>
                  </a:lnTo>
                  <a:lnTo>
                    <a:pt x="414972" y="850900"/>
                  </a:lnTo>
                  <a:lnTo>
                    <a:pt x="414972" y="838200"/>
                  </a:lnTo>
                  <a:lnTo>
                    <a:pt x="313563" y="838200"/>
                  </a:lnTo>
                  <a:lnTo>
                    <a:pt x="313563" y="533400"/>
                  </a:lnTo>
                  <a:lnTo>
                    <a:pt x="414972" y="533400"/>
                  </a:lnTo>
                  <a:lnTo>
                    <a:pt x="414972" y="520700"/>
                  </a:lnTo>
                  <a:lnTo>
                    <a:pt x="313563" y="520700"/>
                  </a:lnTo>
                  <a:lnTo>
                    <a:pt x="313563" y="317500"/>
                  </a:lnTo>
                  <a:lnTo>
                    <a:pt x="414972" y="317500"/>
                  </a:lnTo>
                  <a:lnTo>
                    <a:pt x="414972" y="304800"/>
                  </a:lnTo>
                  <a:lnTo>
                    <a:pt x="313563" y="304800"/>
                  </a:lnTo>
                  <a:lnTo>
                    <a:pt x="313563" y="0"/>
                  </a:lnTo>
                  <a:lnTo>
                    <a:pt x="308267" y="0"/>
                  </a:lnTo>
                  <a:lnTo>
                    <a:pt x="308267" y="1054100"/>
                  </a:lnTo>
                  <a:lnTo>
                    <a:pt x="206844" y="1054100"/>
                  </a:lnTo>
                  <a:lnTo>
                    <a:pt x="206844" y="850900"/>
                  </a:lnTo>
                  <a:lnTo>
                    <a:pt x="308267" y="850900"/>
                  </a:lnTo>
                  <a:lnTo>
                    <a:pt x="308267" y="838200"/>
                  </a:lnTo>
                  <a:lnTo>
                    <a:pt x="206844" y="838200"/>
                  </a:lnTo>
                  <a:lnTo>
                    <a:pt x="206844" y="533400"/>
                  </a:lnTo>
                  <a:lnTo>
                    <a:pt x="308267" y="533400"/>
                  </a:lnTo>
                  <a:lnTo>
                    <a:pt x="308267" y="520700"/>
                  </a:lnTo>
                  <a:lnTo>
                    <a:pt x="206844" y="520700"/>
                  </a:lnTo>
                  <a:lnTo>
                    <a:pt x="206844" y="317500"/>
                  </a:lnTo>
                  <a:lnTo>
                    <a:pt x="308267" y="317500"/>
                  </a:lnTo>
                  <a:lnTo>
                    <a:pt x="308267" y="304800"/>
                  </a:lnTo>
                  <a:lnTo>
                    <a:pt x="206844" y="304800"/>
                  </a:lnTo>
                  <a:lnTo>
                    <a:pt x="206844" y="0"/>
                  </a:lnTo>
                  <a:lnTo>
                    <a:pt x="201549" y="0"/>
                  </a:lnTo>
                  <a:lnTo>
                    <a:pt x="201549" y="1054100"/>
                  </a:lnTo>
                  <a:lnTo>
                    <a:pt x="100139" y="1054100"/>
                  </a:lnTo>
                  <a:lnTo>
                    <a:pt x="100139" y="850900"/>
                  </a:lnTo>
                  <a:lnTo>
                    <a:pt x="201549" y="850900"/>
                  </a:lnTo>
                  <a:lnTo>
                    <a:pt x="201549" y="838200"/>
                  </a:lnTo>
                  <a:lnTo>
                    <a:pt x="100139" y="838200"/>
                  </a:lnTo>
                  <a:lnTo>
                    <a:pt x="100139" y="533400"/>
                  </a:lnTo>
                  <a:lnTo>
                    <a:pt x="201549" y="533400"/>
                  </a:lnTo>
                  <a:lnTo>
                    <a:pt x="201549" y="520700"/>
                  </a:lnTo>
                  <a:lnTo>
                    <a:pt x="100139" y="520700"/>
                  </a:lnTo>
                  <a:lnTo>
                    <a:pt x="100139" y="317500"/>
                  </a:lnTo>
                  <a:lnTo>
                    <a:pt x="201549" y="317500"/>
                  </a:lnTo>
                  <a:lnTo>
                    <a:pt x="201549" y="304800"/>
                  </a:lnTo>
                  <a:lnTo>
                    <a:pt x="100139" y="304800"/>
                  </a:lnTo>
                  <a:lnTo>
                    <a:pt x="100139" y="0"/>
                  </a:lnTo>
                  <a:lnTo>
                    <a:pt x="94830" y="0"/>
                  </a:lnTo>
                  <a:lnTo>
                    <a:pt x="94830" y="304800"/>
                  </a:lnTo>
                  <a:lnTo>
                    <a:pt x="0" y="304800"/>
                  </a:lnTo>
                  <a:lnTo>
                    <a:pt x="0" y="317500"/>
                  </a:lnTo>
                  <a:lnTo>
                    <a:pt x="94830" y="317500"/>
                  </a:lnTo>
                  <a:lnTo>
                    <a:pt x="94830" y="520700"/>
                  </a:lnTo>
                  <a:lnTo>
                    <a:pt x="0" y="520700"/>
                  </a:lnTo>
                  <a:lnTo>
                    <a:pt x="0" y="533400"/>
                  </a:lnTo>
                  <a:lnTo>
                    <a:pt x="94830" y="533400"/>
                  </a:lnTo>
                  <a:lnTo>
                    <a:pt x="94830" y="838200"/>
                  </a:lnTo>
                  <a:lnTo>
                    <a:pt x="0" y="838200"/>
                  </a:lnTo>
                  <a:lnTo>
                    <a:pt x="0" y="850900"/>
                  </a:lnTo>
                  <a:lnTo>
                    <a:pt x="94830" y="850900"/>
                  </a:lnTo>
                  <a:lnTo>
                    <a:pt x="94830" y="1054100"/>
                  </a:lnTo>
                  <a:lnTo>
                    <a:pt x="0" y="1054100"/>
                  </a:lnTo>
                  <a:lnTo>
                    <a:pt x="0" y="1066800"/>
                  </a:lnTo>
                  <a:lnTo>
                    <a:pt x="2122347" y="1066800"/>
                  </a:lnTo>
                  <a:lnTo>
                    <a:pt x="2122347" y="1257300"/>
                  </a:lnTo>
                  <a:lnTo>
                    <a:pt x="2127656" y="1257300"/>
                  </a:lnTo>
                  <a:lnTo>
                    <a:pt x="2127656" y="1066800"/>
                  </a:lnTo>
                  <a:lnTo>
                    <a:pt x="2222487" y="1066800"/>
                  </a:lnTo>
                  <a:lnTo>
                    <a:pt x="2222487" y="1054100"/>
                  </a:lnTo>
                  <a:lnTo>
                    <a:pt x="2127656" y="1054100"/>
                  </a:lnTo>
                  <a:lnTo>
                    <a:pt x="2127656" y="850900"/>
                  </a:lnTo>
                  <a:lnTo>
                    <a:pt x="2222487" y="850900"/>
                  </a:lnTo>
                  <a:lnTo>
                    <a:pt x="2222487" y="838200"/>
                  </a:lnTo>
                  <a:lnTo>
                    <a:pt x="2127656" y="838200"/>
                  </a:lnTo>
                  <a:lnTo>
                    <a:pt x="2127656" y="533400"/>
                  </a:lnTo>
                  <a:lnTo>
                    <a:pt x="2222487" y="533400"/>
                  </a:lnTo>
                  <a:lnTo>
                    <a:pt x="2222487" y="520700"/>
                  </a:lnTo>
                  <a:lnTo>
                    <a:pt x="2127656" y="520700"/>
                  </a:lnTo>
                  <a:lnTo>
                    <a:pt x="2127656" y="317500"/>
                  </a:lnTo>
                  <a:lnTo>
                    <a:pt x="2222487" y="317500"/>
                  </a:lnTo>
                  <a:lnTo>
                    <a:pt x="2222487" y="3048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5" name="object 431"/>
            <p:cNvSpPr/>
            <p:nvPr/>
          </p:nvSpPr>
          <p:spPr>
            <a:xfrm>
              <a:off x="23418360" y="38389320"/>
              <a:ext cx="5569920" cy="2641680"/>
            </a:xfrm>
            <a:custGeom>
              <a:avLst/>
              <a:gdLst>
                <a:gd name="textAreaLeft" fmla="*/ 0 w 5569920"/>
                <a:gd name="textAreaRight" fmla="*/ 5570280 w 5569920"/>
                <a:gd name="textAreaTop" fmla="*/ 0 h 2641680"/>
                <a:gd name="textAreaBottom" fmla="*/ 2642040 h 2641680"/>
              </a:gdLst>
              <a:ahLst/>
              <a:cxnLst/>
              <a:rect l="textAreaLeft" t="textAreaTop" r="textAreaRight" b="textAreaBottom"/>
              <a:pathLst>
                <a:path w="2222500" h="1054100">
                  <a:moveTo>
                    <a:pt x="2222487" y="203200"/>
                  </a:moveTo>
                  <a:lnTo>
                    <a:pt x="2122347" y="203200"/>
                  </a:lnTo>
                  <a:lnTo>
                    <a:pt x="2122347" y="215900"/>
                  </a:lnTo>
                  <a:lnTo>
                    <a:pt x="2122347" y="520700"/>
                  </a:lnTo>
                  <a:lnTo>
                    <a:pt x="2122347" y="533400"/>
                  </a:lnTo>
                  <a:lnTo>
                    <a:pt x="2122347" y="736600"/>
                  </a:lnTo>
                  <a:lnTo>
                    <a:pt x="2020938" y="736600"/>
                  </a:lnTo>
                  <a:lnTo>
                    <a:pt x="2020938" y="533400"/>
                  </a:lnTo>
                  <a:lnTo>
                    <a:pt x="2122347" y="533400"/>
                  </a:lnTo>
                  <a:lnTo>
                    <a:pt x="2122347" y="520700"/>
                  </a:lnTo>
                  <a:lnTo>
                    <a:pt x="2020938" y="520700"/>
                  </a:lnTo>
                  <a:lnTo>
                    <a:pt x="2020938" y="215900"/>
                  </a:lnTo>
                  <a:lnTo>
                    <a:pt x="2122347" y="215900"/>
                  </a:lnTo>
                  <a:lnTo>
                    <a:pt x="2122347" y="203200"/>
                  </a:lnTo>
                  <a:lnTo>
                    <a:pt x="2015642" y="203200"/>
                  </a:lnTo>
                  <a:lnTo>
                    <a:pt x="2015642" y="215900"/>
                  </a:lnTo>
                  <a:lnTo>
                    <a:pt x="2015642" y="520700"/>
                  </a:lnTo>
                  <a:lnTo>
                    <a:pt x="2015642" y="533400"/>
                  </a:lnTo>
                  <a:lnTo>
                    <a:pt x="2015642" y="736600"/>
                  </a:lnTo>
                  <a:lnTo>
                    <a:pt x="1914232" y="736600"/>
                  </a:lnTo>
                  <a:lnTo>
                    <a:pt x="1914232" y="533400"/>
                  </a:lnTo>
                  <a:lnTo>
                    <a:pt x="2015642" y="533400"/>
                  </a:lnTo>
                  <a:lnTo>
                    <a:pt x="2015642" y="520700"/>
                  </a:lnTo>
                  <a:lnTo>
                    <a:pt x="1914232" y="520700"/>
                  </a:lnTo>
                  <a:lnTo>
                    <a:pt x="1914232" y="215900"/>
                  </a:lnTo>
                  <a:lnTo>
                    <a:pt x="2015642" y="215900"/>
                  </a:lnTo>
                  <a:lnTo>
                    <a:pt x="2015642" y="203200"/>
                  </a:lnTo>
                  <a:lnTo>
                    <a:pt x="1908937" y="203200"/>
                  </a:lnTo>
                  <a:lnTo>
                    <a:pt x="1908937" y="215900"/>
                  </a:lnTo>
                  <a:lnTo>
                    <a:pt x="1908937" y="520700"/>
                  </a:lnTo>
                  <a:lnTo>
                    <a:pt x="1908937" y="533400"/>
                  </a:lnTo>
                  <a:lnTo>
                    <a:pt x="1908937" y="736600"/>
                  </a:lnTo>
                  <a:lnTo>
                    <a:pt x="1807514" y="736600"/>
                  </a:lnTo>
                  <a:lnTo>
                    <a:pt x="1807514" y="533400"/>
                  </a:lnTo>
                  <a:lnTo>
                    <a:pt x="1908937" y="533400"/>
                  </a:lnTo>
                  <a:lnTo>
                    <a:pt x="1908937" y="520700"/>
                  </a:lnTo>
                  <a:lnTo>
                    <a:pt x="1807514" y="520700"/>
                  </a:lnTo>
                  <a:lnTo>
                    <a:pt x="1807514" y="215900"/>
                  </a:lnTo>
                  <a:lnTo>
                    <a:pt x="1908937" y="215900"/>
                  </a:lnTo>
                  <a:lnTo>
                    <a:pt x="1908937" y="203200"/>
                  </a:lnTo>
                  <a:lnTo>
                    <a:pt x="1802218" y="203200"/>
                  </a:lnTo>
                  <a:lnTo>
                    <a:pt x="1802218" y="215900"/>
                  </a:lnTo>
                  <a:lnTo>
                    <a:pt x="1802218" y="520700"/>
                  </a:lnTo>
                  <a:lnTo>
                    <a:pt x="1802218" y="533400"/>
                  </a:lnTo>
                  <a:lnTo>
                    <a:pt x="1802218" y="736600"/>
                  </a:lnTo>
                  <a:lnTo>
                    <a:pt x="1700809" y="736600"/>
                  </a:lnTo>
                  <a:lnTo>
                    <a:pt x="1700809" y="533400"/>
                  </a:lnTo>
                  <a:lnTo>
                    <a:pt x="1802218" y="533400"/>
                  </a:lnTo>
                  <a:lnTo>
                    <a:pt x="1802218" y="520700"/>
                  </a:lnTo>
                  <a:lnTo>
                    <a:pt x="1700809" y="520700"/>
                  </a:lnTo>
                  <a:lnTo>
                    <a:pt x="1700809" y="215900"/>
                  </a:lnTo>
                  <a:lnTo>
                    <a:pt x="1802218" y="215900"/>
                  </a:lnTo>
                  <a:lnTo>
                    <a:pt x="1802218" y="203200"/>
                  </a:lnTo>
                  <a:lnTo>
                    <a:pt x="1695513" y="203200"/>
                  </a:lnTo>
                  <a:lnTo>
                    <a:pt x="1695513" y="215900"/>
                  </a:lnTo>
                  <a:lnTo>
                    <a:pt x="1695513" y="520700"/>
                  </a:lnTo>
                  <a:lnTo>
                    <a:pt x="1695513" y="533400"/>
                  </a:lnTo>
                  <a:lnTo>
                    <a:pt x="1695513" y="736600"/>
                  </a:lnTo>
                  <a:lnTo>
                    <a:pt x="1594104" y="736600"/>
                  </a:lnTo>
                  <a:lnTo>
                    <a:pt x="1594104" y="533400"/>
                  </a:lnTo>
                  <a:lnTo>
                    <a:pt x="1695513" y="533400"/>
                  </a:lnTo>
                  <a:lnTo>
                    <a:pt x="1695513" y="520700"/>
                  </a:lnTo>
                  <a:lnTo>
                    <a:pt x="1594104" y="520700"/>
                  </a:lnTo>
                  <a:lnTo>
                    <a:pt x="1594104" y="215900"/>
                  </a:lnTo>
                  <a:lnTo>
                    <a:pt x="1695513" y="215900"/>
                  </a:lnTo>
                  <a:lnTo>
                    <a:pt x="1695513" y="203200"/>
                  </a:lnTo>
                  <a:lnTo>
                    <a:pt x="1588795" y="203200"/>
                  </a:lnTo>
                  <a:lnTo>
                    <a:pt x="1588795" y="215900"/>
                  </a:lnTo>
                  <a:lnTo>
                    <a:pt x="1588795" y="520700"/>
                  </a:lnTo>
                  <a:lnTo>
                    <a:pt x="1588795" y="533400"/>
                  </a:lnTo>
                  <a:lnTo>
                    <a:pt x="1588795" y="736600"/>
                  </a:lnTo>
                  <a:lnTo>
                    <a:pt x="1487385" y="736600"/>
                  </a:lnTo>
                  <a:lnTo>
                    <a:pt x="1487385" y="533400"/>
                  </a:lnTo>
                  <a:lnTo>
                    <a:pt x="1588795" y="533400"/>
                  </a:lnTo>
                  <a:lnTo>
                    <a:pt x="1588795" y="520700"/>
                  </a:lnTo>
                  <a:lnTo>
                    <a:pt x="1487385" y="520700"/>
                  </a:lnTo>
                  <a:lnTo>
                    <a:pt x="1487385" y="215900"/>
                  </a:lnTo>
                  <a:lnTo>
                    <a:pt x="1588795" y="215900"/>
                  </a:lnTo>
                  <a:lnTo>
                    <a:pt x="1588795" y="203200"/>
                  </a:lnTo>
                  <a:lnTo>
                    <a:pt x="1482090" y="203200"/>
                  </a:lnTo>
                  <a:lnTo>
                    <a:pt x="1482090" y="215900"/>
                  </a:lnTo>
                  <a:lnTo>
                    <a:pt x="1482090" y="520700"/>
                  </a:lnTo>
                  <a:lnTo>
                    <a:pt x="1482090" y="533400"/>
                  </a:lnTo>
                  <a:lnTo>
                    <a:pt x="1482090" y="736600"/>
                  </a:lnTo>
                  <a:lnTo>
                    <a:pt x="1380667" y="736600"/>
                  </a:lnTo>
                  <a:lnTo>
                    <a:pt x="1380667" y="533400"/>
                  </a:lnTo>
                  <a:lnTo>
                    <a:pt x="1482090" y="533400"/>
                  </a:lnTo>
                  <a:lnTo>
                    <a:pt x="1482090" y="520700"/>
                  </a:lnTo>
                  <a:lnTo>
                    <a:pt x="1380667" y="520700"/>
                  </a:lnTo>
                  <a:lnTo>
                    <a:pt x="1380667" y="215900"/>
                  </a:lnTo>
                  <a:lnTo>
                    <a:pt x="1482090" y="215900"/>
                  </a:lnTo>
                  <a:lnTo>
                    <a:pt x="1482090" y="203200"/>
                  </a:lnTo>
                  <a:lnTo>
                    <a:pt x="1380667" y="203200"/>
                  </a:lnTo>
                  <a:lnTo>
                    <a:pt x="1380667" y="0"/>
                  </a:lnTo>
                  <a:lnTo>
                    <a:pt x="1375371" y="0"/>
                  </a:lnTo>
                  <a:lnTo>
                    <a:pt x="1375371" y="736600"/>
                  </a:lnTo>
                  <a:lnTo>
                    <a:pt x="1273962" y="736600"/>
                  </a:lnTo>
                  <a:lnTo>
                    <a:pt x="1273962" y="533400"/>
                  </a:lnTo>
                  <a:lnTo>
                    <a:pt x="1375371" y="533400"/>
                  </a:lnTo>
                  <a:lnTo>
                    <a:pt x="1375371" y="520700"/>
                  </a:lnTo>
                  <a:lnTo>
                    <a:pt x="1273962" y="520700"/>
                  </a:lnTo>
                  <a:lnTo>
                    <a:pt x="1273962" y="215900"/>
                  </a:lnTo>
                  <a:lnTo>
                    <a:pt x="1375371" y="215900"/>
                  </a:lnTo>
                  <a:lnTo>
                    <a:pt x="1375371" y="203200"/>
                  </a:lnTo>
                  <a:lnTo>
                    <a:pt x="1273962" y="203200"/>
                  </a:lnTo>
                  <a:lnTo>
                    <a:pt x="1273962" y="0"/>
                  </a:lnTo>
                  <a:lnTo>
                    <a:pt x="1268666" y="0"/>
                  </a:lnTo>
                  <a:lnTo>
                    <a:pt x="1268666" y="736600"/>
                  </a:lnTo>
                  <a:lnTo>
                    <a:pt x="1167257" y="736600"/>
                  </a:lnTo>
                  <a:lnTo>
                    <a:pt x="1167257" y="533400"/>
                  </a:lnTo>
                  <a:lnTo>
                    <a:pt x="1268666" y="533400"/>
                  </a:lnTo>
                  <a:lnTo>
                    <a:pt x="1268666" y="520700"/>
                  </a:lnTo>
                  <a:lnTo>
                    <a:pt x="1167257" y="520700"/>
                  </a:lnTo>
                  <a:lnTo>
                    <a:pt x="1167257" y="215900"/>
                  </a:lnTo>
                  <a:lnTo>
                    <a:pt x="1268666" y="215900"/>
                  </a:lnTo>
                  <a:lnTo>
                    <a:pt x="1268666" y="203200"/>
                  </a:lnTo>
                  <a:lnTo>
                    <a:pt x="1167257" y="203200"/>
                  </a:lnTo>
                  <a:lnTo>
                    <a:pt x="1167257" y="0"/>
                  </a:lnTo>
                  <a:lnTo>
                    <a:pt x="1161948" y="0"/>
                  </a:lnTo>
                  <a:lnTo>
                    <a:pt x="1161948" y="736600"/>
                  </a:lnTo>
                  <a:lnTo>
                    <a:pt x="1060538" y="736600"/>
                  </a:lnTo>
                  <a:lnTo>
                    <a:pt x="1060538" y="533400"/>
                  </a:lnTo>
                  <a:lnTo>
                    <a:pt x="1161948" y="533400"/>
                  </a:lnTo>
                  <a:lnTo>
                    <a:pt x="1161948" y="520700"/>
                  </a:lnTo>
                  <a:lnTo>
                    <a:pt x="1060538" y="520700"/>
                  </a:lnTo>
                  <a:lnTo>
                    <a:pt x="1060538" y="215900"/>
                  </a:lnTo>
                  <a:lnTo>
                    <a:pt x="1161948" y="215900"/>
                  </a:lnTo>
                  <a:lnTo>
                    <a:pt x="1161948" y="203200"/>
                  </a:lnTo>
                  <a:lnTo>
                    <a:pt x="1060538" y="203200"/>
                  </a:lnTo>
                  <a:lnTo>
                    <a:pt x="1060538" y="0"/>
                  </a:lnTo>
                  <a:lnTo>
                    <a:pt x="1055230" y="0"/>
                  </a:lnTo>
                  <a:lnTo>
                    <a:pt x="1055230" y="736600"/>
                  </a:lnTo>
                  <a:lnTo>
                    <a:pt x="953820" y="736600"/>
                  </a:lnTo>
                  <a:lnTo>
                    <a:pt x="953820" y="533400"/>
                  </a:lnTo>
                  <a:lnTo>
                    <a:pt x="1055230" y="533400"/>
                  </a:lnTo>
                  <a:lnTo>
                    <a:pt x="1055230" y="520700"/>
                  </a:lnTo>
                  <a:lnTo>
                    <a:pt x="953820" y="520700"/>
                  </a:lnTo>
                  <a:lnTo>
                    <a:pt x="953820" y="215900"/>
                  </a:lnTo>
                  <a:lnTo>
                    <a:pt x="1055230" y="215900"/>
                  </a:lnTo>
                  <a:lnTo>
                    <a:pt x="1055230" y="203200"/>
                  </a:lnTo>
                  <a:lnTo>
                    <a:pt x="953820" y="203200"/>
                  </a:lnTo>
                  <a:lnTo>
                    <a:pt x="953820" y="0"/>
                  </a:lnTo>
                  <a:lnTo>
                    <a:pt x="948524" y="0"/>
                  </a:lnTo>
                  <a:lnTo>
                    <a:pt x="948524" y="736600"/>
                  </a:lnTo>
                  <a:lnTo>
                    <a:pt x="847115" y="736600"/>
                  </a:lnTo>
                  <a:lnTo>
                    <a:pt x="847115" y="533400"/>
                  </a:lnTo>
                  <a:lnTo>
                    <a:pt x="948524" y="533400"/>
                  </a:lnTo>
                  <a:lnTo>
                    <a:pt x="948524" y="520700"/>
                  </a:lnTo>
                  <a:lnTo>
                    <a:pt x="847115" y="520700"/>
                  </a:lnTo>
                  <a:lnTo>
                    <a:pt x="847115" y="215900"/>
                  </a:lnTo>
                  <a:lnTo>
                    <a:pt x="948524" y="215900"/>
                  </a:lnTo>
                  <a:lnTo>
                    <a:pt x="948524" y="203200"/>
                  </a:lnTo>
                  <a:lnTo>
                    <a:pt x="847115" y="203200"/>
                  </a:lnTo>
                  <a:lnTo>
                    <a:pt x="847115" y="0"/>
                  </a:lnTo>
                  <a:lnTo>
                    <a:pt x="841819" y="0"/>
                  </a:lnTo>
                  <a:lnTo>
                    <a:pt x="841819" y="736600"/>
                  </a:lnTo>
                  <a:lnTo>
                    <a:pt x="740410" y="736600"/>
                  </a:lnTo>
                  <a:lnTo>
                    <a:pt x="740410" y="533400"/>
                  </a:lnTo>
                  <a:lnTo>
                    <a:pt x="841819" y="533400"/>
                  </a:lnTo>
                  <a:lnTo>
                    <a:pt x="841819" y="520700"/>
                  </a:lnTo>
                  <a:lnTo>
                    <a:pt x="740410" y="520700"/>
                  </a:lnTo>
                  <a:lnTo>
                    <a:pt x="740410" y="215900"/>
                  </a:lnTo>
                  <a:lnTo>
                    <a:pt x="841819" y="215900"/>
                  </a:lnTo>
                  <a:lnTo>
                    <a:pt x="841819" y="203200"/>
                  </a:lnTo>
                  <a:lnTo>
                    <a:pt x="740410" y="203200"/>
                  </a:lnTo>
                  <a:lnTo>
                    <a:pt x="740410" y="0"/>
                  </a:lnTo>
                  <a:lnTo>
                    <a:pt x="735114" y="0"/>
                  </a:lnTo>
                  <a:lnTo>
                    <a:pt x="735114" y="736600"/>
                  </a:lnTo>
                  <a:lnTo>
                    <a:pt x="633691" y="736600"/>
                  </a:lnTo>
                  <a:lnTo>
                    <a:pt x="633691" y="533400"/>
                  </a:lnTo>
                  <a:lnTo>
                    <a:pt x="735114" y="533400"/>
                  </a:lnTo>
                  <a:lnTo>
                    <a:pt x="735114" y="520700"/>
                  </a:lnTo>
                  <a:lnTo>
                    <a:pt x="633691" y="520700"/>
                  </a:lnTo>
                  <a:lnTo>
                    <a:pt x="633691" y="215900"/>
                  </a:lnTo>
                  <a:lnTo>
                    <a:pt x="735114" y="215900"/>
                  </a:lnTo>
                  <a:lnTo>
                    <a:pt x="735114" y="203200"/>
                  </a:lnTo>
                  <a:lnTo>
                    <a:pt x="633691" y="203200"/>
                  </a:lnTo>
                  <a:lnTo>
                    <a:pt x="633691" y="0"/>
                  </a:lnTo>
                  <a:lnTo>
                    <a:pt x="628396" y="0"/>
                  </a:lnTo>
                  <a:lnTo>
                    <a:pt x="628396" y="736600"/>
                  </a:lnTo>
                  <a:lnTo>
                    <a:pt x="526986" y="736600"/>
                  </a:lnTo>
                  <a:lnTo>
                    <a:pt x="526986" y="533400"/>
                  </a:lnTo>
                  <a:lnTo>
                    <a:pt x="628396" y="533400"/>
                  </a:lnTo>
                  <a:lnTo>
                    <a:pt x="628396" y="520700"/>
                  </a:lnTo>
                  <a:lnTo>
                    <a:pt x="526986" y="520700"/>
                  </a:lnTo>
                  <a:lnTo>
                    <a:pt x="526986" y="215900"/>
                  </a:lnTo>
                  <a:lnTo>
                    <a:pt x="628396" y="215900"/>
                  </a:lnTo>
                  <a:lnTo>
                    <a:pt x="628396" y="203200"/>
                  </a:lnTo>
                  <a:lnTo>
                    <a:pt x="526986" y="203200"/>
                  </a:lnTo>
                  <a:lnTo>
                    <a:pt x="526986" y="0"/>
                  </a:lnTo>
                  <a:lnTo>
                    <a:pt x="521677" y="0"/>
                  </a:lnTo>
                  <a:lnTo>
                    <a:pt x="521677" y="736600"/>
                  </a:lnTo>
                  <a:lnTo>
                    <a:pt x="420268" y="736600"/>
                  </a:lnTo>
                  <a:lnTo>
                    <a:pt x="420268" y="533400"/>
                  </a:lnTo>
                  <a:lnTo>
                    <a:pt x="521677" y="533400"/>
                  </a:lnTo>
                  <a:lnTo>
                    <a:pt x="521677" y="520700"/>
                  </a:lnTo>
                  <a:lnTo>
                    <a:pt x="420268" y="520700"/>
                  </a:lnTo>
                  <a:lnTo>
                    <a:pt x="420268" y="215900"/>
                  </a:lnTo>
                  <a:lnTo>
                    <a:pt x="521677" y="215900"/>
                  </a:lnTo>
                  <a:lnTo>
                    <a:pt x="521677" y="203200"/>
                  </a:lnTo>
                  <a:lnTo>
                    <a:pt x="420268" y="203200"/>
                  </a:lnTo>
                  <a:lnTo>
                    <a:pt x="420268" y="0"/>
                  </a:lnTo>
                  <a:lnTo>
                    <a:pt x="414972" y="0"/>
                  </a:lnTo>
                  <a:lnTo>
                    <a:pt x="414972" y="736600"/>
                  </a:lnTo>
                  <a:lnTo>
                    <a:pt x="313563" y="736600"/>
                  </a:lnTo>
                  <a:lnTo>
                    <a:pt x="313563" y="533400"/>
                  </a:lnTo>
                  <a:lnTo>
                    <a:pt x="414972" y="533400"/>
                  </a:lnTo>
                  <a:lnTo>
                    <a:pt x="414972" y="520700"/>
                  </a:lnTo>
                  <a:lnTo>
                    <a:pt x="313563" y="520700"/>
                  </a:lnTo>
                  <a:lnTo>
                    <a:pt x="313563" y="215900"/>
                  </a:lnTo>
                  <a:lnTo>
                    <a:pt x="414972" y="215900"/>
                  </a:lnTo>
                  <a:lnTo>
                    <a:pt x="414972" y="203200"/>
                  </a:lnTo>
                  <a:lnTo>
                    <a:pt x="313563" y="203200"/>
                  </a:lnTo>
                  <a:lnTo>
                    <a:pt x="313563" y="0"/>
                  </a:lnTo>
                  <a:lnTo>
                    <a:pt x="308267" y="0"/>
                  </a:lnTo>
                  <a:lnTo>
                    <a:pt x="308267" y="736600"/>
                  </a:lnTo>
                  <a:lnTo>
                    <a:pt x="206844" y="736600"/>
                  </a:lnTo>
                  <a:lnTo>
                    <a:pt x="206844" y="533400"/>
                  </a:lnTo>
                  <a:lnTo>
                    <a:pt x="308267" y="533400"/>
                  </a:lnTo>
                  <a:lnTo>
                    <a:pt x="308267" y="520700"/>
                  </a:lnTo>
                  <a:lnTo>
                    <a:pt x="206844" y="520700"/>
                  </a:lnTo>
                  <a:lnTo>
                    <a:pt x="206844" y="215900"/>
                  </a:lnTo>
                  <a:lnTo>
                    <a:pt x="308267" y="215900"/>
                  </a:lnTo>
                  <a:lnTo>
                    <a:pt x="308267" y="203200"/>
                  </a:lnTo>
                  <a:lnTo>
                    <a:pt x="206844" y="203200"/>
                  </a:lnTo>
                  <a:lnTo>
                    <a:pt x="206844" y="0"/>
                  </a:lnTo>
                  <a:lnTo>
                    <a:pt x="201549" y="0"/>
                  </a:lnTo>
                  <a:lnTo>
                    <a:pt x="201549" y="736600"/>
                  </a:lnTo>
                  <a:lnTo>
                    <a:pt x="100139" y="736600"/>
                  </a:lnTo>
                  <a:lnTo>
                    <a:pt x="100139" y="533400"/>
                  </a:lnTo>
                  <a:lnTo>
                    <a:pt x="201549" y="533400"/>
                  </a:lnTo>
                  <a:lnTo>
                    <a:pt x="201549" y="520700"/>
                  </a:lnTo>
                  <a:lnTo>
                    <a:pt x="100139" y="520700"/>
                  </a:lnTo>
                  <a:lnTo>
                    <a:pt x="100139" y="215900"/>
                  </a:lnTo>
                  <a:lnTo>
                    <a:pt x="201549" y="215900"/>
                  </a:lnTo>
                  <a:lnTo>
                    <a:pt x="201549" y="203200"/>
                  </a:lnTo>
                  <a:lnTo>
                    <a:pt x="100139" y="203200"/>
                  </a:lnTo>
                  <a:lnTo>
                    <a:pt x="100139" y="0"/>
                  </a:lnTo>
                  <a:lnTo>
                    <a:pt x="94830" y="0"/>
                  </a:lnTo>
                  <a:lnTo>
                    <a:pt x="94830" y="203200"/>
                  </a:lnTo>
                  <a:lnTo>
                    <a:pt x="0" y="203200"/>
                  </a:lnTo>
                  <a:lnTo>
                    <a:pt x="1181" y="215900"/>
                  </a:lnTo>
                  <a:lnTo>
                    <a:pt x="94830" y="215900"/>
                  </a:lnTo>
                  <a:lnTo>
                    <a:pt x="94830" y="520700"/>
                  </a:lnTo>
                  <a:lnTo>
                    <a:pt x="0" y="520700"/>
                  </a:lnTo>
                  <a:lnTo>
                    <a:pt x="0" y="533400"/>
                  </a:lnTo>
                  <a:lnTo>
                    <a:pt x="94830" y="533400"/>
                  </a:lnTo>
                  <a:lnTo>
                    <a:pt x="94830" y="736600"/>
                  </a:lnTo>
                  <a:lnTo>
                    <a:pt x="0" y="736600"/>
                  </a:lnTo>
                  <a:lnTo>
                    <a:pt x="0" y="749300"/>
                  </a:lnTo>
                  <a:lnTo>
                    <a:pt x="628396" y="749300"/>
                  </a:lnTo>
                  <a:lnTo>
                    <a:pt x="628396" y="1054100"/>
                  </a:lnTo>
                  <a:lnTo>
                    <a:pt x="633691" y="1054100"/>
                  </a:lnTo>
                  <a:lnTo>
                    <a:pt x="633691" y="749300"/>
                  </a:lnTo>
                  <a:lnTo>
                    <a:pt x="735114" y="749300"/>
                  </a:lnTo>
                  <a:lnTo>
                    <a:pt x="735114" y="1054100"/>
                  </a:lnTo>
                  <a:lnTo>
                    <a:pt x="740410" y="1054100"/>
                  </a:lnTo>
                  <a:lnTo>
                    <a:pt x="740410" y="749300"/>
                  </a:lnTo>
                  <a:lnTo>
                    <a:pt x="841819" y="749300"/>
                  </a:lnTo>
                  <a:lnTo>
                    <a:pt x="841819" y="1054100"/>
                  </a:lnTo>
                  <a:lnTo>
                    <a:pt x="847115" y="1054100"/>
                  </a:lnTo>
                  <a:lnTo>
                    <a:pt x="847115" y="749300"/>
                  </a:lnTo>
                  <a:lnTo>
                    <a:pt x="948524" y="749300"/>
                  </a:lnTo>
                  <a:lnTo>
                    <a:pt x="948524" y="1054100"/>
                  </a:lnTo>
                  <a:lnTo>
                    <a:pt x="953820" y="1054100"/>
                  </a:lnTo>
                  <a:lnTo>
                    <a:pt x="953820" y="749300"/>
                  </a:lnTo>
                  <a:lnTo>
                    <a:pt x="1055230" y="749300"/>
                  </a:lnTo>
                  <a:lnTo>
                    <a:pt x="1055230" y="1054100"/>
                  </a:lnTo>
                  <a:lnTo>
                    <a:pt x="1060538" y="1054100"/>
                  </a:lnTo>
                  <a:lnTo>
                    <a:pt x="1060538" y="749300"/>
                  </a:lnTo>
                  <a:lnTo>
                    <a:pt x="1161948" y="749300"/>
                  </a:lnTo>
                  <a:lnTo>
                    <a:pt x="1161948" y="1054100"/>
                  </a:lnTo>
                  <a:lnTo>
                    <a:pt x="1167257" y="1054100"/>
                  </a:lnTo>
                  <a:lnTo>
                    <a:pt x="1167257" y="749300"/>
                  </a:lnTo>
                  <a:lnTo>
                    <a:pt x="1268666" y="749300"/>
                  </a:lnTo>
                  <a:lnTo>
                    <a:pt x="1268666" y="1054100"/>
                  </a:lnTo>
                  <a:lnTo>
                    <a:pt x="1273962" y="1054100"/>
                  </a:lnTo>
                  <a:lnTo>
                    <a:pt x="1273962" y="749300"/>
                  </a:lnTo>
                  <a:lnTo>
                    <a:pt x="1375371" y="749300"/>
                  </a:lnTo>
                  <a:lnTo>
                    <a:pt x="1375371" y="1054100"/>
                  </a:lnTo>
                  <a:lnTo>
                    <a:pt x="1380667" y="1054100"/>
                  </a:lnTo>
                  <a:lnTo>
                    <a:pt x="1380667" y="749300"/>
                  </a:lnTo>
                  <a:lnTo>
                    <a:pt x="1482090" y="749300"/>
                  </a:lnTo>
                  <a:lnTo>
                    <a:pt x="1482090" y="1054100"/>
                  </a:lnTo>
                  <a:lnTo>
                    <a:pt x="1487385" y="1054100"/>
                  </a:lnTo>
                  <a:lnTo>
                    <a:pt x="1487385" y="749300"/>
                  </a:lnTo>
                  <a:lnTo>
                    <a:pt x="1588795" y="749300"/>
                  </a:lnTo>
                  <a:lnTo>
                    <a:pt x="1588795" y="1054100"/>
                  </a:lnTo>
                  <a:lnTo>
                    <a:pt x="1594104" y="1054100"/>
                  </a:lnTo>
                  <a:lnTo>
                    <a:pt x="1594104" y="749300"/>
                  </a:lnTo>
                  <a:lnTo>
                    <a:pt x="1695513" y="749300"/>
                  </a:lnTo>
                  <a:lnTo>
                    <a:pt x="1695513" y="1054100"/>
                  </a:lnTo>
                  <a:lnTo>
                    <a:pt x="1700809" y="1054100"/>
                  </a:lnTo>
                  <a:lnTo>
                    <a:pt x="1700809" y="749300"/>
                  </a:lnTo>
                  <a:lnTo>
                    <a:pt x="1802218" y="749300"/>
                  </a:lnTo>
                  <a:lnTo>
                    <a:pt x="1802218" y="1054100"/>
                  </a:lnTo>
                  <a:lnTo>
                    <a:pt x="1807514" y="1054100"/>
                  </a:lnTo>
                  <a:lnTo>
                    <a:pt x="1807514" y="749300"/>
                  </a:lnTo>
                  <a:lnTo>
                    <a:pt x="1908937" y="749300"/>
                  </a:lnTo>
                  <a:lnTo>
                    <a:pt x="1908937" y="1054100"/>
                  </a:lnTo>
                  <a:lnTo>
                    <a:pt x="1914232" y="1054100"/>
                  </a:lnTo>
                  <a:lnTo>
                    <a:pt x="1914232" y="749300"/>
                  </a:lnTo>
                  <a:lnTo>
                    <a:pt x="2015642" y="749300"/>
                  </a:lnTo>
                  <a:lnTo>
                    <a:pt x="2015642" y="1054100"/>
                  </a:lnTo>
                  <a:lnTo>
                    <a:pt x="2020938" y="1054100"/>
                  </a:lnTo>
                  <a:lnTo>
                    <a:pt x="2020938" y="749300"/>
                  </a:lnTo>
                  <a:lnTo>
                    <a:pt x="2122347" y="749300"/>
                  </a:lnTo>
                  <a:lnTo>
                    <a:pt x="2122347" y="1054100"/>
                  </a:lnTo>
                  <a:lnTo>
                    <a:pt x="2127656" y="1054100"/>
                  </a:lnTo>
                  <a:lnTo>
                    <a:pt x="2127656" y="749300"/>
                  </a:lnTo>
                  <a:lnTo>
                    <a:pt x="2222487" y="749300"/>
                  </a:lnTo>
                  <a:lnTo>
                    <a:pt x="2222487" y="736600"/>
                  </a:lnTo>
                  <a:lnTo>
                    <a:pt x="2127656" y="736600"/>
                  </a:lnTo>
                  <a:lnTo>
                    <a:pt x="2127656" y="533400"/>
                  </a:lnTo>
                  <a:lnTo>
                    <a:pt x="2222487" y="533400"/>
                  </a:lnTo>
                  <a:lnTo>
                    <a:pt x="2222487" y="520700"/>
                  </a:lnTo>
                  <a:lnTo>
                    <a:pt x="2127656" y="520700"/>
                  </a:lnTo>
                  <a:lnTo>
                    <a:pt x="2127656" y="215900"/>
                  </a:lnTo>
                  <a:lnTo>
                    <a:pt x="2221306" y="215900"/>
                  </a:lnTo>
                  <a:lnTo>
                    <a:pt x="2222487" y="2032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6" name="object 432"/>
            <p:cNvSpPr/>
            <p:nvPr/>
          </p:nvSpPr>
          <p:spPr>
            <a:xfrm>
              <a:off x="23418360" y="37848600"/>
              <a:ext cx="5569920" cy="1049760"/>
            </a:xfrm>
            <a:custGeom>
              <a:avLst/>
              <a:gdLst>
                <a:gd name="textAreaLeft" fmla="*/ 0 w 5569920"/>
                <a:gd name="textAreaRight" fmla="*/ 5570280 w 5569920"/>
                <a:gd name="textAreaTop" fmla="*/ 0 h 1049760"/>
                <a:gd name="textAreaBottom" fmla="*/ 1050120 h 1049760"/>
              </a:gdLst>
              <a:ahLst/>
              <a:cxnLst/>
              <a:rect l="textAreaLeft" t="textAreaTop" r="textAreaRight" b="textAreaBottom"/>
              <a:pathLst>
                <a:path w="2222500" h="419100">
                  <a:moveTo>
                    <a:pt x="2222487" y="202882"/>
                  </a:moveTo>
                  <a:lnTo>
                    <a:pt x="2127656" y="202882"/>
                  </a:lnTo>
                  <a:lnTo>
                    <a:pt x="2127656" y="12700"/>
                  </a:lnTo>
                  <a:lnTo>
                    <a:pt x="2127097" y="12700"/>
                  </a:lnTo>
                  <a:lnTo>
                    <a:pt x="2127097" y="0"/>
                  </a:lnTo>
                  <a:lnTo>
                    <a:pt x="2122919" y="0"/>
                  </a:lnTo>
                  <a:lnTo>
                    <a:pt x="2122919" y="12700"/>
                  </a:lnTo>
                  <a:lnTo>
                    <a:pt x="2122347" y="12700"/>
                  </a:lnTo>
                  <a:lnTo>
                    <a:pt x="2122347" y="202882"/>
                  </a:lnTo>
                  <a:lnTo>
                    <a:pt x="2020938" y="202882"/>
                  </a:lnTo>
                  <a:lnTo>
                    <a:pt x="2020938" y="12700"/>
                  </a:lnTo>
                  <a:lnTo>
                    <a:pt x="2020379" y="12700"/>
                  </a:lnTo>
                  <a:lnTo>
                    <a:pt x="2020379" y="0"/>
                  </a:lnTo>
                  <a:lnTo>
                    <a:pt x="2016201" y="0"/>
                  </a:lnTo>
                  <a:lnTo>
                    <a:pt x="2016201" y="12700"/>
                  </a:lnTo>
                  <a:lnTo>
                    <a:pt x="2015642" y="12700"/>
                  </a:lnTo>
                  <a:lnTo>
                    <a:pt x="2015642" y="202882"/>
                  </a:lnTo>
                  <a:lnTo>
                    <a:pt x="1914232" y="202882"/>
                  </a:lnTo>
                  <a:lnTo>
                    <a:pt x="1914232" y="12700"/>
                  </a:lnTo>
                  <a:lnTo>
                    <a:pt x="1913674" y="12700"/>
                  </a:lnTo>
                  <a:lnTo>
                    <a:pt x="1913674" y="0"/>
                  </a:lnTo>
                  <a:lnTo>
                    <a:pt x="1909495" y="0"/>
                  </a:lnTo>
                  <a:lnTo>
                    <a:pt x="1909495" y="12700"/>
                  </a:lnTo>
                  <a:lnTo>
                    <a:pt x="1908937" y="12700"/>
                  </a:lnTo>
                  <a:lnTo>
                    <a:pt x="1908937" y="202882"/>
                  </a:lnTo>
                  <a:lnTo>
                    <a:pt x="1807514" y="202882"/>
                  </a:lnTo>
                  <a:lnTo>
                    <a:pt x="1807514" y="12700"/>
                  </a:lnTo>
                  <a:lnTo>
                    <a:pt x="1806956" y="12700"/>
                  </a:lnTo>
                  <a:lnTo>
                    <a:pt x="1806956" y="0"/>
                  </a:lnTo>
                  <a:lnTo>
                    <a:pt x="1802777" y="0"/>
                  </a:lnTo>
                  <a:lnTo>
                    <a:pt x="1802777" y="12700"/>
                  </a:lnTo>
                  <a:lnTo>
                    <a:pt x="1802218" y="12700"/>
                  </a:lnTo>
                  <a:lnTo>
                    <a:pt x="1802218" y="202882"/>
                  </a:lnTo>
                  <a:lnTo>
                    <a:pt x="1700809" y="202882"/>
                  </a:lnTo>
                  <a:lnTo>
                    <a:pt x="1700809" y="12700"/>
                  </a:lnTo>
                  <a:lnTo>
                    <a:pt x="1700250" y="12700"/>
                  </a:lnTo>
                  <a:lnTo>
                    <a:pt x="1700250" y="0"/>
                  </a:lnTo>
                  <a:lnTo>
                    <a:pt x="1696072" y="0"/>
                  </a:lnTo>
                  <a:lnTo>
                    <a:pt x="1696072" y="12700"/>
                  </a:lnTo>
                  <a:lnTo>
                    <a:pt x="1695513" y="12700"/>
                  </a:lnTo>
                  <a:lnTo>
                    <a:pt x="1695513" y="202882"/>
                  </a:lnTo>
                  <a:lnTo>
                    <a:pt x="1594104" y="202882"/>
                  </a:lnTo>
                  <a:lnTo>
                    <a:pt x="1594104" y="12700"/>
                  </a:lnTo>
                  <a:lnTo>
                    <a:pt x="1593545" y="12700"/>
                  </a:lnTo>
                  <a:lnTo>
                    <a:pt x="1593545" y="0"/>
                  </a:lnTo>
                  <a:lnTo>
                    <a:pt x="1589366" y="0"/>
                  </a:lnTo>
                  <a:lnTo>
                    <a:pt x="1589366" y="12700"/>
                  </a:lnTo>
                  <a:lnTo>
                    <a:pt x="1588795" y="12700"/>
                  </a:lnTo>
                  <a:lnTo>
                    <a:pt x="1588795" y="202882"/>
                  </a:lnTo>
                  <a:lnTo>
                    <a:pt x="1487385" y="202882"/>
                  </a:lnTo>
                  <a:lnTo>
                    <a:pt x="1487385" y="12700"/>
                  </a:lnTo>
                  <a:lnTo>
                    <a:pt x="1486827" y="12700"/>
                  </a:lnTo>
                  <a:lnTo>
                    <a:pt x="1486827" y="0"/>
                  </a:lnTo>
                  <a:lnTo>
                    <a:pt x="1482648" y="0"/>
                  </a:lnTo>
                  <a:lnTo>
                    <a:pt x="1482648" y="12700"/>
                  </a:lnTo>
                  <a:lnTo>
                    <a:pt x="1482090" y="12700"/>
                  </a:lnTo>
                  <a:lnTo>
                    <a:pt x="1482090" y="202882"/>
                  </a:lnTo>
                  <a:lnTo>
                    <a:pt x="1380667" y="202882"/>
                  </a:lnTo>
                  <a:lnTo>
                    <a:pt x="1380667" y="12700"/>
                  </a:lnTo>
                  <a:lnTo>
                    <a:pt x="1380109" y="12700"/>
                  </a:lnTo>
                  <a:lnTo>
                    <a:pt x="1380109" y="0"/>
                  </a:lnTo>
                  <a:lnTo>
                    <a:pt x="1375930" y="0"/>
                  </a:lnTo>
                  <a:lnTo>
                    <a:pt x="1375930" y="12700"/>
                  </a:lnTo>
                  <a:lnTo>
                    <a:pt x="1375371" y="12700"/>
                  </a:lnTo>
                  <a:lnTo>
                    <a:pt x="1375371" y="202882"/>
                  </a:lnTo>
                  <a:lnTo>
                    <a:pt x="1273962" y="202882"/>
                  </a:lnTo>
                  <a:lnTo>
                    <a:pt x="1273962" y="12700"/>
                  </a:lnTo>
                  <a:lnTo>
                    <a:pt x="1273403" y="12700"/>
                  </a:lnTo>
                  <a:lnTo>
                    <a:pt x="1273403" y="0"/>
                  </a:lnTo>
                  <a:lnTo>
                    <a:pt x="1269225" y="0"/>
                  </a:lnTo>
                  <a:lnTo>
                    <a:pt x="1269225" y="12700"/>
                  </a:lnTo>
                  <a:lnTo>
                    <a:pt x="1268666" y="12700"/>
                  </a:lnTo>
                  <a:lnTo>
                    <a:pt x="1268666" y="202882"/>
                  </a:lnTo>
                  <a:lnTo>
                    <a:pt x="1167257" y="202882"/>
                  </a:lnTo>
                  <a:lnTo>
                    <a:pt x="1167257" y="12700"/>
                  </a:lnTo>
                  <a:lnTo>
                    <a:pt x="1166698" y="12700"/>
                  </a:lnTo>
                  <a:lnTo>
                    <a:pt x="1166698" y="0"/>
                  </a:lnTo>
                  <a:lnTo>
                    <a:pt x="1162519" y="0"/>
                  </a:lnTo>
                  <a:lnTo>
                    <a:pt x="1162519" y="12700"/>
                  </a:lnTo>
                  <a:lnTo>
                    <a:pt x="1161948" y="12700"/>
                  </a:lnTo>
                  <a:lnTo>
                    <a:pt x="1161948" y="202882"/>
                  </a:lnTo>
                  <a:lnTo>
                    <a:pt x="1060538" y="202882"/>
                  </a:lnTo>
                  <a:lnTo>
                    <a:pt x="1060538" y="12700"/>
                  </a:lnTo>
                  <a:lnTo>
                    <a:pt x="1059967" y="12700"/>
                  </a:lnTo>
                  <a:lnTo>
                    <a:pt x="1059967" y="0"/>
                  </a:lnTo>
                  <a:lnTo>
                    <a:pt x="1055789" y="0"/>
                  </a:lnTo>
                  <a:lnTo>
                    <a:pt x="1055789" y="12700"/>
                  </a:lnTo>
                  <a:lnTo>
                    <a:pt x="1055230" y="12700"/>
                  </a:lnTo>
                  <a:lnTo>
                    <a:pt x="1055230" y="202882"/>
                  </a:lnTo>
                  <a:lnTo>
                    <a:pt x="953820" y="202882"/>
                  </a:lnTo>
                  <a:lnTo>
                    <a:pt x="953820" y="12700"/>
                  </a:lnTo>
                  <a:lnTo>
                    <a:pt x="953262" y="12700"/>
                  </a:lnTo>
                  <a:lnTo>
                    <a:pt x="953262" y="0"/>
                  </a:lnTo>
                  <a:lnTo>
                    <a:pt x="949083" y="0"/>
                  </a:lnTo>
                  <a:lnTo>
                    <a:pt x="949083" y="12700"/>
                  </a:lnTo>
                  <a:lnTo>
                    <a:pt x="948524" y="12700"/>
                  </a:lnTo>
                  <a:lnTo>
                    <a:pt x="948524" y="202882"/>
                  </a:lnTo>
                  <a:lnTo>
                    <a:pt x="847115" y="202882"/>
                  </a:lnTo>
                  <a:lnTo>
                    <a:pt x="847115" y="12700"/>
                  </a:lnTo>
                  <a:lnTo>
                    <a:pt x="846556" y="12700"/>
                  </a:lnTo>
                  <a:lnTo>
                    <a:pt x="846556" y="0"/>
                  </a:lnTo>
                  <a:lnTo>
                    <a:pt x="842378" y="0"/>
                  </a:lnTo>
                  <a:lnTo>
                    <a:pt x="842378" y="12700"/>
                  </a:lnTo>
                  <a:lnTo>
                    <a:pt x="841819" y="12700"/>
                  </a:lnTo>
                  <a:lnTo>
                    <a:pt x="841819" y="202882"/>
                  </a:lnTo>
                  <a:lnTo>
                    <a:pt x="740410" y="202882"/>
                  </a:lnTo>
                  <a:lnTo>
                    <a:pt x="740410" y="12700"/>
                  </a:lnTo>
                  <a:lnTo>
                    <a:pt x="739851" y="12700"/>
                  </a:lnTo>
                  <a:lnTo>
                    <a:pt x="739851" y="0"/>
                  </a:lnTo>
                  <a:lnTo>
                    <a:pt x="735672" y="0"/>
                  </a:lnTo>
                  <a:lnTo>
                    <a:pt x="735672" y="12700"/>
                  </a:lnTo>
                  <a:lnTo>
                    <a:pt x="735114" y="12700"/>
                  </a:lnTo>
                  <a:lnTo>
                    <a:pt x="735114" y="202882"/>
                  </a:lnTo>
                  <a:lnTo>
                    <a:pt x="633691" y="202882"/>
                  </a:lnTo>
                  <a:lnTo>
                    <a:pt x="633691" y="12700"/>
                  </a:lnTo>
                  <a:lnTo>
                    <a:pt x="633133" y="12700"/>
                  </a:lnTo>
                  <a:lnTo>
                    <a:pt x="633133" y="0"/>
                  </a:lnTo>
                  <a:lnTo>
                    <a:pt x="628954" y="0"/>
                  </a:lnTo>
                  <a:lnTo>
                    <a:pt x="628954" y="12700"/>
                  </a:lnTo>
                  <a:lnTo>
                    <a:pt x="628396" y="12700"/>
                  </a:lnTo>
                  <a:lnTo>
                    <a:pt x="628396" y="202882"/>
                  </a:lnTo>
                  <a:lnTo>
                    <a:pt x="526986" y="202882"/>
                  </a:lnTo>
                  <a:lnTo>
                    <a:pt x="526986" y="12700"/>
                  </a:lnTo>
                  <a:lnTo>
                    <a:pt x="526427" y="12700"/>
                  </a:lnTo>
                  <a:lnTo>
                    <a:pt x="526427" y="0"/>
                  </a:lnTo>
                  <a:lnTo>
                    <a:pt x="522249" y="0"/>
                  </a:lnTo>
                  <a:lnTo>
                    <a:pt x="522249" y="12700"/>
                  </a:lnTo>
                  <a:lnTo>
                    <a:pt x="521677" y="12700"/>
                  </a:lnTo>
                  <a:lnTo>
                    <a:pt x="521677" y="202882"/>
                  </a:lnTo>
                  <a:lnTo>
                    <a:pt x="420268" y="202882"/>
                  </a:lnTo>
                  <a:lnTo>
                    <a:pt x="420268" y="12700"/>
                  </a:lnTo>
                  <a:lnTo>
                    <a:pt x="419709" y="12700"/>
                  </a:lnTo>
                  <a:lnTo>
                    <a:pt x="419709" y="0"/>
                  </a:lnTo>
                  <a:lnTo>
                    <a:pt x="415531" y="0"/>
                  </a:lnTo>
                  <a:lnTo>
                    <a:pt x="415531" y="12700"/>
                  </a:lnTo>
                  <a:lnTo>
                    <a:pt x="414972" y="12700"/>
                  </a:lnTo>
                  <a:lnTo>
                    <a:pt x="414972" y="202882"/>
                  </a:lnTo>
                  <a:lnTo>
                    <a:pt x="313563" y="202882"/>
                  </a:lnTo>
                  <a:lnTo>
                    <a:pt x="313563" y="12700"/>
                  </a:lnTo>
                  <a:lnTo>
                    <a:pt x="313004" y="12700"/>
                  </a:lnTo>
                  <a:lnTo>
                    <a:pt x="313004" y="0"/>
                  </a:lnTo>
                  <a:lnTo>
                    <a:pt x="308825" y="0"/>
                  </a:lnTo>
                  <a:lnTo>
                    <a:pt x="308825" y="12700"/>
                  </a:lnTo>
                  <a:lnTo>
                    <a:pt x="308267" y="12700"/>
                  </a:lnTo>
                  <a:lnTo>
                    <a:pt x="308267" y="202882"/>
                  </a:lnTo>
                  <a:lnTo>
                    <a:pt x="206844" y="202882"/>
                  </a:lnTo>
                  <a:lnTo>
                    <a:pt x="206844" y="12700"/>
                  </a:lnTo>
                  <a:lnTo>
                    <a:pt x="206286" y="12700"/>
                  </a:lnTo>
                  <a:lnTo>
                    <a:pt x="206286" y="0"/>
                  </a:lnTo>
                  <a:lnTo>
                    <a:pt x="202107" y="0"/>
                  </a:lnTo>
                  <a:lnTo>
                    <a:pt x="202107" y="12700"/>
                  </a:lnTo>
                  <a:lnTo>
                    <a:pt x="201549" y="12700"/>
                  </a:lnTo>
                  <a:lnTo>
                    <a:pt x="201549" y="202882"/>
                  </a:lnTo>
                  <a:lnTo>
                    <a:pt x="100139" y="202882"/>
                  </a:lnTo>
                  <a:lnTo>
                    <a:pt x="100139" y="12700"/>
                  </a:lnTo>
                  <a:lnTo>
                    <a:pt x="99580" y="12700"/>
                  </a:lnTo>
                  <a:lnTo>
                    <a:pt x="99580" y="0"/>
                  </a:lnTo>
                  <a:lnTo>
                    <a:pt x="95402" y="0"/>
                  </a:lnTo>
                  <a:lnTo>
                    <a:pt x="95402" y="12700"/>
                  </a:lnTo>
                  <a:lnTo>
                    <a:pt x="94830" y="12700"/>
                  </a:lnTo>
                  <a:lnTo>
                    <a:pt x="94830" y="202882"/>
                  </a:lnTo>
                  <a:lnTo>
                    <a:pt x="0" y="202882"/>
                  </a:lnTo>
                  <a:lnTo>
                    <a:pt x="0" y="215582"/>
                  </a:lnTo>
                  <a:lnTo>
                    <a:pt x="1375371" y="215582"/>
                  </a:lnTo>
                  <a:lnTo>
                    <a:pt x="1375371" y="418782"/>
                  </a:lnTo>
                  <a:lnTo>
                    <a:pt x="1380667" y="418782"/>
                  </a:lnTo>
                  <a:lnTo>
                    <a:pt x="1380667" y="215582"/>
                  </a:lnTo>
                  <a:lnTo>
                    <a:pt x="1482090" y="215582"/>
                  </a:lnTo>
                  <a:lnTo>
                    <a:pt x="1482090" y="418782"/>
                  </a:lnTo>
                  <a:lnTo>
                    <a:pt x="1487385" y="418782"/>
                  </a:lnTo>
                  <a:lnTo>
                    <a:pt x="1487385" y="215582"/>
                  </a:lnTo>
                  <a:lnTo>
                    <a:pt x="1588795" y="215582"/>
                  </a:lnTo>
                  <a:lnTo>
                    <a:pt x="1588795" y="418782"/>
                  </a:lnTo>
                  <a:lnTo>
                    <a:pt x="1594104" y="418782"/>
                  </a:lnTo>
                  <a:lnTo>
                    <a:pt x="1594104" y="215582"/>
                  </a:lnTo>
                  <a:lnTo>
                    <a:pt x="1695513" y="215582"/>
                  </a:lnTo>
                  <a:lnTo>
                    <a:pt x="1695513" y="418782"/>
                  </a:lnTo>
                  <a:lnTo>
                    <a:pt x="1700809" y="418782"/>
                  </a:lnTo>
                  <a:lnTo>
                    <a:pt x="1700809" y="215582"/>
                  </a:lnTo>
                  <a:lnTo>
                    <a:pt x="1802218" y="215582"/>
                  </a:lnTo>
                  <a:lnTo>
                    <a:pt x="1802218" y="418782"/>
                  </a:lnTo>
                  <a:lnTo>
                    <a:pt x="1807514" y="418782"/>
                  </a:lnTo>
                  <a:lnTo>
                    <a:pt x="1807514" y="215582"/>
                  </a:lnTo>
                  <a:lnTo>
                    <a:pt x="1908937" y="215582"/>
                  </a:lnTo>
                  <a:lnTo>
                    <a:pt x="1908937" y="418782"/>
                  </a:lnTo>
                  <a:lnTo>
                    <a:pt x="1914232" y="418782"/>
                  </a:lnTo>
                  <a:lnTo>
                    <a:pt x="1914232" y="215582"/>
                  </a:lnTo>
                  <a:lnTo>
                    <a:pt x="2015642" y="215582"/>
                  </a:lnTo>
                  <a:lnTo>
                    <a:pt x="2015642" y="418782"/>
                  </a:lnTo>
                  <a:lnTo>
                    <a:pt x="2020938" y="418782"/>
                  </a:lnTo>
                  <a:lnTo>
                    <a:pt x="2020938" y="215582"/>
                  </a:lnTo>
                  <a:lnTo>
                    <a:pt x="2122347" y="215582"/>
                  </a:lnTo>
                  <a:lnTo>
                    <a:pt x="2122347" y="418782"/>
                  </a:lnTo>
                  <a:lnTo>
                    <a:pt x="2127656" y="418782"/>
                  </a:lnTo>
                  <a:lnTo>
                    <a:pt x="2127656" y="215582"/>
                  </a:lnTo>
                  <a:lnTo>
                    <a:pt x="2222487" y="215582"/>
                  </a:lnTo>
                  <a:lnTo>
                    <a:pt x="2222487" y="202882"/>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7" name="object 433"/>
            <p:cNvSpPr/>
            <p:nvPr/>
          </p:nvSpPr>
          <p:spPr>
            <a:xfrm>
              <a:off x="23163120" y="37769400"/>
              <a:ext cx="5918400" cy="5921280"/>
            </a:xfrm>
            <a:custGeom>
              <a:avLst/>
              <a:gdLst>
                <a:gd name="textAreaLeft" fmla="*/ 0 w 5918400"/>
                <a:gd name="textAreaRight" fmla="*/ 5918760 w 5918400"/>
                <a:gd name="textAreaTop" fmla="*/ 0 h 5921280"/>
                <a:gd name="textAreaBottom" fmla="*/ 5921640 h 5921280"/>
              </a:gdLst>
              <a:ahLst/>
              <a:cxnLst/>
              <a:rect l="textAreaLeft" t="textAreaTop" r="textAreaRight" b="textAreaBottom"/>
              <a:pathLst>
                <a:path w="2361565" h="2362200">
                  <a:moveTo>
                    <a:pt x="2361222" y="2249754"/>
                  </a:moveTo>
                  <a:lnTo>
                    <a:pt x="2360701" y="2248395"/>
                  </a:lnTo>
                  <a:lnTo>
                    <a:pt x="2359672" y="2247354"/>
                  </a:lnTo>
                  <a:lnTo>
                    <a:pt x="2323274" y="2210993"/>
                  </a:lnTo>
                  <a:lnTo>
                    <a:pt x="2319921" y="2210993"/>
                  </a:lnTo>
                  <a:lnTo>
                    <a:pt x="2315781" y="2215108"/>
                  </a:lnTo>
                  <a:lnTo>
                    <a:pt x="2315781" y="2218461"/>
                  </a:lnTo>
                  <a:lnTo>
                    <a:pt x="2343112" y="2245804"/>
                  </a:lnTo>
                  <a:lnTo>
                    <a:pt x="113741" y="2245804"/>
                  </a:lnTo>
                  <a:lnTo>
                    <a:pt x="113741" y="18618"/>
                  </a:lnTo>
                  <a:lnTo>
                    <a:pt x="140030" y="44907"/>
                  </a:lnTo>
                  <a:lnTo>
                    <a:pt x="141389" y="45427"/>
                  </a:lnTo>
                  <a:lnTo>
                    <a:pt x="144106" y="45427"/>
                  </a:lnTo>
                  <a:lnTo>
                    <a:pt x="145465" y="44907"/>
                  </a:lnTo>
                  <a:lnTo>
                    <a:pt x="148564" y="41795"/>
                  </a:lnTo>
                  <a:lnTo>
                    <a:pt x="148564" y="38455"/>
                  </a:lnTo>
                  <a:lnTo>
                    <a:pt x="146494" y="36372"/>
                  </a:lnTo>
                  <a:lnTo>
                    <a:pt x="110109" y="0"/>
                  </a:lnTo>
                  <a:lnTo>
                    <a:pt x="106743" y="0"/>
                  </a:lnTo>
                  <a:lnTo>
                    <a:pt x="68287" y="38455"/>
                  </a:lnTo>
                  <a:lnTo>
                    <a:pt x="68287" y="41795"/>
                  </a:lnTo>
                  <a:lnTo>
                    <a:pt x="71386" y="44907"/>
                  </a:lnTo>
                  <a:lnTo>
                    <a:pt x="72745" y="45427"/>
                  </a:lnTo>
                  <a:lnTo>
                    <a:pt x="75463" y="45427"/>
                  </a:lnTo>
                  <a:lnTo>
                    <a:pt x="76822" y="44907"/>
                  </a:lnTo>
                  <a:lnTo>
                    <a:pt x="103111" y="18618"/>
                  </a:lnTo>
                  <a:lnTo>
                    <a:pt x="103111" y="2245804"/>
                  </a:lnTo>
                  <a:lnTo>
                    <a:pt x="2387" y="2245804"/>
                  </a:lnTo>
                  <a:lnTo>
                    <a:pt x="0" y="2248166"/>
                  </a:lnTo>
                  <a:lnTo>
                    <a:pt x="0" y="2254046"/>
                  </a:lnTo>
                  <a:lnTo>
                    <a:pt x="2387" y="2256409"/>
                  </a:lnTo>
                  <a:lnTo>
                    <a:pt x="103111" y="2256409"/>
                  </a:lnTo>
                  <a:lnTo>
                    <a:pt x="103111" y="2359355"/>
                  </a:lnTo>
                  <a:lnTo>
                    <a:pt x="105498" y="2361717"/>
                  </a:lnTo>
                  <a:lnTo>
                    <a:pt x="111353" y="2361717"/>
                  </a:lnTo>
                  <a:lnTo>
                    <a:pt x="113741" y="2359355"/>
                  </a:lnTo>
                  <a:lnTo>
                    <a:pt x="113741" y="2256409"/>
                  </a:lnTo>
                  <a:lnTo>
                    <a:pt x="2343112" y="2256409"/>
                  </a:lnTo>
                  <a:lnTo>
                    <a:pt x="2315781" y="2283752"/>
                  </a:lnTo>
                  <a:lnTo>
                    <a:pt x="2315781" y="2287105"/>
                  </a:lnTo>
                  <a:lnTo>
                    <a:pt x="2318893" y="2290203"/>
                  </a:lnTo>
                  <a:lnTo>
                    <a:pt x="2320252" y="2290724"/>
                  </a:lnTo>
                  <a:lnTo>
                    <a:pt x="2322957" y="2290724"/>
                  </a:lnTo>
                  <a:lnTo>
                    <a:pt x="2324316" y="2290203"/>
                  </a:lnTo>
                  <a:lnTo>
                    <a:pt x="2360701" y="2253818"/>
                  </a:lnTo>
                  <a:lnTo>
                    <a:pt x="2361222" y="2252459"/>
                  </a:lnTo>
                  <a:lnTo>
                    <a:pt x="2361222" y="2249754"/>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8" name="object 434"/>
            <p:cNvSpPr/>
            <p:nvPr/>
          </p:nvSpPr>
          <p:spPr>
            <a:xfrm>
              <a:off x="23411160" y="38346840"/>
              <a:ext cx="5574600" cy="4573800"/>
            </a:xfrm>
            <a:custGeom>
              <a:avLst/>
              <a:gdLst>
                <a:gd name="textAreaLeft" fmla="*/ 0 w 5574600"/>
                <a:gd name="textAreaRight" fmla="*/ 5574960 w 5574600"/>
                <a:gd name="textAreaTop" fmla="*/ 0 h 4573800"/>
                <a:gd name="textAreaBottom" fmla="*/ 4574160 h 4573800"/>
              </a:gdLst>
              <a:ahLst/>
              <a:cxnLst/>
              <a:rect l="textAreaLeft" t="textAreaTop" r="textAreaRight" b="textAreaBottom"/>
              <a:pathLst>
                <a:path w="2224404" h="1824990">
                  <a:moveTo>
                    <a:pt x="2221981" y="0"/>
                  </a:moveTo>
                  <a:lnTo>
                    <a:pt x="2219055" y="0"/>
                  </a:lnTo>
                  <a:lnTo>
                    <a:pt x="2187349" y="9283"/>
                  </a:lnTo>
                  <a:lnTo>
                    <a:pt x="2151990" y="34388"/>
                  </a:lnTo>
                  <a:lnTo>
                    <a:pt x="2114026" y="71193"/>
                  </a:lnTo>
                  <a:lnTo>
                    <a:pt x="2074507" y="115579"/>
                  </a:lnTo>
                  <a:lnTo>
                    <a:pt x="1998821" y="206056"/>
                  </a:lnTo>
                  <a:lnTo>
                    <a:pt x="1965179" y="243649"/>
                  </a:lnTo>
                  <a:lnTo>
                    <a:pt x="1936185" y="270435"/>
                  </a:lnTo>
                  <a:lnTo>
                    <a:pt x="1914470" y="280646"/>
                  </a:lnTo>
                  <a:lnTo>
                    <a:pt x="1895951" y="273944"/>
                  </a:lnTo>
                  <a:lnTo>
                    <a:pt x="1880622" y="256590"/>
                  </a:lnTo>
                  <a:lnTo>
                    <a:pt x="1867659" y="232715"/>
                  </a:lnTo>
                  <a:lnTo>
                    <a:pt x="1845790" y="182291"/>
                  </a:lnTo>
                  <a:lnTo>
                    <a:pt x="1834978" y="162182"/>
                  </a:lnTo>
                  <a:lnTo>
                    <a:pt x="1822720" y="148424"/>
                  </a:lnTo>
                  <a:lnTo>
                    <a:pt x="1807930" y="143325"/>
                  </a:lnTo>
                  <a:lnTo>
                    <a:pt x="1796996" y="150339"/>
                  </a:lnTo>
                  <a:lnTo>
                    <a:pt x="1772914" y="208393"/>
                  </a:lnTo>
                  <a:lnTo>
                    <a:pt x="1758515" y="260731"/>
                  </a:lnTo>
                  <a:lnTo>
                    <a:pt x="1741707" y="329474"/>
                  </a:lnTo>
                  <a:lnTo>
                    <a:pt x="1721867" y="415271"/>
                  </a:lnTo>
                  <a:lnTo>
                    <a:pt x="1708579" y="473161"/>
                  </a:lnTo>
                  <a:lnTo>
                    <a:pt x="1694077" y="534271"/>
                  </a:lnTo>
                  <a:lnTo>
                    <a:pt x="1679257" y="592573"/>
                  </a:lnTo>
                  <a:lnTo>
                    <a:pt x="1665013" y="642037"/>
                  </a:lnTo>
                  <a:lnTo>
                    <a:pt x="1652242" y="676635"/>
                  </a:lnTo>
                  <a:lnTo>
                    <a:pt x="1641838" y="690338"/>
                  </a:lnTo>
                  <a:lnTo>
                    <a:pt x="1540295" y="690338"/>
                  </a:lnTo>
                  <a:lnTo>
                    <a:pt x="1521765" y="675322"/>
                  </a:lnTo>
                  <a:lnTo>
                    <a:pt x="1504854" y="636444"/>
                  </a:lnTo>
                  <a:lnTo>
                    <a:pt x="1489332" y="582955"/>
                  </a:lnTo>
                  <a:lnTo>
                    <a:pt x="1459954" y="462377"/>
                  </a:lnTo>
                  <a:lnTo>
                    <a:pt x="1444132" y="406544"/>
                  </a:lnTo>
                  <a:lnTo>
                    <a:pt x="1426362" y="361101"/>
                  </a:lnTo>
                  <a:lnTo>
                    <a:pt x="1405503" y="330540"/>
                  </a:lnTo>
                  <a:lnTo>
                    <a:pt x="1380417" y="319355"/>
                  </a:lnTo>
                  <a:lnTo>
                    <a:pt x="1366192" y="324774"/>
                  </a:lnTo>
                  <a:lnTo>
                    <a:pt x="1337065" y="366561"/>
                  </a:lnTo>
                  <a:lnTo>
                    <a:pt x="1321936" y="401883"/>
                  </a:lnTo>
                  <a:lnTo>
                    <a:pt x="1306280" y="446129"/>
                  </a:lnTo>
                  <a:lnTo>
                    <a:pt x="1289983" y="498776"/>
                  </a:lnTo>
                  <a:lnTo>
                    <a:pt x="1272934" y="559302"/>
                  </a:lnTo>
                  <a:lnTo>
                    <a:pt x="1255018" y="627184"/>
                  </a:lnTo>
                  <a:lnTo>
                    <a:pt x="1236123" y="701901"/>
                  </a:lnTo>
                  <a:lnTo>
                    <a:pt x="1199999" y="848572"/>
                  </a:lnTo>
                  <a:lnTo>
                    <a:pt x="1183347" y="914795"/>
                  </a:lnTo>
                  <a:lnTo>
                    <a:pt x="1166761" y="977707"/>
                  </a:lnTo>
                  <a:lnTo>
                    <a:pt x="1150823" y="1033415"/>
                  </a:lnTo>
                  <a:lnTo>
                    <a:pt x="1136114" y="1078025"/>
                  </a:lnTo>
                  <a:lnTo>
                    <a:pt x="1112707" y="1118385"/>
                  </a:lnTo>
                  <a:lnTo>
                    <a:pt x="1094305" y="1109805"/>
                  </a:lnTo>
                  <a:lnTo>
                    <a:pt x="1079256" y="1087590"/>
                  </a:lnTo>
                  <a:lnTo>
                    <a:pt x="1066677" y="1057024"/>
                  </a:lnTo>
                  <a:lnTo>
                    <a:pt x="1046062" y="993847"/>
                  </a:lnTo>
                  <a:lnTo>
                    <a:pt x="1036013" y="969242"/>
                  </a:lnTo>
                  <a:lnTo>
                    <a:pt x="1024445" y="952406"/>
                  </a:lnTo>
                  <a:lnTo>
                    <a:pt x="1010266" y="946166"/>
                  </a:lnTo>
                  <a:lnTo>
                    <a:pt x="995764" y="956171"/>
                  </a:lnTo>
                  <a:lnTo>
                    <a:pt x="980811" y="985904"/>
                  </a:lnTo>
                  <a:lnTo>
                    <a:pt x="963858" y="1034946"/>
                  </a:lnTo>
                  <a:lnTo>
                    <a:pt x="943353" y="1102877"/>
                  </a:lnTo>
                  <a:lnTo>
                    <a:pt x="925778" y="1161552"/>
                  </a:lnTo>
                  <a:lnTo>
                    <a:pt x="906528" y="1220709"/>
                  </a:lnTo>
                  <a:lnTo>
                    <a:pt x="886366" y="1272581"/>
                  </a:lnTo>
                  <a:lnTo>
                    <a:pt x="866055" y="1309400"/>
                  </a:lnTo>
                  <a:lnTo>
                    <a:pt x="846359" y="1323399"/>
                  </a:lnTo>
                  <a:lnTo>
                    <a:pt x="824997" y="1309780"/>
                  </a:lnTo>
                  <a:lnTo>
                    <a:pt x="804440" y="1274518"/>
                  </a:lnTo>
                  <a:lnTo>
                    <a:pt x="784819" y="1226006"/>
                  </a:lnTo>
                  <a:lnTo>
                    <a:pt x="746969" y="1117181"/>
                  </a:lnTo>
                  <a:lnTo>
                    <a:pt x="727891" y="1071010"/>
                  </a:lnTo>
                  <a:lnTo>
                    <a:pt x="707896" y="1039420"/>
                  </a:lnTo>
                  <a:lnTo>
                    <a:pt x="685851" y="1027713"/>
                  </a:lnTo>
                  <a:lnTo>
                    <a:pt x="672820" y="1015152"/>
                  </a:lnTo>
                  <a:lnTo>
                    <a:pt x="661865" y="981824"/>
                  </a:lnTo>
                  <a:lnTo>
                    <a:pt x="652628" y="934259"/>
                  </a:lnTo>
                  <a:lnTo>
                    <a:pt x="644748" y="878990"/>
                  </a:lnTo>
                  <a:lnTo>
                    <a:pt x="637865" y="822548"/>
                  </a:lnTo>
                  <a:lnTo>
                    <a:pt x="628741" y="749578"/>
                  </a:lnTo>
                  <a:lnTo>
                    <a:pt x="619483" y="690452"/>
                  </a:lnTo>
                  <a:lnTo>
                    <a:pt x="609002" y="646532"/>
                  </a:lnTo>
                  <a:lnTo>
                    <a:pt x="596211" y="619180"/>
                  </a:lnTo>
                  <a:lnTo>
                    <a:pt x="580020" y="609760"/>
                  </a:lnTo>
                  <a:lnTo>
                    <a:pt x="567216" y="616966"/>
                  </a:lnTo>
                  <a:lnTo>
                    <a:pt x="546866" y="672391"/>
                  </a:lnTo>
                  <a:lnTo>
                    <a:pt x="538490" y="719134"/>
                  </a:lnTo>
                  <a:lnTo>
                    <a:pt x="530759" y="777577"/>
                  </a:lnTo>
                  <a:lnTo>
                    <a:pt x="523258" y="846982"/>
                  </a:lnTo>
                  <a:lnTo>
                    <a:pt x="509372" y="991503"/>
                  </a:lnTo>
                  <a:lnTo>
                    <a:pt x="502433" y="1057181"/>
                  </a:lnTo>
                  <a:lnTo>
                    <a:pt x="494869" y="1115303"/>
                  </a:lnTo>
                  <a:lnTo>
                    <a:pt x="486794" y="1157530"/>
                  </a:lnTo>
                  <a:lnTo>
                    <a:pt x="478322" y="1175521"/>
                  </a:lnTo>
                  <a:lnTo>
                    <a:pt x="471927" y="1163467"/>
                  </a:lnTo>
                  <a:lnTo>
                    <a:pt x="457207" y="1097710"/>
                  </a:lnTo>
                  <a:lnTo>
                    <a:pt x="449160" y="1048542"/>
                  </a:lnTo>
                  <a:lnTo>
                    <a:pt x="440842" y="991535"/>
                  </a:lnTo>
                  <a:lnTo>
                    <a:pt x="432391" y="928957"/>
                  </a:lnTo>
                  <a:lnTo>
                    <a:pt x="423946" y="863074"/>
                  </a:lnTo>
                  <a:lnTo>
                    <a:pt x="415648" y="796154"/>
                  </a:lnTo>
                  <a:lnTo>
                    <a:pt x="396443" y="639201"/>
                  </a:lnTo>
                  <a:lnTo>
                    <a:pt x="386110" y="557066"/>
                  </a:lnTo>
                  <a:lnTo>
                    <a:pt x="376526" y="483966"/>
                  </a:lnTo>
                  <a:lnTo>
                    <a:pt x="367582" y="419808"/>
                  </a:lnTo>
                  <a:lnTo>
                    <a:pt x="359168" y="364502"/>
                  </a:lnTo>
                  <a:lnTo>
                    <a:pt x="351175" y="317955"/>
                  </a:lnTo>
                  <a:lnTo>
                    <a:pt x="343492" y="280077"/>
                  </a:lnTo>
                  <a:lnTo>
                    <a:pt x="328621" y="229959"/>
                  </a:lnTo>
                  <a:lnTo>
                    <a:pt x="313677" y="213416"/>
                  </a:lnTo>
                  <a:lnTo>
                    <a:pt x="308049" y="216241"/>
                  </a:lnTo>
                  <a:lnTo>
                    <a:pt x="289376" y="259979"/>
                  </a:lnTo>
                  <a:lnTo>
                    <a:pt x="274782" y="320220"/>
                  </a:lnTo>
                  <a:lnTo>
                    <a:pt x="266646" y="360175"/>
                  </a:lnTo>
                  <a:lnTo>
                    <a:pt x="257864" y="406912"/>
                  </a:lnTo>
                  <a:lnTo>
                    <a:pt x="248370" y="460602"/>
                  </a:lnTo>
                  <a:lnTo>
                    <a:pt x="238100" y="521414"/>
                  </a:lnTo>
                  <a:lnTo>
                    <a:pt x="226987" y="589517"/>
                  </a:lnTo>
                  <a:lnTo>
                    <a:pt x="214968" y="665083"/>
                  </a:lnTo>
                  <a:lnTo>
                    <a:pt x="201976" y="748279"/>
                  </a:lnTo>
                  <a:lnTo>
                    <a:pt x="187947" y="839277"/>
                  </a:lnTo>
                  <a:lnTo>
                    <a:pt x="143390" y="1130200"/>
                  </a:lnTo>
                  <a:lnTo>
                    <a:pt x="133115" y="1196172"/>
                  </a:lnTo>
                  <a:lnTo>
                    <a:pt x="122715" y="1262053"/>
                  </a:lnTo>
                  <a:lnTo>
                    <a:pt x="112252" y="1327193"/>
                  </a:lnTo>
                  <a:lnTo>
                    <a:pt x="101793" y="1390939"/>
                  </a:lnTo>
                  <a:lnTo>
                    <a:pt x="91400" y="1452643"/>
                  </a:lnTo>
                  <a:lnTo>
                    <a:pt x="81138" y="1511652"/>
                  </a:lnTo>
                  <a:lnTo>
                    <a:pt x="71072" y="1567315"/>
                  </a:lnTo>
                  <a:lnTo>
                    <a:pt x="61265" y="1618983"/>
                  </a:lnTo>
                  <a:lnTo>
                    <a:pt x="51782" y="1666004"/>
                  </a:lnTo>
                  <a:lnTo>
                    <a:pt x="42686" y="1707728"/>
                  </a:lnTo>
                  <a:lnTo>
                    <a:pt x="25918" y="1772678"/>
                  </a:lnTo>
                  <a:lnTo>
                    <a:pt x="11472" y="1808628"/>
                  </a:lnTo>
                  <a:lnTo>
                    <a:pt x="5281" y="1814100"/>
                  </a:lnTo>
                  <a:lnTo>
                    <a:pt x="2364" y="1814100"/>
                  </a:lnTo>
                  <a:lnTo>
                    <a:pt x="0" y="1816478"/>
                  </a:lnTo>
                  <a:lnTo>
                    <a:pt x="0" y="1822336"/>
                  </a:lnTo>
                  <a:lnTo>
                    <a:pt x="2383" y="1824696"/>
                  </a:lnTo>
                  <a:lnTo>
                    <a:pt x="5309" y="1824696"/>
                  </a:lnTo>
                  <a:lnTo>
                    <a:pt x="12137" y="1821621"/>
                  </a:lnTo>
                  <a:lnTo>
                    <a:pt x="34308" y="1776467"/>
                  </a:lnTo>
                  <a:lnTo>
                    <a:pt x="50663" y="1717637"/>
                  </a:lnTo>
                  <a:lnTo>
                    <a:pt x="59364" y="1679969"/>
                  </a:lnTo>
                  <a:lnTo>
                    <a:pt x="68437" y="1636960"/>
                  </a:lnTo>
                  <a:lnTo>
                    <a:pt x="77898" y="1588732"/>
                  </a:lnTo>
                  <a:lnTo>
                    <a:pt x="87763" y="1535405"/>
                  </a:lnTo>
                  <a:lnTo>
                    <a:pt x="98051" y="1477103"/>
                  </a:lnTo>
                  <a:lnTo>
                    <a:pt x="108778" y="1413945"/>
                  </a:lnTo>
                  <a:lnTo>
                    <a:pt x="119961" y="1346054"/>
                  </a:lnTo>
                  <a:lnTo>
                    <a:pt x="131616" y="1273551"/>
                  </a:lnTo>
                  <a:lnTo>
                    <a:pt x="143761" y="1196557"/>
                  </a:lnTo>
                  <a:lnTo>
                    <a:pt x="156412" y="1115194"/>
                  </a:lnTo>
                  <a:lnTo>
                    <a:pt x="169587" y="1029582"/>
                  </a:lnTo>
                  <a:lnTo>
                    <a:pt x="193407" y="873604"/>
                  </a:lnTo>
                  <a:lnTo>
                    <a:pt x="213865" y="740474"/>
                  </a:lnTo>
                  <a:lnTo>
                    <a:pt x="224074" y="675015"/>
                  </a:lnTo>
                  <a:lnTo>
                    <a:pt x="234173" y="611248"/>
                  </a:lnTo>
                  <a:lnTo>
                    <a:pt x="244091" y="549888"/>
                  </a:lnTo>
                  <a:lnTo>
                    <a:pt x="253756" y="491649"/>
                  </a:lnTo>
                  <a:lnTo>
                    <a:pt x="263096" y="437248"/>
                  </a:lnTo>
                  <a:lnTo>
                    <a:pt x="272038" y="387400"/>
                  </a:lnTo>
                  <a:lnTo>
                    <a:pt x="280512" y="342820"/>
                  </a:lnTo>
                  <a:lnTo>
                    <a:pt x="288445" y="304223"/>
                  </a:lnTo>
                  <a:lnTo>
                    <a:pt x="302401" y="247842"/>
                  </a:lnTo>
                  <a:lnTo>
                    <a:pt x="313332" y="223978"/>
                  </a:lnTo>
                  <a:lnTo>
                    <a:pt x="320619" y="234851"/>
                  </a:lnTo>
                  <a:lnTo>
                    <a:pt x="336815" y="298151"/>
                  </a:lnTo>
                  <a:lnTo>
                    <a:pt x="345468" y="346307"/>
                  </a:lnTo>
                  <a:lnTo>
                    <a:pt x="354321" y="402619"/>
                  </a:lnTo>
                  <a:lnTo>
                    <a:pt x="363245" y="464950"/>
                  </a:lnTo>
                  <a:lnTo>
                    <a:pt x="372113" y="531164"/>
                  </a:lnTo>
                  <a:lnTo>
                    <a:pt x="380797" y="599125"/>
                  </a:lnTo>
                  <a:lnTo>
                    <a:pt x="389169" y="666696"/>
                  </a:lnTo>
                  <a:lnTo>
                    <a:pt x="410238" y="838528"/>
                  </a:lnTo>
                  <a:lnTo>
                    <a:pt x="421733" y="928723"/>
                  </a:lnTo>
                  <a:lnTo>
                    <a:pt x="431837" y="1003404"/>
                  </a:lnTo>
                  <a:lnTo>
                    <a:pt x="440802" y="1063645"/>
                  </a:lnTo>
                  <a:lnTo>
                    <a:pt x="448878" y="1110522"/>
                  </a:lnTo>
                  <a:lnTo>
                    <a:pt x="463373" y="1168485"/>
                  </a:lnTo>
                  <a:lnTo>
                    <a:pt x="477333" y="1185894"/>
                  </a:lnTo>
                  <a:lnTo>
                    <a:pt x="487517" y="1179507"/>
                  </a:lnTo>
                  <a:lnTo>
                    <a:pt x="503663" y="1125571"/>
                  </a:lnTo>
                  <a:lnTo>
                    <a:pt x="510799" y="1076133"/>
                  </a:lnTo>
                  <a:lnTo>
                    <a:pt x="518092" y="1010456"/>
                  </a:lnTo>
                  <a:lnTo>
                    <a:pt x="526128" y="927594"/>
                  </a:lnTo>
                  <a:lnTo>
                    <a:pt x="531409" y="872049"/>
                  </a:lnTo>
                  <a:lnTo>
                    <a:pt x="537441" y="813176"/>
                  </a:lnTo>
                  <a:lnTo>
                    <a:pt x="544257" y="755303"/>
                  </a:lnTo>
                  <a:lnTo>
                    <a:pt x="551890" y="702757"/>
                  </a:lnTo>
                  <a:lnTo>
                    <a:pt x="560373" y="659867"/>
                  </a:lnTo>
                  <a:lnTo>
                    <a:pt x="580020" y="620361"/>
                  </a:lnTo>
                  <a:lnTo>
                    <a:pt x="595686" y="639404"/>
                  </a:lnTo>
                  <a:lnTo>
                    <a:pt x="608344" y="688098"/>
                  </a:lnTo>
                  <a:lnTo>
                    <a:pt x="618669" y="753785"/>
                  </a:lnTo>
                  <a:lnTo>
                    <a:pt x="627335" y="823810"/>
                  </a:lnTo>
                  <a:lnTo>
                    <a:pt x="636538" y="897366"/>
                  </a:lnTo>
                  <a:lnTo>
                    <a:pt x="645886" y="956967"/>
                  </a:lnTo>
                  <a:lnTo>
                    <a:pt x="656485" y="1001241"/>
                  </a:lnTo>
                  <a:lnTo>
                    <a:pt x="669438" y="1028813"/>
                  </a:lnTo>
                  <a:lnTo>
                    <a:pt x="685851" y="1038309"/>
                  </a:lnTo>
                  <a:lnTo>
                    <a:pt x="703748" y="1050752"/>
                  </a:lnTo>
                  <a:lnTo>
                    <a:pt x="721695" y="1082967"/>
                  </a:lnTo>
                  <a:lnTo>
                    <a:pt x="739313" y="1127285"/>
                  </a:lnTo>
                  <a:lnTo>
                    <a:pt x="756221" y="1176036"/>
                  </a:lnTo>
                  <a:lnTo>
                    <a:pt x="776784" y="1234986"/>
                  </a:lnTo>
                  <a:lnTo>
                    <a:pt x="797908" y="1285477"/>
                  </a:lnTo>
                  <a:lnTo>
                    <a:pt x="820723" y="1320737"/>
                  </a:lnTo>
                  <a:lnTo>
                    <a:pt x="846359" y="1333995"/>
                  </a:lnTo>
                  <a:lnTo>
                    <a:pt x="867916" y="1323095"/>
                  </a:lnTo>
                  <a:lnTo>
                    <a:pt x="909417" y="1243883"/>
                  </a:lnTo>
                  <a:lnTo>
                    <a:pt x="930788" y="1180901"/>
                  </a:lnTo>
                  <a:lnTo>
                    <a:pt x="953523" y="1105889"/>
                  </a:lnTo>
                  <a:lnTo>
                    <a:pt x="968440" y="1056038"/>
                  </a:lnTo>
                  <a:lnTo>
                    <a:pt x="984093" y="1007726"/>
                  </a:lnTo>
                  <a:lnTo>
                    <a:pt x="998647" y="971213"/>
                  </a:lnTo>
                  <a:lnTo>
                    <a:pt x="1010266" y="956762"/>
                  </a:lnTo>
                  <a:lnTo>
                    <a:pt x="1019965" y="963069"/>
                  </a:lnTo>
                  <a:lnTo>
                    <a:pt x="1029059" y="979399"/>
                  </a:lnTo>
                  <a:lnTo>
                    <a:pt x="1037581" y="1001864"/>
                  </a:lnTo>
                  <a:lnTo>
                    <a:pt x="1045562" y="1026578"/>
                  </a:lnTo>
                  <a:lnTo>
                    <a:pt x="1057509" y="1062831"/>
                  </a:lnTo>
                  <a:lnTo>
                    <a:pt x="1071693" y="1095782"/>
                  </a:lnTo>
                  <a:lnTo>
                    <a:pt x="1089598" y="1119732"/>
                  </a:lnTo>
                  <a:lnTo>
                    <a:pt x="1112707" y="1128981"/>
                  </a:lnTo>
                  <a:lnTo>
                    <a:pt x="1122892" y="1124017"/>
                  </a:lnTo>
                  <a:lnTo>
                    <a:pt x="1145050" y="1083266"/>
                  </a:lnTo>
                  <a:lnTo>
                    <a:pt x="1157691" y="1046788"/>
                  </a:lnTo>
                  <a:lnTo>
                    <a:pt x="1171816" y="999114"/>
                  </a:lnTo>
                  <a:lnTo>
                    <a:pt x="1187760" y="939897"/>
                  </a:lnTo>
                  <a:lnTo>
                    <a:pt x="1205854" y="868793"/>
                  </a:lnTo>
                  <a:lnTo>
                    <a:pt x="1241038" y="725992"/>
                  </a:lnTo>
                  <a:lnTo>
                    <a:pt x="1256450" y="664270"/>
                  </a:lnTo>
                  <a:lnTo>
                    <a:pt x="1272432" y="602297"/>
                  </a:lnTo>
                  <a:lnTo>
                    <a:pt x="1288749" y="542079"/>
                  </a:lnTo>
                  <a:lnTo>
                    <a:pt x="1305163" y="485621"/>
                  </a:lnTo>
                  <a:lnTo>
                    <a:pt x="1321438" y="434929"/>
                  </a:lnTo>
                  <a:lnTo>
                    <a:pt x="1337337" y="392010"/>
                  </a:lnTo>
                  <a:lnTo>
                    <a:pt x="1367063" y="337515"/>
                  </a:lnTo>
                  <a:lnTo>
                    <a:pt x="1380417" y="329951"/>
                  </a:lnTo>
                  <a:lnTo>
                    <a:pt x="1401510" y="341551"/>
                  </a:lnTo>
                  <a:lnTo>
                    <a:pt x="1420005" y="372616"/>
                  </a:lnTo>
                  <a:lnTo>
                    <a:pt x="1436376" y="417542"/>
                  </a:lnTo>
                  <a:lnTo>
                    <a:pt x="1451097" y="470725"/>
                  </a:lnTo>
                  <a:lnTo>
                    <a:pt x="1464645" y="526563"/>
                  </a:lnTo>
                  <a:lnTo>
                    <a:pt x="1481010" y="593287"/>
                  </a:lnTo>
                  <a:lnTo>
                    <a:pt x="1497942" y="648842"/>
                  </a:lnTo>
                  <a:lnTo>
                    <a:pt x="1517137" y="686852"/>
                  </a:lnTo>
                  <a:lnTo>
                    <a:pt x="1540295" y="700939"/>
                  </a:lnTo>
                  <a:lnTo>
                    <a:pt x="1641838" y="700939"/>
                  </a:lnTo>
                  <a:lnTo>
                    <a:pt x="1678912" y="633154"/>
                  </a:lnTo>
                  <a:lnTo>
                    <a:pt x="1693986" y="578630"/>
                  </a:lnTo>
                  <a:lnTo>
                    <a:pt x="1711528" y="507014"/>
                  </a:lnTo>
                  <a:lnTo>
                    <a:pt x="1732203" y="417631"/>
                  </a:lnTo>
                  <a:lnTo>
                    <a:pt x="1745333" y="360397"/>
                  </a:lnTo>
                  <a:lnTo>
                    <a:pt x="1759254" y="301589"/>
                  </a:lnTo>
                  <a:lnTo>
                    <a:pt x="1773221" y="246371"/>
                  </a:lnTo>
                  <a:lnTo>
                    <a:pt x="1786486" y="199910"/>
                  </a:lnTo>
                  <a:lnTo>
                    <a:pt x="1798305" y="167371"/>
                  </a:lnTo>
                  <a:lnTo>
                    <a:pt x="1807930" y="153921"/>
                  </a:lnTo>
                  <a:lnTo>
                    <a:pt x="1818568" y="158853"/>
                  </a:lnTo>
                  <a:lnTo>
                    <a:pt x="1828385" y="171793"/>
                  </a:lnTo>
                  <a:lnTo>
                    <a:pt x="1837604" y="189955"/>
                  </a:lnTo>
                  <a:lnTo>
                    <a:pt x="1846450" y="210555"/>
                  </a:lnTo>
                  <a:lnTo>
                    <a:pt x="1858941" y="239116"/>
                  </a:lnTo>
                  <a:lnTo>
                    <a:pt x="1873554" y="265079"/>
                  </a:lnTo>
                  <a:lnTo>
                    <a:pt x="1891620" y="283952"/>
                  </a:lnTo>
                  <a:lnTo>
                    <a:pt x="1914470" y="291241"/>
                  </a:lnTo>
                  <a:lnTo>
                    <a:pt x="1938714" y="281462"/>
                  </a:lnTo>
                  <a:lnTo>
                    <a:pt x="1968860" y="255076"/>
                  </a:lnTo>
                  <a:lnTo>
                    <a:pt x="2003856" y="216510"/>
                  </a:lnTo>
                  <a:lnTo>
                    <a:pt x="2080543" y="124871"/>
                  </a:lnTo>
                  <a:lnTo>
                    <a:pt x="2118775" y="81702"/>
                  </a:lnTo>
                  <a:lnTo>
                    <a:pt x="2155700" y="45232"/>
                  </a:lnTo>
                  <a:lnTo>
                    <a:pt x="2189675" y="20013"/>
                  </a:lnTo>
                  <a:lnTo>
                    <a:pt x="2219055" y="10595"/>
                  </a:lnTo>
                  <a:lnTo>
                    <a:pt x="2221981" y="10595"/>
                  </a:lnTo>
                  <a:lnTo>
                    <a:pt x="2224365" y="8236"/>
                  </a:lnTo>
                  <a:lnTo>
                    <a:pt x="2224365" y="2359"/>
                  </a:lnTo>
                  <a:lnTo>
                    <a:pt x="2221981" y="0"/>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9" name="object 435"/>
            <p:cNvSpPr/>
            <p:nvPr/>
          </p:nvSpPr>
          <p:spPr>
            <a:xfrm>
              <a:off x="23421960" y="38205000"/>
              <a:ext cx="5564520" cy="4446720"/>
            </a:xfrm>
            <a:custGeom>
              <a:avLst/>
              <a:gdLst>
                <a:gd name="textAreaLeft" fmla="*/ 0 w 5564520"/>
                <a:gd name="textAreaRight" fmla="*/ 5564880 w 5564520"/>
                <a:gd name="textAreaTop" fmla="*/ 0 h 4446720"/>
                <a:gd name="textAreaBottom" fmla="*/ 4447080 h 4446720"/>
              </a:gdLst>
              <a:ahLst/>
              <a:cxnLst/>
              <a:rect l="textAreaLeft" t="textAreaTop" r="textAreaRight" b="textAreaBottom"/>
              <a:pathLst>
                <a:path w="2220595" h="1774190">
                  <a:moveTo>
                    <a:pt x="1696794" y="0"/>
                  </a:moveTo>
                  <a:lnTo>
                    <a:pt x="1658843" y="49639"/>
                  </a:lnTo>
                  <a:lnTo>
                    <a:pt x="1641373" y="131470"/>
                  </a:lnTo>
                  <a:lnTo>
                    <a:pt x="1634189" y="184697"/>
                  </a:lnTo>
                  <a:lnTo>
                    <a:pt x="1627684" y="245106"/>
                  </a:lnTo>
                  <a:lnTo>
                    <a:pt x="1621593" y="311926"/>
                  </a:lnTo>
                  <a:lnTo>
                    <a:pt x="1609927" y="454666"/>
                  </a:lnTo>
                  <a:lnTo>
                    <a:pt x="1603799" y="519265"/>
                  </a:lnTo>
                  <a:lnTo>
                    <a:pt x="1597225" y="567861"/>
                  </a:lnTo>
                  <a:lnTo>
                    <a:pt x="1590168" y="590129"/>
                  </a:lnTo>
                  <a:lnTo>
                    <a:pt x="1581234" y="573826"/>
                  </a:lnTo>
                  <a:lnTo>
                    <a:pt x="1572056" y="536293"/>
                  </a:lnTo>
                  <a:lnTo>
                    <a:pt x="1563173" y="487522"/>
                  </a:lnTo>
                  <a:lnTo>
                    <a:pt x="1555128" y="437503"/>
                  </a:lnTo>
                  <a:lnTo>
                    <a:pt x="1542541" y="360873"/>
                  </a:lnTo>
                  <a:lnTo>
                    <a:pt x="1530108" y="297695"/>
                  </a:lnTo>
                  <a:lnTo>
                    <a:pt x="1516794" y="250024"/>
                  </a:lnTo>
                  <a:lnTo>
                    <a:pt x="1501561" y="219914"/>
                  </a:lnTo>
                  <a:lnTo>
                    <a:pt x="1483373" y="209420"/>
                  </a:lnTo>
                  <a:lnTo>
                    <a:pt x="1474734" y="214187"/>
                  </a:lnTo>
                  <a:lnTo>
                    <a:pt x="1459620" y="253746"/>
                  </a:lnTo>
                  <a:lnTo>
                    <a:pt x="1445915" y="336501"/>
                  </a:lnTo>
                  <a:lnTo>
                    <a:pt x="1439039" y="395262"/>
                  </a:lnTo>
                  <a:lnTo>
                    <a:pt x="1431851" y="466246"/>
                  </a:lnTo>
                  <a:lnTo>
                    <a:pt x="1424132" y="549926"/>
                  </a:lnTo>
                  <a:lnTo>
                    <a:pt x="1410190" y="710002"/>
                  </a:lnTo>
                  <a:lnTo>
                    <a:pt x="1404376" y="775531"/>
                  </a:lnTo>
                  <a:lnTo>
                    <a:pt x="1398202" y="841879"/>
                  </a:lnTo>
                  <a:lnTo>
                    <a:pt x="1391652" y="907556"/>
                  </a:lnTo>
                  <a:lnTo>
                    <a:pt x="1384708" y="971077"/>
                  </a:lnTo>
                  <a:lnTo>
                    <a:pt x="1377354" y="1030954"/>
                  </a:lnTo>
                  <a:lnTo>
                    <a:pt x="1369573" y="1085699"/>
                  </a:lnTo>
                  <a:lnTo>
                    <a:pt x="1361349" y="1133826"/>
                  </a:lnTo>
                  <a:lnTo>
                    <a:pt x="1352664" y="1173846"/>
                  </a:lnTo>
                  <a:lnTo>
                    <a:pt x="1333845" y="1223621"/>
                  </a:lnTo>
                  <a:lnTo>
                    <a:pt x="1323678" y="1230401"/>
                  </a:lnTo>
                  <a:lnTo>
                    <a:pt x="1310882" y="1222806"/>
                  </a:lnTo>
                  <a:lnTo>
                    <a:pt x="1285110" y="1168087"/>
                  </a:lnTo>
                  <a:lnTo>
                    <a:pt x="1272318" y="1124992"/>
                  </a:lnTo>
                  <a:lnTo>
                    <a:pt x="1259711" y="1074091"/>
                  </a:lnTo>
                  <a:lnTo>
                    <a:pt x="1247381" y="1017399"/>
                  </a:lnTo>
                  <a:lnTo>
                    <a:pt x="1235419" y="956929"/>
                  </a:lnTo>
                  <a:lnTo>
                    <a:pt x="1223918" y="894696"/>
                  </a:lnTo>
                  <a:lnTo>
                    <a:pt x="1212970" y="832714"/>
                  </a:lnTo>
                  <a:lnTo>
                    <a:pt x="1202665" y="772996"/>
                  </a:lnTo>
                  <a:lnTo>
                    <a:pt x="1186277" y="678967"/>
                  </a:lnTo>
                  <a:lnTo>
                    <a:pt x="1172059" y="601536"/>
                  </a:lnTo>
                  <a:lnTo>
                    <a:pt x="1159509" y="539925"/>
                  </a:lnTo>
                  <a:lnTo>
                    <a:pt x="1148127" y="493359"/>
                  </a:lnTo>
                  <a:lnTo>
                    <a:pt x="1126862" y="442248"/>
                  </a:lnTo>
                  <a:lnTo>
                    <a:pt x="1115979" y="436151"/>
                  </a:lnTo>
                  <a:lnTo>
                    <a:pt x="1095853" y="449529"/>
                  </a:lnTo>
                  <a:lnTo>
                    <a:pt x="1079447" y="488042"/>
                  </a:lnTo>
                  <a:lnTo>
                    <a:pt x="1064762" y="549259"/>
                  </a:lnTo>
                  <a:lnTo>
                    <a:pt x="1049798" y="630749"/>
                  </a:lnTo>
                  <a:lnTo>
                    <a:pt x="1039162" y="690230"/>
                  </a:lnTo>
                  <a:lnTo>
                    <a:pt x="1027313" y="746020"/>
                  </a:lnTo>
                  <a:lnTo>
                    <a:pt x="1014264" y="787373"/>
                  </a:lnTo>
                  <a:lnTo>
                    <a:pt x="1000029" y="803545"/>
                  </a:lnTo>
                  <a:lnTo>
                    <a:pt x="990907" y="791780"/>
                  </a:lnTo>
                  <a:lnTo>
                    <a:pt x="970234" y="713110"/>
                  </a:lnTo>
                  <a:lnTo>
                    <a:pt x="959415" y="655644"/>
                  </a:lnTo>
                  <a:lnTo>
                    <a:pt x="948761" y="592385"/>
                  </a:lnTo>
                  <a:lnTo>
                    <a:pt x="938639" y="528052"/>
                  </a:lnTo>
                  <a:lnTo>
                    <a:pt x="916179" y="381007"/>
                  </a:lnTo>
                  <a:lnTo>
                    <a:pt x="904213" y="306703"/>
                  </a:lnTo>
                  <a:lnTo>
                    <a:pt x="893232" y="244289"/>
                  </a:lnTo>
                  <a:lnTo>
                    <a:pt x="882949" y="193596"/>
                  </a:lnTo>
                  <a:lnTo>
                    <a:pt x="873080" y="154458"/>
                  </a:lnTo>
                  <a:lnTo>
                    <a:pt x="853441" y="110182"/>
                  </a:lnTo>
                  <a:lnTo>
                    <a:pt x="843101" y="104710"/>
                  </a:lnTo>
                  <a:lnTo>
                    <a:pt x="838194" y="106989"/>
                  </a:lnTo>
                  <a:lnTo>
                    <a:pt x="823481" y="143877"/>
                  </a:lnTo>
                  <a:lnTo>
                    <a:pt x="813097" y="196878"/>
                  </a:lnTo>
                  <a:lnTo>
                    <a:pt x="801708" y="275750"/>
                  </a:lnTo>
                  <a:lnTo>
                    <a:pt x="795492" y="325729"/>
                  </a:lnTo>
                  <a:lnTo>
                    <a:pt x="788851" y="383186"/>
                  </a:lnTo>
                  <a:lnTo>
                    <a:pt x="781726" y="448458"/>
                  </a:lnTo>
                  <a:lnTo>
                    <a:pt x="774059" y="521882"/>
                  </a:lnTo>
                  <a:lnTo>
                    <a:pt x="765792" y="603794"/>
                  </a:lnTo>
                  <a:lnTo>
                    <a:pt x="756868" y="694532"/>
                  </a:lnTo>
                  <a:lnTo>
                    <a:pt x="747227" y="794431"/>
                  </a:lnTo>
                  <a:lnTo>
                    <a:pt x="723929" y="1039391"/>
                  </a:lnTo>
                  <a:lnTo>
                    <a:pt x="710576" y="1177276"/>
                  </a:lnTo>
                  <a:lnTo>
                    <a:pt x="703802" y="1245430"/>
                  </a:lnTo>
                  <a:lnTo>
                    <a:pt x="697003" y="1312175"/>
                  </a:lnTo>
                  <a:lnTo>
                    <a:pt x="690213" y="1376846"/>
                  </a:lnTo>
                  <a:lnTo>
                    <a:pt x="683463" y="1438780"/>
                  </a:lnTo>
                  <a:lnTo>
                    <a:pt x="676783" y="1497314"/>
                  </a:lnTo>
                  <a:lnTo>
                    <a:pt x="670206" y="1551784"/>
                  </a:lnTo>
                  <a:lnTo>
                    <a:pt x="663763" y="1601527"/>
                  </a:lnTo>
                  <a:lnTo>
                    <a:pt x="657485" y="1645878"/>
                  </a:lnTo>
                  <a:lnTo>
                    <a:pt x="651403" y="1684175"/>
                  </a:lnTo>
                  <a:lnTo>
                    <a:pt x="639957" y="1739951"/>
                  </a:lnTo>
                  <a:lnTo>
                    <a:pt x="629675" y="1763546"/>
                  </a:lnTo>
                  <a:lnTo>
                    <a:pt x="611880" y="1747989"/>
                  </a:lnTo>
                  <a:lnTo>
                    <a:pt x="592591" y="1707710"/>
                  </a:lnTo>
                  <a:lnTo>
                    <a:pt x="572729" y="1652300"/>
                  </a:lnTo>
                  <a:lnTo>
                    <a:pt x="533387" y="1529112"/>
                  </a:lnTo>
                  <a:lnTo>
                    <a:pt x="512916" y="1469878"/>
                  </a:lnTo>
                  <a:lnTo>
                    <a:pt x="491386" y="1417351"/>
                  </a:lnTo>
                  <a:lnTo>
                    <a:pt x="468378" y="1375240"/>
                  </a:lnTo>
                  <a:lnTo>
                    <a:pt x="443474" y="1347254"/>
                  </a:lnTo>
                  <a:lnTo>
                    <a:pt x="416255" y="1337102"/>
                  </a:lnTo>
                  <a:lnTo>
                    <a:pt x="379894" y="1342444"/>
                  </a:lnTo>
                  <a:lnTo>
                    <a:pt x="334154" y="1356850"/>
                  </a:lnTo>
                  <a:lnTo>
                    <a:pt x="282137" y="1377887"/>
                  </a:lnTo>
                  <a:lnTo>
                    <a:pt x="226943" y="1403123"/>
                  </a:lnTo>
                  <a:lnTo>
                    <a:pt x="171672" y="1430124"/>
                  </a:lnTo>
                  <a:lnTo>
                    <a:pt x="80682" y="1476001"/>
                  </a:lnTo>
                  <a:lnTo>
                    <a:pt x="46469" y="1492743"/>
                  </a:lnTo>
                  <a:lnTo>
                    <a:pt x="20205" y="1504437"/>
                  </a:lnTo>
                  <a:lnTo>
                    <a:pt x="5309" y="1508834"/>
                  </a:lnTo>
                  <a:lnTo>
                    <a:pt x="2378" y="1508834"/>
                  </a:lnTo>
                  <a:lnTo>
                    <a:pt x="0" y="1511194"/>
                  </a:lnTo>
                  <a:lnTo>
                    <a:pt x="0" y="1517071"/>
                  </a:lnTo>
                  <a:lnTo>
                    <a:pt x="2378" y="1519430"/>
                  </a:lnTo>
                  <a:lnTo>
                    <a:pt x="5309" y="1519430"/>
                  </a:lnTo>
                  <a:lnTo>
                    <a:pt x="19752" y="1515875"/>
                  </a:lnTo>
                  <a:lnTo>
                    <a:pt x="44225" y="1505492"/>
                  </a:lnTo>
                  <a:lnTo>
                    <a:pt x="78969" y="1488702"/>
                  </a:lnTo>
                  <a:lnTo>
                    <a:pt x="175960" y="1439841"/>
                  </a:lnTo>
                  <a:lnTo>
                    <a:pt x="230638" y="1413096"/>
                  </a:lnTo>
                  <a:lnTo>
                    <a:pt x="285131" y="1388099"/>
                  </a:lnTo>
                  <a:lnTo>
                    <a:pt x="336315" y="1367260"/>
                  </a:lnTo>
                  <a:lnTo>
                    <a:pt x="381064" y="1352990"/>
                  </a:lnTo>
                  <a:lnTo>
                    <a:pt x="416255" y="1347698"/>
                  </a:lnTo>
                  <a:lnTo>
                    <a:pt x="440352" y="1358344"/>
                  </a:lnTo>
                  <a:lnTo>
                    <a:pt x="485184" y="1429873"/>
                  </a:lnTo>
                  <a:lnTo>
                    <a:pt x="505796" y="1481658"/>
                  </a:lnTo>
                  <a:lnTo>
                    <a:pt x="525122" y="1538059"/>
                  </a:lnTo>
                  <a:lnTo>
                    <a:pt x="543102" y="1594528"/>
                  </a:lnTo>
                  <a:lnTo>
                    <a:pt x="567369" y="1669574"/>
                  </a:lnTo>
                  <a:lnTo>
                    <a:pt x="588772" y="1726096"/>
                  </a:lnTo>
                  <a:lnTo>
                    <a:pt x="608983" y="1761738"/>
                  </a:lnTo>
                  <a:lnTo>
                    <a:pt x="629675" y="1774142"/>
                  </a:lnTo>
                  <a:lnTo>
                    <a:pt x="633649" y="1773243"/>
                  </a:lnTo>
                  <a:lnTo>
                    <a:pt x="654379" y="1722891"/>
                  </a:lnTo>
                  <a:lnTo>
                    <a:pt x="664213" y="1669595"/>
                  </a:lnTo>
                  <a:lnTo>
                    <a:pt x="675661" y="1589798"/>
                  </a:lnTo>
                  <a:lnTo>
                    <a:pt x="682143" y="1538387"/>
                  </a:lnTo>
                  <a:lnTo>
                    <a:pt x="689212" y="1478461"/>
                  </a:lnTo>
                  <a:lnTo>
                    <a:pt x="696929" y="1409391"/>
                  </a:lnTo>
                  <a:lnTo>
                    <a:pt x="705355" y="1330547"/>
                  </a:lnTo>
                  <a:lnTo>
                    <a:pt x="714550" y="1241299"/>
                  </a:lnTo>
                  <a:lnTo>
                    <a:pt x="724577" y="1141018"/>
                  </a:lnTo>
                  <a:lnTo>
                    <a:pt x="735497" y="1029074"/>
                  </a:lnTo>
                  <a:lnTo>
                    <a:pt x="760404" y="767667"/>
                  </a:lnTo>
                  <a:lnTo>
                    <a:pt x="773623" y="631142"/>
                  </a:lnTo>
                  <a:lnTo>
                    <a:pt x="780224" y="564738"/>
                  </a:lnTo>
                  <a:lnTo>
                    <a:pt x="786780" y="500436"/>
                  </a:lnTo>
                  <a:lnTo>
                    <a:pt x="793260" y="438882"/>
                  </a:lnTo>
                  <a:lnTo>
                    <a:pt x="799632" y="380724"/>
                  </a:lnTo>
                  <a:lnTo>
                    <a:pt x="805868" y="326608"/>
                  </a:lnTo>
                  <a:lnTo>
                    <a:pt x="811935" y="277181"/>
                  </a:lnTo>
                  <a:lnTo>
                    <a:pt x="817804" y="233089"/>
                  </a:lnTo>
                  <a:lnTo>
                    <a:pt x="823443" y="194980"/>
                  </a:lnTo>
                  <a:lnTo>
                    <a:pt x="833914" y="139297"/>
                  </a:lnTo>
                  <a:lnTo>
                    <a:pt x="843101" y="115306"/>
                  </a:lnTo>
                  <a:lnTo>
                    <a:pt x="853238" y="127505"/>
                  </a:lnTo>
                  <a:lnTo>
                    <a:pt x="875650" y="210154"/>
                  </a:lnTo>
                  <a:lnTo>
                    <a:pt x="887202" y="270638"/>
                  </a:lnTo>
                  <a:lnTo>
                    <a:pt x="898505" y="337253"/>
                  </a:lnTo>
                  <a:lnTo>
                    <a:pt x="909197" y="405017"/>
                  </a:lnTo>
                  <a:lnTo>
                    <a:pt x="918917" y="468946"/>
                  </a:lnTo>
                  <a:lnTo>
                    <a:pt x="933450" y="563642"/>
                  </a:lnTo>
                  <a:lnTo>
                    <a:pt x="946265" y="642346"/>
                  </a:lnTo>
                  <a:lnTo>
                    <a:pt x="957805" y="705577"/>
                  </a:lnTo>
                  <a:lnTo>
                    <a:pt x="968510" y="753852"/>
                  </a:lnTo>
                  <a:lnTo>
                    <a:pt x="989181" y="807615"/>
                  </a:lnTo>
                  <a:lnTo>
                    <a:pt x="1000029" y="814141"/>
                  </a:lnTo>
                  <a:lnTo>
                    <a:pt x="1018207" y="801602"/>
                  </a:lnTo>
                  <a:lnTo>
                    <a:pt x="1033045" y="765572"/>
                  </a:lnTo>
                  <a:lnTo>
                    <a:pt x="1046430" y="708436"/>
                  </a:lnTo>
                  <a:lnTo>
                    <a:pt x="1060248" y="632574"/>
                  </a:lnTo>
                  <a:lnTo>
                    <a:pt x="1071724" y="568611"/>
                  </a:lnTo>
                  <a:lnTo>
                    <a:pt x="1084707" y="508614"/>
                  </a:lnTo>
                  <a:lnTo>
                    <a:pt x="1099394" y="464140"/>
                  </a:lnTo>
                  <a:lnTo>
                    <a:pt x="1115979" y="446747"/>
                  </a:lnTo>
                  <a:lnTo>
                    <a:pt x="1125198" y="457654"/>
                  </a:lnTo>
                  <a:lnTo>
                    <a:pt x="1146813" y="532276"/>
                  </a:lnTo>
                  <a:lnTo>
                    <a:pt x="1158456" y="587565"/>
                  </a:lnTo>
                  <a:lnTo>
                    <a:pt x="1170153" y="649224"/>
                  </a:lnTo>
                  <a:lnTo>
                    <a:pt x="1181528" y="713041"/>
                  </a:lnTo>
                  <a:lnTo>
                    <a:pt x="1206356" y="856288"/>
                  </a:lnTo>
                  <a:lnTo>
                    <a:pt x="1219878" y="931427"/>
                  </a:lnTo>
                  <a:lnTo>
                    <a:pt x="1232921" y="999693"/>
                  </a:lnTo>
                  <a:lnTo>
                    <a:pt x="1245637" y="1060561"/>
                  </a:lnTo>
                  <a:lnTo>
                    <a:pt x="1258181" y="1113505"/>
                  </a:lnTo>
                  <a:lnTo>
                    <a:pt x="1270706" y="1158002"/>
                  </a:lnTo>
                  <a:lnTo>
                    <a:pt x="1296311" y="1219548"/>
                  </a:lnTo>
                  <a:lnTo>
                    <a:pt x="1323678" y="1240997"/>
                  </a:lnTo>
                  <a:lnTo>
                    <a:pt x="1334312" y="1236877"/>
                  </a:lnTo>
                  <a:lnTo>
                    <a:pt x="1361938" y="1177522"/>
                  </a:lnTo>
                  <a:lnTo>
                    <a:pt x="1377643" y="1101831"/>
                  </a:lnTo>
                  <a:lnTo>
                    <a:pt x="1384937" y="1054062"/>
                  </a:lnTo>
                  <a:lnTo>
                    <a:pt x="1391972" y="1000083"/>
                  </a:lnTo>
                  <a:lnTo>
                    <a:pt x="1398832" y="940199"/>
                  </a:lnTo>
                  <a:lnTo>
                    <a:pt x="1405604" y="874713"/>
                  </a:lnTo>
                  <a:lnTo>
                    <a:pt x="1412371" y="803930"/>
                  </a:lnTo>
                  <a:lnTo>
                    <a:pt x="1419219" y="728154"/>
                  </a:lnTo>
                  <a:lnTo>
                    <a:pt x="1431754" y="583884"/>
                  </a:lnTo>
                  <a:lnTo>
                    <a:pt x="1437543" y="518922"/>
                  </a:lnTo>
                  <a:lnTo>
                    <a:pt x="1443573" y="455044"/>
                  </a:lnTo>
                  <a:lnTo>
                    <a:pt x="1449818" y="394492"/>
                  </a:lnTo>
                  <a:lnTo>
                    <a:pt x="1456253" y="339505"/>
                  </a:lnTo>
                  <a:lnTo>
                    <a:pt x="1462852" y="292323"/>
                  </a:lnTo>
                  <a:lnTo>
                    <a:pt x="1476438" y="230338"/>
                  </a:lnTo>
                  <a:lnTo>
                    <a:pt x="1483373" y="220016"/>
                  </a:lnTo>
                  <a:lnTo>
                    <a:pt x="1498632" y="233929"/>
                  </a:lnTo>
                  <a:lnTo>
                    <a:pt x="1512321" y="270522"/>
                  </a:lnTo>
                  <a:lnTo>
                    <a:pt x="1524507" y="322072"/>
                  </a:lnTo>
                  <a:lnTo>
                    <a:pt x="1535262" y="380860"/>
                  </a:lnTo>
                  <a:lnTo>
                    <a:pt x="1544655" y="439163"/>
                  </a:lnTo>
                  <a:lnTo>
                    <a:pt x="1556818" y="512840"/>
                  </a:lnTo>
                  <a:lnTo>
                    <a:pt x="1567323" y="562996"/>
                  </a:lnTo>
                  <a:lnTo>
                    <a:pt x="1577851" y="591625"/>
                  </a:lnTo>
                  <a:lnTo>
                    <a:pt x="1590083" y="600725"/>
                  </a:lnTo>
                  <a:lnTo>
                    <a:pt x="1599344" y="593948"/>
                  </a:lnTo>
                  <a:lnTo>
                    <a:pt x="1612974" y="531439"/>
                  </a:lnTo>
                  <a:lnTo>
                    <a:pt x="1619187" y="470177"/>
                  </a:lnTo>
                  <a:lnTo>
                    <a:pt x="1626226" y="385224"/>
                  </a:lnTo>
                  <a:lnTo>
                    <a:pt x="1630984" y="326294"/>
                  </a:lnTo>
                  <a:lnTo>
                    <a:pt x="1636508" y="263751"/>
                  </a:lnTo>
                  <a:lnTo>
                    <a:pt x="1642996" y="201130"/>
                  </a:lnTo>
                  <a:lnTo>
                    <a:pt x="1650644" y="141966"/>
                  </a:lnTo>
                  <a:lnTo>
                    <a:pt x="1659651" y="89795"/>
                  </a:lnTo>
                  <a:lnTo>
                    <a:pt x="1670213" y="48152"/>
                  </a:lnTo>
                  <a:lnTo>
                    <a:pt x="1696794" y="10595"/>
                  </a:lnTo>
                  <a:lnTo>
                    <a:pt x="1719361" y="12446"/>
                  </a:lnTo>
                  <a:lnTo>
                    <a:pt x="1738963" y="17441"/>
                  </a:lnTo>
                  <a:lnTo>
                    <a:pt x="1757001" y="24744"/>
                  </a:lnTo>
                  <a:lnTo>
                    <a:pt x="1774880" y="33518"/>
                  </a:lnTo>
                  <a:lnTo>
                    <a:pt x="1799556" y="45429"/>
                  </a:lnTo>
                  <a:lnTo>
                    <a:pt x="1828521" y="56258"/>
                  </a:lnTo>
                  <a:lnTo>
                    <a:pt x="1864500" y="64132"/>
                  </a:lnTo>
                  <a:lnTo>
                    <a:pt x="1910219" y="67173"/>
                  </a:lnTo>
                  <a:lnTo>
                    <a:pt x="1942769" y="80773"/>
                  </a:lnTo>
                  <a:lnTo>
                    <a:pt x="1969001" y="117466"/>
                  </a:lnTo>
                  <a:lnTo>
                    <a:pt x="1991515" y="171091"/>
                  </a:lnTo>
                  <a:lnTo>
                    <a:pt x="2012911" y="235487"/>
                  </a:lnTo>
                  <a:lnTo>
                    <a:pt x="2027852" y="281386"/>
                  </a:lnTo>
                  <a:lnTo>
                    <a:pt x="2044100" y="327002"/>
                  </a:lnTo>
                  <a:lnTo>
                    <a:pt x="2062476" y="370536"/>
                  </a:lnTo>
                  <a:lnTo>
                    <a:pt x="2083801" y="410188"/>
                  </a:lnTo>
                  <a:lnTo>
                    <a:pt x="2108898" y="444160"/>
                  </a:lnTo>
                  <a:lnTo>
                    <a:pt x="2138586" y="470652"/>
                  </a:lnTo>
                  <a:lnTo>
                    <a:pt x="2173689" y="487867"/>
                  </a:lnTo>
                  <a:lnTo>
                    <a:pt x="2215026" y="494005"/>
                  </a:lnTo>
                  <a:lnTo>
                    <a:pt x="2217953" y="494005"/>
                  </a:lnTo>
                  <a:lnTo>
                    <a:pt x="2220336" y="491646"/>
                  </a:lnTo>
                  <a:lnTo>
                    <a:pt x="2220336" y="485768"/>
                  </a:lnTo>
                  <a:lnTo>
                    <a:pt x="2217953" y="483409"/>
                  </a:lnTo>
                  <a:lnTo>
                    <a:pt x="2215026" y="483409"/>
                  </a:lnTo>
                  <a:lnTo>
                    <a:pt x="2171252" y="475674"/>
                  </a:lnTo>
                  <a:lnTo>
                    <a:pt x="2134784" y="454210"/>
                  </a:lnTo>
                  <a:lnTo>
                    <a:pt x="2104508" y="421624"/>
                  </a:lnTo>
                  <a:lnTo>
                    <a:pt x="2079308" y="380526"/>
                  </a:lnTo>
                  <a:lnTo>
                    <a:pt x="2058069" y="333525"/>
                  </a:lnTo>
                  <a:lnTo>
                    <a:pt x="2039677" y="283229"/>
                  </a:lnTo>
                  <a:lnTo>
                    <a:pt x="2005112" y="177781"/>
                  </a:lnTo>
                  <a:lnTo>
                    <a:pt x="1986537" y="129689"/>
                  </a:lnTo>
                  <a:lnTo>
                    <a:pt x="1965635" y="91263"/>
                  </a:lnTo>
                  <a:lnTo>
                    <a:pt x="1940748" y="65793"/>
                  </a:lnTo>
                  <a:lnTo>
                    <a:pt x="1910219" y="56572"/>
                  </a:lnTo>
                  <a:lnTo>
                    <a:pt x="1866166" y="53632"/>
                  </a:lnTo>
                  <a:lnTo>
                    <a:pt x="1831464" y="46021"/>
                  </a:lnTo>
                  <a:lnTo>
                    <a:pt x="1803500" y="35552"/>
                  </a:lnTo>
                  <a:lnTo>
                    <a:pt x="1779660" y="24038"/>
                  </a:lnTo>
                  <a:lnTo>
                    <a:pt x="1761330" y="15065"/>
                  </a:lnTo>
                  <a:lnTo>
                    <a:pt x="1742248" y="7382"/>
                  </a:lnTo>
                  <a:lnTo>
                    <a:pt x="1721155" y="2017"/>
                  </a:lnTo>
                  <a:lnTo>
                    <a:pt x="1696794"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0" name="object 436"/>
            <p:cNvSpPr/>
            <p:nvPr/>
          </p:nvSpPr>
          <p:spPr>
            <a:xfrm>
              <a:off x="23376240" y="38085840"/>
              <a:ext cx="117000" cy="5096520"/>
            </a:xfrm>
            <a:custGeom>
              <a:avLst/>
              <a:gdLst>
                <a:gd name="textAreaLeft" fmla="*/ 0 w 117000"/>
                <a:gd name="textAreaRight" fmla="*/ 117360 w 117000"/>
                <a:gd name="textAreaTop" fmla="*/ 0 h 5096520"/>
                <a:gd name="textAreaBottom" fmla="*/ 5096880 h 5096520"/>
              </a:gdLst>
              <a:ahLst/>
              <a:cxnLst/>
              <a:rect l="textAreaLeft" t="textAreaTop" r="textAreaRight" b="textAreaBottom"/>
              <a:pathLst>
                <a:path w="46990" h="2033269">
                  <a:moveTo>
                    <a:pt x="46888" y="2028698"/>
                  </a:moveTo>
                  <a:lnTo>
                    <a:pt x="45707" y="2027504"/>
                  </a:lnTo>
                  <a:lnTo>
                    <a:pt x="1181" y="2027504"/>
                  </a:lnTo>
                  <a:lnTo>
                    <a:pt x="0" y="2028698"/>
                  </a:lnTo>
                  <a:lnTo>
                    <a:pt x="0" y="2031631"/>
                  </a:lnTo>
                  <a:lnTo>
                    <a:pt x="1181" y="2032825"/>
                  </a:lnTo>
                  <a:lnTo>
                    <a:pt x="44246" y="2032825"/>
                  </a:lnTo>
                  <a:lnTo>
                    <a:pt x="45707" y="2032825"/>
                  </a:lnTo>
                  <a:lnTo>
                    <a:pt x="46888" y="2031631"/>
                  </a:lnTo>
                  <a:lnTo>
                    <a:pt x="46888" y="2028698"/>
                  </a:lnTo>
                  <a:close/>
                </a:path>
                <a:path w="46990" h="2033269">
                  <a:moveTo>
                    <a:pt x="46888" y="1922005"/>
                  </a:moveTo>
                  <a:lnTo>
                    <a:pt x="45707" y="1920811"/>
                  </a:lnTo>
                  <a:lnTo>
                    <a:pt x="1181" y="1920811"/>
                  </a:lnTo>
                  <a:lnTo>
                    <a:pt x="0" y="1922005"/>
                  </a:lnTo>
                  <a:lnTo>
                    <a:pt x="0" y="1924939"/>
                  </a:lnTo>
                  <a:lnTo>
                    <a:pt x="1181" y="1926132"/>
                  </a:lnTo>
                  <a:lnTo>
                    <a:pt x="44246" y="1926132"/>
                  </a:lnTo>
                  <a:lnTo>
                    <a:pt x="45707" y="1926132"/>
                  </a:lnTo>
                  <a:lnTo>
                    <a:pt x="46888" y="1924939"/>
                  </a:lnTo>
                  <a:lnTo>
                    <a:pt x="46888" y="1922005"/>
                  </a:lnTo>
                  <a:close/>
                </a:path>
                <a:path w="46990" h="2033269">
                  <a:moveTo>
                    <a:pt x="46888" y="1815287"/>
                  </a:moveTo>
                  <a:lnTo>
                    <a:pt x="45707" y="1814093"/>
                  </a:lnTo>
                  <a:lnTo>
                    <a:pt x="1181" y="1814093"/>
                  </a:lnTo>
                  <a:lnTo>
                    <a:pt x="0" y="1815287"/>
                  </a:lnTo>
                  <a:lnTo>
                    <a:pt x="0" y="1818220"/>
                  </a:lnTo>
                  <a:lnTo>
                    <a:pt x="1181" y="1819414"/>
                  </a:lnTo>
                  <a:lnTo>
                    <a:pt x="44246" y="1819414"/>
                  </a:lnTo>
                  <a:lnTo>
                    <a:pt x="45707" y="1819414"/>
                  </a:lnTo>
                  <a:lnTo>
                    <a:pt x="46888" y="1818220"/>
                  </a:lnTo>
                  <a:lnTo>
                    <a:pt x="46888" y="1815287"/>
                  </a:lnTo>
                  <a:close/>
                </a:path>
                <a:path w="46990" h="2033269">
                  <a:moveTo>
                    <a:pt x="46888" y="1708569"/>
                  </a:moveTo>
                  <a:lnTo>
                    <a:pt x="45707" y="1707375"/>
                  </a:lnTo>
                  <a:lnTo>
                    <a:pt x="1181" y="1707375"/>
                  </a:lnTo>
                  <a:lnTo>
                    <a:pt x="0" y="1708569"/>
                  </a:lnTo>
                  <a:lnTo>
                    <a:pt x="0" y="1711502"/>
                  </a:lnTo>
                  <a:lnTo>
                    <a:pt x="1181" y="1712696"/>
                  </a:lnTo>
                  <a:lnTo>
                    <a:pt x="44246" y="1712696"/>
                  </a:lnTo>
                  <a:lnTo>
                    <a:pt x="45707" y="1712696"/>
                  </a:lnTo>
                  <a:lnTo>
                    <a:pt x="46888" y="1711502"/>
                  </a:lnTo>
                  <a:lnTo>
                    <a:pt x="46888" y="1708569"/>
                  </a:lnTo>
                  <a:close/>
                </a:path>
                <a:path w="46990" h="2033269">
                  <a:moveTo>
                    <a:pt x="46888" y="1601863"/>
                  </a:moveTo>
                  <a:lnTo>
                    <a:pt x="45707" y="1600669"/>
                  </a:lnTo>
                  <a:lnTo>
                    <a:pt x="1181" y="1600669"/>
                  </a:lnTo>
                  <a:lnTo>
                    <a:pt x="0" y="1601863"/>
                  </a:lnTo>
                  <a:lnTo>
                    <a:pt x="0" y="1604797"/>
                  </a:lnTo>
                  <a:lnTo>
                    <a:pt x="1181" y="1605991"/>
                  </a:lnTo>
                  <a:lnTo>
                    <a:pt x="44246" y="1605991"/>
                  </a:lnTo>
                  <a:lnTo>
                    <a:pt x="45707" y="1605991"/>
                  </a:lnTo>
                  <a:lnTo>
                    <a:pt x="46888" y="1604797"/>
                  </a:lnTo>
                  <a:lnTo>
                    <a:pt x="46888" y="1601863"/>
                  </a:lnTo>
                  <a:close/>
                </a:path>
                <a:path w="46990" h="2033269">
                  <a:moveTo>
                    <a:pt x="46888" y="1495145"/>
                  </a:moveTo>
                  <a:lnTo>
                    <a:pt x="45707" y="1493951"/>
                  </a:lnTo>
                  <a:lnTo>
                    <a:pt x="1181" y="1493951"/>
                  </a:lnTo>
                  <a:lnTo>
                    <a:pt x="0" y="1495145"/>
                  </a:lnTo>
                  <a:lnTo>
                    <a:pt x="0" y="1498079"/>
                  </a:lnTo>
                  <a:lnTo>
                    <a:pt x="1181" y="1499273"/>
                  </a:lnTo>
                  <a:lnTo>
                    <a:pt x="44246" y="1499273"/>
                  </a:lnTo>
                  <a:lnTo>
                    <a:pt x="45707" y="1499273"/>
                  </a:lnTo>
                  <a:lnTo>
                    <a:pt x="46888" y="1498079"/>
                  </a:lnTo>
                  <a:lnTo>
                    <a:pt x="46888" y="1495145"/>
                  </a:lnTo>
                  <a:close/>
                </a:path>
                <a:path w="46990" h="2033269">
                  <a:moveTo>
                    <a:pt x="46888" y="1388427"/>
                  </a:moveTo>
                  <a:lnTo>
                    <a:pt x="45707" y="1387233"/>
                  </a:lnTo>
                  <a:lnTo>
                    <a:pt x="1181" y="1387233"/>
                  </a:lnTo>
                  <a:lnTo>
                    <a:pt x="0" y="1388427"/>
                  </a:lnTo>
                  <a:lnTo>
                    <a:pt x="0" y="1391361"/>
                  </a:lnTo>
                  <a:lnTo>
                    <a:pt x="1181" y="1392555"/>
                  </a:lnTo>
                  <a:lnTo>
                    <a:pt x="44246" y="1392555"/>
                  </a:lnTo>
                  <a:lnTo>
                    <a:pt x="45707" y="1392555"/>
                  </a:lnTo>
                  <a:lnTo>
                    <a:pt x="46888" y="1391361"/>
                  </a:lnTo>
                  <a:lnTo>
                    <a:pt x="46888" y="1388427"/>
                  </a:lnTo>
                  <a:close/>
                </a:path>
                <a:path w="46990" h="2033269">
                  <a:moveTo>
                    <a:pt x="46888" y="1281734"/>
                  </a:moveTo>
                  <a:lnTo>
                    <a:pt x="45707" y="1280541"/>
                  </a:lnTo>
                  <a:lnTo>
                    <a:pt x="1181" y="1280541"/>
                  </a:lnTo>
                  <a:lnTo>
                    <a:pt x="0" y="1281734"/>
                  </a:lnTo>
                  <a:lnTo>
                    <a:pt x="0" y="1284668"/>
                  </a:lnTo>
                  <a:lnTo>
                    <a:pt x="1181" y="1285862"/>
                  </a:lnTo>
                  <a:lnTo>
                    <a:pt x="44246" y="1285862"/>
                  </a:lnTo>
                  <a:lnTo>
                    <a:pt x="45707" y="1285862"/>
                  </a:lnTo>
                  <a:lnTo>
                    <a:pt x="46888" y="1284668"/>
                  </a:lnTo>
                  <a:lnTo>
                    <a:pt x="46888" y="1281734"/>
                  </a:lnTo>
                  <a:close/>
                </a:path>
                <a:path w="46990" h="2033269">
                  <a:moveTo>
                    <a:pt x="46888" y="1175016"/>
                  </a:moveTo>
                  <a:lnTo>
                    <a:pt x="45707" y="1173822"/>
                  </a:lnTo>
                  <a:lnTo>
                    <a:pt x="1181" y="1173822"/>
                  </a:lnTo>
                  <a:lnTo>
                    <a:pt x="0" y="1175016"/>
                  </a:lnTo>
                  <a:lnTo>
                    <a:pt x="0" y="1177950"/>
                  </a:lnTo>
                  <a:lnTo>
                    <a:pt x="1181" y="1179144"/>
                  </a:lnTo>
                  <a:lnTo>
                    <a:pt x="44246" y="1179144"/>
                  </a:lnTo>
                  <a:lnTo>
                    <a:pt x="45707" y="1179144"/>
                  </a:lnTo>
                  <a:lnTo>
                    <a:pt x="46888" y="1177950"/>
                  </a:lnTo>
                  <a:lnTo>
                    <a:pt x="46888" y="1175016"/>
                  </a:lnTo>
                  <a:close/>
                </a:path>
                <a:path w="46990" h="2033269">
                  <a:moveTo>
                    <a:pt x="46888" y="1068298"/>
                  </a:moveTo>
                  <a:lnTo>
                    <a:pt x="45707" y="1067104"/>
                  </a:lnTo>
                  <a:lnTo>
                    <a:pt x="1181" y="1067104"/>
                  </a:lnTo>
                  <a:lnTo>
                    <a:pt x="0" y="1068298"/>
                  </a:lnTo>
                  <a:lnTo>
                    <a:pt x="0" y="1071232"/>
                  </a:lnTo>
                  <a:lnTo>
                    <a:pt x="1181" y="1072426"/>
                  </a:lnTo>
                  <a:lnTo>
                    <a:pt x="44246" y="1072426"/>
                  </a:lnTo>
                  <a:lnTo>
                    <a:pt x="45707" y="1072426"/>
                  </a:lnTo>
                  <a:lnTo>
                    <a:pt x="46888" y="1071232"/>
                  </a:lnTo>
                  <a:lnTo>
                    <a:pt x="46888" y="1068298"/>
                  </a:lnTo>
                  <a:close/>
                </a:path>
                <a:path w="46990" h="2033269">
                  <a:moveTo>
                    <a:pt x="46888" y="961593"/>
                  </a:moveTo>
                  <a:lnTo>
                    <a:pt x="45707" y="960399"/>
                  </a:lnTo>
                  <a:lnTo>
                    <a:pt x="1181" y="960399"/>
                  </a:lnTo>
                  <a:lnTo>
                    <a:pt x="0" y="961593"/>
                  </a:lnTo>
                  <a:lnTo>
                    <a:pt x="0" y="964526"/>
                  </a:lnTo>
                  <a:lnTo>
                    <a:pt x="1181" y="965720"/>
                  </a:lnTo>
                  <a:lnTo>
                    <a:pt x="44246" y="965720"/>
                  </a:lnTo>
                  <a:lnTo>
                    <a:pt x="45707" y="965720"/>
                  </a:lnTo>
                  <a:lnTo>
                    <a:pt x="46888" y="964526"/>
                  </a:lnTo>
                  <a:lnTo>
                    <a:pt x="46888" y="961593"/>
                  </a:lnTo>
                  <a:close/>
                </a:path>
                <a:path w="46990" h="2033269">
                  <a:moveTo>
                    <a:pt x="46888" y="854875"/>
                  </a:moveTo>
                  <a:lnTo>
                    <a:pt x="45707" y="853681"/>
                  </a:lnTo>
                  <a:lnTo>
                    <a:pt x="1181" y="853681"/>
                  </a:lnTo>
                  <a:lnTo>
                    <a:pt x="0" y="854875"/>
                  </a:lnTo>
                  <a:lnTo>
                    <a:pt x="0" y="857808"/>
                  </a:lnTo>
                  <a:lnTo>
                    <a:pt x="1181" y="859002"/>
                  </a:lnTo>
                  <a:lnTo>
                    <a:pt x="44246" y="859002"/>
                  </a:lnTo>
                  <a:lnTo>
                    <a:pt x="45707" y="859002"/>
                  </a:lnTo>
                  <a:lnTo>
                    <a:pt x="46888" y="857808"/>
                  </a:lnTo>
                  <a:lnTo>
                    <a:pt x="46888" y="854875"/>
                  </a:lnTo>
                  <a:close/>
                </a:path>
                <a:path w="46990" h="2033269">
                  <a:moveTo>
                    <a:pt x="46888" y="748182"/>
                  </a:moveTo>
                  <a:lnTo>
                    <a:pt x="45707" y="746988"/>
                  </a:lnTo>
                  <a:lnTo>
                    <a:pt x="1181" y="746988"/>
                  </a:lnTo>
                  <a:lnTo>
                    <a:pt x="0" y="748182"/>
                  </a:lnTo>
                  <a:lnTo>
                    <a:pt x="0" y="751116"/>
                  </a:lnTo>
                  <a:lnTo>
                    <a:pt x="1181" y="752309"/>
                  </a:lnTo>
                  <a:lnTo>
                    <a:pt x="44246" y="752309"/>
                  </a:lnTo>
                  <a:lnTo>
                    <a:pt x="45707" y="752309"/>
                  </a:lnTo>
                  <a:lnTo>
                    <a:pt x="46888" y="751116"/>
                  </a:lnTo>
                  <a:lnTo>
                    <a:pt x="46888" y="748182"/>
                  </a:lnTo>
                  <a:close/>
                </a:path>
                <a:path w="46990" h="2033269">
                  <a:moveTo>
                    <a:pt x="46888" y="641451"/>
                  </a:moveTo>
                  <a:lnTo>
                    <a:pt x="45707" y="640270"/>
                  </a:lnTo>
                  <a:lnTo>
                    <a:pt x="1181" y="640270"/>
                  </a:lnTo>
                  <a:lnTo>
                    <a:pt x="0" y="641451"/>
                  </a:lnTo>
                  <a:lnTo>
                    <a:pt x="0" y="644398"/>
                  </a:lnTo>
                  <a:lnTo>
                    <a:pt x="1181" y="645579"/>
                  </a:lnTo>
                  <a:lnTo>
                    <a:pt x="44246" y="645579"/>
                  </a:lnTo>
                  <a:lnTo>
                    <a:pt x="45707" y="645579"/>
                  </a:lnTo>
                  <a:lnTo>
                    <a:pt x="46888" y="644398"/>
                  </a:lnTo>
                  <a:lnTo>
                    <a:pt x="46888" y="641451"/>
                  </a:lnTo>
                  <a:close/>
                </a:path>
                <a:path w="46990" h="2033269">
                  <a:moveTo>
                    <a:pt x="46888" y="534733"/>
                  </a:moveTo>
                  <a:lnTo>
                    <a:pt x="45707" y="533552"/>
                  </a:lnTo>
                  <a:lnTo>
                    <a:pt x="1181" y="533552"/>
                  </a:lnTo>
                  <a:lnTo>
                    <a:pt x="0" y="534733"/>
                  </a:lnTo>
                  <a:lnTo>
                    <a:pt x="0" y="537679"/>
                  </a:lnTo>
                  <a:lnTo>
                    <a:pt x="1181" y="538861"/>
                  </a:lnTo>
                  <a:lnTo>
                    <a:pt x="44246" y="538861"/>
                  </a:lnTo>
                  <a:lnTo>
                    <a:pt x="45707" y="538861"/>
                  </a:lnTo>
                  <a:lnTo>
                    <a:pt x="46888" y="537679"/>
                  </a:lnTo>
                  <a:lnTo>
                    <a:pt x="46888" y="534733"/>
                  </a:lnTo>
                  <a:close/>
                </a:path>
                <a:path w="46990" h="2033269">
                  <a:moveTo>
                    <a:pt x="46888" y="428040"/>
                  </a:moveTo>
                  <a:lnTo>
                    <a:pt x="45707" y="426847"/>
                  </a:lnTo>
                  <a:lnTo>
                    <a:pt x="1181" y="426847"/>
                  </a:lnTo>
                  <a:lnTo>
                    <a:pt x="0" y="428040"/>
                  </a:lnTo>
                  <a:lnTo>
                    <a:pt x="0" y="430974"/>
                  </a:lnTo>
                  <a:lnTo>
                    <a:pt x="1181" y="432168"/>
                  </a:lnTo>
                  <a:lnTo>
                    <a:pt x="44246" y="432168"/>
                  </a:lnTo>
                  <a:lnTo>
                    <a:pt x="45707" y="432168"/>
                  </a:lnTo>
                  <a:lnTo>
                    <a:pt x="46888" y="430974"/>
                  </a:lnTo>
                  <a:lnTo>
                    <a:pt x="46888" y="428040"/>
                  </a:lnTo>
                  <a:close/>
                </a:path>
                <a:path w="46990" h="2033269">
                  <a:moveTo>
                    <a:pt x="46888" y="321322"/>
                  </a:moveTo>
                  <a:lnTo>
                    <a:pt x="45707" y="320128"/>
                  </a:lnTo>
                  <a:lnTo>
                    <a:pt x="1181" y="320128"/>
                  </a:lnTo>
                  <a:lnTo>
                    <a:pt x="0" y="321322"/>
                  </a:lnTo>
                  <a:lnTo>
                    <a:pt x="0" y="324256"/>
                  </a:lnTo>
                  <a:lnTo>
                    <a:pt x="1181" y="325450"/>
                  </a:lnTo>
                  <a:lnTo>
                    <a:pt x="44246" y="325450"/>
                  </a:lnTo>
                  <a:lnTo>
                    <a:pt x="45707" y="325450"/>
                  </a:lnTo>
                  <a:lnTo>
                    <a:pt x="46888" y="324256"/>
                  </a:lnTo>
                  <a:lnTo>
                    <a:pt x="46888" y="321322"/>
                  </a:lnTo>
                  <a:close/>
                </a:path>
                <a:path w="46990" h="2033269">
                  <a:moveTo>
                    <a:pt x="46888" y="214604"/>
                  </a:moveTo>
                  <a:lnTo>
                    <a:pt x="45707" y="213410"/>
                  </a:lnTo>
                  <a:lnTo>
                    <a:pt x="1181" y="213410"/>
                  </a:lnTo>
                  <a:lnTo>
                    <a:pt x="0" y="214604"/>
                  </a:lnTo>
                  <a:lnTo>
                    <a:pt x="0" y="217538"/>
                  </a:lnTo>
                  <a:lnTo>
                    <a:pt x="1181" y="218732"/>
                  </a:lnTo>
                  <a:lnTo>
                    <a:pt x="44246" y="218732"/>
                  </a:lnTo>
                  <a:lnTo>
                    <a:pt x="45707" y="218732"/>
                  </a:lnTo>
                  <a:lnTo>
                    <a:pt x="46888" y="217538"/>
                  </a:lnTo>
                  <a:lnTo>
                    <a:pt x="46888" y="214604"/>
                  </a:lnTo>
                  <a:close/>
                </a:path>
                <a:path w="46990" h="2033269">
                  <a:moveTo>
                    <a:pt x="46888" y="107899"/>
                  </a:moveTo>
                  <a:lnTo>
                    <a:pt x="45707" y="106705"/>
                  </a:lnTo>
                  <a:lnTo>
                    <a:pt x="1181" y="106705"/>
                  </a:lnTo>
                  <a:lnTo>
                    <a:pt x="0" y="107899"/>
                  </a:lnTo>
                  <a:lnTo>
                    <a:pt x="0" y="110832"/>
                  </a:lnTo>
                  <a:lnTo>
                    <a:pt x="1181" y="112026"/>
                  </a:lnTo>
                  <a:lnTo>
                    <a:pt x="44246" y="112026"/>
                  </a:lnTo>
                  <a:lnTo>
                    <a:pt x="45707" y="112026"/>
                  </a:lnTo>
                  <a:lnTo>
                    <a:pt x="46888" y="110832"/>
                  </a:lnTo>
                  <a:lnTo>
                    <a:pt x="46888" y="107899"/>
                  </a:lnTo>
                  <a:close/>
                </a:path>
                <a:path w="46990" h="2033269">
                  <a:moveTo>
                    <a:pt x="46888" y="1181"/>
                  </a:moveTo>
                  <a:lnTo>
                    <a:pt x="45707" y="0"/>
                  </a:lnTo>
                  <a:lnTo>
                    <a:pt x="1181" y="0"/>
                  </a:lnTo>
                  <a:lnTo>
                    <a:pt x="0" y="1181"/>
                  </a:lnTo>
                  <a:lnTo>
                    <a:pt x="0" y="4127"/>
                  </a:lnTo>
                  <a:lnTo>
                    <a:pt x="1181" y="5308"/>
                  </a:lnTo>
                  <a:lnTo>
                    <a:pt x="44246" y="5308"/>
                  </a:lnTo>
                  <a:lnTo>
                    <a:pt x="45707" y="5308"/>
                  </a:lnTo>
                  <a:lnTo>
                    <a:pt x="46888" y="4127"/>
                  </a:lnTo>
                  <a:lnTo>
                    <a:pt x="46888" y="1181"/>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1" name="object 437"/>
            <p:cNvSpPr/>
            <p:nvPr/>
          </p:nvSpPr>
          <p:spPr>
            <a:xfrm>
              <a:off x="23421960" y="40077000"/>
              <a:ext cx="5564520" cy="2974680"/>
            </a:xfrm>
            <a:custGeom>
              <a:avLst/>
              <a:gdLst>
                <a:gd name="textAreaLeft" fmla="*/ 0 w 5564520"/>
                <a:gd name="textAreaRight" fmla="*/ 5564880 w 5564520"/>
                <a:gd name="textAreaTop" fmla="*/ 0 h 2974680"/>
                <a:gd name="textAreaBottom" fmla="*/ 2975040 h 2974680"/>
              </a:gdLst>
              <a:ahLst/>
              <a:cxnLst/>
              <a:rect l="textAreaLeft" t="textAreaTop" r="textAreaRight" b="textAreaBottom"/>
              <a:pathLst>
                <a:path w="2220595" h="1186815">
                  <a:moveTo>
                    <a:pt x="2217953" y="0"/>
                  </a:moveTo>
                  <a:lnTo>
                    <a:pt x="2215026" y="0"/>
                  </a:lnTo>
                  <a:lnTo>
                    <a:pt x="2195032" y="5573"/>
                  </a:lnTo>
                  <a:lnTo>
                    <a:pt x="2160744" y="46944"/>
                  </a:lnTo>
                  <a:lnTo>
                    <a:pt x="2132968" y="121473"/>
                  </a:lnTo>
                  <a:lnTo>
                    <a:pt x="2121116" y="168493"/>
                  </a:lnTo>
                  <a:lnTo>
                    <a:pt x="2110404" y="220588"/>
                  </a:lnTo>
                  <a:lnTo>
                    <a:pt x="2100670" y="276686"/>
                  </a:lnTo>
                  <a:lnTo>
                    <a:pt x="2091750" y="335716"/>
                  </a:lnTo>
                  <a:lnTo>
                    <a:pt x="2083481" y="396607"/>
                  </a:lnTo>
                  <a:lnTo>
                    <a:pt x="2075702" y="458286"/>
                  </a:lnTo>
                  <a:lnTo>
                    <a:pt x="2060362" y="584308"/>
                  </a:lnTo>
                  <a:lnTo>
                    <a:pt x="2051925" y="648859"/>
                  </a:lnTo>
                  <a:lnTo>
                    <a:pt x="2043009" y="708130"/>
                  </a:lnTo>
                  <a:lnTo>
                    <a:pt x="2033686" y="756913"/>
                  </a:lnTo>
                  <a:lnTo>
                    <a:pt x="2024027" y="790001"/>
                  </a:lnTo>
                  <a:lnTo>
                    <a:pt x="2014102" y="802188"/>
                  </a:lnTo>
                  <a:lnTo>
                    <a:pt x="2001271" y="789753"/>
                  </a:lnTo>
                  <a:lnTo>
                    <a:pt x="1976722" y="707265"/>
                  </a:lnTo>
                  <a:lnTo>
                    <a:pt x="1965326" y="648537"/>
                  </a:lnTo>
                  <a:lnTo>
                    <a:pt x="1954730" y="585703"/>
                  </a:lnTo>
                  <a:lnTo>
                    <a:pt x="1933405" y="450677"/>
                  </a:lnTo>
                  <a:lnTo>
                    <a:pt x="1922378" y="386396"/>
                  </a:lnTo>
                  <a:lnTo>
                    <a:pt x="1911611" y="332267"/>
                  </a:lnTo>
                  <a:lnTo>
                    <a:pt x="1900701" y="288975"/>
                  </a:lnTo>
                  <a:lnTo>
                    <a:pt x="1876847" y="237640"/>
                  </a:lnTo>
                  <a:lnTo>
                    <a:pt x="1863098" y="230967"/>
                  </a:lnTo>
                  <a:lnTo>
                    <a:pt x="1851549" y="236622"/>
                  </a:lnTo>
                  <a:lnTo>
                    <a:pt x="1832794" y="282382"/>
                  </a:lnTo>
                  <a:lnTo>
                    <a:pt x="1824954" y="322832"/>
                  </a:lnTo>
                  <a:lnTo>
                    <a:pt x="1817716" y="375227"/>
                  </a:lnTo>
                  <a:lnTo>
                    <a:pt x="1810763" y="439738"/>
                  </a:lnTo>
                  <a:lnTo>
                    <a:pt x="1803778" y="516539"/>
                  </a:lnTo>
                  <a:lnTo>
                    <a:pt x="1796445" y="605803"/>
                  </a:lnTo>
                  <a:lnTo>
                    <a:pt x="1791730" y="664308"/>
                  </a:lnTo>
                  <a:lnTo>
                    <a:pt x="1786546" y="724959"/>
                  </a:lnTo>
                  <a:lnTo>
                    <a:pt x="1780838" y="784690"/>
                  </a:lnTo>
                  <a:lnTo>
                    <a:pt x="1774551" y="840435"/>
                  </a:lnTo>
                  <a:lnTo>
                    <a:pt x="1767630" y="889129"/>
                  </a:lnTo>
                  <a:lnTo>
                    <a:pt x="1760020" y="927706"/>
                  </a:lnTo>
                  <a:lnTo>
                    <a:pt x="1742515" y="962247"/>
                  </a:lnTo>
                  <a:lnTo>
                    <a:pt x="1730374" y="952906"/>
                  </a:lnTo>
                  <a:lnTo>
                    <a:pt x="1703257" y="888109"/>
                  </a:lnTo>
                  <a:lnTo>
                    <a:pt x="1689002" y="839272"/>
                  </a:lnTo>
                  <a:lnTo>
                    <a:pt x="1674760" y="783889"/>
                  </a:lnTo>
                  <a:lnTo>
                    <a:pt x="1660892" y="725270"/>
                  </a:lnTo>
                  <a:lnTo>
                    <a:pt x="1647757" y="666724"/>
                  </a:lnTo>
                  <a:lnTo>
                    <a:pt x="1635715" y="611562"/>
                  </a:lnTo>
                  <a:lnTo>
                    <a:pt x="1615389" y="519392"/>
                  </a:lnTo>
                  <a:lnTo>
                    <a:pt x="1599389" y="452112"/>
                  </a:lnTo>
                  <a:lnTo>
                    <a:pt x="1586462" y="407191"/>
                  </a:lnTo>
                  <a:lnTo>
                    <a:pt x="1575358" y="382095"/>
                  </a:lnTo>
                  <a:lnTo>
                    <a:pt x="1564825" y="374292"/>
                  </a:lnTo>
                  <a:lnTo>
                    <a:pt x="1555443" y="381664"/>
                  </a:lnTo>
                  <a:lnTo>
                    <a:pt x="1537381" y="454088"/>
                  </a:lnTo>
                  <a:lnTo>
                    <a:pt x="1526404" y="528110"/>
                  </a:lnTo>
                  <a:lnTo>
                    <a:pt x="1512598" y="633316"/>
                  </a:lnTo>
                  <a:lnTo>
                    <a:pt x="1505015" y="692349"/>
                  </a:lnTo>
                  <a:lnTo>
                    <a:pt x="1496675" y="754965"/>
                  </a:lnTo>
                  <a:lnTo>
                    <a:pt x="1487637" y="818355"/>
                  </a:lnTo>
                  <a:lnTo>
                    <a:pt x="1477960" y="879705"/>
                  </a:lnTo>
                  <a:lnTo>
                    <a:pt x="1467702" y="936206"/>
                  </a:lnTo>
                  <a:lnTo>
                    <a:pt x="1456923" y="985045"/>
                  </a:lnTo>
                  <a:lnTo>
                    <a:pt x="1445680" y="1023411"/>
                  </a:lnTo>
                  <a:lnTo>
                    <a:pt x="1422039" y="1057477"/>
                  </a:lnTo>
                  <a:lnTo>
                    <a:pt x="1405604" y="1047052"/>
                  </a:lnTo>
                  <a:lnTo>
                    <a:pt x="1367096" y="976079"/>
                  </a:lnTo>
                  <a:lnTo>
                    <a:pt x="1346218" y="923814"/>
                  </a:lnTo>
                  <a:lnTo>
                    <a:pt x="1325055" y="865883"/>
                  </a:lnTo>
                  <a:lnTo>
                    <a:pt x="1282952" y="745782"/>
                  </a:lnTo>
                  <a:lnTo>
                    <a:pt x="1262052" y="688343"/>
                  </a:lnTo>
                  <a:lnTo>
                    <a:pt x="1241515" y="636341"/>
                  </a:lnTo>
                  <a:lnTo>
                    <a:pt x="1221353" y="592011"/>
                  </a:lnTo>
                  <a:lnTo>
                    <a:pt x="1201578" y="557583"/>
                  </a:lnTo>
                  <a:lnTo>
                    <a:pt x="1163237" y="527362"/>
                  </a:lnTo>
                  <a:lnTo>
                    <a:pt x="1141610" y="534962"/>
                  </a:lnTo>
                  <a:lnTo>
                    <a:pt x="1090334" y="589049"/>
                  </a:lnTo>
                  <a:lnTo>
                    <a:pt x="1061172" y="631059"/>
                  </a:lnTo>
                  <a:lnTo>
                    <a:pt x="1029987" y="680065"/>
                  </a:lnTo>
                  <a:lnTo>
                    <a:pt x="963829" y="787925"/>
                  </a:lnTo>
                  <a:lnTo>
                    <a:pt x="930234" y="840634"/>
                  </a:lnTo>
                  <a:lnTo>
                    <a:pt x="897286" y="888188"/>
                  </a:lnTo>
                  <a:lnTo>
                    <a:pt x="866034" y="926820"/>
                  </a:lnTo>
                  <a:lnTo>
                    <a:pt x="837527" y="952762"/>
                  </a:lnTo>
                  <a:lnTo>
                    <a:pt x="812812" y="962247"/>
                  </a:lnTo>
                  <a:lnTo>
                    <a:pt x="790575" y="952184"/>
                  </a:lnTo>
                  <a:lnTo>
                    <a:pt x="752093" y="884586"/>
                  </a:lnTo>
                  <a:lnTo>
                    <a:pt x="735456" y="835647"/>
                  </a:lnTo>
                  <a:lnTo>
                    <a:pt x="720293" y="782350"/>
                  </a:lnTo>
                  <a:lnTo>
                    <a:pt x="706409" y="728991"/>
                  </a:lnTo>
                  <a:lnTo>
                    <a:pt x="686721" y="654835"/>
                  </a:lnTo>
                  <a:lnTo>
                    <a:pt x="668645" y="598986"/>
                  </a:lnTo>
                  <a:lnTo>
                    <a:pt x="650268" y="563770"/>
                  </a:lnTo>
                  <a:lnTo>
                    <a:pt x="629675" y="551514"/>
                  </a:lnTo>
                  <a:lnTo>
                    <a:pt x="615702" y="559090"/>
                  </a:lnTo>
                  <a:lnTo>
                    <a:pt x="589721" y="617913"/>
                  </a:lnTo>
                  <a:lnTo>
                    <a:pt x="576494" y="667969"/>
                  </a:lnTo>
                  <a:lnTo>
                    <a:pt x="562297" y="730993"/>
                  </a:lnTo>
                  <a:lnTo>
                    <a:pt x="546521" y="806391"/>
                  </a:lnTo>
                  <a:lnTo>
                    <a:pt x="533402" y="869543"/>
                  </a:lnTo>
                  <a:lnTo>
                    <a:pt x="519463" y="933596"/>
                  </a:lnTo>
                  <a:lnTo>
                    <a:pt x="504662" y="995677"/>
                  </a:lnTo>
                  <a:lnTo>
                    <a:pt x="488957" y="1052912"/>
                  </a:lnTo>
                  <a:lnTo>
                    <a:pt x="472306" y="1102430"/>
                  </a:lnTo>
                  <a:lnTo>
                    <a:pt x="454667" y="1141357"/>
                  </a:lnTo>
                  <a:lnTo>
                    <a:pt x="416255" y="1175946"/>
                  </a:lnTo>
                  <a:lnTo>
                    <a:pt x="391395" y="1165217"/>
                  </a:lnTo>
                  <a:lnTo>
                    <a:pt x="352788" y="1093135"/>
                  </a:lnTo>
                  <a:lnTo>
                    <a:pt x="337831" y="1040948"/>
                  </a:lnTo>
                  <a:lnTo>
                    <a:pt x="324966" y="984109"/>
                  </a:lnTo>
                  <a:lnTo>
                    <a:pt x="313587" y="927201"/>
                  </a:lnTo>
                  <a:lnTo>
                    <a:pt x="298660" y="854358"/>
                  </a:lnTo>
                  <a:lnTo>
                    <a:pt x="284222" y="799497"/>
                  </a:lnTo>
                  <a:lnTo>
                    <a:pt x="268253" y="764903"/>
                  </a:lnTo>
                  <a:lnTo>
                    <a:pt x="248730" y="752864"/>
                  </a:lnTo>
                  <a:lnTo>
                    <a:pt x="221432" y="757773"/>
                  </a:lnTo>
                  <a:lnTo>
                    <a:pt x="189537" y="770653"/>
                  </a:lnTo>
                  <a:lnTo>
                    <a:pt x="154783" y="788726"/>
                  </a:lnTo>
                  <a:lnTo>
                    <a:pt x="86474" y="827772"/>
                  </a:lnTo>
                  <a:lnTo>
                    <a:pt x="55432" y="844139"/>
                  </a:lnTo>
                  <a:lnTo>
                    <a:pt x="27727" y="855803"/>
                  </a:lnTo>
                  <a:lnTo>
                    <a:pt x="5305" y="860250"/>
                  </a:lnTo>
                  <a:lnTo>
                    <a:pt x="2378" y="860250"/>
                  </a:lnTo>
                  <a:lnTo>
                    <a:pt x="0" y="862614"/>
                  </a:lnTo>
                  <a:lnTo>
                    <a:pt x="0" y="868491"/>
                  </a:lnTo>
                  <a:lnTo>
                    <a:pt x="2378" y="870851"/>
                  </a:lnTo>
                  <a:lnTo>
                    <a:pt x="5305" y="870851"/>
                  </a:lnTo>
                  <a:lnTo>
                    <a:pt x="29304" y="866449"/>
                  </a:lnTo>
                  <a:lnTo>
                    <a:pt x="57939" y="854741"/>
                  </a:lnTo>
                  <a:lnTo>
                    <a:pt x="89987" y="837970"/>
                  </a:lnTo>
                  <a:lnTo>
                    <a:pt x="159162" y="798413"/>
                  </a:lnTo>
                  <a:lnTo>
                    <a:pt x="192814" y="780801"/>
                  </a:lnTo>
                  <a:lnTo>
                    <a:pt x="223297" y="768249"/>
                  </a:lnTo>
                  <a:lnTo>
                    <a:pt x="248730" y="763464"/>
                  </a:lnTo>
                  <a:lnTo>
                    <a:pt x="264401" y="778439"/>
                  </a:lnTo>
                  <a:lnTo>
                    <a:pt x="278524" y="817210"/>
                  </a:lnTo>
                  <a:lnTo>
                    <a:pt x="291363" y="870550"/>
                  </a:lnTo>
                  <a:lnTo>
                    <a:pt x="315386" y="990174"/>
                  </a:lnTo>
                  <a:lnTo>
                    <a:pt x="329029" y="1049552"/>
                  </a:lnTo>
                  <a:lnTo>
                    <a:pt x="345024" y="1103120"/>
                  </a:lnTo>
                  <a:lnTo>
                    <a:pt x="364284" y="1146637"/>
                  </a:lnTo>
                  <a:lnTo>
                    <a:pt x="387723" y="1175859"/>
                  </a:lnTo>
                  <a:lnTo>
                    <a:pt x="416255" y="1186542"/>
                  </a:lnTo>
                  <a:lnTo>
                    <a:pt x="436346" y="1179697"/>
                  </a:lnTo>
                  <a:lnTo>
                    <a:pt x="472103" y="1129838"/>
                  </a:lnTo>
                  <a:lnTo>
                    <a:pt x="488127" y="1090092"/>
                  </a:lnTo>
                  <a:lnTo>
                    <a:pt x="503156" y="1042647"/>
                  </a:lnTo>
                  <a:lnTo>
                    <a:pt x="517368" y="989136"/>
                  </a:lnTo>
                  <a:lnTo>
                    <a:pt x="530944" y="931193"/>
                  </a:lnTo>
                  <a:lnTo>
                    <a:pt x="544062" y="870452"/>
                  </a:lnTo>
                  <a:lnTo>
                    <a:pt x="571503" y="738560"/>
                  </a:lnTo>
                  <a:lnTo>
                    <a:pt x="586472" y="671899"/>
                  </a:lnTo>
                  <a:lnTo>
                    <a:pt x="601418" y="615588"/>
                  </a:lnTo>
                  <a:lnTo>
                    <a:pt x="615950" y="576650"/>
                  </a:lnTo>
                  <a:lnTo>
                    <a:pt x="629675" y="562110"/>
                  </a:lnTo>
                  <a:lnTo>
                    <a:pt x="646923" y="577424"/>
                  </a:lnTo>
                  <a:lnTo>
                    <a:pt x="663920" y="617074"/>
                  </a:lnTo>
                  <a:lnTo>
                    <a:pt x="680411" y="671623"/>
                  </a:lnTo>
                  <a:lnTo>
                    <a:pt x="696140" y="731634"/>
                  </a:lnTo>
                  <a:lnTo>
                    <a:pt x="711514" y="790675"/>
                  </a:lnTo>
                  <a:lnTo>
                    <a:pt x="727686" y="846872"/>
                  </a:lnTo>
                  <a:lnTo>
                    <a:pt x="745277" y="896707"/>
                  </a:lnTo>
                  <a:lnTo>
                    <a:pt x="764913" y="936661"/>
                  </a:lnTo>
                  <a:lnTo>
                    <a:pt x="787217" y="963214"/>
                  </a:lnTo>
                  <a:lnTo>
                    <a:pt x="812812" y="972847"/>
                  </a:lnTo>
                  <a:lnTo>
                    <a:pt x="839715" y="963890"/>
                  </a:lnTo>
                  <a:lnTo>
                    <a:pt x="869267" y="938997"/>
                  </a:lnTo>
                  <a:lnTo>
                    <a:pt x="901074" y="901131"/>
                  </a:lnTo>
                  <a:lnTo>
                    <a:pt x="934741" y="853258"/>
                  </a:lnTo>
                  <a:lnTo>
                    <a:pt x="969873" y="798343"/>
                  </a:lnTo>
                  <a:lnTo>
                    <a:pt x="1042299" y="680388"/>
                  </a:lnTo>
                  <a:lnTo>
                    <a:pt x="1077572" y="625691"/>
                  </a:lnTo>
                  <a:lnTo>
                    <a:pt x="1110449" y="580335"/>
                  </a:lnTo>
                  <a:lnTo>
                    <a:pt x="1139485" y="549399"/>
                  </a:lnTo>
                  <a:lnTo>
                    <a:pt x="1163237" y="537958"/>
                  </a:lnTo>
                  <a:lnTo>
                    <a:pt x="1182432" y="549250"/>
                  </a:lnTo>
                  <a:lnTo>
                    <a:pt x="1225645" y="626131"/>
                  </a:lnTo>
                  <a:lnTo>
                    <a:pt x="1248552" y="682748"/>
                  </a:lnTo>
                  <a:lnTo>
                    <a:pt x="1271585" y="745501"/>
                  </a:lnTo>
                  <a:lnTo>
                    <a:pt x="1294189" y="809904"/>
                  </a:lnTo>
                  <a:lnTo>
                    <a:pt x="1320631" y="884804"/>
                  </a:lnTo>
                  <a:lnTo>
                    <a:pt x="1344343" y="948230"/>
                  </a:lnTo>
                  <a:lnTo>
                    <a:pt x="1365832" y="999227"/>
                  </a:lnTo>
                  <a:lnTo>
                    <a:pt x="1385606" y="1036837"/>
                  </a:lnTo>
                  <a:lnTo>
                    <a:pt x="1422039" y="1068073"/>
                  </a:lnTo>
                  <a:lnTo>
                    <a:pt x="1435630" y="1061564"/>
                  </a:lnTo>
                  <a:lnTo>
                    <a:pt x="1459934" y="1012102"/>
                  </a:lnTo>
                  <a:lnTo>
                    <a:pt x="1471016" y="970884"/>
                  </a:lnTo>
                  <a:lnTo>
                    <a:pt x="1481631" y="919832"/>
                  </a:lnTo>
                  <a:lnTo>
                    <a:pt x="1491964" y="859815"/>
                  </a:lnTo>
                  <a:lnTo>
                    <a:pt x="1502200" y="791701"/>
                  </a:lnTo>
                  <a:lnTo>
                    <a:pt x="1512525" y="716358"/>
                  </a:lnTo>
                  <a:lnTo>
                    <a:pt x="1531752" y="567659"/>
                  </a:lnTo>
                  <a:lnTo>
                    <a:pt x="1540541" y="503224"/>
                  </a:lnTo>
                  <a:lnTo>
                    <a:pt x="1549210" y="447364"/>
                  </a:lnTo>
                  <a:lnTo>
                    <a:pt x="1557481" y="406095"/>
                  </a:lnTo>
                  <a:lnTo>
                    <a:pt x="1565076" y="385432"/>
                  </a:lnTo>
                  <a:lnTo>
                    <a:pt x="1574296" y="403908"/>
                  </a:lnTo>
                  <a:lnTo>
                    <a:pt x="1585636" y="441578"/>
                  </a:lnTo>
                  <a:lnTo>
                    <a:pt x="1598394" y="492848"/>
                  </a:lnTo>
                  <a:lnTo>
                    <a:pt x="1611866" y="552124"/>
                  </a:lnTo>
                  <a:lnTo>
                    <a:pt x="1642413" y="691507"/>
                  </a:lnTo>
                  <a:lnTo>
                    <a:pt x="1658403" y="761407"/>
                  </a:lnTo>
                  <a:lnTo>
                    <a:pt x="1673510" y="822721"/>
                  </a:lnTo>
                  <a:lnTo>
                    <a:pt x="1687926" y="874659"/>
                  </a:lnTo>
                  <a:lnTo>
                    <a:pt x="1701843" y="916431"/>
                  </a:lnTo>
                  <a:lnTo>
                    <a:pt x="1728946" y="966315"/>
                  </a:lnTo>
                  <a:lnTo>
                    <a:pt x="1742515" y="972847"/>
                  </a:lnTo>
                  <a:lnTo>
                    <a:pt x="1753613" y="967321"/>
                  </a:lnTo>
                  <a:lnTo>
                    <a:pt x="1771683" y="922611"/>
                  </a:lnTo>
                  <a:lnTo>
                    <a:pt x="1779264" y="883090"/>
                  </a:lnTo>
                  <a:lnTo>
                    <a:pt x="1786283" y="831901"/>
                  </a:lnTo>
                  <a:lnTo>
                    <a:pt x="1793044" y="768875"/>
                  </a:lnTo>
                  <a:lnTo>
                    <a:pt x="1799852" y="693844"/>
                  </a:lnTo>
                  <a:lnTo>
                    <a:pt x="1807012" y="606640"/>
                  </a:lnTo>
                  <a:lnTo>
                    <a:pt x="1811842" y="546723"/>
                  </a:lnTo>
                  <a:lnTo>
                    <a:pt x="1817163" y="484606"/>
                  </a:lnTo>
                  <a:lnTo>
                    <a:pt x="1823040" y="423429"/>
                  </a:lnTo>
                  <a:lnTo>
                    <a:pt x="1829541" y="366333"/>
                  </a:lnTo>
                  <a:lnTo>
                    <a:pt x="1836731" y="316459"/>
                  </a:lnTo>
                  <a:lnTo>
                    <a:pt x="1844676" y="276946"/>
                  </a:lnTo>
                  <a:lnTo>
                    <a:pt x="1863098" y="241567"/>
                  </a:lnTo>
                  <a:lnTo>
                    <a:pt x="1876590" y="254303"/>
                  </a:lnTo>
                  <a:lnTo>
                    <a:pt x="1902110" y="338787"/>
                  </a:lnTo>
                  <a:lnTo>
                    <a:pt x="1913856" y="398935"/>
                  </a:lnTo>
                  <a:lnTo>
                    <a:pt x="1924737" y="463287"/>
                  </a:lnTo>
                  <a:lnTo>
                    <a:pt x="1947776" y="609018"/>
                  </a:lnTo>
                  <a:lnTo>
                    <a:pt x="1960097" y="679404"/>
                  </a:lnTo>
                  <a:lnTo>
                    <a:pt x="1972233" y="736089"/>
                  </a:lnTo>
                  <a:lnTo>
                    <a:pt x="1984841" y="777957"/>
                  </a:lnTo>
                  <a:lnTo>
                    <a:pt x="1998578" y="803895"/>
                  </a:lnTo>
                  <a:lnTo>
                    <a:pt x="2014102" y="812789"/>
                  </a:lnTo>
                  <a:lnTo>
                    <a:pt x="2027067" y="804489"/>
                  </a:lnTo>
                  <a:lnTo>
                    <a:pt x="2048331" y="738785"/>
                  </a:lnTo>
                  <a:lnTo>
                    <a:pt x="2057993" y="681845"/>
                  </a:lnTo>
                  <a:lnTo>
                    <a:pt x="2067917" y="609154"/>
                  </a:lnTo>
                  <a:lnTo>
                    <a:pt x="2078784" y="520946"/>
                  </a:lnTo>
                  <a:lnTo>
                    <a:pt x="2085494" y="465662"/>
                  </a:lnTo>
                  <a:lnTo>
                    <a:pt x="2092706" y="408362"/>
                  </a:lnTo>
                  <a:lnTo>
                    <a:pt x="2100523" y="350345"/>
                  </a:lnTo>
                  <a:lnTo>
                    <a:pt x="2109048" y="292914"/>
                  </a:lnTo>
                  <a:lnTo>
                    <a:pt x="2118383" y="237367"/>
                  </a:lnTo>
                  <a:lnTo>
                    <a:pt x="2128630" y="185007"/>
                  </a:lnTo>
                  <a:lnTo>
                    <a:pt x="2139893" y="137134"/>
                  </a:lnTo>
                  <a:lnTo>
                    <a:pt x="2152273" y="95049"/>
                  </a:lnTo>
                  <a:lnTo>
                    <a:pt x="2180799" y="33443"/>
                  </a:lnTo>
                  <a:lnTo>
                    <a:pt x="2215026" y="10595"/>
                  </a:lnTo>
                  <a:lnTo>
                    <a:pt x="2217953" y="10595"/>
                  </a:lnTo>
                  <a:lnTo>
                    <a:pt x="2220336" y="8236"/>
                  </a:lnTo>
                  <a:lnTo>
                    <a:pt x="2220336" y="2359"/>
                  </a:lnTo>
                  <a:lnTo>
                    <a:pt x="2217953"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2" name="object 438"/>
            <p:cNvSpPr/>
            <p:nvPr/>
          </p:nvSpPr>
          <p:spPr>
            <a:xfrm>
              <a:off x="23421240" y="38706120"/>
              <a:ext cx="5564520" cy="4115160"/>
            </a:xfrm>
            <a:custGeom>
              <a:avLst/>
              <a:gdLst>
                <a:gd name="textAreaLeft" fmla="*/ 0 w 5564520"/>
                <a:gd name="textAreaRight" fmla="*/ 5564880 w 5564520"/>
                <a:gd name="textAreaTop" fmla="*/ 0 h 4115160"/>
                <a:gd name="textAreaBottom" fmla="*/ 4115520 h 4115160"/>
              </a:gdLst>
              <a:ahLst/>
              <a:cxnLst/>
              <a:rect l="textAreaLeft" t="textAreaTop" r="textAreaRight" b="textAreaBottom"/>
              <a:pathLst>
                <a:path w="2220595" h="1642109">
                  <a:moveTo>
                    <a:pt x="629765" y="0"/>
                  </a:moveTo>
                  <a:lnTo>
                    <a:pt x="601927" y="33828"/>
                  </a:lnTo>
                  <a:lnTo>
                    <a:pt x="580786" y="92348"/>
                  </a:lnTo>
                  <a:lnTo>
                    <a:pt x="569333" y="131815"/>
                  </a:lnTo>
                  <a:lnTo>
                    <a:pt x="557244" y="177828"/>
                  </a:lnTo>
                  <a:lnTo>
                    <a:pt x="544485" y="230191"/>
                  </a:lnTo>
                  <a:lnTo>
                    <a:pt x="531018" y="288711"/>
                  </a:lnTo>
                  <a:lnTo>
                    <a:pt x="516809" y="353194"/>
                  </a:lnTo>
                  <a:lnTo>
                    <a:pt x="501821" y="423444"/>
                  </a:lnTo>
                  <a:lnTo>
                    <a:pt x="486019" y="499268"/>
                  </a:lnTo>
                  <a:lnTo>
                    <a:pt x="469367" y="580471"/>
                  </a:lnTo>
                  <a:lnTo>
                    <a:pt x="425235" y="797683"/>
                  </a:lnTo>
                  <a:lnTo>
                    <a:pt x="411586" y="863743"/>
                  </a:lnTo>
                  <a:lnTo>
                    <a:pt x="397936" y="928502"/>
                  </a:lnTo>
                  <a:lnTo>
                    <a:pt x="384460" y="990662"/>
                  </a:lnTo>
                  <a:lnTo>
                    <a:pt x="371332" y="1048925"/>
                  </a:lnTo>
                  <a:lnTo>
                    <a:pt x="358725" y="1101991"/>
                  </a:lnTo>
                  <a:lnTo>
                    <a:pt x="346816" y="1148562"/>
                  </a:lnTo>
                  <a:lnTo>
                    <a:pt x="335778" y="1187338"/>
                  </a:lnTo>
                  <a:lnTo>
                    <a:pt x="317015" y="1236316"/>
                  </a:lnTo>
                  <a:lnTo>
                    <a:pt x="309639" y="1243919"/>
                  </a:lnTo>
                  <a:lnTo>
                    <a:pt x="295696" y="1234824"/>
                  </a:lnTo>
                  <a:lnTo>
                    <a:pt x="256458" y="1171209"/>
                  </a:lnTo>
                  <a:lnTo>
                    <a:pt x="232936" y="1122786"/>
                  </a:lnTo>
                  <a:lnTo>
                    <a:pt x="207994" y="1067351"/>
                  </a:lnTo>
                  <a:lnTo>
                    <a:pt x="182516" y="1007953"/>
                  </a:lnTo>
                  <a:lnTo>
                    <a:pt x="157389" y="947640"/>
                  </a:lnTo>
                  <a:lnTo>
                    <a:pt x="133500" y="889461"/>
                  </a:lnTo>
                  <a:lnTo>
                    <a:pt x="99040" y="805895"/>
                  </a:lnTo>
                  <a:lnTo>
                    <a:pt x="70922" y="739663"/>
                  </a:lnTo>
                  <a:lnTo>
                    <a:pt x="48323" y="689811"/>
                  </a:lnTo>
                  <a:lnTo>
                    <a:pt x="30419" y="655385"/>
                  </a:lnTo>
                  <a:lnTo>
                    <a:pt x="5399" y="628990"/>
                  </a:lnTo>
                  <a:lnTo>
                    <a:pt x="2472" y="628990"/>
                  </a:lnTo>
                  <a:lnTo>
                    <a:pt x="0" y="631349"/>
                  </a:lnTo>
                  <a:lnTo>
                    <a:pt x="0" y="637203"/>
                  </a:lnTo>
                  <a:lnTo>
                    <a:pt x="2274" y="639567"/>
                  </a:lnTo>
                  <a:lnTo>
                    <a:pt x="5210" y="639567"/>
                  </a:lnTo>
                  <a:lnTo>
                    <a:pt x="16400" y="652004"/>
                  </a:lnTo>
                  <a:lnTo>
                    <a:pt x="53368" y="726232"/>
                  </a:lnTo>
                  <a:lnTo>
                    <a:pt x="76265" y="779024"/>
                  </a:lnTo>
                  <a:lnTo>
                    <a:pt x="100182" y="836272"/>
                  </a:lnTo>
                  <a:lnTo>
                    <a:pt x="155864" y="971603"/>
                  </a:lnTo>
                  <a:lnTo>
                    <a:pt x="185439" y="1041893"/>
                  </a:lnTo>
                  <a:lnTo>
                    <a:pt x="212433" y="1103549"/>
                  </a:lnTo>
                  <a:lnTo>
                    <a:pt x="236872" y="1155778"/>
                  </a:lnTo>
                  <a:lnTo>
                    <a:pt x="258785" y="1197783"/>
                  </a:lnTo>
                  <a:lnTo>
                    <a:pt x="295141" y="1247946"/>
                  </a:lnTo>
                  <a:lnTo>
                    <a:pt x="309639" y="1254515"/>
                  </a:lnTo>
                  <a:lnTo>
                    <a:pt x="317551" y="1250768"/>
                  </a:lnTo>
                  <a:lnTo>
                    <a:pt x="344605" y="1193177"/>
                  </a:lnTo>
                  <a:lnTo>
                    <a:pt x="366608" y="1114410"/>
                  </a:lnTo>
                  <a:lnTo>
                    <a:pt x="379159" y="1062391"/>
                  </a:lnTo>
                  <a:lnTo>
                    <a:pt x="392904" y="1001716"/>
                  </a:lnTo>
                  <a:lnTo>
                    <a:pt x="407963" y="932210"/>
                  </a:lnTo>
                  <a:lnTo>
                    <a:pt x="424456" y="853699"/>
                  </a:lnTo>
                  <a:lnTo>
                    <a:pt x="442502" y="766008"/>
                  </a:lnTo>
                  <a:lnTo>
                    <a:pt x="487405" y="545009"/>
                  </a:lnTo>
                  <a:lnTo>
                    <a:pt x="500603" y="480959"/>
                  </a:lnTo>
                  <a:lnTo>
                    <a:pt x="514021" y="416935"/>
                  </a:lnTo>
                  <a:lnTo>
                    <a:pt x="527520" y="353994"/>
                  </a:lnTo>
                  <a:lnTo>
                    <a:pt x="540961" y="293193"/>
                  </a:lnTo>
                  <a:lnTo>
                    <a:pt x="554205" y="235588"/>
                  </a:lnTo>
                  <a:lnTo>
                    <a:pt x="567115" y="182235"/>
                  </a:lnTo>
                  <a:lnTo>
                    <a:pt x="579550" y="134192"/>
                  </a:lnTo>
                  <a:lnTo>
                    <a:pt x="591372" y="92515"/>
                  </a:lnTo>
                  <a:lnTo>
                    <a:pt x="612622" y="32484"/>
                  </a:lnTo>
                  <a:lnTo>
                    <a:pt x="629756" y="10595"/>
                  </a:lnTo>
                  <a:lnTo>
                    <a:pt x="636687" y="16144"/>
                  </a:lnTo>
                  <a:lnTo>
                    <a:pt x="655187" y="55034"/>
                  </a:lnTo>
                  <a:lnTo>
                    <a:pt x="678894" y="125458"/>
                  </a:lnTo>
                  <a:lnTo>
                    <a:pt x="692335" y="170424"/>
                  </a:lnTo>
                  <a:lnTo>
                    <a:pt x="706640" y="220788"/>
                  </a:lnTo>
                  <a:lnTo>
                    <a:pt x="721661" y="275722"/>
                  </a:lnTo>
                  <a:lnTo>
                    <a:pt x="737253" y="334398"/>
                  </a:lnTo>
                  <a:lnTo>
                    <a:pt x="753269" y="395987"/>
                  </a:lnTo>
                  <a:lnTo>
                    <a:pt x="769563" y="459660"/>
                  </a:lnTo>
                  <a:lnTo>
                    <a:pt x="785989" y="524590"/>
                  </a:lnTo>
                  <a:lnTo>
                    <a:pt x="839044" y="736295"/>
                  </a:lnTo>
                  <a:lnTo>
                    <a:pt x="858937" y="815232"/>
                  </a:lnTo>
                  <a:lnTo>
                    <a:pt x="878333" y="891560"/>
                  </a:lnTo>
                  <a:lnTo>
                    <a:pt x="897232" y="965124"/>
                  </a:lnTo>
                  <a:lnTo>
                    <a:pt x="915634" y="1035768"/>
                  </a:lnTo>
                  <a:lnTo>
                    <a:pt x="933539" y="1103336"/>
                  </a:lnTo>
                  <a:lnTo>
                    <a:pt x="950949" y="1167674"/>
                  </a:lnTo>
                  <a:lnTo>
                    <a:pt x="967864" y="1228624"/>
                  </a:lnTo>
                  <a:lnTo>
                    <a:pt x="984283" y="1286032"/>
                  </a:lnTo>
                  <a:lnTo>
                    <a:pt x="1000209" y="1339742"/>
                  </a:lnTo>
                  <a:lnTo>
                    <a:pt x="1015641" y="1389598"/>
                  </a:lnTo>
                  <a:lnTo>
                    <a:pt x="1030579" y="1435445"/>
                  </a:lnTo>
                  <a:lnTo>
                    <a:pt x="1045024" y="1477127"/>
                  </a:lnTo>
                  <a:lnTo>
                    <a:pt x="1058977" y="1514487"/>
                  </a:lnTo>
                  <a:lnTo>
                    <a:pt x="1085409" y="1575624"/>
                  </a:lnTo>
                  <a:lnTo>
                    <a:pt x="1109877" y="1617610"/>
                  </a:lnTo>
                  <a:lnTo>
                    <a:pt x="1142906" y="1641956"/>
                  </a:lnTo>
                  <a:lnTo>
                    <a:pt x="1171056" y="1634070"/>
                  </a:lnTo>
                  <a:lnTo>
                    <a:pt x="1215352" y="1578327"/>
                  </a:lnTo>
                  <a:lnTo>
                    <a:pt x="1232866" y="1535363"/>
                  </a:lnTo>
                  <a:lnTo>
                    <a:pt x="1248204" y="1485602"/>
                  </a:lnTo>
                  <a:lnTo>
                    <a:pt x="1262050" y="1431490"/>
                  </a:lnTo>
                  <a:lnTo>
                    <a:pt x="1288199" y="1319203"/>
                  </a:lnTo>
                  <a:lnTo>
                    <a:pt x="1302052" y="1265643"/>
                  </a:lnTo>
                  <a:lnTo>
                    <a:pt x="1317240" y="1218148"/>
                  </a:lnTo>
                  <a:lnTo>
                    <a:pt x="1334356" y="1180071"/>
                  </a:lnTo>
                  <a:lnTo>
                    <a:pt x="1376748" y="1145587"/>
                  </a:lnTo>
                  <a:lnTo>
                    <a:pt x="1395521" y="1138187"/>
                  </a:lnTo>
                  <a:lnTo>
                    <a:pt x="1414542" y="1116839"/>
                  </a:lnTo>
                  <a:lnTo>
                    <a:pt x="1434039" y="1082820"/>
                  </a:lnTo>
                  <a:lnTo>
                    <a:pt x="1454244" y="1037408"/>
                  </a:lnTo>
                  <a:lnTo>
                    <a:pt x="1475387" y="981879"/>
                  </a:lnTo>
                  <a:lnTo>
                    <a:pt x="1497699" y="917512"/>
                  </a:lnTo>
                  <a:lnTo>
                    <a:pt x="1540894" y="786263"/>
                  </a:lnTo>
                  <a:lnTo>
                    <a:pt x="1560376" y="730372"/>
                  </a:lnTo>
                  <a:lnTo>
                    <a:pt x="1577563" y="688372"/>
                  </a:lnTo>
                  <a:lnTo>
                    <a:pt x="1590164" y="670726"/>
                  </a:lnTo>
                  <a:lnTo>
                    <a:pt x="1599114" y="681502"/>
                  </a:lnTo>
                  <a:lnTo>
                    <a:pt x="1607780" y="708729"/>
                  </a:lnTo>
                  <a:lnTo>
                    <a:pt x="1615849" y="744755"/>
                  </a:lnTo>
                  <a:lnTo>
                    <a:pt x="1623010" y="781928"/>
                  </a:lnTo>
                  <a:lnTo>
                    <a:pt x="1635686" y="846123"/>
                  </a:lnTo>
                  <a:lnTo>
                    <a:pt x="1650762" y="902736"/>
                  </a:lnTo>
                  <a:lnTo>
                    <a:pt x="1670431" y="943076"/>
                  </a:lnTo>
                  <a:lnTo>
                    <a:pt x="1696883" y="958455"/>
                  </a:lnTo>
                  <a:lnTo>
                    <a:pt x="1708116" y="953197"/>
                  </a:lnTo>
                  <a:lnTo>
                    <a:pt x="1728944" y="910657"/>
                  </a:lnTo>
                  <a:lnTo>
                    <a:pt x="1739160" y="873054"/>
                  </a:lnTo>
                  <a:lnTo>
                    <a:pt x="1749657" y="824348"/>
                  </a:lnTo>
                  <a:lnTo>
                    <a:pt x="1760744" y="764378"/>
                  </a:lnTo>
                  <a:lnTo>
                    <a:pt x="1772732" y="692984"/>
                  </a:lnTo>
                  <a:lnTo>
                    <a:pt x="1794934" y="552899"/>
                  </a:lnTo>
                  <a:lnTo>
                    <a:pt x="1804849" y="492367"/>
                  </a:lnTo>
                  <a:lnTo>
                    <a:pt x="1815353" y="432861"/>
                  </a:lnTo>
                  <a:lnTo>
                    <a:pt x="1826126" y="378832"/>
                  </a:lnTo>
                  <a:lnTo>
                    <a:pt x="1836845" y="334729"/>
                  </a:lnTo>
                  <a:lnTo>
                    <a:pt x="1856838" y="294107"/>
                  </a:lnTo>
                  <a:lnTo>
                    <a:pt x="1866220" y="307903"/>
                  </a:lnTo>
                  <a:lnTo>
                    <a:pt x="1875680" y="344509"/>
                  </a:lnTo>
                  <a:lnTo>
                    <a:pt x="1885002" y="396748"/>
                  </a:lnTo>
                  <a:lnTo>
                    <a:pt x="1893971" y="457445"/>
                  </a:lnTo>
                  <a:lnTo>
                    <a:pt x="1909891" y="575336"/>
                  </a:lnTo>
                  <a:lnTo>
                    <a:pt x="1917889" y="632353"/>
                  </a:lnTo>
                  <a:lnTo>
                    <a:pt x="1926540" y="689336"/>
                  </a:lnTo>
                  <a:lnTo>
                    <a:pt x="1936024" y="745149"/>
                  </a:lnTo>
                  <a:lnTo>
                    <a:pt x="1946517" y="798654"/>
                  </a:lnTo>
                  <a:lnTo>
                    <a:pt x="1958197" y="848715"/>
                  </a:lnTo>
                  <a:lnTo>
                    <a:pt x="1971241" y="894193"/>
                  </a:lnTo>
                  <a:lnTo>
                    <a:pt x="1985828" y="933953"/>
                  </a:lnTo>
                  <a:lnTo>
                    <a:pt x="2020338" y="991767"/>
                  </a:lnTo>
                  <a:lnTo>
                    <a:pt x="2063148" y="1013060"/>
                  </a:lnTo>
                  <a:lnTo>
                    <a:pt x="2099520" y="1005318"/>
                  </a:lnTo>
                  <a:lnTo>
                    <a:pt x="2124746" y="985270"/>
                  </a:lnTo>
                  <a:lnTo>
                    <a:pt x="2142269" y="957685"/>
                  </a:lnTo>
                  <a:lnTo>
                    <a:pt x="2155532" y="927334"/>
                  </a:lnTo>
                  <a:lnTo>
                    <a:pt x="2166146" y="902553"/>
                  </a:lnTo>
                  <a:lnTo>
                    <a:pt x="2178186" y="881915"/>
                  </a:lnTo>
                  <a:lnTo>
                    <a:pt x="2193794" y="867792"/>
                  </a:lnTo>
                  <a:lnTo>
                    <a:pt x="2215116" y="862557"/>
                  </a:lnTo>
                  <a:lnTo>
                    <a:pt x="2218048" y="862557"/>
                  </a:lnTo>
                  <a:lnTo>
                    <a:pt x="2220426" y="860198"/>
                  </a:lnTo>
                  <a:lnTo>
                    <a:pt x="2220426" y="854321"/>
                  </a:lnTo>
                  <a:lnTo>
                    <a:pt x="2218048" y="851962"/>
                  </a:lnTo>
                  <a:lnTo>
                    <a:pt x="2215116" y="851962"/>
                  </a:lnTo>
                  <a:lnTo>
                    <a:pt x="2189266" y="858177"/>
                  </a:lnTo>
                  <a:lnTo>
                    <a:pt x="2170647" y="874485"/>
                  </a:lnTo>
                  <a:lnTo>
                    <a:pt x="2156910" y="897375"/>
                  </a:lnTo>
                  <a:lnTo>
                    <a:pt x="2133196" y="952110"/>
                  </a:lnTo>
                  <a:lnTo>
                    <a:pt x="2117354" y="977487"/>
                  </a:lnTo>
                  <a:lnTo>
                    <a:pt x="2095050" y="995570"/>
                  </a:lnTo>
                  <a:lnTo>
                    <a:pt x="2063148" y="1002464"/>
                  </a:lnTo>
                  <a:lnTo>
                    <a:pt x="2040974" y="995789"/>
                  </a:lnTo>
                  <a:lnTo>
                    <a:pt x="2003108" y="947198"/>
                  </a:lnTo>
                  <a:lnTo>
                    <a:pt x="1987072" y="908487"/>
                  </a:lnTo>
                  <a:lnTo>
                    <a:pt x="1972740" y="862303"/>
                  </a:lnTo>
                  <a:lnTo>
                    <a:pt x="1959938" y="810248"/>
                  </a:lnTo>
                  <a:lnTo>
                    <a:pt x="1948496" y="753926"/>
                  </a:lnTo>
                  <a:lnTo>
                    <a:pt x="1938241" y="694938"/>
                  </a:lnTo>
                  <a:lnTo>
                    <a:pt x="1929002" y="634889"/>
                  </a:lnTo>
                  <a:lnTo>
                    <a:pt x="1920608" y="575380"/>
                  </a:lnTo>
                  <a:lnTo>
                    <a:pt x="1912886" y="518015"/>
                  </a:lnTo>
                  <a:lnTo>
                    <a:pt x="1901213" y="432812"/>
                  </a:lnTo>
                  <a:lnTo>
                    <a:pt x="1890847" y="367053"/>
                  </a:lnTo>
                  <a:lnTo>
                    <a:pt x="1880712" y="320446"/>
                  </a:lnTo>
                  <a:lnTo>
                    <a:pt x="1869734" y="292696"/>
                  </a:lnTo>
                  <a:lnTo>
                    <a:pt x="1856838" y="283511"/>
                  </a:lnTo>
                  <a:lnTo>
                    <a:pt x="1845481" y="289653"/>
                  </a:lnTo>
                  <a:lnTo>
                    <a:pt x="1824334" y="340250"/>
                  </a:lnTo>
                  <a:lnTo>
                    <a:pt x="1813625" y="385682"/>
                  </a:lnTo>
                  <a:lnTo>
                    <a:pt x="1802215" y="445188"/>
                  </a:lnTo>
                  <a:lnTo>
                    <a:pt x="1789644" y="519254"/>
                  </a:lnTo>
                  <a:lnTo>
                    <a:pt x="1775452" y="608370"/>
                  </a:lnTo>
                  <a:lnTo>
                    <a:pt x="1765371" y="672287"/>
                  </a:lnTo>
                  <a:lnTo>
                    <a:pt x="1754514" y="738328"/>
                  </a:lnTo>
                  <a:lnTo>
                    <a:pt x="1743117" y="802136"/>
                  </a:lnTo>
                  <a:lnTo>
                    <a:pt x="1731418" y="859352"/>
                  </a:lnTo>
                  <a:lnTo>
                    <a:pt x="1719654" y="905616"/>
                  </a:lnTo>
                  <a:lnTo>
                    <a:pt x="1696883" y="947859"/>
                  </a:lnTo>
                  <a:lnTo>
                    <a:pt x="1675458" y="932145"/>
                  </a:lnTo>
                  <a:lnTo>
                    <a:pt x="1658433" y="891965"/>
                  </a:lnTo>
                  <a:lnTo>
                    <a:pt x="1644769" y="837761"/>
                  </a:lnTo>
                  <a:lnTo>
                    <a:pt x="1623400" y="728957"/>
                  </a:lnTo>
                  <a:lnTo>
                    <a:pt x="1613847" y="691348"/>
                  </a:lnTo>
                  <a:lnTo>
                    <a:pt x="1603267" y="668091"/>
                  </a:lnTo>
                  <a:lnTo>
                    <a:pt x="1590164" y="660130"/>
                  </a:lnTo>
                  <a:lnTo>
                    <a:pt x="1576348" y="670001"/>
                  </a:lnTo>
                  <a:lnTo>
                    <a:pt x="1560167" y="701635"/>
                  </a:lnTo>
                  <a:lnTo>
                    <a:pt x="1539275" y="758062"/>
                  </a:lnTo>
                  <a:lnTo>
                    <a:pt x="1511326" y="842311"/>
                  </a:lnTo>
                  <a:lnTo>
                    <a:pt x="1493286" y="897412"/>
                  </a:lnTo>
                  <a:lnTo>
                    <a:pt x="1473960" y="954346"/>
                  </a:lnTo>
                  <a:lnTo>
                    <a:pt x="1453885" y="1009356"/>
                  </a:lnTo>
                  <a:lnTo>
                    <a:pt x="1433591" y="1058684"/>
                  </a:lnTo>
                  <a:lnTo>
                    <a:pt x="1413615" y="1098571"/>
                  </a:lnTo>
                  <a:lnTo>
                    <a:pt x="1376748" y="1134991"/>
                  </a:lnTo>
                  <a:lnTo>
                    <a:pt x="1350441" y="1144125"/>
                  </a:lnTo>
                  <a:lnTo>
                    <a:pt x="1328396" y="1169513"/>
                  </a:lnTo>
                  <a:lnTo>
                    <a:pt x="1309707" y="1208129"/>
                  </a:lnTo>
                  <a:lnTo>
                    <a:pt x="1293470" y="1256951"/>
                  </a:lnTo>
                  <a:lnTo>
                    <a:pt x="1278781" y="1312955"/>
                  </a:lnTo>
                  <a:lnTo>
                    <a:pt x="1249975" y="1436329"/>
                  </a:lnTo>
                  <a:lnTo>
                    <a:pt x="1234167" y="1496494"/>
                  </a:lnTo>
                  <a:lnTo>
                    <a:pt x="1216435" y="1549846"/>
                  </a:lnTo>
                  <a:lnTo>
                    <a:pt x="1195900" y="1592618"/>
                  </a:lnTo>
                  <a:lnTo>
                    <a:pt x="1171683" y="1621044"/>
                  </a:lnTo>
                  <a:lnTo>
                    <a:pt x="1142906" y="1631356"/>
                  </a:lnTo>
                  <a:lnTo>
                    <a:pt x="1132576" y="1627733"/>
                  </a:lnTo>
                  <a:lnTo>
                    <a:pt x="1096762" y="1576759"/>
                  </a:lnTo>
                  <a:lnTo>
                    <a:pt x="1069469" y="1513563"/>
                  </a:lnTo>
                  <a:lnTo>
                    <a:pt x="1054978" y="1474463"/>
                  </a:lnTo>
                  <a:lnTo>
                    <a:pt x="1040005" y="1430923"/>
                  </a:lnTo>
                  <a:lnTo>
                    <a:pt x="1024610" y="1383364"/>
                  </a:lnTo>
                  <a:lnTo>
                    <a:pt x="1008854" y="1332207"/>
                  </a:lnTo>
                  <a:lnTo>
                    <a:pt x="992797" y="1277872"/>
                  </a:lnTo>
                  <a:lnTo>
                    <a:pt x="976498" y="1220781"/>
                  </a:lnTo>
                  <a:lnTo>
                    <a:pt x="960020" y="1161353"/>
                  </a:lnTo>
                  <a:lnTo>
                    <a:pt x="943421" y="1100011"/>
                  </a:lnTo>
                  <a:lnTo>
                    <a:pt x="926763" y="1037174"/>
                  </a:lnTo>
                  <a:lnTo>
                    <a:pt x="910105" y="973263"/>
                  </a:lnTo>
                  <a:lnTo>
                    <a:pt x="893509" y="908700"/>
                  </a:lnTo>
                  <a:lnTo>
                    <a:pt x="877033" y="843905"/>
                  </a:lnTo>
                  <a:lnTo>
                    <a:pt x="860740" y="779299"/>
                  </a:lnTo>
                  <a:lnTo>
                    <a:pt x="805550" y="559024"/>
                  </a:lnTo>
                  <a:lnTo>
                    <a:pt x="783919" y="473387"/>
                  </a:lnTo>
                  <a:lnTo>
                    <a:pt x="763958" y="395306"/>
                  </a:lnTo>
                  <a:lnTo>
                    <a:pt x="745582" y="324657"/>
                  </a:lnTo>
                  <a:lnTo>
                    <a:pt x="728702" y="261318"/>
                  </a:lnTo>
                  <a:lnTo>
                    <a:pt x="713232" y="205166"/>
                  </a:lnTo>
                  <a:lnTo>
                    <a:pt x="699085" y="156080"/>
                  </a:lnTo>
                  <a:lnTo>
                    <a:pt x="686173" y="113936"/>
                  </a:lnTo>
                  <a:lnTo>
                    <a:pt x="663707" y="49984"/>
                  </a:lnTo>
                  <a:lnTo>
                    <a:pt x="645137" y="12332"/>
                  </a:lnTo>
                  <a:lnTo>
                    <a:pt x="637095" y="3062"/>
                  </a:lnTo>
                  <a:lnTo>
                    <a:pt x="629765" y="0"/>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3" name="object 439"/>
            <p:cNvSpPr/>
            <p:nvPr/>
          </p:nvSpPr>
          <p:spPr>
            <a:xfrm>
              <a:off x="24901920" y="38049120"/>
              <a:ext cx="2954880" cy="4763160"/>
            </a:xfrm>
            <a:custGeom>
              <a:avLst/>
              <a:gdLst>
                <a:gd name="textAreaLeft" fmla="*/ 0 w 2954880"/>
                <a:gd name="textAreaRight" fmla="*/ 2955240 w 2954880"/>
                <a:gd name="textAreaTop" fmla="*/ 0 h 4763160"/>
                <a:gd name="textAreaBottom" fmla="*/ 4763520 h 4763160"/>
              </a:gdLst>
              <a:ahLst/>
              <a:cxnLst/>
              <a:rect l="textAreaLeft" t="textAreaTop" r="textAreaRight" b="textAreaBottom"/>
              <a:pathLst>
                <a:path w="1179195" h="1900555">
                  <a:moveTo>
                    <a:pt x="26720" y="1893697"/>
                  </a:moveTo>
                  <a:lnTo>
                    <a:pt x="7569" y="1893697"/>
                  </a:lnTo>
                  <a:lnTo>
                    <a:pt x="15900" y="1885137"/>
                  </a:lnTo>
                  <a:lnTo>
                    <a:pt x="21526" y="1878444"/>
                  </a:lnTo>
                  <a:lnTo>
                    <a:pt x="24701" y="1872716"/>
                  </a:lnTo>
                  <a:lnTo>
                    <a:pt x="25704" y="1867039"/>
                  </a:lnTo>
                  <a:lnTo>
                    <a:pt x="25704" y="1860410"/>
                  </a:lnTo>
                  <a:lnTo>
                    <a:pt x="20739" y="1855393"/>
                  </a:lnTo>
                  <a:lnTo>
                    <a:pt x="7569" y="1855393"/>
                  </a:lnTo>
                  <a:lnTo>
                    <a:pt x="3441" y="1857552"/>
                  </a:lnTo>
                  <a:lnTo>
                    <a:pt x="0" y="1861807"/>
                  </a:lnTo>
                  <a:lnTo>
                    <a:pt x="3937" y="1864855"/>
                  </a:lnTo>
                  <a:lnTo>
                    <a:pt x="6692" y="1861629"/>
                  </a:lnTo>
                  <a:lnTo>
                    <a:pt x="9042" y="1860232"/>
                  </a:lnTo>
                  <a:lnTo>
                    <a:pt x="16738" y="1860232"/>
                  </a:lnTo>
                  <a:lnTo>
                    <a:pt x="19596" y="1862836"/>
                  </a:lnTo>
                  <a:lnTo>
                    <a:pt x="19596" y="1867281"/>
                  </a:lnTo>
                  <a:lnTo>
                    <a:pt x="18783" y="1872170"/>
                  </a:lnTo>
                  <a:lnTo>
                    <a:pt x="15875" y="1877339"/>
                  </a:lnTo>
                  <a:lnTo>
                    <a:pt x="10147" y="1884146"/>
                  </a:lnTo>
                  <a:lnTo>
                    <a:pt x="901" y="1893938"/>
                  </a:lnTo>
                  <a:lnTo>
                    <a:pt x="901" y="1898586"/>
                  </a:lnTo>
                  <a:lnTo>
                    <a:pt x="26022" y="1898586"/>
                  </a:lnTo>
                  <a:lnTo>
                    <a:pt x="26720" y="1893697"/>
                  </a:lnTo>
                  <a:close/>
                </a:path>
                <a:path w="1179195" h="1900555">
                  <a:moveTo>
                    <a:pt x="50469" y="1856028"/>
                  </a:moveTo>
                  <a:lnTo>
                    <a:pt x="45313" y="1856028"/>
                  </a:lnTo>
                  <a:lnTo>
                    <a:pt x="32143" y="1864169"/>
                  </a:lnTo>
                  <a:lnTo>
                    <a:pt x="34683" y="1868297"/>
                  </a:lnTo>
                  <a:lnTo>
                    <a:pt x="44615" y="1862264"/>
                  </a:lnTo>
                  <a:lnTo>
                    <a:pt x="44615" y="1898586"/>
                  </a:lnTo>
                  <a:lnTo>
                    <a:pt x="50469" y="1898586"/>
                  </a:lnTo>
                  <a:lnTo>
                    <a:pt x="50469" y="1856028"/>
                  </a:lnTo>
                  <a:close/>
                </a:path>
                <a:path w="1179195" h="1900555">
                  <a:moveTo>
                    <a:pt x="81013" y="1859521"/>
                  </a:moveTo>
                  <a:lnTo>
                    <a:pt x="80810" y="1859330"/>
                  </a:lnTo>
                  <a:lnTo>
                    <a:pt x="76631" y="1855393"/>
                  </a:lnTo>
                  <a:lnTo>
                    <a:pt x="75806" y="1855393"/>
                  </a:lnTo>
                  <a:lnTo>
                    <a:pt x="75806" y="1869579"/>
                  </a:lnTo>
                  <a:lnTo>
                    <a:pt x="74841" y="1872754"/>
                  </a:lnTo>
                  <a:lnTo>
                    <a:pt x="74777" y="1872945"/>
                  </a:lnTo>
                  <a:lnTo>
                    <a:pt x="66586" y="1872945"/>
                  </a:lnTo>
                  <a:lnTo>
                    <a:pt x="65532" y="1869579"/>
                  </a:lnTo>
                  <a:lnTo>
                    <a:pt x="65493" y="1862696"/>
                  </a:lnTo>
                  <a:lnTo>
                    <a:pt x="66522" y="1859521"/>
                  </a:lnTo>
                  <a:lnTo>
                    <a:pt x="66586" y="1859330"/>
                  </a:lnTo>
                  <a:lnTo>
                    <a:pt x="74777" y="1859330"/>
                  </a:lnTo>
                  <a:lnTo>
                    <a:pt x="75755" y="1862696"/>
                  </a:lnTo>
                  <a:lnTo>
                    <a:pt x="75806" y="1869579"/>
                  </a:lnTo>
                  <a:lnTo>
                    <a:pt x="75806" y="1855393"/>
                  </a:lnTo>
                  <a:lnTo>
                    <a:pt x="64731" y="1855393"/>
                  </a:lnTo>
                  <a:lnTo>
                    <a:pt x="60337" y="1859521"/>
                  </a:lnTo>
                  <a:lnTo>
                    <a:pt x="60337" y="1872754"/>
                  </a:lnTo>
                  <a:lnTo>
                    <a:pt x="64731" y="1876882"/>
                  </a:lnTo>
                  <a:lnTo>
                    <a:pt x="76631" y="1876882"/>
                  </a:lnTo>
                  <a:lnTo>
                    <a:pt x="80810" y="1872945"/>
                  </a:lnTo>
                  <a:lnTo>
                    <a:pt x="81013" y="1872754"/>
                  </a:lnTo>
                  <a:lnTo>
                    <a:pt x="81013" y="1859521"/>
                  </a:lnTo>
                  <a:close/>
                </a:path>
                <a:path w="1179195" h="1900555">
                  <a:moveTo>
                    <a:pt x="100545" y="1856028"/>
                  </a:moveTo>
                  <a:lnTo>
                    <a:pt x="96481" y="1853349"/>
                  </a:lnTo>
                  <a:lnTo>
                    <a:pt x="67030" y="1897875"/>
                  </a:lnTo>
                  <a:lnTo>
                    <a:pt x="71094" y="1900555"/>
                  </a:lnTo>
                  <a:lnTo>
                    <a:pt x="100545" y="1856028"/>
                  </a:lnTo>
                  <a:close/>
                </a:path>
                <a:path w="1179195" h="1900555">
                  <a:moveTo>
                    <a:pt x="107162" y="1881987"/>
                  </a:moveTo>
                  <a:lnTo>
                    <a:pt x="107035" y="1881860"/>
                  </a:lnTo>
                  <a:lnTo>
                    <a:pt x="102844" y="1877834"/>
                  </a:lnTo>
                  <a:lnTo>
                    <a:pt x="102019" y="1877834"/>
                  </a:lnTo>
                  <a:lnTo>
                    <a:pt x="102019" y="1892046"/>
                  </a:lnTo>
                  <a:lnTo>
                    <a:pt x="101053" y="1895221"/>
                  </a:lnTo>
                  <a:lnTo>
                    <a:pt x="100990" y="1895411"/>
                  </a:lnTo>
                  <a:lnTo>
                    <a:pt x="92786" y="1895411"/>
                  </a:lnTo>
                  <a:lnTo>
                    <a:pt x="91744" y="1892046"/>
                  </a:lnTo>
                  <a:lnTo>
                    <a:pt x="91706" y="1885162"/>
                  </a:lnTo>
                  <a:lnTo>
                    <a:pt x="92748" y="1881987"/>
                  </a:lnTo>
                  <a:lnTo>
                    <a:pt x="92786" y="1881860"/>
                  </a:lnTo>
                  <a:lnTo>
                    <a:pt x="100990" y="1881860"/>
                  </a:lnTo>
                  <a:lnTo>
                    <a:pt x="101968" y="1885162"/>
                  </a:lnTo>
                  <a:lnTo>
                    <a:pt x="102019" y="1892046"/>
                  </a:lnTo>
                  <a:lnTo>
                    <a:pt x="102019" y="1877834"/>
                  </a:lnTo>
                  <a:lnTo>
                    <a:pt x="90881" y="1877834"/>
                  </a:lnTo>
                  <a:lnTo>
                    <a:pt x="86487" y="1881987"/>
                  </a:lnTo>
                  <a:lnTo>
                    <a:pt x="86487" y="1895221"/>
                  </a:lnTo>
                  <a:lnTo>
                    <a:pt x="90881" y="1899348"/>
                  </a:lnTo>
                  <a:lnTo>
                    <a:pt x="102844" y="1899348"/>
                  </a:lnTo>
                  <a:lnTo>
                    <a:pt x="106972" y="1895411"/>
                  </a:lnTo>
                  <a:lnTo>
                    <a:pt x="107162" y="1895221"/>
                  </a:lnTo>
                  <a:lnTo>
                    <a:pt x="107162" y="1881987"/>
                  </a:lnTo>
                  <a:close/>
                </a:path>
                <a:path w="1179195" h="1900555">
                  <a:moveTo>
                    <a:pt x="1095629" y="2679"/>
                  </a:moveTo>
                  <a:lnTo>
                    <a:pt x="1070876" y="2679"/>
                  </a:lnTo>
                  <a:lnTo>
                    <a:pt x="1070876" y="7442"/>
                  </a:lnTo>
                  <a:lnTo>
                    <a:pt x="1089723" y="7442"/>
                  </a:lnTo>
                  <a:lnTo>
                    <a:pt x="1074381" y="44081"/>
                  </a:lnTo>
                  <a:lnTo>
                    <a:pt x="1079728" y="45872"/>
                  </a:lnTo>
                  <a:lnTo>
                    <a:pt x="1095629" y="7073"/>
                  </a:lnTo>
                  <a:lnTo>
                    <a:pt x="1095629" y="2679"/>
                  </a:lnTo>
                  <a:close/>
                </a:path>
                <a:path w="1179195" h="1900555">
                  <a:moveTo>
                    <a:pt x="1125804" y="26530"/>
                  </a:moveTo>
                  <a:lnTo>
                    <a:pt x="1121537" y="23164"/>
                  </a:lnTo>
                  <a:lnTo>
                    <a:pt x="1116190" y="22644"/>
                  </a:lnTo>
                  <a:lnTo>
                    <a:pt x="1120965" y="21513"/>
                  </a:lnTo>
                  <a:lnTo>
                    <a:pt x="1124470" y="18262"/>
                  </a:lnTo>
                  <a:lnTo>
                    <a:pt x="1124470" y="12852"/>
                  </a:lnTo>
                  <a:lnTo>
                    <a:pt x="1124470" y="7124"/>
                  </a:lnTo>
                  <a:lnTo>
                    <a:pt x="1120013" y="2044"/>
                  </a:lnTo>
                  <a:lnTo>
                    <a:pt x="1107287" y="2044"/>
                  </a:lnTo>
                  <a:lnTo>
                    <a:pt x="1103350" y="3708"/>
                  </a:lnTo>
                  <a:lnTo>
                    <a:pt x="1099718" y="7073"/>
                  </a:lnTo>
                  <a:lnTo>
                    <a:pt x="1102766" y="10566"/>
                  </a:lnTo>
                  <a:lnTo>
                    <a:pt x="1105636" y="7886"/>
                  </a:lnTo>
                  <a:lnTo>
                    <a:pt x="1108176" y="6756"/>
                  </a:lnTo>
                  <a:lnTo>
                    <a:pt x="1115809" y="6756"/>
                  </a:lnTo>
                  <a:lnTo>
                    <a:pt x="1118603" y="9220"/>
                  </a:lnTo>
                  <a:lnTo>
                    <a:pt x="1118603" y="18199"/>
                  </a:lnTo>
                  <a:lnTo>
                    <a:pt x="1115110" y="20751"/>
                  </a:lnTo>
                  <a:lnTo>
                    <a:pt x="1108748" y="20751"/>
                  </a:lnTo>
                  <a:lnTo>
                    <a:pt x="1108049" y="25273"/>
                  </a:lnTo>
                  <a:lnTo>
                    <a:pt x="1116393" y="25273"/>
                  </a:lnTo>
                  <a:lnTo>
                    <a:pt x="1119695" y="27038"/>
                  </a:lnTo>
                  <a:lnTo>
                    <a:pt x="1119695" y="37909"/>
                  </a:lnTo>
                  <a:lnTo>
                    <a:pt x="1116457" y="41224"/>
                  </a:lnTo>
                  <a:lnTo>
                    <a:pt x="1107668" y="41224"/>
                  </a:lnTo>
                  <a:lnTo>
                    <a:pt x="1104811" y="39954"/>
                  </a:lnTo>
                  <a:lnTo>
                    <a:pt x="1102004" y="37045"/>
                  </a:lnTo>
                  <a:lnTo>
                    <a:pt x="1098511" y="40271"/>
                  </a:lnTo>
                  <a:lnTo>
                    <a:pt x="1101750" y="44157"/>
                  </a:lnTo>
                  <a:lnTo>
                    <a:pt x="1106208" y="45999"/>
                  </a:lnTo>
                  <a:lnTo>
                    <a:pt x="1120140" y="45999"/>
                  </a:lnTo>
                  <a:lnTo>
                    <a:pt x="1125804" y="40398"/>
                  </a:lnTo>
                  <a:lnTo>
                    <a:pt x="1125804" y="26530"/>
                  </a:lnTo>
                  <a:close/>
                </a:path>
                <a:path w="1179195" h="1900555">
                  <a:moveTo>
                    <a:pt x="1152855" y="6172"/>
                  </a:moveTo>
                  <a:lnTo>
                    <a:pt x="1152664" y="5994"/>
                  </a:lnTo>
                  <a:lnTo>
                    <a:pt x="1148473" y="2044"/>
                  </a:lnTo>
                  <a:lnTo>
                    <a:pt x="1147635" y="2044"/>
                  </a:lnTo>
                  <a:lnTo>
                    <a:pt x="1147635" y="16243"/>
                  </a:lnTo>
                  <a:lnTo>
                    <a:pt x="1146683" y="19418"/>
                  </a:lnTo>
                  <a:lnTo>
                    <a:pt x="1146632" y="19596"/>
                  </a:lnTo>
                  <a:lnTo>
                    <a:pt x="1138415" y="19596"/>
                  </a:lnTo>
                  <a:lnTo>
                    <a:pt x="1137373" y="16243"/>
                  </a:lnTo>
                  <a:lnTo>
                    <a:pt x="1137335" y="9359"/>
                  </a:lnTo>
                  <a:lnTo>
                    <a:pt x="1138364" y="6172"/>
                  </a:lnTo>
                  <a:lnTo>
                    <a:pt x="1138415" y="5994"/>
                  </a:lnTo>
                  <a:lnTo>
                    <a:pt x="1146632" y="5994"/>
                  </a:lnTo>
                  <a:lnTo>
                    <a:pt x="1147597" y="9359"/>
                  </a:lnTo>
                  <a:lnTo>
                    <a:pt x="1147635" y="16243"/>
                  </a:lnTo>
                  <a:lnTo>
                    <a:pt x="1147635" y="2044"/>
                  </a:lnTo>
                  <a:lnTo>
                    <a:pt x="1136561" y="2044"/>
                  </a:lnTo>
                  <a:lnTo>
                    <a:pt x="1132179" y="6172"/>
                  </a:lnTo>
                  <a:lnTo>
                    <a:pt x="1132179" y="19418"/>
                  </a:lnTo>
                  <a:lnTo>
                    <a:pt x="1136561" y="23545"/>
                  </a:lnTo>
                  <a:lnTo>
                    <a:pt x="1148473" y="23545"/>
                  </a:lnTo>
                  <a:lnTo>
                    <a:pt x="1152664" y="19596"/>
                  </a:lnTo>
                  <a:lnTo>
                    <a:pt x="1152855" y="19418"/>
                  </a:lnTo>
                  <a:lnTo>
                    <a:pt x="1152855" y="6172"/>
                  </a:lnTo>
                  <a:close/>
                </a:path>
                <a:path w="1179195" h="1900555">
                  <a:moveTo>
                    <a:pt x="1172387" y="2679"/>
                  </a:moveTo>
                  <a:lnTo>
                    <a:pt x="1168311" y="0"/>
                  </a:lnTo>
                  <a:lnTo>
                    <a:pt x="1138859" y="44526"/>
                  </a:lnTo>
                  <a:lnTo>
                    <a:pt x="1142936" y="47205"/>
                  </a:lnTo>
                  <a:lnTo>
                    <a:pt x="1172387" y="2679"/>
                  </a:lnTo>
                  <a:close/>
                </a:path>
                <a:path w="1179195" h="1900555">
                  <a:moveTo>
                    <a:pt x="1179004" y="28638"/>
                  </a:moveTo>
                  <a:lnTo>
                    <a:pt x="1178877" y="28511"/>
                  </a:lnTo>
                  <a:lnTo>
                    <a:pt x="1174686" y="24485"/>
                  </a:lnTo>
                  <a:lnTo>
                    <a:pt x="1173848" y="24485"/>
                  </a:lnTo>
                  <a:lnTo>
                    <a:pt x="1173848" y="38696"/>
                  </a:lnTo>
                  <a:lnTo>
                    <a:pt x="1172883" y="41871"/>
                  </a:lnTo>
                  <a:lnTo>
                    <a:pt x="1172832" y="42062"/>
                  </a:lnTo>
                  <a:lnTo>
                    <a:pt x="1164628" y="42062"/>
                  </a:lnTo>
                  <a:lnTo>
                    <a:pt x="1163586" y="38696"/>
                  </a:lnTo>
                  <a:lnTo>
                    <a:pt x="1163548" y="31813"/>
                  </a:lnTo>
                  <a:lnTo>
                    <a:pt x="1164577" y="28638"/>
                  </a:lnTo>
                  <a:lnTo>
                    <a:pt x="1164628" y="28511"/>
                  </a:lnTo>
                  <a:lnTo>
                    <a:pt x="1172832" y="28511"/>
                  </a:lnTo>
                  <a:lnTo>
                    <a:pt x="1173810" y="31813"/>
                  </a:lnTo>
                  <a:lnTo>
                    <a:pt x="1173848" y="38696"/>
                  </a:lnTo>
                  <a:lnTo>
                    <a:pt x="1173848" y="24485"/>
                  </a:lnTo>
                  <a:lnTo>
                    <a:pt x="1162723" y="24485"/>
                  </a:lnTo>
                  <a:lnTo>
                    <a:pt x="1158328" y="28638"/>
                  </a:lnTo>
                  <a:lnTo>
                    <a:pt x="1158328" y="41871"/>
                  </a:lnTo>
                  <a:lnTo>
                    <a:pt x="1162723" y="45999"/>
                  </a:lnTo>
                  <a:lnTo>
                    <a:pt x="1174686" y="45999"/>
                  </a:lnTo>
                  <a:lnTo>
                    <a:pt x="1178814" y="42062"/>
                  </a:lnTo>
                  <a:lnTo>
                    <a:pt x="1179004" y="41871"/>
                  </a:lnTo>
                  <a:lnTo>
                    <a:pt x="1179004" y="28638"/>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4" name="object 440"/>
            <p:cNvSpPr/>
            <p:nvPr/>
          </p:nvSpPr>
          <p:spPr>
            <a:xfrm>
              <a:off x="25449480" y="38555280"/>
              <a:ext cx="2652120" cy="3308400"/>
            </a:xfrm>
            <a:custGeom>
              <a:avLst/>
              <a:gdLst>
                <a:gd name="textAreaLeft" fmla="*/ 0 w 2652120"/>
                <a:gd name="textAreaRight" fmla="*/ 2652480 w 2652120"/>
                <a:gd name="textAreaTop" fmla="*/ 0 h 3308400"/>
                <a:gd name="textAreaBottom" fmla="*/ 3308760 h 3308400"/>
              </a:gdLst>
              <a:ahLst/>
              <a:cxnLst/>
              <a:rect l="textAreaLeft" t="textAreaTop" r="textAreaRight" b="textAreaBottom"/>
              <a:pathLst>
                <a:path w="1058545" h="1320165">
                  <a:moveTo>
                    <a:pt x="18326" y="1275194"/>
                  </a:moveTo>
                  <a:lnTo>
                    <a:pt x="13169" y="1275194"/>
                  </a:lnTo>
                  <a:lnTo>
                    <a:pt x="0" y="1283335"/>
                  </a:lnTo>
                  <a:lnTo>
                    <a:pt x="2540" y="1287462"/>
                  </a:lnTo>
                  <a:lnTo>
                    <a:pt x="12471" y="1281417"/>
                  </a:lnTo>
                  <a:lnTo>
                    <a:pt x="12471" y="1317739"/>
                  </a:lnTo>
                  <a:lnTo>
                    <a:pt x="18326" y="1317739"/>
                  </a:lnTo>
                  <a:lnTo>
                    <a:pt x="18326" y="1275194"/>
                  </a:lnTo>
                  <a:close/>
                </a:path>
                <a:path w="1058545" h="1320165">
                  <a:moveTo>
                    <a:pt x="45885" y="1275194"/>
                  </a:moveTo>
                  <a:lnTo>
                    <a:pt x="40728" y="1275194"/>
                  </a:lnTo>
                  <a:lnTo>
                    <a:pt x="27571" y="1283335"/>
                  </a:lnTo>
                  <a:lnTo>
                    <a:pt x="30099" y="1287462"/>
                  </a:lnTo>
                  <a:lnTo>
                    <a:pt x="40030" y="1281417"/>
                  </a:lnTo>
                  <a:lnTo>
                    <a:pt x="40030" y="1317739"/>
                  </a:lnTo>
                  <a:lnTo>
                    <a:pt x="45885" y="1317739"/>
                  </a:lnTo>
                  <a:lnTo>
                    <a:pt x="45885" y="1275194"/>
                  </a:lnTo>
                  <a:close/>
                </a:path>
                <a:path w="1058545" h="1320165">
                  <a:moveTo>
                    <a:pt x="76428" y="1278686"/>
                  </a:moveTo>
                  <a:lnTo>
                    <a:pt x="76225" y="1278496"/>
                  </a:lnTo>
                  <a:lnTo>
                    <a:pt x="72034" y="1274559"/>
                  </a:lnTo>
                  <a:lnTo>
                    <a:pt x="71208" y="1274559"/>
                  </a:lnTo>
                  <a:lnTo>
                    <a:pt x="71208" y="1288745"/>
                  </a:lnTo>
                  <a:lnTo>
                    <a:pt x="70243" y="1291920"/>
                  </a:lnTo>
                  <a:lnTo>
                    <a:pt x="70180" y="1292110"/>
                  </a:lnTo>
                  <a:lnTo>
                    <a:pt x="61988" y="1292110"/>
                  </a:lnTo>
                  <a:lnTo>
                    <a:pt x="60947" y="1288745"/>
                  </a:lnTo>
                  <a:lnTo>
                    <a:pt x="60909" y="1281861"/>
                  </a:lnTo>
                  <a:lnTo>
                    <a:pt x="61937" y="1278686"/>
                  </a:lnTo>
                  <a:lnTo>
                    <a:pt x="61988" y="1278496"/>
                  </a:lnTo>
                  <a:lnTo>
                    <a:pt x="70180" y="1278496"/>
                  </a:lnTo>
                  <a:lnTo>
                    <a:pt x="71170" y="1281861"/>
                  </a:lnTo>
                  <a:lnTo>
                    <a:pt x="71208" y="1288745"/>
                  </a:lnTo>
                  <a:lnTo>
                    <a:pt x="71208" y="1274559"/>
                  </a:lnTo>
                  <a:lnTo>
                    <a:pt x="60134" y="1274559"/>
                  </a:lnTo>
                  <a:lnTo>
                    <a:pt x="55753" y="1278686"/>
                  </a:lnTo>
                  <a:lnTo>
                    <a:pt x="55753" y="1291920"/>
                  </a:lnTo>
                  <a:lnTo>
                    <a:pt x="60134" y="1296047"/>
                  </a:lnTo>
                  <a:lnTo>
                    <a:pt x="72034" y="1296047"/>
                  </a:lnTo>
                  <a:lnTo>
                    <a:pt x="76225" y="1292110"/>
                  </a:lnTo>
                  <a:lnTo>
                    <a:pt x="76428" y="1291920"/>
                  </a:lnTo>
                  <a:lnTo>
                    <a:pt x="76428" y="1278686"/>
                  </a:lnTo>
                  <a:close/>
                </a:path>
                <a:path w="1058545" h="1320165">
                  <a:moveTo>
                    <a:pt x="95961" y="1275194"/>
                  </a:moveTo>
                  <a:lnTo>
                    <a:pt x="91884" y="1272514"/>
                  </a:lnTo>
                  <a:lnTo>
                    <a:pt x="62433" y="1317040"/>
                  </a:lnTo>
                  <a:lnTo>
                    <a:pt x="66509" y="1319720"/>
                  </a:lnTo>
                  <a:lnTo>
                    <a:pt x="95961" y="1275194"/>
                  </a:lnTo>
                  <a:close/>
                </a:path>
                <a:path w="1058545" h="1320165">
                  <a:moveTo>
                    <a:pt x="102577" y="1301140"/>
                  </a:moveTo>
                  <a:lnTo>
                    <a:pt x="102450" y="1301013"/>
                  </a:lnTo>
                  <a:lnTo>
                    <a:pt x="98247" y="1297000"/>
                  </a:lnTo>
                  <a:lnTo>
                    <a:pt x="97421" y="1297000"/>
                  </a:lnTo>
                  <a:lnTo>
                    <a:pt x="97421" y="1311198"/>
                  </a:lnTo>
                  <a:lnTo>
                    <a:pt x="96456" y="1314386"/>
                  </a:lnTo>
                  <a:lnTo>
                    <a:pt x="96405" y="1314564"/>
                  </a:lnTo>
                  <a:lnTo>
                    <a:pt x="88201" y="1314564"/>
                  </a:lnTo>
                  <a:lnTo>
                    <a:pt x="87160" y="1311198"/>
                  </a:lnTo>
                  <a:lnTo>
                    <a:pt x="87122" y="1304328"/>
                  </a:lnTo>
                  <a:lnTo>
                    <a:pt x="88150" y="1301140"/>
                  </a:lnTo>
                  <a:lnTo>
                    <a:pt x="88201" y="1301013"/>
                  </a:lnTo>
                  <a:lnTo>
                    <a:pt x="96405" y="1301013"/>
                  </a:lnTo>
                  <a:lnTo>
                    <a:pt x="97383" y="1304328"/>
                  </a:lnTo>
                  <a:lnTo>
                    <a:pt x="97421" y="1311198"/>
                  </a:lnTo>
                  <a:lnTo>
                    <a:pt x="97421" y="1297000"/>
                  </a:lnTo>
                  <a:lnTo>
                    <a:pt x="86296" y="1297000"/>
                  </a:lnTo>
                  <a:lnTo>
                    <a:pt x="81902" y="1301140"/>
                  </a:lnTo>
                  <a:lnTo>
                    <a:pt x="81902" y="1314386"/>
                  </a:lnTo>
                  <a:lnTo>
                    <a:pt x="86296" y="1318514"/>
                  </a:lnTo>
                  <a:lnTo>
                    <a:pt x="98247" y="1318514"/>
                  </a:lnTo>
                  <a:lnTo>
                    <a:pt x="102374" y="1314564"/>
                  </a:lnTo>
                  <a:lnTo>
                    <a:pt x="102577" y="1314386"/>
                  </a:lnTo>
                  <a:lnTo>
                    <a:pt x="102577" y="1301140"/>
                  </a:lnTo>
                  <a:close/>
                </a:path>
                <a:path w="1058545" h="1320165">
                  <a:moveTo>
                    <a:pt x="973937" y="23164"/>
                  </a:moveTo>
                  <a:lnTo>
                    <a:pt x="969035" y="18122"/>
                  </a:lnTo>
                  <a:lnTo>
                    <a:pt x="959548" y="18122"/>
                  </a:lnTo>
                  <a:lnTo>
                    <a:pt x="957262" y="18643"/>
                  </a:lnTo>
                  <a:lnTo>
                    <a:pt x="955027" y="19773"/>
                  </a:lnTo>
                  <a:lnTo>
                    <a:pt x="955027" y="7251"/>
                  </a:lnTo>
                  <a:lnTo>
                    <a:pt x="971638" y="7251"/>
                  </a:lnTo>
                  <a:lnTo>
                    <a:pt x="972464" y="2667"/>
                  </a:lnTo>
                  <a:lnTo>
                    <a:pt x="949439" y="2667"/>
                  </a:lnTo>
                  <a:lnTo>
                    <a:pt x="949439" y="24104"/>
                  </a:lnTo>
                  <a:lnTo>
                    <a:pt x="954024" y="24104"/>
                  </a:lnTo>
                  <a:lnTo>
                    <a:pt x="956056" y="23164"/>
                  </a:lnTo>
                  <a:lnTo>
                    <a:pt x="957770" y="22644"/>
                  </a:lnTo>
                  <a:lnTo>
                    <a:pt x="964450" y="22644"/>
                  </a:lnTo>
                  <a:lnTo>
                    <a:pt x="967828" y="24930"/>
                  </a:lnTo>
                  <a:lnTo>
                    <a:pt x="967828" y="37719"/>
                  </a:lnTo>
                  <a:lnTo>
                    <a:pt x="964450" y="41211"/>
                  </a:lnTo>
                  <a:lnTo>
                    <a:pt x="955408" y="41211"/>
                  </a:lnTo>
                  <a:lnTo>
                    <a:pt x="952677" y="39903"/>
                  </a:lnTo>
                  <a:lnTo>
                    <a:pt x="950125" y="37147"/>
                  </a:lnTo>
                  <a:lnTo>
                    <a:pt x="946569" y="40589"/>
                  </a:lnTo>
                  <a:lnTo>
                    <a:pt x="949883" y="43967"/>
                  </a:lnTo>
                  <a:lnTo>
                    <a:pt x="953757" y="45986"/>
                  </a:lnTo>
                  <a:lnTo>
                    <a:pt x="968006" y="45986"/>
                  </a:lnTo>
                  <a:lnTo>
                    <a:pt x="973937" y="40081"/>
                  </a:lnTo>
                  <a:lnTo>
                    <a:pt x="973937" y="23164"/>
                  </a:lnTo>
                  <a:close/>
                </a:path>
                <a:path w="1058545" h="1320165">
                  <a:moveTo>
                    <a:pt x="1005052" y="26530"/>
                  </a:moveTo>
                  <a:lnTo>
                    <a:pt x="1000785" y="23164"/>
                  </a:lnTo>
                  <a:lnTo>
                    <a:pt x="995438" y="22644"/>
                  </a:lnTo>
                  <a:lnTo>
                    <a:pt x="1000213" y="21501"/>
                  </a:lnTo>
                  <a:lnTo>
                    <a:pt x="1003719" y="18249"/>
                  </a:lnTo>
                  <a:lnTo>
                    <a:pt x="1003719" y="12839"/>
                  </a:lnTo>
                  <a:lnTo>
                    <a:pt x="1003719" y="7124"/>
                  </a:lnTo>
                  <a:lnTo>
                    <a:pt x="999261" y="2044"/>
                  </a:lnTo>
                  <a:lnTo>
                    <a:pt x="986536" y="2044"/>
                  </a:lnTo>
                  <a:lnTo>
                    <a:pt x="982599" y="3695"/>
                  </a:lnTo>
                  <a:lnTo>
                    <a:pt x="978966" y="7061"/>
                  </a:lnTo>
                  <a:lnTo>
                    <a:pt x="982014" y="10553"/>
                  </a:lnTo>
                  <a:lnTo>
                    <a:pt x="984885" y="7874"/>
                  </a:lnTo>
                  <a:lnTo>
                    <a:pt x="987425" y="6743"/>
                  </a:lnTo>
                  <a:lnTo>
                    <a:pt x="995057" y="6743"/>
                  </a:lnTo>
                  <a:lnTo>
                    <a:pt x="997851" y="9220"/>
                  </a:lnTo>
                  <a:lnTo>
                    <a:pt x="997851" y="18199"/>
                  </a:lnTo>
                  <a:lnTo>
                    <a:pt x="994359" y="20739"/>
                  </a:lnTo>
                  <a:lnTo>
                    <a:pt x="987996" y="20739"/>
                  </a:lnTo>
                  <a:lnTo>
                    <a:pt x="987298" y="25260"/>
                  </a:lnTo>
                  <a:lnTo>
                    <a:pt x="995641" y="25260"/>
                  </a:lnTo>
                  <a:lnTo>
                    <a:pt x="998943" y="27025"/>
                  </a:lnTo>
                  <a:lnTo>
                    <a:pt x="998943" y="37909"/>
                  </a:lnTo>
                  <a:lnTo>
                    <a:pt x="995705" y="41224"/>
                  </a:lnTo>
                  <a:lnTo>
                    <a:pt x="986917" y="41224"/>
                  </a:lnTo>
                  <a:lnTo>
                    <a:pt x="984059" y="39954"/>
                  </a:lnTo>
                  <a:lnTo>
                    <a:pt x="981252" y="37033"/>
                  </a:lnTo>
                  <a:lnTo>
                    <a:pt x="977760" y="40271"/>
                  </a:lnTo>
                  <a:lnTo>
                    <a:pt x="980998" y="44157"/>
                  </a:lnTo>
                  <a:lnTo>
                    <a:pt x="985456" y="45999"/>
                  </a:lnTo>
                  <a:lnTo>
                    <a:pt x="999388" y="45999"/>
                  </a:lnTo>
                  <a:lnTo>
                    <a:pt x="1005052" y="40398"/>
                  </a:lnTo>
                  <a:lnTo>
                    <a:pt x="1005052" y="26530"/>
                  </a:lnTo>
                  <a:close/>
                </a:path>
                <a:path w="1058545" h="1320165">
                  <a:moveTo>
                    <a:pt x="1032103" y="6172"/>
                  </a:moveTo>
                  <a:lnTo>
                    <a:pt x="1031913" y="5981"/>
                  </a:lnTo>
                  <a:lnTo>
                    <a:pt x="1027722" y="2044"/>
                  </a:lnTo>
                  <a:lnTo>
                    <a:pt x="1026883" y="2044"/>
                  </a:lnTo>
                  <a:lnTo>
                    <a:pt x="1026883" y="16230"/>
                  </a:lnTo>
                  <a:lnTo>
                    <a:pt x="1025931" y="19405"/>
                  </a:lnTo>
                  <a:lnTo>
                    <a:pt x="1025880" y="19596"/>
                  </a:lnTo>
                  <a:lnTo>
                    <a:pt x="1017663" y="19596"/>
                  </a:lnTo>
                  <a:lnTo>
                    <a:pt x="1016622" y="16230"/>
                  </a:lnTo>
                  <a:lnTo>
                    <a:pt x="1016584" y="9347"/>
                  </a:lnTo>
                  <a:lnTo>
                    <a:pt x="1017600" y="6172"/>
                  </a:lnTo>
                  <a:lnTo>
                    <a:pt x="1017663" y="5981"/>
                  </a:lnTo>
                  <a:lnTo>
                    <a:pt x="1025880" y="5981"/>
                  </a:lnTo>
                  <a:lnTo>
                    <a:pt x="1026845" y="9347"/>
                  </a:lnTo>
                  <a:lnTo>
                    <a:pt x="1026883" y="16230"/>
                  </a:lnTo>
                  <a:lnTo>
                    <a:pt x="1026883" y="2044"/>
                  </a:lnTo>
                  <a:lnTo>
                    <a:pt x="1015822" y="2044"/>
                  </a:lnTo>
                  <a:lnTo>
                    <a:pt x="1011428" y="6172"/>
                  </a:lnTo>
                  <a:lnTo>
                    <a:pt x="1011428" y="19405"/>
                  </a:lnTo>
                  <a:lnTo>
                    <a:pt x="1015822" y="23533"/>
                  </a:lnTo>
                  <a:lnTo>
                    <a:pt x="1027722" y="23533"/>
                  </a:lnTo>
                  <a:lnTo>
                    <a:pt x="1031913" y="19596"/>
                  </a:lnTo>
                  <a:lnTo>
                    <a:pt x="1032103" y="19405"/>
                  </a:lnTo>
                  <a:lnTo>
                    <a:pt x="1032103" y="6172"/>
                  </a:lnTo>
                  <a:close/>
                </a:path>
                <a:path w="1058545" h="1320165">
                  <a:moveTo>
                    <a:pt x="1051636" y="2679"/>
                  </a:moveTo>
                  <a:lnTo>
                    <a:pt x="1047559" y="0"/>
                  </a:lnTo>
                  <a:lnTo>
                    <a:pt x="1018108" y="44526"/>
                  </a:lnTo>
                  <a:lnTo>
                    <a:pt x="1022184" y="47205"/>
                  </a:lnTo>
                  <a:lnTo>
                    <a:pt x="1051636" y="2679"/>
                  </a:lnTo>
                  <a:close/>
                </a:path>
                <a:path w="1058545" h="1320165">
                  <a:moveTo>
                    <a:pt x="1058252" y="28625"/>
                  </a:moveTo>
                  <a:lnTo>
                    <a:pt x="1058125" y="28498"/>
                  </a:lnTo>
                  <a:lnTo>
                    <a:pt x="1053934" y="24485"/>
                  </a:lnTo>
                  <a:lnTo>
                    <a:pt x="1053096" y="24485"/>
                  </a:lnTo>
                  <a:lnTo>
                    <a:pt x="1053096" y="38684"/>
                  </a:lnTo>
                  <a:lnTo>
                    <a:pt x="1052131" y="41871"/>
                  </a:lnTo>
                  <a:lnTo>
                    <a:pt x="1052080" y="42049"/>
                  </a:lnTo>
                  <a:lnTo>
                    <a:pt x="1043876" y="42049"/>
                  </a:lnTo>
                  <a:lnTo>
                    <a:pt x="1042835" y="38684"/>
                  </a:lnTo>
                  <a:lnTo>
                    <a:pt x="1042797" y="31800"/>
                  </a:lnTo>
                  <a:lnTo>
                    <a:pt x="1043825" y="28625"/>
                  </a:lnTo>
                  <a:lnTo>
                    <a:pt x="1043876" y="28498"/>
                  </a:lnTo>
                  <a:lnTo>
                    <a:pt x="1052080" y="28498"/>
                  </a:lnTo>
                  <a:lnTo>
                    <a:pt x="1053058" y="31800"/>
                  </a:lnTo>
                  <a:lnTo>
                    <a:pt x="1053096" y="38684"/>
                  </a:lnTo>
                  <a:lnTo>
                    <a:pt x="1053096" y="24485"/>
                  </a:lnTo>
                  <a:lnTo>
                    <a:pt x="1041971" y="24485"/>
                  </a:lnTo>
                  <a:lnTo>
                    <a:pt x="1037577" y="28625"/>
                  </a:lnTo>
                  <a:lnTo>
                    <a:pt x="1037577" y="41871"/>
                  </a:lnTo>
                  <a:lnTo>
                    <a:pt x="1041971" y="45999"/>
                  </a:lnTo>
                  <a:lnTo>
                    <a:pt x="1053934" y="45999"/>
                  </a:lnTo>
                  <a:lnTo>
                    <a:pt x="1058062" y="42049"/>
                  </a:lnTo>
                  <a:lnTo>
                    <a:pt x="1058252" y="41871"/>
                  </a:lnTo>
                  <a:lnTo>
                    <a:pt x="1058252" y="28625"/>
                  </a:lnTo>
                  <a:close/>
                </a:path>
              </a:pathLst>
            </a:custGeom>
            <a:solidFill>
              <a:srgbClr val="57BA5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5" name="object 441"/>
            <p:cNvSpPr/>
            <p:nvPr/>
          </p:nvSpPr>
          <p:spPr>
            <a:xfrm>
              <a:off x="25944840" y="39258360"/>
              <a:ext cx="2301120" cy="3760560"/>
            </a:xfrm>
            <a:custGeom>
              <a:avLst/>
              <a:gdLst>
                <a:gd name="textAreaLeft" fmla="*/ 0 w 2301120"/>
                <a:gd name="textAreaRight" fmla="*/ 2301480 w 2301120"/>
                <a:gd name="textAreaTop" fmla="*/ 0 h 3760560"/>
                <a:gd name="textAreaBottom" fmla="*/ 3760920 h 3760560"/>
              </a:gdLst>
              <a:ahLst/>
              <a:cxnLst/>
              <a:rect l="textAreaLeft" t="textAreaTop" r="textAreaRight" b="textAreaBottom"/>
              <a:pathLst>
                <a:path w="918209" h="1500505">
                  <a:moveTo>
                    <a:pt x="28498" y="1468361"/>
                  </a:moveTo>
                  <a:lnTo>
                    <a:pt x="27609" y="1459001"/>
                  </a:lnTo>
                  <a:lnTo>
                    <a:pt x="24955" y="1452118"/>
                  </a:lnTo>
                  <a:lnTo>
                    <a:pt x="23825" y="1451051"/>
                  </a:lnTo>
                  <a:lnTo>
                    <a:pt x="22390" y="1449692"/>
                  </a:lnTo>
                  <a:lnTo>
                    <a:pt x="22390" y="1455889"/>
                  </a:lnTo>
                  <a:lnTo>
                    <a:pt x="22390" y="1480896"/>
                  </a:lnTo>
                  <a:lnTo>
                    <a:pt x="19532" y="1485734"/>
                  </a:lnTo>
                  <a:lnTo>
                    <a:pt x="8915" y="1485734"/>
                  </a:lnTo>
                  <a:lnTo>
                    <a:pt x="6108" y="1480896"/>
                  </a:lnTo>
                  <a:lnTo>
                    <a:pt x="6108" y="1455889"/>
                  </a:lnTo>
                  <a:lnTo>
                    <a:pt x="8915" y="1451051"/>
                  </a:lnTo>
                  <a:lnTo>
                    <a:pt x="19532" y="1451051"/>
                  </a:lnTo>
                  <a:lnTo>
                    <a:pt x="22390" y="1455889"/>
                  </a:lnTo>
                  <a:lnTo>
                    <a:pt x="22390" y="1449692"/>
                  </a:lnTo>
                  <a:lnTo>
                    <a:pt x="20497" y="1447876"/>
                  </a:lnTo>
                  <a:lnTo>
                    <a:pt x="14249" y="1446428"/>
                  </a:lnTo>
                  <a:lnTo>
                    <a:pt x="7988" y="1447876"/>
                  </a:lnTo>
                  <a:lnTo>
                    <a:pt x="3530" y="1452118"/>
                  </a:lnTo>
                  <a:lnTo>
                    <a:pt x="876" y="1459001"/>
                  </a:lnTo>
                  <a:lnTo>
                    <a:pt x="0" y="1468361"/>
                  </a:lnTo>
                  <a:lnTo>
                    <a:pt x="876" y="1477759"/>
                  </a:lnTo>
                  <a:lnTo>
                    <a:pt x="3543" y="1484668"/>
                  </a:lnTo>
                  <a:lnTo>
                    <a:pt x="8001" y="1488922"/>
                  </a:lnTo>
                  <a:lnTo>
                    <a:pt x="14249" y="1490383"/>
                  </a:lnTo>
                  <a:lnTo>
                    <a:pt x="20497" y="1488922"/>
                  </a:lnTo>
                  <a:lnTo>
                    <a:pt x="23837" y="1485734"/>
                  </a:lnTo>
                  <a:lnTo>
                    <a:pt x="24955" y="1484668"/>
                  </a:lnTo>
                  <a:lnTo>
                    <a:pt x="27609" y="1477759"/>
                  </a:lnTo>
                  <a:lnTo>
                    <a:pt x="28498" y="1468361"/>
                  </a:lnTo>
                  <a:close/>
                </a:path>
                <a:path w="918209" h="1500505">
                  <a:moveTo>
                    <a:pt x="44043" y="1483512"/>
                  </a:moveTo>
                  <a:lnTo>
                    <a:pt x="42138" y="1481531"/>
                  </a:lnTo>
                  <a:lnTo>
                    <a:pt x="37109" y="1481531"/>
                  </a:lnTo>
                  <a:lnTo>
                    <a:pt x="35204" y="1483512"/>
                  </a:lnTo>
                  <a:lnTo>
                    <a:pt x="35204" y="1487462"/>
                  </a:lnTo>
                  <a:lnTo>
                    <a:pt x="35902" y="1488795"/>
                  </a:lnTo>
                  <a:lnTo>
                    <a:pt x="36982" y="1489621"/>
                  </a:lnTo>
                  <a:lnTo>
                    <a:pt x="34442" y="1500174"/>
                  </a:lnTo>
                  <a:lnTo>
                    <a:pt x="38646" y="1500174"/>
                  </a:lnTo>
                  <a:lnTo>
                    <a:pt x="43726" y="1488592"/>
                  </a:lnTo>
                  <a:lnTo>
                    <a:pt x="44043" y="1487322"/>
                  </a:lnTo>
                  <a:lnTo>
                    <a:pt x="44043" y="1485938"/>
                  </a:lnTo>
                  <a:lnTo>
                    <a:pt x="44043" y="1483512"/>
                  </a:lnTo>
                  <a:close/>
                </a:path>
                <a:path w="918209" h="1500505">
                  <a:moveTo>
                    <a:pt x="75603" y="1484731"/>
                  </a:moveTo>
                  <a:lnTo>
                    <a:pt x="56464" y="1484731"/>
                  </a:lnTo>
                  <a:lnTo>
                    <a:pt x="64795" y="1476171"/>
                  </a:lnTo>
                  <a:lnTo>
                    <a:pt x="70408" y="1469478"/>
                  </a:lnTo>
                  <a:lnTo>
                    <a:pt x="73583" y="1463738"/>
                  </a:lnTo>
                  <a:lnTo>
                    <a:pt x="74587" y="1458061"/>
                  </a:lnTo>
                  <a:lnTo>
                    <a:pt x="74587" y="1451444"/>
                  </a:lnTo>
                  <a:lnTo>
                    <a:pt x="69621" y="1446428"/>
                  </a:lnTo>
                  <a:lnTo>
                    <a:pt x="56464" y="1446428"/>
                  </a:lnTo>
                  <a:lnTo>
                    <a:pt x="52324" y="1448574"/>
                  </a:lnTo>
                  <a:lnTo>
                    <a:pt x="48882" y="1452841"/>
                  </a:lnTo>
                  <a:lnTo>
                    <a:pt x="52832" y="1455889"/>
                  </a:lnTo>
                  <a:lnTo>
                    <a:pt x="55575" y="1452651"/>
                  </a:lnTo>
                  <a:lnTo>
                    <a:pt x="57924" y="1451254"/>
                  </a:lnTo>
                  <a:lnTo>
                    <a:pt x="65620" y="1451254"/>
                  </a:lnTo>
                  <a:lnTo>
                    <a:pt x="68478" y="1453857"/>
                  </a:lnTo>
                  <a:lnTo>
                    <a:pt x="68478" y="1458302"/>
                  </a:lnTo>
                  <a:lnTo>
                    <a:pt x="67665" y="1463192"/>
                  </a:lnTo>
                  <a:lnTo>
                    <a:pt x="64757" y="1468361"/>
                  </a:lnTo>
                  <a:lnTo>
                    <a:pt x="59029" y="1475168"/>
                  </a:lnTo>
                  <a:lnTo>
                    <a:pt x="49784" y="1484972"/>
                  </a:lnTo>
                  <a:lnTo>
                    <a:pt x="49784" y="1489621"/>
                  </a:lnTo>
                  <a:lnTo>
                    <a:pt x="74904" y="1489621"/>
                  </a:lnTo>
                  <a:lnTo>
                    <a:pt x="75603" y="1484731"/>
                  </a:lnTo>
                  <a:close/>
                </a:path>
                <a:path w="918209" h="1500505">
                  <a:moveTo>
                    <a:pt x="102336" y="1450555"/>
                  </a:moveTo>
                  <a:lnTo>
                    <a:pt x="102146" y="1450365"/>
                  </a:lnTo>
                  <a:lnTo>
                    <a:pt x="97955" y="1446428"/>
                  </a:lnTo>
                  <a:lnTo>
                    <a:pt x="97116" y="1446428"/>
                  </a:lnTo>
                  <a:lnTo>
                    <a:pt x="97116" y="1460614"/>
                  </a:lnTo>
                  <a:lnTo>
                    <a:pt x="96151" y="1463789"/>
                  </a:lnTo>
                  <a:lnTo>
                    <a:pt x="96100" y="1463979"/>
                  </a:lnTo>
                  <a:lnTo>
                    <a:pt x="87896" y="1463979"/>
                  </a:lnTo>
                  <a:lnTo>
                    <a:pt x="86855" y="1460614"/>
                  </a:lnTo>
                  <a:lnTo>
                    <a:pt x="86804" y="1453730"/>
                  </a:lnTo>
                  <a:lnTo>
                    <a:pt x="87833" y="1450555"/>
                  </a:lnTo>
                  <a:lnTo>
                    <a:pt x="87896" y="1450365"/>
                  </a:lnTo>
                  <a:lnTo>
                    <a:pt x="96100" y="1450365"/>
                  </a:lnTo>
                  <a:lnTo>
                    <a:pt x="97078" y="1453730"/>
                  </a:lnTo>
                  <a:lnTo>
                    <a:pt x="97116" y="1460614"/>
                  </a:lnTo>
                  <a:lnTo>
                    <a:pt x="97116" y="1446428"/>
                  </a:lnTo>
                  <a:lnTo>
                    <a:pt x="86042" y="1446428"/>
                  </a:lnTo>
                  <a:lnTo>
                    <a:pt x="81661" y="1450555"/>
                  </a:lnTo>
                  <a:lnTo>
                    <a:pt x="81661" y="1463789"/>
                  </a:lnTo>
                  <a:lnTo>
                    <a:pt x="86042" y="1467916"/>
                  </a:lnTo>
                  <a:lnTo>
                    <a:pt x="97955" y="1467916"/>
                  </a:lnTo>
                  <a:lnTo>
                    <a:pt x="102146" y="1463979"/>
                  </a:lnTo>
                  <a:lnTo>
                    <a:pt x="102336" y="1463789"/>
                  </a:lnTo>
                  <a:lnTo>
                    <a:pt x="102336" y="1450555"/>
                  </a:lnTo>
                  <a:close/>
                </a:path>
                <a:path w="918209" h="1500505">
                  <a:moveTo>
                    <a:pt x="121869" y="1447063"/>
                  </a:moveTo>
                  <a:lnTo>
                    <a:pt x="117792" y="1444371"/>
                  </a:lnTo>
                  <a:lnTo>
                    <a:pt x="88341" y="1488909"/>
                  </a:lnTo>
                  <a:lnTo>
                    <a:pt x="92417" y="1491576"/>
                  </a:lnTo>
                  <a:lnTo>
                    <a:pt x="121869" y="1447063"/>
                  </a:lnTo>
                  <a:close/>
                </a:path>
                <a:path w="918209" h="1500505">
                  <a:moveTo>
                    <a:pt x="128485" y="1473009"/>
                  </a:moveTo>
                  <a:lnTo>
                    <a:pt x="128358" y="1472882"/>
                  </a:lnTo>
                  <a:lnTo>
                    <a:pt x="124167" y="1468869"/>
                  </a:lnTo>
                  <a:lnTo>
                    <a:pt x="123329" y="1468869"/>
                  </a:lnTo>
                  <a:lnTo>
                    <a:pt x="123329" y="1483067"/>
                  </a:lnTo>
                  <a:lnTo>
                    <a:pt x="122364" y="1486255"/>
                  </a:lnTo>
                  <a:lnTo>
                    <a:pt x="122313" y="1486433"/>
                  </a:lnTo>
                  <a:lnTo>
                    <a:pt x="114109" y="1486433"/>
                  </a:lnTo>
                  <a:lnTo>
                    <a:pt x="113068" y="1483067"/>
                  </a:lnTo>
                  <a:lnTo>
                    <a:pt x="113030" y="1476184"/>
                  </a:lnTo>
                  <a:lnTo>
                    <a:pt x="114058" y="1473009"/>
                  </a:lnTo>
                  <a:lnTo>
                    <a:pt x="114109" y="1472882"/>
                  </a:lnTo>
                  <a:lnTo>
                    <a:pt x="122313" y="1472882"/>
                  </a:lnTo>
                  <a:lnTo>
                    <a:pt x="123291" y="1476184"/>
                  </a:lnTo>
                  <a:lnTo>
                    <a:pt x="123329" y="1483067"/>
                  </a:lnTo>
                  <a:lnTo>
                    <a:pt x="123329" y="1468869"/>
                  </a:lnTo>
                  <a:lnTo>
                    <a:pt x="112204" y="1468869"/>
                  </a:lnTo>
                  <a:lnTo>
                    <a:pt x="107810" y="1473009"/>
                  </a:lnTo>
                  <a:lnTo>
                    <a:pt x="107810" y="1486255"/>
                  </a:lnTo>
                  <a:lnTo>
                    <a:pt x="112204" y="1490383"/>
                  </a:lnTo>
                  <a:lnTo>
                    <a:pt x="124167" y="1490383"/>
                  </a:lnTo>
                  <a:lnTo>
                    <a:pt x="128295" y="1486433"/>
                  </a:lnTo>
                  <a:lnTo>
                    <a:pt x="128485" y="1486255"/>
                  </a:lnTo>
                  <a:lnTo>
                    <a:pt x="128485" y="1473009"/>
                  </a:lnTo>
                  <a:close/>
                </a:path>
                <a:path w="918209" h="1500505">
                  <a:moveTo>
                    <a:pt x="817397" y="23990"/>
                  </a:moveTo>
                  <a:lnTo>
                    <a:pt x="816521" y="14630"/>
                  </a:lnTo>
                  <a:lnTo>
                    <a:pt x="813854" y="7747"/>
                  </a:lnTo>
                  <a:lnTo>
                    <a:pt x="812736" y="6680"/>
                  </a:lnTo>
                  <a:lnTo>
                    <a:pt x="811301" y="5308"/>
                  </a:lnTo>
                  <a:lnTo>
                    <a:pt x="811301" y="11506"/>
                  </a:lnTo>
                  <a:lnTo>
                    <a:pt x="811301" y="36512"/>
                  </a:lnTo>
                  <a:lnTo>
                    <a:pt x="808431" y="41351"/>
                  </a:lnTo>
                  <a:lnTo>
                    <a:pt x="797814" y="41351"/>
                  </a:lnTo>
                  <a:lnTo>
                    <a:pt x="795007" y="36512"/>
                  </a:lnTo>
                  <a:lnTo>
                    <a:pt x="795007" y="11506"/>
                  </a:lnTo>
                  <a:lnTo>
                    <a:pt x="797814" y="6680"/>
                  </a:lnTo>
                  <a:lnTo>
                    <a:pt x="808431" y="6680"/>
                  </a:lnTo>
                  <a:lnTo>
                    <a:pt x="811301" y="11506"/>
                  </a:lnTo>
                  <a:lnTo>
                    <a:pt x="811301" y="5308"/>
                  </a:lnTo>
                  <a:lnTo>
                    <a:pt x="809409" y="3492"/>
                  </a:lnTo>
                  <a:lnTo>
                    <a:pt x="803160" y="2044"/>
                  </a:lnTo>
                  <a:lnTo>
                    <a:pt x="796886" y="3492"/>
                  </a:lnTo>
                  <a:lnTo>
                    <a:pt x="792441" y="7747"/>
                  </a:lnTo>
                  <a:lnTo>
                    <a:pt x="789787" y="14630"/>
                  </a:lnTo>
                  <a:lnTo>
                    <a:pt x="788898" y="23990"/>
                  </a:lnTo>
                  <a:lnTo>
                    <a:pt x="789787" y="33388"/>
                  </a:lnTo>
                  <a:lnTo>
                    <a:pt x="792454" y="40284"/>
                  </a:lnTo>
                  <a:lnTo>
                    <a:pt x="796899" y="44538"/>
                  </a:lnTo>
                  <a:lnTo>
                    <a:pt x="803160" y="45999"/>
                  </a:lnTo>
                  <a:lnTo>
                    <a:pt x="809409" y="44538"/>
                  </a:lnTo>
                  <a:lnTo>
                    <a:pt x="812749" y="41351"/>
                  </a:lnTo>
                  <a:lnTo>
                    <a:pt x="813854" y="40284"/>
                  </a:lnTo>
                  <a:lnTo>
                    <a:pt x="816521" y="33388"/>
                  </a:lnTo>
                  <a:lnTo>
                    <a:pt x="817397" y="23990"/>
                  </a:lnTo>
                  <a:close/>
                </a:path>
                <a:path w="918209" h="1500505">
                  <a:moveTo>
                    <a:pt x="832942" y="39116"/>
                  </a:moveTo>
                  <a:lnTo>
                    <a:pt x="831037" y="37147"/>
                  </a:lnTo>
                  <a:lnTo>
                    <a:pt x="826020" y="37147"/>
                  </a:lnTo>
                  <a:lnTo>
                    <a:pt x="824103" y="39116"/>
                  </a:lnTo>
                  <a:lnTo>
                    <a:pt x="824103" y="43078"/>
                  </a:lnTo>
                  <a:lnTo>
                    <a:pt x="824801" y="44424"/>
                  </a:lnTo>
                  <a:lnTo>
                    <a:pt x="825893" y="45237"/>
                  </a:lnTo>
                  <a:lnTo>
                    <a:pt x="823341" y="55791"/>
                  </a:lnTo>
                  <a:lnTo>
                    <a:pt x="827544" y="55791"/>
                  </a:lnTo>
                  <a:lnTo>
                    <a:pt x="832624" y="44208"/>
                  </a:lnTo>
                  <a:lnTo>
                    <a:pt x="832942" y="42951"/>
                  </a:lnTo>
                  <a:lnTo>
                    <a:pt x="832942" y="41554"/>
                  </a:lnTo>
                  <a:lnTo>
                    <a:pt x="832942" y="39116"/>
                  </a:lnTo>
                  <a:close/>
                </a:path>
                <a:path w="918209" h="1500505">
                  <a:moveTo>
                    <a:pt x="865212" y="23164"/>
                  </a:moveTo>
                  <a:lnTo>
                    <a:pt x="860310" y="18122"/>
                  </a:lnTo>
                  <a:lnTo>
                    <a:pt x="850836" y="18122"/>
                  </a:lnTo>
                  <a:lnTo>
                    <a:pt x="848550" y="18643"/>
                  </a:lnTo>
                  <a:lnTo>
                    <a:pt x="846315" y="19786"/>
                  </a:lnTo>
                  <a:lnTo>
                    <a:pt x="846315" y="7251"/>
                  </a:lnTo>
                  <a:lnTo>
                    <a:pt x="862914" y="7251"/>
                  </a:lnTo>
                  <a:lnTo>
                    <a:pt x="863739" y="2679"/>
                  </a:lnTo>
                  <a:lnTo>
                    <a:pt x="840714" y="2679"/>
                  </a:lnTo>
                  <a:lnTo>
                    <a:pt x="840714" y="24117"/>
                  </a:lnTo>
                  <a:lnTo>
                    <a:pt x="845299" y="24117"/>
                  </a:lnTo>
                  <a:lnTo>
                    <a:pt x="847331" y="23164"/>
                  </a:lnTo>
                  <a:lnTo>
                    <a:pt x="849045" y="22644"/>
                  </a:lnTo>
                  <a:lnTo>
                    <a:pt x="855726" y="22644"/>
                  </a:lnTo>
                  <a:lnTo>
                    <a:pt x="859104" y="24930"/>
                  </a:lnTo>
                  <a:lnTo>
                    <a:pt x="859104" y="37731"/>
                  </a:lnTo>
                  <a:lnTo>
                    <a:pt x="855726" y="41224"/>
                  </a:lnTo>
                  <a:lnTo>
                    <a:pt x="846696" y="41224"/>
                  </a:lnTo>
                  <a:lnTo>
                    <a:pt x="843965" y="39903"/>
                  </a:lnTo>
                  <a:lnTo>
                    <a:pt x="841413" y="37147"/>
                  </a:lnTo>
                  <a:lnTo>
                    <a:pt x="837857" y="40589"/>
                  </a:lnTo>
                  <a:lnTo>
                    <a:pt x="841171" y="43967"/>
                  </a:lnTo>
                  <a:lnTo>
                    <a:pt x="845045" y="45999"/>
                  </a:lnTo>
                  <a:lnTo>
                    <a:pt x="859294" y="45999"/>
                  </a:lnTo>
                  <a:lnTo>
                    <a:pt x="865212" y="40081"/>
                  </a:lnTo>
                  <a:lnTo>
                    <a:pt x="865212" y="23164"/>
                  </a:lnTo>
                  <a:close/>
                </a:path>
                <a:path w="918209" h="1500505">
                  <a:moveTo>
                    <a:pt x="891628" y="6172"/>
                  </a:moveTo>
                  <a:lnTo>
                    <a:pt x="891425" y="5994"/>
                  </a:lnTo>
                  <a:lnTo>
                    <a:pt x="887234" y="2044"/>
                  </a:lnTo>
                  <a:lnTo>
                    <a:pt x="886409" y="2044"/>
                  </a:lnTo>
                  <a:lnTo>
                    <a:pt x="886409" y="16230"/>
                  </a:lnTo>
                  <a:lnTo>
                    <a:pt x="885444" y="19418"/>
                  </a:lnTo>
                  <a:lnTo>
                    <a:pt x="885393" y="19596"/>
                  </a:lnTo>
                  <a:lnTo>
                    <a:pt x="877189" y="19596"/>
                  </a:lnTo>
                  <a:lnTo>
                    <a:pt x="876134" y="16230"/>
                  </a:lnTo>
                  <a:lnTo>
                    <a:pt x="876096" y="9347"/>
                  </a:lnTo>
                  <a:lnTo>
                    <a:pt x="877125" y="6172"/>
                  </a:lnTo>
                  <a:lnTo>
                    <a:pt x="877189" y="5994"/>
                  </a:lnTo>
                  <a:lnTo>
                    <a:pt x="885393" y="5994"/>
                  </a:lnTo>
                  <a:lnTo>
                    <a:pt x="886371" y="9347"/>
                  </a:lnTo>
                  <a:lnTo>
                    <a:pt x="886409" y="16230"/>
                  </a:lnTo>
                  <a:lnTo>
                    <a:pt x="886409" y="2044"/>
                  </a:lnTo>
                  <a:lnTo>
                    <a:pt x="875334" y="2044"/>
                  </a:lnTo>
                  <a:lnTo>
                    <a:pt x="870953" y="6172"/>
                  </a:lnTo>
                  <a:lnTo>
                    <a:pt x="870953" y="19418"/>
                  </a:lnTo>
                  <a:lnTo>
                    <a:pt x="875334" y="23545"/>
                  </a:lnTo>
                  <a:lnTo>
                    <a:pt x="887234" y="23545"/>
                  </a:lnTo>
                  <a:lnTo>
                    <a:pt x="891425" y="19596"/>
                  </a:lnTo>
                  <a:lnTo>
                    <a:pt x="891628" y="19418"/>
                  </a:lnTo>
                  <a:lnTo>
                    <a:pt x="891628" y="6172"/>
                  </a:lnTo>
                  <a:close/>
                </a:path>
                <a:path w="918209" h="1500505">
                  <a:moveTo>
                    <a:pt x="911161" y="2679"/>
                  </a:moveTo>
                  <a:lnTo>
                    <a:pt x="907084" y="0"/>
                  </a:lnTo>
                  <a:lnTo>
                    <a:pt x="877633" y="44526"/>
                  </a:lnTo>
                  <a:lnTo>
                    <a:pt x="881710" y="47205"/>
                  </a:lnTo>
                  <a:lnTo>
                    <a:pt x="911161" y="2679"/>
                  </a:lnTo>
                  <a:close/>
                </a:path>
                <a:path w="918209" h="1500505">
                  <a:moveTo>
                    <a:pt x="917778" y="28638"/>
                  </a:moveTo>
                  <a:lnTo>
                    <a:pt x="917638" y="28498"/>
                  </a:lnTo>
                  <a:lnTo>
                    <a:pt x="913447" y="24485"/>
                  </a:lnTo>
                  <a:lnTo>
                    <a:pt x="912622" y="24485"/>
                  </a:lnTo>
                  <a:lnTo>
                    <a:pt x="912622" y="38696"/>
                  </a:lnTo>
                  <a:lnTo>
                    <a:pt x="911656" y="41871"/>
                  </a:lnTo>
                  <a:lnTo>
                    <a:pt x="911606" y="42062"/>
                  </a:lnTo>
                  <a:lnTo>
                    <a:pt x="903389" y="42062"/>
                  </a:lnTo>
                  <a:lnTo>
                    <a:pt x="902360" y="38696"/>
                  </a:lnTo>
                  <a:lnTo>
                    <a:pt x="902309" y="31813"/>
                  </a:lnTo>
                  <a:lnTo>
                    <a:pt x="903351" y="28638"/>
                  </a:lnTo>
                  <a:lnTo>
                    <a:pt x="903389" y="28498"/>
                  </a:lnTo>
                  <a:lnTo>
                    <a:pt x="911606" y="28498"/>
                  </a:lnTo>
                  <a:lnTo>
                    <a:pt x="912583" y="31813"/>
                  </a:lnTo>
                  <a:lnTo>
                    <a:pt x="912622" y="38696"/>
                  </a:lnTo>
                  <a:lnTo>
                    <a:pt x="912622" y="24485"/>
                  </a:lnTo>
                  <a:lnTo>
                    <a:pt x="901484" y="24485"/>
                  </a:lnTo>
                  <a:lnTo>
                    <a:pt x="897102" y="28638"/>
                  </a:lnTo>
                  <a:lnTo>
                    <a:pt x="897102" y="41871"/>
                  </a:lnTo>
                  <a:lnTo>
                    <a:pt x="901484" y="45999"/>
                  </a:lnTo>
                  <a:lnTo>
                    <a:pt x="913447" y="45999"/>
                  </a:lnTo>
                  <a:lnTo>
                    <a:pt x="917587" y="42062"/>
                  </a:lnTo>
                  <a:lnTo>
                    <a:pt x="917778" y="41871"/>
                  </a:lnTo>
                  <a:lnTo>
                    <a:pt x="917778" y="28638"/>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6" name="object 442"/>
            <p:cNvSpPr/>
            <p:nvPr/>
          </p:nvSpPr>
          <p:spPr>
            <a:xfrm>
              <a:off x="24326280" y="39923640"/>
              <a:ext cx="4768560" cy="3326400"/>
            </a:xfrm>
            <a:custGeom>
              <a:avLst/>
              <a:gdLst>
                <a:gd name="textAreaLeft" fmla="*/ 0 w 4768560"/>
                <a:gd name="textAreaRight" fmla="*/ 4768920 w 4768560"/>
                <a:gd name="textAreaTop" fmla="*/ 0 h 3326400"/>
                <a:gd name="textAreaBottom" fmla="*/ 3326760 h 3326400"/>
              </a:gdLst>
              <a:ahLst/>
              <a:cxnLst/>
              <a:rect l="textAreaLeft" t="textAreaTop" r="textAreaRight" b="textAreaBottom"/>
              <a:pathLst>
                <a:path w="1903095" h="1327150">
                  <a:moveTo>
                    <a:pt x="28511" y="1294765"/>
                  </a:moveTo>
                  <a:lnTo>
                    <a:pt x="27622" y="1285417"/>
                  </a:lnTo>
                  <a:lnTo>
                    <a:pt x="24968" y="1278534"/>
                  </a:lnTo>
                  <a:lnTo>
                    <a:pt x="23837" y="1277454"/>
                  </a:lnTo>
                  <a:lnTo>
                    <a:pt x="22402" y="1276096"/>
                  </a:lnTo>
                  <a:lnTo>
                    <a:pt x="22402" y="1282293"/>
                  </a:lnTo>
                  <a:lnTo>
                    <a:pt x="22402" y="1307299"/>
                  </a:lnTo>
                  <a:lnTo>
                    <a:pt x="19532" y="1312138"/>
                  </a:lnTo>
                  <a:lnTo>
                    <a:pt x="8915" y="1312138"/>
                  </a:lnTo>
                  <a:lnTo>
                    <a:pt x="6108" y="1307299"/>
                  </a:lnTo>
                  <a:lnTo>
                    <a:pt x="6108" y="1282293"/>
                  </a:lnTo>
                  <a:lnTo>
                    <a:pt x="8915" y="1277454"/>
                  </a:lnTo>
                  <a:lnTo>
                    <a:pt x="19532" y="1277454"/>
                  </a:lnTo>
                  <a:lnTo>
                    <a:pt x="22402" y="1282293"/>
                  </a:lnTo>
                  <a:lnTo>
                    <a:pt x="22402" y="1276096"/>
                  </a:lnTo>
                  <a:lnTo>
                    <a:pt x="20510" y="1274279"/>
                  </a:lnTo>
                  <a:lnTo>
                    <a:pt x="14262" y="1272832"/>
                  </a:lnTo>
                  <a:lnTo>
                    <a:pt x="8001" y="1274279"/>
                  </a:lnTo>
                  <a:lnTo>
                    <a:pt x="3543" y="1278534"/>
                  </a:lnTo>
                  <a:lnTo>
                    <a:pt x="889" y="1285417"/>
                  </a:lnTo>
                  <a:lnTo>
                    <a:pt x="0" y="1294765"/>
                  </a:lnTo>
                  <a:lnTo>
                    <a:pt x="889" y="1304175"/>
                  </a:lnTo>
                  <a:lnTo>
                    <a:pt x="3556" y="1311071"/>
                  </a:lnTo>
                  <a:lnTo>
                    <a:pt x="8001" y="1315326"/>
                  </a:lnTo>
                  <a:lnTo>
                    <a:pt x="14262" y="1316786"/>
                  </a:lnTo>
                  <a:lnTo>
                    <a:pt x="20510" y="1315326"/>
                  </a:lnTo>
                  <a:lnTo>
                    <a:pt x="23850" y="1312138"/>
                  </a:lnTo>
                  <a:lnTo>
                    <a:pt x="24968" y="1311071"/>
                  </a:lnTo>
                  <a:lnTo>
                    <a:pt x="27622" y="1304175"/>
                  </a:lnTo>
                  <a:lnTo>
                    <a:pt x="28511" y="1294765"/>
                  </a:lnTo>
                  <a:close/>
                </a:path>
                <a:path w="1903095" h="1327150">
                  <a:moveTo>
                    <a:pt x="44056" y="1309916"/>
                  </a:moveTo>
                  <a:lnTo>
                    <a:pt x="42138" y="1307934"/>
                  </a:lnTo>
                  <a:lnTo>
                    <a:pt x="37109" y="1307934"/>
                  </a:lnTo>
                  <a:lnTo>
                    <a:pt x="35204" y="1309916"/>
                  </a:lnTo>
                  <a:lnTo>
                    <a:pt x="35204" y="1313865"/>
                  </a:lnTo>
                  <a:lnTo>
                    <a:pt x="35902" y="1315199"/>
                  </a:lnTo>
                  <a:lnTo>
                    <a:pt x="36995" y="1316024"/>
                  </a:lnTo>
                  <a:lnTo>
                    <a:pt x="34442" y="1326578"/>
                  </a:lnTo>
                  <a:lnTo>
                    <a:pt x="38646" y="1326578"/>
                  </a:lnTo>
                  <a:lnTo>
                    <a:pt x="42900" y="1316837"/>
                  </a:lnTo>
                  <a:lnTo>
                    <a:pt x="43738" y="1314996"/>
                  </a:lnTo>
                  <a:lnTo>
                    <a:pt x="44056" y="1313738"/>
                  </a:lnTo>
                  <a:lnTo>
                    <a:pt x="44056" y="1312341"/>
                  </a:lnTo>
                  <a:lnTo>
                    <a:pt x="44056" y="1309916"/>
                  </a:lnTo>
                  <a:close/>
                </a:path>
                <a:path w="1903095" h="1327150">
                  <a:moveTo>
                    <a:pt x="75552" y="1297317"/>
                  </a:moveTo>
                  <a:lnTo>
                    <a:pt x="71285" y="1293952"/>
                  </a:lnTo>
                  <a:lnTo>
                    <a:pt x="65938" y="1293431"/>
                  </a:lnTo>
                  <a:lnTo>
                    <a:pt x="70713" y="1292288"/>
                  </a:lnTo>
                  <a:lnTo>
                    <a:pt x="74218" y="1289037"/>
                  </a:lnTo>
                  <a:lnTo>
                    <a:pt x="74218" y="1283627"/>
                  </a:lnTo>
                  <a:lnTo>
                    <a:pt x="74218" y="1277912"/>
                  </a:lnTo>
                  <a:lnTo>
                    <a:pt x="69761" y="1272832"/>
                  </a:lnTo>
                  <a:lnTo>
                    <a:pt x="57035" y="1272832"/>
                  </a:lnTo>
                  <a:lnTo>
                    <a:pt x="53098" y="1274483"/>
                  </a:lnTo>
                  <a:lnTo>
                    <a:pt x="49466" y="1277848"/>
                  </a:lnTo>
                  <a:lnTo>
                    <a:pt x="52514" y="1281341"/>
                  </a:lnTo>
                  <a:lnTo>
                    <a:pt x="55384" y="1278674"/>
                  </a:lnTo>
                  <a:lnTo>
                    <a:pt x="57924" y="1277531"/>
                  </a:lnTo>
                  <a:lnTo>
                    <a:pt x="65557" y="1277531"/>
                  </a:lnTo>
                  <a:lnTo>
                    <a:pt x="68364" y="1280007"/>
                  </a:lnTo>
                  <a:lnTo>
                    <a:pt x="68364" y="1288986"/>
                  </a:lnTo>
                  <a:lnTo>
                    <a:pt x="64858" y="1291539"/>
                  </a:lnTo>
                  <a:lnTo>
                    <a:pt x="58496" y="1291539"/>
                  </a:lnTo>
                  <a:lnTo>
                    <a:pt x="57797" y="1296047"/>
                  </a:lnTo>
                  <a:lnTo>
                    <a:pt x="66141" y="1296047"/>
                  </a:lnTo>
                  <a:lnTo>
                    <a:pt x="69443" y="1297813"/>
                  </a:lnTo>
                  <a:lnTo>
                    <a:pt x="69443" y="1308696"/>
                  </a:lnTo>
                  <a:lnTo>
                    <a:pt x="66205" y="1311998"/>
                  </a:lnTo>
                  <a:lnTo>
                    <a:pt x="57416" y="1311998"/>
                  </a:lnTo>
                  <a:lnTo>
                    <a:pt x="54559" y="1310741"/>
                  </a:lnTo>
                  <a:lnTo>
                    <a:pt x="51752" y="1307820"/>
                  </a:lnTo>
                  <a:lnTo>
                    <a:pt x="48260" y="1311059"/>
                  </a:lnTo>
                  <a:lnTo>
                    <a:pt x="51511" y="1314945"/>
                  </a:lnTo>
                  <a:lnTo>
                    <a:pt x="55956" y="1316786"/>
                  </a:lnTo>
                  <a:lnTo>
                    <a:pt x="69900" y="1316786"/>
                  </a:lnTo>
                  <a:lnTo>
                    <a:pt x="75552" y="1311186"/>
                  </a:lnTo>
                  <a:lnTo>
                    <a:pt x="75552" y="1297317"/>
                  </a:lnTo>
                  <a:close/>
                </a:path>
                <a:path w="1903095" h="1327150">
                  <a:moveTo>
                    <a:pt x="102590" y="1276959"/>
                  </a:moveTo>
                  <a:lnTo>
                    <a:pt x="102400" y="1276769"/>
                  </a:lnTo>
                  <a:lnTo>
                    <a:pt x="98209" y="1272832"/>
                  </a:lnTo>
                  <a:lnTo>
                    <a:pt x="97383" y="1272832"/>
                  </a:lnTo>
                  <a:lnTo>
                    <a:pt x="97383" y="1287018"/>
                  </a:lnTo>
                  <a:lnTo>
                    <a:pt x="96418" y="1290193"/>
                  </a:lnTo>
                  <a:lnTo>
                    <a:pt x="96367" y="1290383"/>
                  </a:lnTo>
                  <a:lnTo>
                    <a:pt x="88163" y="1290383"/>
                  </a:lnTo>
                  <a:lnTo>
                    <a:pt x="87109" y="1287018"/>
                  </a:lnTo>
                  <a:lnTo>
                    <a:pt x="87071" y="1280134"/>
                  </a:lnTo>
                  <a:lnTo>
                    <a:pt x="88099" y="1276959"/>
                  </a:lnTo>
                  <a:lnTo>
                    <a:pt x="88163" y="1276769"/>
                  </a:lnTo>
                  <a:lnTo>
                    <a:pt x="96367" y="1276769"/>
                  </a:lnTo>
                  <a:lnTo>
                    <a:pt x="97345" y="1280134"/>
                  </a:lnTo>
                  <a:lnTo>
                    <a:pt x="97383" y="1287018"/>
                  </a:lnTo>
                  <a:lnTo>
                    <a:pt x="97383" y="1272832"/>
                  </a:lnTo>
                  <a:lnTo>
                    <a:pt x="86309" y="1272832"/>
                  </a:lnTo>
                  <a:lnTo>
                    <a:pt x="81927" y="1276959"/>
                  </a:lnTo>
                  <a:lnTo>
                    <a:pt x="81927" y="1290193"/>
                  </a:lnTo>
                  <a:lnTo>
                    <a:pt x="86309" y="1294320"/>
                  </a:lnTo>
                  <a:lnTo>
                    <a:pt x="98209" y="1294320"/>
                  </a:lnTo>
                  <a:lnTo>
                    <a:pt x="102400" y="1290383"/>
                  </a:lnTo>
                  <a:lnTo>
                    <a:pt x="102590" y="1290193"/>
                  </a:lnTo>
                  <a:lnTo>
                    <a:pt x="102590" y="1276959"/>
                  </a:lnTo>
                  <a:close/>
                </a:path>
                <a:path w="1903095" h="1327150">
                  <a:moveTo>
                    <a:pt x="122123" y="1273467"/>
                  </a:moveTo>
                  <a:lnTo>
                    <a:pt x="118059" y="1270787"/>
                  </a:lnTo>
                  <a:lnTo>
                    <a:pt x="88607" y="1315313"/>
                  </a:lnTo>
                  <a:lnTo>
                    <a:pt x="92671" y="1317993"/>
                  </a:lnTo>
                  <a:lnTo>
                    <a:pt x="122123" y="1273467"/>
                  </a:lnTo>
                  <a:close/>
                </a:path>
                <a:path w="1903095" h="1327150">
                  <a:moveTo>
                    <a:pt x="128752" y="1299413"/>
                  </a:moveTo>
                  <a:lnTo>
                    <a:pt x="128612" y="1299286"/>
                  </a:lnTo>
                  <a:lnTo>
                    <a:pt x="124421" y="1295273"/>
                  </a:lnTo>
                  <a:lnTo>
                    <a:pt x="123596" y="1295273"/>
                  </a:lnTo>
                  <a:lnTo>
                    <a:pt x="123596" y="1309471"/>
                  </a:lnTo>
                  <a:lnTo>
                    <a:pt x="122631" y="1312659"/>
                  </a:lnTo>
                  <a:lnTo>
                    <a:pt x="122567" y="1312837"/>
                  </a:lnTo>
                  <a:lnTo>
                    <a:pt x="114363" y="1312837"/>
                  </a:lnTo>
                  <a:lnTo>
                    <a:pt x="113322" y="1309471"/>
                  </a:lnTo>
                  <a:lnTo>
                    <a:pt x="113284" y="1302600"/>
                  </a:lnTo>
                  <a:lnTo>
                    <a:pt x="114325" y="1299413"/>
                  </a:lnTo>
                  <a:lnTo>
                    <a:pt x="114363" y="1299286"/>
                  </a:lnTo>
                  <a:lnTo>
                    <a:pt x="122567" y="1299286"/>
                  </a:lnTo>
                  <a:lnTo>
                    <a:pt x="123558" y="1302600"/>
                  </a:lnTo>
                  <a:lnTo>
                    <a:pt x="123596" y="1309471"/>
                  </a:lnTo>
                  <a:lnTo>
                    <a:pt x="123596" y="1295273"/>
                  </a:lnTo>
                  <a:lnTo>
                    <a:pt x="112458" y="1295273"/>
                  </a:lnTo>
                  <a:lnTo>
                    <a:pt x="108077" y="1299413"/>
                  </a:lnTo>
                  <a:lnTo>
                    <a:pt x="108077" y="1312659"/>
                  </a:lnTo>
                  <a:lnTo>
                    <a:pt x="112458" y="1316786"/>
                  </a:lnTo>
                  <a:lnTo>
                    <a:pt x="124421" y="1316786"/>
                  </a:lnTo>
                  <a:lnTo>
                    <a:pt x="128549" y="1312837"/>
                  </a:lnTo>
                  <a:lnTo>
                    <a:pt x="128752" y="1312659"/>
                  </a:lnTo>
                  <a:lnTo>
                    <a:pt x="128752" y="1299413"/>
                  </a:lnTo>
                  <a:close/>
                </a:path>
                <a:path w="1903095" h="1327150">
                  <a:moveTo>
                    <a:pt x="1814385" y="2679"/>
                  </a:moveTo>
                  <a:lnTo>
                    <a:pt x="1809229" y="2679"/>
                  </a:lnTo>
                  <a:lnTo>
                    <a:pt x="1796059" y="10820"/>
                  </a:lnTo>
                  <a:lnTo>
                    <a:pt x="1798599" y="14947"/>
                  </a:lnTo>
                  <a:lnTo>
                    <a:pt x="1808530" y="8902"/>
                  </a:lnTo>
                  <a:lnTo>
                    <a:pt x="1808530" y="45237"/>
                  </a:lnTo>
                  <a:lnTo>
                    <a:pt x="1814385" y="45237"/>
                  </a:lnTo>
                  <a:lnTo>
                    <a:pt x="1814385" y="2679"/>
                  </a:lnTo>
                  <a:close/>
                </a:path>
                <a:path w="1903095" h="1327150">
                  <a:moveTo>
                    <a:pt x="1849704" y="40347"/>
                  </a:moveTo>
                  <a:lnTo>
                    <a:pt x="1830552" y="40347"/>
                  </a:lnTo>
                  <a:lnTo>
                    <a:pt x="1838883" y="31788"/>
                  </a:lnTo>
                  <a:lnTo>
                    <a:pt x="1844509" y="25095"/>
                  </a:lnTo>
                  <a:lnTo>
                    <a:pt x="1847684" y="19367"/>
                  </a:lnTo>
                  <a:lnTo>
                    <a:pt x="1848688" y="13690"/>
                  </a:lnTo>
                  <a:lnTo>
                    <a:pt x="1848688" y="7061"/>
                  </a:lnTo>
                  <a:lnTo>
                    <a:pt x="1843722" y="2044"/>
                  </a:lnTo>
                  <a:lnTo>
                    <a:pt x="1830552" y="2044"/>
                  </a:lnTo>
                  <a:lnTo>
                    <a:pt x="1826425" y="4203"/>
                  </a:lnTo>
                  <a:lnTo>
                    <a:pt x="1822983" y="8458"/>
                  </a:lnTo>
                  <a:lnTo>
                    <a:pt x="1826933" y="11506"/>
                  </a:lnTo>
                  <a:lnTo>
                    <a:pt x="1829663" y="8280"/>
                  </a:lnTo>
                  <a:lnTo>
                    <a:pt x="1832013" y="6883"/>
                  </a:lnTo>
                  <a:lnTo>
                    <a:pt x="1839722" y="6883"/>
                  </a:lnTo>
                  <a:lnTo>
                    <a:pt x="1842579" y="9486"/>
                  </a:lnTo>
                  <a:lnTo>
                    <a:pt x="1842579" y="13919"/>
                  </a:lnTo>
                  <a:lnTo>
                    <a:pt x="1841766" y="18821"/>
                  </a:lnTo>
                  <a:lnTo>
                    <a:pt x="1838858" y="23990"/>
                  </a:lnTo>
                  <a:lnTo>
                    <a:pt x="1833130" y="30797"/>
                  </a:lnTo>
                  <a:lnTo>
                    <a:pt x="1823872" y="40589"/>
                  </a:lnTo>
                  <a:lnTo>
                    <a:pt x="1823872" y="45237"/>
                  </a:lnTo>
                  <a:lnTo>
                    <a:pt x="1849005" y="45237"/>
                  </a:lnTo>
                  <a:lnTo>
                    <a:pt x="1849704" y="40347"/>
                  </a:lnTo>
                  <a:close/>
                </a:path>
                <a:path w="1903095" h="1327150">
                  <a:moveTo>
                    <a:pt x="1876437" y="6172"/>
                  </a:moveTo>
                  <a:lnTo>
                    <a:pt x="1876234" y="5994"/>
                  </a:lnTo>
                  <a:lnTo>
                    <a:pt x="1872043" y="2044"/>
                  </a:lnTo>
                  <a:lnTo>
                    <a:pt x="1871218" y="2044"/>
                  </a:lnTo>
                  <a:lnTo>
                    <a:pt x="1871218" y="16230"/>
                  </a:lnTo>
                  <a:lnTo>
                    <a:pt x="1870252" y="19405"/>
                  </a:lnTo>
                  <a:lnTo>
                    <a:pt x="1870202" y="19596"/>
                  </a:lnTo>
                  <a:lnTo>
                    <a:pt x="1861997" y="19596"/>
                  </a:lnTo>
                  <a:lnTo>
                    <a:pt x="1860956" y="16230"/>
                  </a:lnTo>
                  <a:lnTo>
                    <a:pt x="1860918" y="9359"/>
                  </a:lnTo>
                  <a:lnTo>
                    <a:pt x="1861934" y="6172"/>
                  </a:lnTo>
                  <a:lnTo>
                    <a:pt x="1861997" y="5994"/>
                  </a:lnTo>
                  <a:lnTo>
                    <a:pt x="1870202" y="5994"/>
                  </a:lnTo>
                  <a:lnTo>
                    <a:pt x="1871179" y="9359"/>
                  </a:lnTo>
                  <a:lnTo>
                    <a:pt x="1871218" y="16230"/>
                  </a:lnTo>
                  <a:lnTo>
                    <a:pt x="1871218" y="2044"/>
                  </a:lnTo>
                  <a:lnTo>
                    <a:pt x="1860143" y="2044"/>
                  </a:lnTo>
                  <a:lnTo>
                    <a:pt x="1855762" y="6172"/>
                  </a:lnTo>
                  <a:lnTo>
                    <a:pt x="1855762" y="19405"/>
                  </a:lnTo>
                  <a:lnTo>
                    <a:pt x="1860143" y="23533"/>
                  </a:lnTo>
                  <a:lnTo>
                    <a:pt x="1872043" y="23533"/>
                  </a:lnTo>
                  <a:lnTo>
                    <a:pt x="1876234" y="19596"/>
                  </a:lnTo>
                  <a:lnTo>
                    <a:pt x="1876437" y="19405"/>
                  </a:lnTo>
                  <a:lnTo>
                    <a:pt x="1876437" y="6172"/>
                  </a:lnTo>
                  <a:close/>
                </a:path>
                <a:path w="1903095" h="1327150">
                  <a:moveTo>
                    <a:pt x="1895970" y="2679"/>
                  </a:moveTo>
                  <a:lnTo>
                    <a:pt x="1891893" y="0"/>
                  </a:lnTo>
                  <a:lnTo>
                    <a:pt x="1862442" y="44526"/>
                  </a:lnTo>
                  <a:lnTo>
                    <a:pt x="1866519" y="47205"/>
                  </a:lnTo>
                  <a:lnTo>
                    <a:pt x="1895970" y="2679"/>
                  </a:lnTo>
                  <a:close/>
                </a:path>
                <a:path w="1903095" h="1327150">
                  <a:moveTo>
                    <a:pt x="1902587" y="28625"/>
                  </a:moveTo>
                  <a:lnTo>
                    <a:pt x="1902447" y="28498"/>
                  </a:lnTo>
                  <a:lnTo>
                    <a:pt x="1898256" y="24485"/>
                  </a:lnTo>
                  <a:lnTo>
                    <a:pt x="1897430" y="24485"/>
                  </a:lnTo>
                  <a:lnTo>
                    <a:pt x="1897430" y="38696"/>
                  </a:lnTo>
                  <a:lnTo>
                    <a:pt x="1896465" y="41871"/>
                  </a:lnTo>
                  <a:lnTo>
                    <a:pt x="1896414" y="42049"/>
                  </a:lnTo>
                  <a:lnTo>
                    <a:pt x="1888197" y="42049"/>
                  </a:lnTo>
                  <a:lnTo>
                    <a:pt x="1887169" y="38696"/>
                  </a:lnTo>
                  <a:lnTo>
                    <a:pt x="1887131" y="31813"/>
                  </a:lnTo>
                  <a:lnTo>
                    <a:pt x="1888159" y="28625"/>
                  </a:lnTo>
                  <a:lnTo>
                    <a:pt x="1888197" y="28498"/>
                  </a:lnTo>
                  <a:lnTo>
                    <a:pt x="1896414" y="28498"/>
                  </a:lnTo>
                  <a:lnTo>
                    <a:pt x="1897392" y="31813"/>
                  </a:lnTo>
                  <a:lnTo>
                    <a:pt x="1897430" y="38696"/>
                  </a:lnTo>
                  <a:lnTo>
                    <a:pt x="1897430" y="24485"/>
                  </a:lnTo>
                  <a:lnTo>
                    <a:pt x="1886292" y="24485"/>
                  </a:lnTo>
                  <a:lnTo>
                    <a:pt x="1881911" y="28625"/>
                  </a:lnTo>
                  <a:lnTo>
                    <a:pt x="1881911" y="41871"/>
                  </a:lnTo>
                  <a:lnTo>
                    <a:pt x="1886292" y="45999"/>
                  </a:lnTo>
                  <a:lnTo>
                    <a:pt x="1898256" y="45999"/>
                  </a:lnTo>
                  <a:lnTo>
                    <a:pt x="1902396" y="42049"/>
                  </a:lnTo>
                  <a:lnTo>
                    <a:pt x="1902587" y="41871"/>
                  </a:lnTo>
                  <a:lnTo>
                    <a:pt x="1902587" y="28625"/>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pic>
        <p:nvPicPr>
          <p:cNvPr id="477" name="object 443"/>
          <p:cNvPicPr/>
          <p:nvPr/>
        </p:nvPicPr>
        <p:blipFill>
          <a:blip r:embed="rId11"/>
          <a:stretch/>
        </p:blipFill>
        <p:spPr>
          <a:xfrm>
            <a:off x="968040" y="35469720"/>
            <a:ext cx="5838120" cy="522720"/>
          </a:xfrm>
          <a:prstGeom prst="rect">
            <a:avLst/>
          </a:prstGeom>
          <a:ln w="0">
            <a:noFill/>
          </a:ln>
        </p:spPr>
      </p:pic>
      <p:sp>
        <p:nvSpPr>
          <p:cNvPr id="478" name="object 444"/>
          <p:cNvSpPr/>
          <p:nvPr/>
        </p:nvSpPr>
        <p:spPr>
          <a:xfrm>
            <a:off x="933840" y="34474680"/>
            <a:ext cx="6029280" cy="48600"/>
          </a:xfrm>
          <a:custGeom>
            <a:avLst/>
            <a:gdLst>
              <a:gd name="textAreaLeft" fmla="*/ 0 w 6029280"/>
              <a:gd name="textAreaRight" fmla="*/ 6029640 w 6029280"/>
              <a:gd name="textAreaTop" fmla="*/ 0 h 48600"/>
              <a:gd name="textAreaBottom" fmla="*/ 48960 h 48600"/>
            </a:gdLst>
            <a:ahLst/>
            <a:cxnLst/>
            <a:rect l="textAreaLeft" t="textAreaTop" r="textAreaRight" b="textAreaBottom"/>
            <a:pathLst>
              <a:path w="2406015" h="19684">
                <a:moveTo>
                  <a:pt x="2405397" y="0"/>
                </a:moveTo>
                <a:lnTo>
                  <a:pt x="0" y="0"/>
                </a:lnTo>
                <a:lnTo>
                  <a:pt x="0" y="19409"/>
                </a:lnTo>
                <a:lnTo>
                  <a:pt x="2405397" y="19409"/>
                </a:lnTo>
                <a:lnTo>
                  <a:pt x="240539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9" name="object 445"/>
          <p:cNvSpPr/>
          <p:nvPr/>
        </p:nvSpPr>
        <p:spPr>
          <a:xfrm>
            <a:off x="933840" y="33948360"/>
            <a:ext cx="6029280" cy="48600"/>
          </a:xfrm>
          <a:custGeom>
            <a:avLst/>
            <a:gdLst>
              <a:gd name="textAreaLeft" fmla="*/ 0 w 6029280"/>
              <a:gd name="textAreaRight" fmla="*/ 6029640 w 6029280"/>
              <a:gd name="textAreaTop" fmla="*/ 0 h 48600"/>
              <a:gd name="textAreaBottom" fmla="*/ 48960 h 48600"/>
            </a:gdLst>
            <a:ahLst/>
            <a:cxnLst/>
            <a:rect l="textAreaLeft" t="textAreaTop" r="textAreaRight" b="textAreaBottom"/>
            <a:pathLst>
              <a:path w="2406015" h="19684">
                <a:moveTo>
                  <a:pt x="2405397" y="0"/>
                </a:moveTo>
                <a:lnTo>
                  <a:pt x="0" y="0"/>
                </a:lnTo>
                <a:lnTo>
                  <a:pt x="0" y="19409"/>
                </a:lnTo>
                <a:lnTo>
                  <a:pt x="2405397" y="19409"/>
                </a:lnTo>
                <a:lnTo>
                  <a:pt x="240539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0" name="object 446"/>
          <p:cNvSpPr/>
          <p:nvPr/>
        </p:nvSpPr>
        <p:spPr>
          <a:xfrm>
            <a:off x="933840" y="33422760"/>
            <a:ext cx="6029280" cy="48600"/>
          </a:xfrm>
          <a:custGeom>
            <a:avLst/>
            <a:gdLst>
              <a:gd name="textAreaLeft" fmla="*/ 0 w 6029280"/>
              <a:gd name="textAreaRight" fmla="*/ 6029640 w 6029280"/>
              <a:gd name="textAreaTop" fmla="*/ 0 h 48600"/>
              <a:gd name="textAreaBottom" fmla="*/ 48960 h 48600"/>
            </a:gdLst>
            <a:ahLst/>
            <a:cxnLst/>
            <a:rect l="textAreaLeft" t="textAreaTop" r="textAreaRight" b="textAreaBottom"/>
            <a:pathLst>
              <a:path w="2406015" h="19684">
                <a:moveTo>
                  <a:pt x="2405397" y="0"/>
                </a:moveTo>
                <a:lnTo>
                  <a:pt x="0" y="0"/>
                </a:lnTo>
                <a:lnTo>
                  <a:pt x="0" y="19409"/>
                </a:lnTo>
                <a:lnTo>
                  <a:pt x="2405397" y="19409"/>
                </a:lnTo>
                <a:lnTo>
                  <a:pt x="240539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1" name="object 447"/>
          <p:cNvSpPr/>
          <p:nvPr/>
        </p:nvSpPr>
        <p:spPr>
          <a:xfrm>
            <a:off x="933840" y="32897880"/>
            <a:ext cx="6029280" cy="48600"/>
          </a:xfrm>
          <a:custGeom>
            <a:avLst/>
            <a:gdLst>
              <a:gd name="textAreaLeft" fmla="*/ 0 w 6029280"/>
              <a:gd name="textAreaRight" fmla="*/ 6029640 w 6029280"/>
              <a:gd name="textAreaTop" fmla="*/ 0 h 48600"/>
              <a:gd name="textAreaBottom" fmla="*/ 48960 h 48600"/>
            </a:gdLst>
            <a:ahLst/>
            <a:cxnLst/>
            <a:rect l="textAreaLeft" t="textAreaTop" r="textAreaRight" b="textAreaBottom"/>
            <a:pathLst>
              <a:path w="2406015" h="19684">
                <a:moveTo>
                  <a:pt x="2405397" y="0"/>
                </a:moveTo>
                <a:lnTo>
                  <a:pt x="0" y="0"/>
                </a:lnTo>
                <a:lnTo>
                  <a:pt x="0" y="19409"/>
                </a:lnTo>
                <a:lnTo>
                  <a:pt x="2405397" y="19409"/>
                </a:lnTo>
                <a:lnTo>
                  <a:pt x="240539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2" name="object 448"/>
          <p:cNvSpPr/>
          <p:nvPr/>
        </p:nvSpPr>
        <p:spPr>
          <a:xfrm>
            <a:off x="933840" y="32371560"/>
            <a:ext cx="6029280" cy="48600"/>
          </a:xfrm>
          <a:custGeom>
            <a:avLst/>
            <a:gdLst>
              <a:gd name="textAreaLeft" fmla="*/ 0 w 6029280"/>
              <a:gd name="textAreaRight" fmla="*/ 6029640 w 6029280"/>
              <a:gd name="textAreaTop" fmla="*/ 0 h 48600"/>
              <a:gd name="textAreaBottom" fmla="*/ 48960 h 48600"/>
            </a:gdLst>
            <a:ahLst/>
            <a:cxnLst/>
            <a:rect l="textAreaLeft" t="textAreaTop" r="textAreaRight" b="textAreaBottom"/>
            <a:pathLst>
              <a:path w="2406015" h="19684">
                <a:moveTo>
                  <a:pt x="2405397" y="0"/>
                </a:moveTo>
                <a:lnTo>
                  <a:pt x="0" y="0"/>
                </a:lnTo>
                <a:lnTo>
                  <a:pt x="0" y="19409"/>
                </a:lnTo>
                <a:lnTo>
                  <a:pt x="2405397" y="19409"/>
                </a:lnTo>
                <a:lnTo>
                  <a:pt x="240539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3" name="object 449"/>
          <p:cNvSpPr/>
          <p:nvPr/>
        </p:nvSpPr>
        <p:spPr>
          <a:xfrm>
            <a:off x="933840" y="31845240"/>
            <a:ext cx="6029280" cy="48600"/>
          </a:xfrm>
          <a:custGeom>
            <a:avLst/>
            <a:gdLst>
              <a:gd name="textAreaLeft" fmla="*/ 0 w 6029280"/>
              <a:gd name="textAreaRight" fmla="*/ 6029640 w 6029280"/>
              <a:gd name="textAreaTop" fmla="*/ 0 h 48600"/>
              <a:gd name="textAreaBottom" fmla="*/ 48960 h 48600"/>
            </a:gdLst>
            <a:ahLst/>
            <a:cxnLst/>
            <a:rect l="textAreaLeft" t="textAreaTop" r="textAreaRight" b="textAreaBottom"/>
            <a:pathLst>
              <a:path w="2406015" h="19684">
                <a:moveTo>
                  <a:pt x="2405397" y="0"/>
                </a:moveTo>
                <a:lnTo>
                  <a:pt x="0" y="0"/>
                </a:lnTo>
                <a:lnTo>
                  <a:pt x="0" y="19409"/>
                </a:lnTo>
                <a:lnTo>
                  <a:pt x="2405397" y="19409"/>
                </a:lnTo>
                <a:lnTo>
                  <a:pt x="240539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4" name="object 450"/>
          <p:cNvSpPr/>
          <p:nvPr/>
        </p:nvSpPr>
        <p:spPr>
          <a:xfrm>
            <a:off x="933840" y="31320000"/>
            <a:ext cx="6029280" cy="48600"/>
          </a:xfrm>
          <a:custGeom>
            <a:avLst/>
            <a:gdLst>
              <a:gd name="textAreaLeft" fmla="*/ 0 w 6029280"/>
              <a:gd name="textAreaRight" fmla="*/ 6029640 w 6029280"/>
              <a:gd name="textAreaTop" fmla="*/ 0 h 48600"/>
              <a:gd name="textAreaBottom" fmla="*/ 48960 h 48600"/>
            </a:gdLst>
            <a:ahLst/>
            <a:cxnLst/>
            <a:rect l="textAreaLeft" t="textAreaTop" r="textAreaRight" b="textAreaBottom"/>
            <a:pathLst>
              <a:path w="2406015" h="19684">
                <a:moveTo>
                  <a:pt x="2405397" y="0"/>
                </a:moveTo>
                <a:lnTo>
                  <a:pt x="0" y="0"/>
                </a:lnTo>
                <a:lnTo>
                  <a:pt x="0" y="19409"/>
                </a:lnTo>
                <a:lnTo>
                  <a:pt x="2405397" y="19409"/>
                </a:lnTo>
                <a:lnTo>
                  <a:pt x="240539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5" name="object 451"/>
          <p:cNvSpPr/>
          <p:nvPr/>
        </p:nvSpPr>
        <p:spPr>
          <a:xfrm>
            <a:off x="933840" y="30795120"/>
            <a:ext cx="6029280" cy="48600"/>
          </a:xfrm>
          <a:custGeom>
            <a:avLst/>
            <a:gdLst>
              <a:gd name="textAreaLeft" fmla="*/ 0 w 6029280"/>
              <a:gd name="textAreaRight" fmla="*/ 6029640 w 6029280"/>
              <a:gd name="textAreaTop" fmla="*/ 0 h 48600"/>
              <a:gd name="textAreaBottom" fmla="*/ 48960 h 48600"/>
            </a:gdLst>
            <a:ahLst/>
            <a:cxnLst/>
            <a:rect l="textAreaLeft" t="textAreaTop" r="textAreaRight" b="textAreaBottom"/>
            <a:pathLst>
              <a:path w="2406015" h="19684">
                <a:moveTo>
                  <a:pt x="2405397" y="0"/>
                </a:moveTo>
                <a:lnTo>
                  <a:pt x="0" y="0"/>
                </a:lnTo>
                <a:lnTo>
                  <a:pt x="0" y="19409"/>
                </a:lnTo>
                <a:lnTo>
                  <a:pt x="2405397" y="19409"/>
                </a:lnTo>
                <a:lnTo>
                  <a:pt x="240539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6" name="object 452"/>
          <p:cNvSpPr/>
          <p:nvPr/>
        </p:nvSpPr>
        <p:spPr>
          <a:xfrm>
            <a:off x="933840" y="30268800"/>
            <a:ext cx="6029280" cy="48600"/>
          </a:xfrm>
          <a:custGeom>
            <a:avLst/>
            <a:gdLst>
              <a:gd name="textAreaLeft" fmla="*/ 0 w 6029280"/>
              <a:gd name="textAreaRight" fmla="*/ 6029640 w 6029280"/>
              <a:gd name="textAreaTop" fmla="*/ 0 h 48600"/>
              <a:gd name="textAreaBottom" fmla="*/ 48960 h 48600"/>
            </a:gdLst>
            <a:ahLst/>
            <a:cxnLst/>
            <a:rect l="textAreaLeft" t="textAreaTop" r="textAreaRight" b="textAreaBottom"/>
            <a:pathLst>
              <a:path w="2406015" h="19684">
                <a:moveTo>
                  <a:pt x="2405397" y="0"/>
                </a:moveTo>
                <a:lnTo>
                  <a:pt x="0" y="0"/>
                </a:lnTo>
                <a:lnTo>
                  <a:pt x="0" y="19409"/>
                </a:lnTo>
                <a:lnTo>
                  <a:pt x="2405397" y="19409"/>
                </a:lnTo>
                <a:lnTo>
                  <a:pt x="240539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7" name="object 453"/>
          <p:cNvSpPr/>
          <p:nvPr/>
        </p:nvSpPr>
        <p:spPr>
          <a:xfrm>
            <a:off x="933840" y="29743560"/>
            <a:ext cx="6029280" cy="48600"/>
          </a:xfrm>
          <a:custGeom>
            <a:avLst/>
            <a:gdLst>
              <a:gd name="textAreaLeft" fmla="*/ 0 w 6029280"/>
              <a:gd name="textAreaRight" fmla="*/ 6029640 w 6029280"/>
              <a:gd name="textAreaTop" fmla="*/ 0 h 48600"/>
              <a:gd name="textAreaBottom" fmla="*/ 48960 h 48600"/>
            </a:gdLst>
            <a:ahLst/>
            <a:cxnLst/>
            <a:rect l="textAreaLeft" t="textAreaTop" r="textAreaRight" b="textAreaBottom"/>
            <a:pathLst>
              <a:path w="2406015" h="19684">
                <a:moveTo>
                  <a:pt x="2405397" y="0"/>
                </a:moveTo>
                <a:lnTo>
                  <a:pt x="0" y="0"/>
                </a:lnTo>
                <a:lnTo>
                  <a:pt x="0" y="19409"/>
                </a:lnTo>
                <a:lnTo>
                  <a:pt x="2405397" y="19409"/>
                </a:lnTo>
                <a:lnTo>
                  <a:pt x="240539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8" name="object 454"/>
          <p:cNvSpPr/>
          <p:nvPr/>
        </p:nvSpPr>
        <p:spPr>
          <a:xfrm>
            <a:off x="933840" y="29217240"/>
            <a:ext cx="6029280" cy="48600"/>
          </a:xfrm>
          <a:custGeom>
            <a:avLst/>
            <a:gdLst>
              <a:gd name="textAreaLeft" fmla="*/ 0 w 6029280"/>
              <a:gd name="textAreaRight" fmla="*/ 6029640 w 6029280"/>
              <a:gd name="textAreaTop" fmla="*/ 0 h 48600"/>
              <a:gd name="textAreaBottom" fmla="*/ 48960 h 48600"/>
            </a:gdLst>
            <a:ahLst/>
            <a:cxnLst/>
            <a:rect l="textAreaLeft" t="textAreaTop" r="textAreaRight" b="textAreaBottom"/>
            <a:pathLst>
              <a:path w="2406015" h="19684">
                <a:moveTo>
                  <a:pt x="2405397" y="0"/>
                </a:moveTo>
                <a:lnTo>
                  <a:pt x="0" y="0"/>
                </a:lnTo>
                <a:lnTo>
                  <a:pt x="0" y="19409"/>
                </a:lnTo>
                <a:lnTo>
                  <a:pt x="2405397" y="19409"/>
                </a:lnTo>
                <a:lnTo>
                  <a:pt x="240539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9" name="object 455"/>
          <p:cNvSpPr/>
          <p:nvPr/>
        </p:nvSpPr>
        <p:spPr>
          <a:xfrm>
            <a:off x="933840" y="28692000"/>
            <a:ext cx="6029280" cy="48600"/>
          </a:xfrm>
          <a:custGeom>
            <a:avLst/>
            <a:gdLst>
              <a:gd name="textAreaLeft" fmla="*/ 0 w 6029280"/>
              <a:gd name="textAreaRight" fmla="*/ 6029640 w 6029280"/>
              <a:gd name="textAreaTop" fmla="*/ 0 h 48600"/>
              <a:gd name="textAreaBottom" fmla="*/ 48960 h 48600"/>
            </a:gdLst>
            <a:ahLst/>
            <a:cxnLst/>
            <a:rect l="textAreaLeft" t="textAreaTop" r="textAreaRight" b="textAreaBottom"/>
            <a:pathLst>
              <a:path w="2406015" h="19684">
                <a:moveTo>
                  <a:pt x="2405397" y="0"/>
                </a:moveTo>
                <a:lnTo>
                  <a:pt x="0" y="0"/>
                </a:lnTo>
                <a:lnTo>
                  <a:pt x="0" y="19409"/>
                </a:lnTo>
                <a:lnTo>
                  <a:pt x="2405397" y="19409"/>
                </a:lnTo>
                <a:lnTo>
                  <a:pt x="2405397"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490" name="object 456"/>
          <p:cNvGrpSpPr/>
          <p:nvPr/>
        </p:nvGrpSpPr>
        <p:grpSpPr>
          <a:xfrm>
            <a:off x="885240" y="28599840"/>
            <a:ext cx="6077880" cy="6471720"/>
            <a:chOff x="885240" y="28599840"/>
            <a:chExt cx="6077880" cy="6471720"/>
          </a:xfrm>
        </p:grpSpPr>
        <p:sp>
          <p:nvSpPr>
            <p:cNvPr id="491" name="object 457"/>
            <p:cNvSpPr/>
            <p:nvPr/>
          </p:nvSpPr>
          <p:spPr>
            <a:xfrm>
              <a:off x="885240" y="28599840"/>
              <a:ext cx="6076800" cy="6471720"/>
            </a:xfrm>
            <a:custGeom>
              <a:avLst/>
              <a:gdLst>
                <a:gd name="textAreaLeft" fmla="*/ 0 w 6076800"/>
                <a:gd name="textAreaRight" fmla="*/ 6077160 w 6076800"/>
                <a:gd name="textAreaTop" fmla="*/ 0 h 6471720"/>
                <a:gd name="textAreaBottom" fmla="*/ 6472080 h 6471720"/>
              </a:gdLst>
              <a:ahLst/>
              <a:cxnLst/>
              <a:rect l="textAreaLeft" t="textAreaTop" r="textAreaRight" b="textAreaBottom"/>
              <a:pathLst>
                <a:path w="2425065" h="2581909">
                  <a:moveTo>
                    <a:pt x="2424811" y="2542540"/>
                  </a:moveTo>
                  <a:lnTo>
                    <a:pt x="38823" y="2542540"/>
                  </a:lnTo>
                  <a:lnTo>
                    <a:pt x="38823" y="0"/>
                  </a:lnTo>
                  <a:lnTo>
                    <a:pt x="0" y="0"/>
                  </a:lnTo>
                  <a:lnTo>
                    <a:pt x="0" y="2542540"/>
                  </a:lnTo>
                  <a:lnTo>
                    <a:pt x="0" y="2581910"/>
                  </a:lnTo>
                  <a:lnTo>
                    <a:pt x="2424811" y="2581910"/>
                  </a:lnTo>
                  <a:lnTo>
                    <a:pt x="2424811" y="254254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2" name="object 458"/>
            <p:cNvSpPr/>
            <p:nvPr/>
          </p:nvSpPr>
          <p:spPr>
            <a:xfrm>
              <a:off x="982440" y="29120760"/>
              <a:ext cx="5980680" cy="5854320"/>
            </a:xfrm>
            <a:custGeom>
              <a:avLst/>
              <a:gdLst>
                <a:gd name="textAreaLeft" fmla="*/ 0 w 5980680"/>
                <a:gd name="textAreaRight" fmla="*/ 5981040 w 5980680"/>
                <a:gd name="textAreaTop" fmla="*/ 0 h 5854320"/>
                <a:gd name="textAreaBottom" fmla="*/ 5854680 h 5854320"/>
              </a:gdLst>
              <a:ahLst/>
              <a:cxnLst/>
              <a:rect l="textAreaLeft" t="textAreaTop" r="textAreaRight" b="textAreaBottom"/>
              <a:pathLst>
                <a:path w="2386330" h="2335530">
                  <a:moveTo>
                    <a:pt x="2385988" y="0"/>
                  </a:moveTo>
                  <a:lnTo>
                    <a:pt x="2041497" y="446553"/>
                  </a:lnTo>
                  <a:lnTo>
                    <a:pt x="1455117" y="487021"/>
                  </a:lnTo>
                  <a:lnTo>
                    <a:pt x="1038649" y="1028800"/>
                  </a:lnTo>
                  <a:lnTo>
                    <a:pt x="643000" y="883300"/>
                  </a:lnTo>
                  <a:lnTo>
                    <a:pt x="0" y="1165998"/>
                  </a:lnTo>
                  <a:lnTo>
                    <a:pt x="0" y="2335439"/>
                  </a:lnTo>
                  <a:lnTo>
                    <a:pt x="2385988" y="2335439"/>
                  </a:lnTo>
                  <a:lnTo>
                    <a:pt x="238598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3" name="object 459"/>
            <p:cNvSpPr/>
            <p:nvPr/>
          </p:nvSpPr>
          <p:spPr>
            <a:xfrm>
              <a:off x="933840" y="30736080"/>
              <a:ext cx="6029280" cy="4240080"/>
            </a:xfrm>
            <a:custGeom>
              <a:avLst/>
              <a:gdLst>
                <a:gd name="textAreaLeft" fmla="*/ 0 w 6029280"/>
                <a:gd name="textAreaRight" fmla="*/ 6029640 w 6029280"/>
                <a:gd name="textAreaTop" fmla="*/ 0 h 4240080"/>
                <a:gd name="textAreaBottom" fmla="*/ 4240440 h 4240080"/>
              </a:gdLst>
              <a:ahLst/>
              <a:cxnLst/>
              <a:rect l="textAreaLeft" t="textAreaTop" r="textAreaRight" b="textAreaBottom"/>
              <a:pathLst>
                <a:path w="2406015" h="1691640">
                  <a:moveTo>
                    <a:pt x="2405397" y="0"/>
                  </a:moveTo>
                  <a:lnTo>
                    <a:pt x="2265906" y="346453"/>
                  </a:lnTo>
                  <a:lnTo>
                    <a:pt x="1894952" y="303350"/>
                  </a:lnTo>
                  <a:lnTo>
                    <a:pt x="1336322" y="881579"/>
                  </a:lnTo>
                  <a:lnTo>
                    <a:pt x="991301" y="647217"/>
                  </a:lnTo>
                  <a:lnTo>
                    <a:pt x="579576" y="1003878"/>
                  </a:lnTo>
                  <a:lnTo>
                    <a:pt x="295776" y="654248"/>
                  </a:lnTo>
                  <a:lnTo>
                    <a:pt x="169628" y="802722"/>
                  </a:lnTo>
                  <a:lnTo>
                    <a:pt x="0" y="462194"/>
                  </a:lnTo>
                  <a:lnTo>
                    <a:pt x="19409" y="1691229"/>
                  </a:lnTo>
                  <a:lnTo>
                    <a:pt x="2405397" y="1691229"/>
                  </a:lnTo>
                  <a:lnTo>
                    <a:pt x="2405397" y="0"/>
                  </a:lnTo>
                  <a:close/>
                </a:path>
              </a:pathLst>
            </a:custGeom>
            <a:solidFill>
              <a:srgbClr val="5689A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4" name="object 460"/>
            <p:cNvSpPr/>
            <p:nvPr/>
          </p:nvSpPr>
          <p:spPr>
            <a:xfrm>
              <a:off x="973440" y="32541840"/>
              <a:ext cx="5989680" cy="2433240"/>
            </a:xfrm>
            <a:custGeom>
              <a:avLst/>
              <a:gdLst>
                <a:gd name="textAreaLeft" fmla="*/ 0 w 5989680"/>
                <a:gd name="textAreaRight" fmla="*/ 5990040 w 5989680"/>
                <a:gd name="textAreaTop" fmla="*/ 0 h 2433240"/>
                <a:gd name="textAreaBottom" fmla="*/ 2433600 h 2433240"/>
              </a:gdLst>
              <a:ahLst/>
              <a:cxnLst/>
              <a:rect l="textAreaLeft" t="textAreaTop" r="textAreaRight" b="textAreaBottom"/>
              <a:pathLst>
                <a:path w="2390140" h="970915">
                  <a:moveTo>
                    <a:pt x="2389515" y="0"/>
                  </a:moveTo>
                  <a:lnTo>
                    <a:pt x="1879065" y="304362"/>
                  </a:lnTo>
                  <a:lnTo>
                    <a:pt x="1286000" y="41433"/>
                  </a:lnTo>
                  <a:lnTo>
                    <a:pt x="619571" y="590280"/>
                  </a:lnTo>
                  <a:lnTo>
                    <a:pt x="281256" y="313913"/>
                  </a:lnTo>
                  <a:lnTo>
                    <a:pt x="0" y="553471"/>
                  </a:lnTo>
                  <a:lnTo>
                    <a:pt x="3522" y="970842"/>
                  </a:lnTo>
                  <a:lnTo>
                    <a:pt x="2389515" y="970842"/>
                  </a:lnTo>
                  <a:lnTo>
                    <a:pt x="2389515" y="0"/>
                  </a:lnTo>
                  <a:close/>
                </a:path>
              </a:pathLst>
            </a:custGeom>
            <a:solidFill>
              <a:srgbClr val="56B9D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5" name="object 461"/>
            <p:cNvSpPr/>
            <p:nvPr/>
          </p:nvSpPr>
          <p:spPr>
            <a:xfrm>
              <a:off x="982440" y="33423840"/>
              <a:ext cx="5980680" cy="1551240"/>
            </a:xfrm>
            <a:custGeom>
              <a:avLst/>
              <a:gdLst>
                <a:gd name="textAreaLeft" fmla="*/ 0 w 5980680"/>
                <a:gd name="textAreaRight" fmla="*/ 5981040 w 5980680"/>
                <a:gd name="textAreaTop" fmla="*/ 0 h 1551240"/>
                <a:gd name="textAreaBottom" fmla="*/ 1551600 h 1551240"/>
              </a:gdLst>
              <a:ahLst/>
              <a:cxnLst/>
              <a:rect l="textAreaLeft" t="textAreaTop" r="textAreaRight" b="textAreaBottom"/>
              <a:pathLst>
                <a:path w="2386330" h="619125">
                  <a:moveTo>
                    <a:pt x="1835665" y="0"/>
                  </a:moveTo>
                  <a:lnTo>
                    <a:pt x="1411878" y="275151"/>
                  </a:lnTo>
                  <a:lnTo>
                    <a:pt x="1038649" y="95608"/>
                  </a:lnTo>
                  <a:lnTo>
                    <a:pt x="570933" y="438264"/>
                  </a:lnTo>
                  <a:lnTo>
                    <a:pt x="0" y="318864"/>
                  </a:lnTo>
                  <a:lnTo>
                    <a:pt x="0" y="618829"/>
                  </a:lnTo>
                  <a:lnTo>
                    <a:pt x="2385988" y="618829"/>
                  </a:lnTo>
                  <a:lnTo>
                    <a:pt x="2385988" y="325327"/>
                  </a:lnTo>
                  <a:lnTo>
                    <a:pt x="183566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6" name="object 462"/>
            <p:cNvSpPr/>
            <p:nvPr/>
          </p:nvSpPr>
          <p:spPr>
            <a:xfrm>
              <a:off x="973440" y="33558120"/>
              <a:ext cx="5989680" cy="1418040"/>
            </a:xfrm>
            <a:custGeom>
              <a:avLst/>
              <a:gdLst>
                <a:gd name="textAreaLeft" fmla="*/ 0 w 5989680"/>
                <a:gd name="textAreaRight" fmla="*/ 5990040 w 5989680"/>
                <a:gd name="textAreaTop" fmla="*/ 0 h 1418040"/>
                <a:gd name="textAreaBottom" fmla="*/ 1418400 h 1418040"/>
              </a:gdLst>
              <a:ahLst/>
              <a:cxnLst/>
              <a:rect l="textAreaLeft" t="textAreaTop" r="textAreaRight" b="textAreaBottom"/>
              <a:pathLst>
                <a:path w="2390140" h="565784">
                  <a:moveTo>
                    <a:pt x="2389515" y="0"/>
                  </a:moveTo>
                  <a:lnTo>
                    <a:pt x="1845651" y="388221"/>
                  </a:lnTo>
                  <a:lnTo>
                    <a:pt x="1493879" y="287284"/>
                  </a:lnTo>
                  <a:lnTo>
                    <a:pt x="1007793" y="443210"/>
                  </a:lnTo>
                  <a:lnTo>
                    <a:pt x="435196" y="278225"/>
                  </a:lnTo>
                  <a:lnTo>
                    <a:pt x="0" y="443210"/>
                  </a:lnTo>
                  <a:lnTo>
                    <a:pt x="3522" y="565245"/>
                  </a:lnTo>
                  <a:lnTo>
                    <a:pt x="2389515" y="565245"/>
                  </a:lnTo>
                  <a:lnTo>
                    <a:pt x="2389515" y="0"/>
                  </a:lnTo>
                  <a:close/>
                </a:path>
              </a:pathLst>
            </a:custGeom>
            <a:solidFill>
              <a:srgbClr val="C7E9F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97" name="object 463"/>
            <p:cNvPicPr/>
            <p:nvPr/>
          </p:nvPicPr>
          <p:blipFill>
            <a:blip r:embed="rId12"/>
            <a:stretch/>
          </p:blipFill>
          <p:spPr>
            <a:xfrm>
              <a:off x="1689120" y="28865160"/>
              <a:ext cx="530280" cy="275400"/>
            </a:xfrm>
            <a:prstGeom prst="rect">
              <a:avLst/>
            </a:prstGeom>
            <a:ln w="0">
              <a:noFill/>
            </a:ln>
          </p:spPr>
        </p:pic>
        <p:sp>
          <p:nvSpPr>
            <p:cNvPr id="498" name="object 464"/>
            <p:cNvSpPr/>
            <p:nvPr/>
          </p:nvSpPr>
          <p:spPr>
            <a:xfrm>
              <a:off x="2270880" y="28865160"/>
              <a:ext cx="145440" cy="279000"/>
            </a:xfrm>
            <a:custGeom>
              <a:avLst/>
              <a:gdLst>
                <a:gd name="textAreaLeft" fmla="*/ 0 w 145440"/>
                <a:gd name="textAreaRight" fmla="*/ 145800 w 145440"/>
                <a:gd name="textAreaTop" fmla="*/ 0 h 279000"/>
                <a:gd name="textAreaBottom" fmla="*/ 279360 h 279000"/>
              </a:gdLst>
              <a:ahLst/>
              <a:cxnLst/>
              <a:rect l="textAreaLeft" t="textAreaTop" r="textAreaRight" b="textAreaBottom"/>
              <a:pathLst>
                <a:path w="58419" h="111759">
                  <a:moveTo>
                    <a:pt x="35087" y="0"/>
                  </a:moveTo>
                  <a:lnTo>
                    <a:pt x="23068" y="0"/>
                  </a:lnTo>
                  <a:lnTo>
                    <a:pt x="19603" y="690"/>
                  </a:lnTo>
                  <a:lnTo>
                    <a:pt x="0" y="23002"/>
                  </a:lnTo>
                  <a:lnTo>
                    <a:pt x="0" y="29494"/>
                  </a:lnTo>
                  <a:lnTo>
                    <a:pt x="9782" y="31087"/>
                  </a:lnTo>
                  <a:lnTo>
                    <a:pt x="9782" y="24260"/>
                  </a:lnTo>
                  <a:lnTo>
                    <a:pt x="10236" y="21995"/>
                  </a:lnTo>
                  <a:lnTo>
                    <a:pt x="24794" y="9323"/>
                  </a:lnTo>
                  <a:lnTo>
                    <a:pt x="33362" y="9323"/>
                  </a:lnTo>
                  <a:lnTo>
                    <a:pt x="48298" y="24260"/>
                  </a:lnTo>
                  <a:lnTo>
                    <a:pt x="48298" y="34425"/>
                  </a:lnTo>
                  <a:lnTo>
                    <a:pt x="33362" y="49357"/>
                  </a:lnTo>
                  <a:lnTo>
                    <a:pt x="23655" y="49357"/>
                  </a:lnTo>
                  <a:lnTo>
                    <a:pt x="23655" y="58686"/>
                  </a:lnTo>
                  <a:lnTo>
                    <a:pt x="33362" y="58686"/>
                  </a:lnTo>
                  <a:lnTo>
                    <a:pt x="35617" y="59140"/>
                  </a:lnTo>
                  <a:lnTo>
                    <a:pt x="48298" y="73622"/>
                  </a:lnTo>
                  <a:lnTo>
                    <a:pt x="48298" y="87499"/>
                  </a:lnTo>
                  <a:lnTo>
                    <a:pt x="33362" y="102511"/>
                  </a:lnTo>
                  <a:lnTo>
                    <a:pt x="24794" y="102511"/>
                  </a:lnTo>
                  <a:lnTo>
                    <a:pt x="9782" y="87499"/>
                  </a:lnTo>
                  <a:lnTo>
                    <a:pt x="9782" y="80747"/>
                  </a:lnTo>
                  <a:lnTo>
                    <a:pt x="0" y="82265"/>
                  </a:lnTo>
                  <a:lnTo>
                    <a:pt x="0" y="88757"/>
                  </a:lnTo>
                  <a:lnTo>
                    <a:pt x="699" y="92227"/>
                  </a:lnTo>
                  <a:lnTo>
                    <a:pt x="23068" y="111760"/>
                  </a:lnTo>
                  <a:lnTo>
                    <a:pt x="35087" y="111760"/>
                  </a:lnTo>
                  <a:lnTo>
                    <a:pt x="58081" y="88757"/>
                  </a:lnTo>
                  <a:lnTo>
                    <a:pt x="58081" y="75059"/>
                  </a:lnTo>
                  <a:lnTo>
                    <a:pt x="43976" y="54062"/>
                  </a:lnTo>
                  <a:lnTo>
                    <a:pt x="46099" y="52894"/>
                  </a:lnTo>
                  <a:lnTo>
                    <a:pt x="58081" y="32983"/>
                  </a:lnTo>
                  <a:lnTo>
                    <a:pt x="58081" y="23002"/>
                  </a:lnTo>
                  <a:lnTo>
                    <a:pt x="38534" y="690"/>
                  </a:lnTo>
                  <a:lnTo>
                    <a:pt x="35087" y="0"/>
                  </a:lnTo>
                  <a:close/>
                </a:path>
              </a:pathLst>
            </a:custGeom>
            <a:solidFill>
              <a:srgbClr val="05010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499" name="object 465"/>
            <p:cNvPicPr/>
            <p:nvPr/>
          </p:nvPicPr>
          <p:blipFill>
            <a:blip r:embed="rId13"/>
            <a:stretch/>
          </p:blipFill>
          <p:spPr>
            <a:xfrm>
              <a:off x="5340600" y="28847160"/>
              <a:ext cx="342000" cy="279000"/>
            </a:xfrm>
            <a:prstGeom prst="rect">
              <a:avLst/>
            </a:prstGeom>
            <a:ln w="0">
              <a:noFill/>
            </a:ln>
          </p:spPr>
        </p:pic>
        <p:sp>
          <p:nvSpPr>
            <p:cNvPr id="500" name="object 466"/>
            <p:cNvSpPr/>
            <p:nvPr/>
          </p:nvSpPr>
          <p:spPr>
            <a:xfrm>
              <a:off x="5734080" y="28847160"/>
              <a:ext cx="346320" cy="279000"/>
            </a:xfrm>
            <a:custGeom>
              <a:avLst/>
              <a:gdLst>
                <a:gd name="textAreaLeft" fmla="*/ 0 w 346320"/>
                <a:gd name="textAreaRight" fmla="*/ 346680 w 346320"/>
                <a:gd name="textAreaTop" fmla="*/ 0 h 279000"/>
                <a:gd name="textAreaBottom" fmla="*/ 279360 h 279000"/>
              </a:gdLst>
              <a:ahLst/>
              <a:cxnLst/>
              <a:rect l="textAreaLeft" t="textAreaTop" r="textAreaRight" b="textAreaBottom"/>
              <a:pathLst>
                <a:path w="138430" h="111759">
                  <a:moveTo>
                    <a:pt x="58077" y="22999"/>
                  </a:moveTo>
                  <a:lnTo>
                    <a:pt x="57378" y="19532"/>
                  </a:lnTo>
                  <a:lnTo>
                    <a:pt x="54610" y="13068"/>
                  </a:lnTo>
                  <a:lnTo>
                    <a:pt x="52692" y="10236"/>
                  </a:lnTo>
                  <a:lnTo>
                    <a:pt x="51777" y="9321"/>
                  </a:lnTo>
                  <a:lnTo>
                    <a:pt x="47840" y="5384"/>
                  </a:lnTo>
                  <a:lnTo>
                    <a:pt x="45021" y="3479"/>
                  </a:lnTo>
                  <a:lnTo>
                    <a:pt x="38531" y="685"/>
                  </a:lnTo>
                  <a:lnTo>
                    <a:pt x="35077" y="0"/>
                  </a:lnTo>
                  <a:lnTo>
                    <a:pt x="22987" y="0"/>
                  </a:lnTo>
                  <a:lnTo>
                    <a:pt x="0" y="22999"/>
                  </a:lnTo>
                  <a:lnTo>
                    <a:pt x="0" y="88760"/>
                  </a:lnTo>
                  <a:lnTo>
                    <a:pt x="22987" y="111760"/>
                  </a:lnTo>
                  <a:lnTo>
                    <a:pt x="35077" y="111760"/>
                  </a:lnTo>
                  <a:lnTo>
                    <a:pt x="38531" y="111061"/>
                  </a:lnTo>
                  <a:lnTo>
                    <a:pt x="45021" y="108280"/>
                  </a:lnTo>
                  <a:lnTo>
                    <a:pt x="47840" y="106375"/>
                  </a:lnTo>
                  <a:lnTo>
                    <a:pt x="51701" y="102501"/>
                  </a:lnTo>
                  <a:lnTo>
                    <a:pt x="52692" y="101523"/>
                  </a:lnTo>
                  <a:lnTo>
                    <a:pt x="54610" y="98679"/>
                  </a:lnTo>
                  <a:lnTo>
                    <a:pt x="57378" y="92227"/>
                  </a:lnTo>
                  <a:lnTo>
                    <a:pt x="58077" y="88760"/>
                  </a:lnTo>
                  <a:lnTo>
                    <a:pt x="58077" y="67729"/>
                  </a:lnTo>
                  <a:lnTo>
                    <a:pt x="51473" y="53759"/>
                  </a:lnTo>
                  <a:lnTo>
                    <a:pt x="48298" y="50584"/>
                  </a:lnTo>
                  <a:lnTo>
                    <a:pt x="48298" y="68999"/>
                  </a:lnTo>
                  <a:lnTo>
                    <a:pt x="48298" y="87490"/>
                  </a:lnTo>
                  <a:lnTo>
                    <a:pt x="47840" y="89763"/>
                  </a:lnTo>
                  <a:lnTo>
                    <a:pt x="33274" y="102501"/>
                  </a:lnTo>
                  <a:lnTo>
                    <a:pt x="24714" y="102501"/>
                  </a:lnTo>
                  <a:lnTo>
                    <a:pt x="9779" y="87490"/>
                  </a:lnTo>
                  <a:lnTo>
                    <a:pt x="9779" y="68999"/>
                  </a:lnTo>
                  <a:lnTo>
                    <a:pt x="24714" y="54051"/>
                  </a:lnTo>
                  <a:lnTo>
                    <a:pt x="33274" y="54051"/>
                  </a:lnTo>
                  <a:lnTo>
                    <a:pt x="48298" y="68999"/>
                  </a:lnTo>
                  <a:lnTo>
                    <a:pt x="48298" y="50584"/>
                  </a:lnTo>
                  <a:lnTo>
                    <a:pt x="47840" y="50114"/>
                  </a:lnTo>
                  <a:lnTo>
                    <a:pt x="45021" y="48209"/>
                  </a:lnTo>
                  <a:lnTo>
                    <a:pt x="38531" y="45427"/>
                  </a:lnTo>
                  <a:lnTo>
                    <a:pt x="35077" y="44729"/>
                  </a:lnTo>
                  <a:lnTo>
                    <a:pt x="25857" y="44729"/>
                  </a:lnTo>
                  <a:lnTo>
                    <a:pt x="22148" y="45554"/>
                  </a:lnTo>
                  <a:lnTo>
                    <a:pt x="15214" y="48831"/>
                  </a:lnTo>
                  <a:lnTo>
                    <a:pt x="12255" y="51028"/>
                  </a:lnTo>
                  <a:lnTo>
                    <a:pt x="9779" y="53759"/>
                  </a:lnTo>
                  <a:lnTo>
                    <a:pt x="9779" y="24269"/>
                  </a:lnTo>
                  <a:lnTo>
                    <a:pt x="24714" y="9321"/>
                  </a:lnTo>
                  <a:lnTo>
                    <a:pt x="33274" y="9321"/>
                  </a:lnTo>
                  <a:lnTo>
                    <a:pt x="48298" y="24269"/>
                  </a:lnTo>
                  <a:lnTo>
                    <a:pt x="48298" y="31076"/>
                  </a:lnTo>
                  <a:lnTo>
                    <a:pt x="58077" y="29489"/>
                  </a:lnTo>
                  <a:lnTo>
                    <a:pt x="58077" y="22999"/>
                  </a:lnTo>
                  <a:close/>
                </a:path>
                <a:path w="138430" h="111759">
                  <a:moveTo>
                    <a:pt x="137909" y="1511"/>
                  </a:moveTo>
                  <a:lnTo>
                    <a:pt x="78320" y="1511"/>
                  </a:lnTo>
                  <a:lnTo>
                    <a:pt x="78320" y="25323"/>
                  </a:lnTo>
                  <a:lnTo>
                    <a:pt x="88099" y="25323"/>
                  </a:lnTo>
                  <a:lnTo>
                    <a:pt x="88099" y="10845"/>
                  </a:lnTo>
                  <a:lnTo>
                    <a:pt x="125857" y="10845"/>
                  </a:lnTo>
                  <a:lnTo>
                    <a:pt x="85140" y="110236"/>
                  </a:lnTo>
                  <a:lnTo>
                    <a:pt x="95377" y="110236"/>
                  </a:lnTo>
                  <a:lnTo>
                    <a:pt x="137909" y="6210"/>
                  </a:lnTo>
                  <a:lnTo>
                    <a:pt x="137909" y="1511"/>
                  </a:lnTo>
                  <a:close/>
                </a:path>
              </a:pathLst>
            </a:custGeom>
            <a:solidFill>
              <a:srgbClr val="05010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501" name="object 467"/>
            <p:cNvPicPr/>
            <p:nvPr/>
          </p:nvPicPr>
          <p:blipFill>
            <a:blip r:embed="rId14"/>
            <a:stretch/>
          </p:blipFill>
          <p:spPr>
            <a:xfrm>
              <a:off x="1680120" y="29425680"/>
              <a:ext cx="536760" cy="279000"/>
            </a:xfrm>
            <a:prstGeom prst="rect">
              <a:avLst/>
            </a:prstGeom>
            <a:ln w="0">
              <a:noFill/>
            </a:ln>
          </p:spPr>
        </p:pic>
        <p:sp>
          <p:nvSpPr>
            <p:cNvPr id="502" name="object 468"/>
            <p:cNvSpPr/>
            <p:nvPr/>
          </p:nvSpPr>
          <p:spPr>
            <a:xfrm>
              <a:off x="2268360" y="29425680"/>
              <a:ext cx="145080" cy="279000"/>
            </a:xfrm>
            <a:custGeom>
              <a:avLst/>
              <a:gdLst>
                <a:gd name="textAreaLeft" fmla="*/ 0 w 145080"/>
                <a:gd name="textAreaRight" fmla="*/ 145440 w 145080"/>
                <a:gd name="textAreaTop" fmla="*/ 0 h 279000"/>
                <a:gd name="textAreaBottom" fmla="*/ 279360 h 279000"/>
              </a:gdLst>
              <a:ahLst/>
              <a:cxnLst/>
              <a:rect l="textAreaLeft" t="textAreaTop" r="textAreaRight" b="textAreaBottom"/>
              <a:pathLst>
                <a:path w="58419" h="111759">
                  <a:moveTo>
                    <a:pt x="35087" y="0"/>
                  </a:moveTo>
                  <a:lnTo>
                    <a:pt x="23073" y="0"/>
                  </a:lnTo>
                  <a:lnTo>
                    <a:pt x="19603" y="690"/>
                  </a:lnTo>
                  <a:lnTo>
                    <a:pt x="0" y="23002"/>
                  </a:lnTo>
                  <a:lnTo>
                    <a:pt x="0" y="29494"/>
                  </a:lnTo>
                  <a:lnTo>
                    <a:pt x="9782" y="31087"/>
                  </a:lnTo>
                  <a:lnTo>
                    <a:pt x="9782" y="24265"/>
                  </a:lnTo>
                  <a:lnTo>
                    <a:pt x="10236" y="22000"/>
                  </a:lnTo>
                  <a:lnTo>
                    <a:pt x="24794" y="9323"/>
                  </a:lnTo>
                  <a:lnTo>
                    <a:pt x="33362" y="9323"/>
                  </a:lnTo>
                  <a:lnTo>
                    <a:pt x="48303" y="24265"/>
                  </a:lnTo>
                  <a:lnTo>
                    <a:pt x="48303" y="34421"/>
                  </a:lnTo>
                  <a:lnTo>
                    <a:pt x="33362" y="49357"/>
                  </a:lnTo>
                  <a:lnTo>
                    <a:pt x="23655" y="49357"/>
                  </a:lnTo>
                  <a:lnTo>
                    <a:pt x="23655" y="58686"/>
                  </a:lnTo>
                  <a:lnTo>
                    <a:pt x="33362" y="58686"/>
                  </a:lnTo>
                  <a:lnTo>
                    <a:pt x="35622" y="59140"/>
                  </a:lnTo>
                  <a:lnTo>
                    <a:pt x="48303" y="73622"/>
                  </a:lnTo>
                  <a:lnTo>
                    <a:pt x="48303" y="87499"/>
                  </a:lnTo>
                  <a:lnTo>
                    <a:pt x="33362" y="102507"/>
                  </a:lnTo>
                  <a:lnTo>
                    <a:pt x="24794" y="102507"/>
                  </a:lnTo>
                  <a:lnTo>
                    <a:pt x="9782" y="87499"/>
                  </a:lnTo>
                  <a:lnTo>
                    <a:pt x="9782" y="80747"/>
                  </a:lnTo>
                  <a:lnTo>
                    <a:pt x="0" y="82265"/>
                  </a:lnTo>
                  <a:lnTo>
                    <a:pt x="0" y="88757"/>
                  </a:lnTo>
                  <a:lnTo>
                    <a:pt x="704" y="92227"/>
                  </a:lnTo>
                  <a:lnTo>
                    <a:pt x="23073" y="111760"/>
                  </a:lnTo>
                  <a:lnTo>
                    <a:pt x="35087" y="111760"/>
                  </a:lnTo>
                  <a:lnTo>
                    <a:pt x="55995" y="95457"/>
                  </a:lnTo>
                  <a:lnTo>
                    <a:pt x="57381" y="92227"/>
                  </a:lnTo>
                  <a:lnTo>
                    <a:pt x="58081" y="88757"/>
                  </a:lnTo>
                  <a:lnTo>
                    <a:pt x="58081" y="75064"/>
                  </a:lnTo>
                  <a:lnTo>
                    <a:pt x="43976" y="54057"/>
                  </a:lnTo>
                  <a:lnTo>
                    <a:pt x="46099" y="52894"/>
                  </a:lnTo>
                  <a:lnTo>
                    <a:pt x="58081" y="32983"/>
                  </a:lnTo>
                  <a:lnTo>
                    <a:pt x="58081" y="23002"/>
                  </a:lnTo>
                  <a:lnTo>
                    <a:pt x="38534" y="690"/>
                  </a:lnTo>
                  <a:lnTo>
                    <a:pt x="35087" y="0"/>
                  </a:lnTo>
                  <a:close/>
                </a:path>
              </a:pathLst>
            </a:custGeom>
            <a:solidFill>
              <a:srgbClr val="05010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503" name="object 469"/>
            <p:cNvPicPr/>
            <p:nvPr/>
          </p:nvPicPr>
          <p:blipFill>
            <a:blip r:embed="rId15"/>
            <a:stretch/>
          </p:blipFill>
          <p:spPr>
            <a:xfrm>
              <a:off x="3063960" y="28801080"/>
              <a:ext cx="1232640" cy="963000"/>
            </a:xfrm>
            <a:prstGeom prst="rect">
              <a:avLst/>
            </a:prstGeom>
            <a:ln w="0">
              <a:noFill/>
            </a:ln>
          </p:spPr>
        </p:pic>
        <p:pic>
          <p:nvPicPr>
            <p:cNvPr id="504" name="object 470"/>
            <p:cNvPicPr/>
            <p:nvPr/>
          </p:nvPicPr>
          <p:blipFill>
            <a:blip r:embed="rId16"/>
            <a:stretch/>
          </p:blipFill>
          <p:spPr>
            <a:xfrm>
              <a:off x="1194480" y="28801080"/>
              <a:ext cx="411480" cy="411480"/>
            </a:xfrm>
            <a:prstGeom prst="rect">
              <a:avLst/>
            </a:prstGeom>
            <a:ln w="0">
              <a:noFill/>
            </a:ln>
          </p:spPr>
        </p:pic>
        <p:pic>
          <p:nvPicPr>
            <p:cNvPr id="505" name="object 471"/>
            <p:cNvPicPr/>
            <p:nvPr/>
          </p:nvPicPr>
          <p:blipFill>
            <a:blip r:embed="rId17"/>
            <a:stretch/>
          </p:blipFill>
          <p:spPr>
            <a:xfrm>
              <a:off x="4862520" y="28792080"/>
              <a:ext cx="411480" cy="412560"/>
            </a:xfrm>
            <a:prstGeom prst="rect">
              <a:avLst/>
            </a:prstGeom>
            <a:ln w="0">
              <a:noFill/>
            </a:ln>
          </p:spPr>
        </p:pic>
        <p:pic>
          <p:nvPicPr>
            <p:cNvPr id="506" name="object 472"/>
            <p:cNvPicPr/>
            <p:nvPr/>
          </p:nvPicPr>
          <p:blipFill>
            <a:blip r:embed="rId18"/>
            <a:stretch/>
          </p:blipFill>
          <p:spPr>
            <a:xfrm>
              <a:off x="1186560" y="29351520"/>
              <a:ext cx="411480" cy="412560"/>
            </a:xfrm>
            <a:prstGeom prst="rect">
              <a:avLst/>
            </a:prstGeom>
            <a:ln w="0">
              <a:noFill/>
            </a:ln>
          </p:spPr>
        </p:pic>
        <p:pic>
          <p:nvPicPr>
            <p:cNvPr id="507" name="object 473"/>
            <p:cNvPicPr/>
            <p:nvPr/>
          </p:nvPicPr>
          <p:blipFill>
            <a:blip r:embed="rId19"/>
            <a:stretch/>
          </p:blipFill>
          <p:spPr>
            <a:xfrm>
              <a:off x="4018680" y="32466960"/>
              <a:ext cx="355680" cy="355680"/>
            </a:xfrm>
            <a:prstGeom prst="rect">
              <a:avLst/>
            </a:prstGeom>
            <a:ln w="0">
              <a:noFill/>
            </a:ln>
          </p:spPr>
        </p:pic>
        <p:pic>
          <p:nvPicPr>
            <p:cNvPr id="508" name="object 474"/>
            <p:cNvPicPr/>
            <p:nvPr/>
          </p:nvPicPr>
          <p:blipFill>
            <a:blip r:embed="rId20"/>
            <a:stretch/>
          </p:blipFill>
          <p:spPr>
            <a:xfrm>
              <a:off x="5404680" y="33246000"/>
              <a:ext cx="355680" cy="355320"/>
            </a:xfrm>
            <a:prstGeom prst="rect">
              <a:avLst/>
            </a:prstGeom>
            <a:ln w="0">
              <a:noFill/>
            </a:ln>
          </p:spPr>
        </p:pic>
        <p:pic>
          <p:nvPicPr>
            <p:cNvPr id="509" name="object 475"/>
            <p:cNvPicPr/>
            <p:nvPr/>
          </p:nvPicPr>
          <p:blipFill>
            <a:blip r:embed="rId21"/>
            <a:stretch/>
          </p:blipFill>
          <p:spPr>
            <a:xfrm>
              <a:off x="5515560" y="31308120"/>
              <a:ext cx="355680" cy="355680"/>
            </a:xfrm>
            <a:prstGeom prst="rect">
              <a:avLst/>
            </a:prstGeom>
            <a:ln w="0">
              <a:noFill/>
            </a:ln>
          </p:spPr>
        </p:pic>
        <p:pic>
          <p:nvPicPr>
            <p:cNvPr id="510" name="object 476"/>
            <p:cNvPicPr/>
            <p:nvPr/>
          </p:nvPicPr>
          <p:blipFill>
            <a:blip r:embed="rId22"/>
            <a:stretch/>
          </p:blipFill>
          <p:spPr>
            <a:xfrm>
              <a:off x="4482720" y="30138480"/>
              <a:ext cx="355320" cy="355680"/>
            </a:xfrm>
            <a:prstGeom prst="rect">
              <a:avLst/>
            </a:prstGeom>
            <a:ln w="0">
              <a:noFill/>
            </a:ln>
          </p:spPr>
        </p:pic>
        <p:pic>
          <p:nvPicPr>
            <p:cNvPr id="511" name="object 477"/>
            <p:cNvPicPr/>
            <p:nvPr/>
          </p:nvPicPr>
          <p:blipFill>
            <a:blip r:embed="rId23"/>
            <a:stretch/>
          </p:blipFill>
          <p:spPr>
            <a:xfrm>
              <a:off x="2442600" y="31165560"/>
              <a:ext cx="355320" cy="355680"/>
            </a:xfrm>
            <a:prstGeom prst="rect">
              <a:avLst/>
            </a:prstGeom>
            <a:ln w="0">
              <a:noFill/>
            </a:ln>
          </p:spPr>
        </p:pic>
        <p:pic>
          <p:nvPicPr>
            <p:cNvPr id="512" name="object 478"/>
            <p:cNvPicPr/>
            <p:nvPr/>
          </p:nvPicPr>
          <p:blipFill>
            <a:blip r:embed="rId24"/>
            <a:stretch/>
          </p:blipFill>
          <p:spPr>
            <a:xfrm>
              <a:off x="3274200" y="32169960"/>
              <a:ext cx="355680" cy="355680"/>
            </a:xfrm>
            <a:prstGeom prst="rect">
              <a:avLst/>
            </a:prstGeom>
            <a:ln w="0">
              <a:noFill/>
            </a:ln>
          </p:spPr>
        </p:pic>
        <p:pic>
          <p:nvPicPr>
            <p:cNvPr id="513" name="object 479"/>
            <p:cNvPicPr/>
            <p:nvPr/>
          </p:nvPicPr>
          <p:blipFill>
            <a:blip r:embed="rId24"/>
            <a:stretch/>
          </p:blipFill>
          <p:spPr>
            <a:xfrm>
              <a:off x="1496880" y="32197320"/>
              <a:ext cx="355320" cy="355320"/>
            </a:xfrm>
            <a:prstGeom prst="rect">
              <a:avLst/>
            </a:prstGeom>
            <a:ln w="0">
              <a:noFill/>
            </a:ln>
          </p:spPr>
        </p:pic>
        <p:pic>
          <p:nvPicPr>
            <p:cNvPr id="514" name="object 480"/>
            <p:cNvPicPr/>
            <p:nvPr/>
          </p:nvPicPr>
          <p:blipFill>
            <a:blip r:embed="rId20"/>
            <a:stretch/>
          </p:blipFill>
          <p:spPr>
            <a:xfrm>
              <a:off x="3407040" y="33486120"/>
              <a:ext cx="355320" cy="355320"/>
            </a:xfrm>
            <a:prstGeom prst="rect">
              <a:avLst/>
            </a:prstGeom>
            <a:ln w="0">
              <a:noFill/>
            </a:ln>
          </p:spPr>
        </p:pic>
        <p:pic>
          <p:nvPicPr>
            <p:cNvPr id="515" name="object 481"/>
            <p:cNvPicPr/>
            <p:nvPr/>
          </p:nvPicPr>
          <p:blipFill>
            <a:blip r:embed="rId25"/>
            <a:stretch/>
          </p:blipFill>
          <p:spPr>
            <a:xfrm>
              <a:off x="1885680" y="34077960"/>
              <a:ext cx="355680" cy="355680"/>
            </a:xfrm>
            <a:prstGeom prst="rect">
              <a:avLst/>
            </a:prstGeom>
            <a:ln w="0">
              <a:noFill/>
            </a:ln>
          </p:spPr>
        </p:pic>
        <p:pic>
          <p:nvPicPr>
            <p:cNvPr id="516" name="object 482"/>
            <p:cNvPicPr/>
            <p:nvPr/>
          </p:nvPicPr>
          <p:blipFill>
            <a:blip r:embed="rId25"/>
            <a:stretch/>
          </p:blipFill>
          <p:spPr>
            <a:xfrm>
              <a:off x="4539240" y="34100640"/>
              <a:ext cx="355680" cy="355680"/>
            </a:xfrm>
            <a:prstGeom prst="rect">
              <a:avLst/>
            </a:prstGeom>
            <a:ln w="0">
              <a:noFill/>
            </a:ln>
          </p:spPr>
        </p:pic>
        <p:pic>
          <p:nvPicPr>
            <p:cNvPr id="517" name="object 483"/>
            <p:cNvPicPr/>
            <p:nvPr/>
          </p:nvPicPr>
          <p:blipFill>
            <a:blip r:embed="rId19"/>
            <a:stretch/>
          </p:blipFill>
          <p:spPr>
            <a:xfrm>
              <a:off x="1504800" y="33181920"/>
              <a:ext cx="355680" cy="355320"/>
            </a:xfrm>
            <a:prstGeom prst="rect">
              <a:avLst/>
            </a:prstGeom>
            <a:ln w="0">
              <a:noFill/>
            </a:ln>
          </p:spPr>
        </p:pic>
      </p:grpSp>
      <p:sp>
        <p:nvSpPr>
          <p:cNvPr id="3" name="正方形/長方形 2">
            <a:extLst>
              <a:ext uri="{FF2B5EF4-FFF2-40B4-BE49-F238E27FC236}">
                <a16:creationId xmlns:a16="http://schemas.microsoft.com/office/drawing/2014/main" id="{B6271B18-9D40-6196-6FAD-54265FEDB155}"/>
              </a:ext>
            </a:extLst>
          </p:cNvPr>
          <p:cNvSpPr/>
          <p:nvPr/>
        </p:nvSpPr>
        <p:spPr>
          <a:xfrm>
            <a:off x="2363400" y="2661042"/>
            <a:ext cx="1980000" cy="1332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7200" b="0" strike="noStrike" spc="-1" dirty="0">
                <a:solidFill>
                  <a:srgbClr val="000000"/>
                </a:solidFill>
                <a:latin typeface="Arial"/>
              </a:rPr>
              <a:t>NO.</a:t>
            </a:r>
          </a:p>
        </p:txBody>
      </p:sp>
      <p:sp>
        <p:nvSpPr>
          <p:cNvPr id="5" name="正方形/長方形 4">
            <a:extLst>
              <a:ext uri="{FF2B5EF4-FFF2-40B4-BE49-F238E27FC236}">
                <a16:creationId xmlns:a16="http://schemas.microsoft.com/office/drawing/2014/main" id="{0115DFF5-06F5-6E40-2996-D418F54EF720}"/>
              </a:ext>
            </a:extLst>
          </p:cNvPr>
          <p:cNvSpPr/>
          <p:nvPr/>
        </p:nvSpPr>
        <p:spPr>
          <a:xfrm>
            <a:off x="8301690" y="1016550"/>
            <a:ext cx="20269800" cy="2517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7200" b="0" strike="noStrike" spc="-1">
                <a:solidFill>
                  <a:srgbClr val="000000"/>
                </a:solidFill>
                <a:latin typeface="Arial"/>
              </a:rPr>
              <a:t>〇〇〇〇〇〇〇〇〇〇〇〇〇〇〇〇症例について</a:t>
            </a:r>
            <a:endParaRPr lang="en-US" sz="7200" b="0" strike="noStrike" spc="-1" dirty="0">
              <a:solidFill>
                <a:srgbClr val="000000"/>
              </a:solidFill>
              <a:latin typeface="Arial"/>
            </a:endParaRPr>
          </a:p>
          <a:p>
            <a:pPr>
              <a:lnSpc>
                <a:spcPct val="100000"/>
              </a:lnSpc>
            </a:pPr>
            <a:r>
              <a:rPr lang="ja-JP" sz="6000" b="0" strike="noStrike" spc="-1">
                <a:solidFill>
                  <a:srgbClr val="000000"/>
                </a:solidFill>
                <a:latin typeface="Arial"/>
              </a:rPr>
              <a:t>（〇〇身体所見等から考える〇〇〇〇の診断に向けて）</a:t>
            </a:r>
            <a:endParaRPr lang="en-US" sz="6000" b="0" strike="noStrike" spc="-1" dirty="0">
              <a:solidFill>
                <a:srgbClr val="000000"/>
              </a:solidFill>
              <a:latin typeface="Arial"/>
            </a:endParaRPr>
          </a:p>
        </p:txBody>
      </p:sp>
      <p:sp>
        <p:nvSpPr>
          <p:cNvPr id="6" name="正方形/長方形 5">
            <a:extLst>
              <a:ext uri="{FF2B5EF4-FFF2-40B4-BE49-F238E27FC236}">
                <a16:creationId xmlns:a16="http://schemas.microsoft.com/office/drawing/2014/main" id="{B8DA8433-E0A3-9125-10EC-1AB23850D295}"/>
              </a:ext>
            </a:extLst>
          </p:cNvPr>
          <p:cNvSpPr/>
          <p:nvPr/>
        </p:nvSpPr>
        <p:spPr>
          <a:xfrm>
            <a:off x="9453690" y="4002030"/>
            <a:ext cx="17678160" cy="972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5400" b="0" strike="noStrike" spc="-1">
                <a:solidFill>
                  <a:srgbClr val="000000"/>
                </a:solidFill>
                <a:latin typeface="Arial"/>
              </a:rPr>
              <a:t>〇〇〇〇〇〇〇〇病院〇〇〇内科・〇〇〇〇〇センター</a:t>
            </a:r>
            <a:endParaRPr lang="en-US" sz="5400" b="0" strike="noStrike" spc="-1" dirty="0">
              <a:solidFill>
                <a:srgbClr val="000000"/>
              </a:solidFill>
              <a:latin typeface="Arial"/>
            </a:endParaRPr>
          </a:p>
        </p:txBody>
      </p:sp>
      <p:sp>
        <p:nvSpPr>
          <p:cNvPr id="7" name="正方形/長方形 6">
            <a:extLst>
              <a:ext uri="{FF2B5EF4-FFF2-40B4-BE49-F238E27FC236}">
                <a16:creationId xmlns:a16="http://schemas.microsoft.com/office/drawing/2014/main" id="{3BB91C17-566F-9B3E-D4BC-7DB71E4EE9F2}"/>
              </a:ext>
            </a:extLst>
          </p:cNvPr>
          <p:cNvSpPr/>
          <p:nvPr/>
        </p:nvSpPr>
        <p:spPr>
          <a:xfrm>
            <a:off x="23061690" y="5118030"/>
            <a:ext cx="4358160" cy="9723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5400" b="0" strike="noStrike" spc="-1">
                <a:solidFill>
                  <a:srgbClr val="000000"/>
                </a:solidFill>
                <a:latin typeface="Arial"/>
              </a:rPr>
              <a:t>名前　太郎</a:t>
            </a:r>
            <a:endParaRPr lang="en-US" sz="5400" b="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2E6CB9A7-B78D-DFE2-08D9-A7A001A8C9E6}"/>
              </a:ext>
            </a:extLst>
          </p:cNvPr>
          <p:cNvSpPr txBox="1"/>
          <p:nvPr/>
        </p:nvSpPr>
        <p:spPr>
          <a:xfrm>
            <a:off x="286842" y="47187821"/>
            <a:ext cx="29551474" cy="3057608"/>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3" name="テキスト ボックス 12">
            <a:extLst>
              <a:ext uri="{FF2B5EF4-FFF2-40B4-BE49-F238E27FC236}">
                <a16:creationId xmlns:a16="http://schemas.microsoft.com/office/drawing/2014/main" id="{DC143978-2BBB-7D4C-3763-D045C6DB2C99}"/>
              </a:ext>
            </a:extLst>
          </p:cNvPr>
          <p:cNvSpPr txBox="1"/>
          <p:nvPr/>
        </p:nvSpPr>
        <p:spPr>
          <a:xfrm>
            <a:off x="190590" y="7627990"/>
            <a:ext cx="14827398" cy="4449158"/>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5" name="テキスト ボックス 14">
            <a:extLst>
              <a:ext uri="{FF2B5EF4-FFF2-40B4-BE49-F238E27FC236}">
                <a16:creationId xmlns:a16="http://schemas.microsoft.com/office/drawing/2014/main" id="{DC82F4FD-38B4-8EC6-1BE9-F6616B881131}"/>
              </a:ext>
            </a:extLst>
          </p:cNvPr>
          <p:cNvSpPr txBox="1"/>
          <p:nvPr/>
        </p:nvSpPr>
        <p:spPr>
          <a:xfrm>
            <a:off x="15254126" y="7627990"/>
            <a:ext cx="14827398" cy="4449158"/>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6" name="テキスト ボックス 15">
            <a:extLst>
              <a:ext uri="{FF2B5EF4-FFF2-40B4-BE49-F238E27FC236}">
                <a16:creationId xmlns:a16="http://schemas.microsoft.com/office/drawing/2014/main" id="{66F5401A-23D9-5B84-D0DA-34EBAC0699A9}"/>
              </a:ext>
            </a:extLst>
          </p:cNvPr>
          <p:cNvSpPr txBox="1"/>
          <p:nvPr/>
        </p:nvSpPr>
        <p:spPr>
          <a:xfrm>
            <a:off x="190590" y="13210643"/>
            <a:ext cx="14827398" cy="4449158"/>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7" name="テキスト ボックス 16">
            <a:extLst>
              <a:ext uri="{FF2B5EF4-FFF2-40B4-BE49-F238E27FC236}">
                <a16:creationId xmlns:a16="http://schemas.microsoft.com/office/drawing/2014/main" id="{441527BE-1068-1483-0338-2953470E3AAD}"/>
              </a:ext>
            </a:extLst>
          </p:cNvPr>
          <p:cNvSpPr txBox="1"/>
          <p:nvPr/>
        </p:nvSpPr>
        <p:spPr>
          <a:xfrm>
            <a:off x="15254126" y="13210643"/>
            <a:ext cx="14827398" cy="4449158"/>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8" name="テキスト ボックス 17">
            <a:extLst>
              <a:ext uri="{FF2B5EF4-FFF2-40B4-BE49-F238E27FC236}">
                <a16:creationId xmlns:a16="http://schemas.microsoft.com/office/drawing/2014/main" id="{0DC4FB6D-BFEF-891D-668B-A4F59131647F}"/>
              </a:ext>
            </a:extLst>
          </p:cNvPr>
          <p:cNvSpPr txBox="1"/>
          <p:nvPr/>
        </p:nvSpPr>
        <p:spPr>
          <a:xfrm>
            <a:off x="7331040" y="28370434"/>
            <a:ext cx="22501876" cy="7866446"/>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19" name="テキスト ボックス 18">
            <a:extLst>
              <a:ext uri="{FF2B5EF4-FFF2-40B4-BE49-F238E27FC236}">
                <a16:creationId xmlns:a16="http://schemas.microsoft.com/office/drawing/2014/main" id="{61D54465-DC98-3CA2-74B8-1BF6613EDAE1}"/>
              </a:ext>
            </a:extLst>
          </p:cNvPr>
          <p:cNvSpPr txBox="1"/>
          <p:nvPr/>
        </p:nvSpPr>
        <p:spPr>
          <a:xfrm>
            <a:off x="190590" y="44300242"/>
            <a:ext cx="14827398" cy="1700918"/>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20" name="テキスト ボックス 19">
            <a:extLst>
              <a:ext uri="{FF2B5EF4-FFF2-40B4-BE49-F238E27FC236}">
                <a16:creationId xmlns:a16="http://schemas.microsoft.com/office/drawing/2014/main" id="{10CF02EE-BF2D-F60C-1093-B72D57A0BC0E}"/>
              </a:ext>
            </a:extLst>
          </p:cNvPr>
          <p:cNvSpPr txBox="1"/>
          <p:nvPr/>
        </p:nvSpPr>
        <p:spPr>
          <a:xfrm>
            <a:off x="15206001" y="44300242"/>
            <a:ext cx="14827398" cy="1700918"/>
          </a:xfrm>
          <a:prstGeom prst="rect">
            <a:avLst/>
          </a:prstGeom>
          <a:noFill/>
          <a:ln w="0">
            <a:noFill/>
          </a:ln>
        </p:spPr>
        <p:txBody>
          <a:bodyPr lIns="90000" tIns="45000" rIns="90000" bIns="45000" anchor="t">
            <a:noAutofit/>
          </a:bodyPr>
          <a:lstStyle/>
          <a:p>
            <a:r>
              <a:rPr lang="ja-JP" sz="3600" strike="noStrike" spc="-1">
                <a:solidFill>
                  <a:srgbClr val="000000"/>
                </a:solidFill>
                <a:latin typeface="Arial"/>
              </a:rPr>
              <a:t>ここにテキスト文字が入ります</a:t>
            </a:r>
            <a:r>
              <a:rPr lang="ja-JP" altLang="ja-JP" sz="36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a:p>
            <a:endParaRPr lang="en-US" altLang="ja-JP" sz="3600" strike="noStrike" spc="-1" dirty="0">
              <a:solidFill>
                <a:srgbClr val="000000"/>
              </a:solidFill>
              <a:latin typeface="Arial"/>
            </a:endParaRPr>
          </a:p>
        </p:txBody>
      </p:sp>
      <p:sp>
        <p:nvSpPr>
          <p:cNvPr id="22" name="正方形/長方形 21">
            <a:extLst>
              <a:ext uri="{FF2B5EF4-FFF2-40B4-BE49-F238E27FC236}">
                <a16:creationId xmlns:a16="http://schemas.microsoft.com/office/drawing/2014/main" id="{BC632C9D-74B3-576D-C0C6-E8B64721D658}"/>
              </a:ext>
            </a:extLst>
          </p:cNvPr>
          <p:cNvSpPr/>
          <p:nvPr/>
        </p:nvSpPr>
        <p:spPr>
          <a:xfrm>
            <a:off x="411944" y="6717694"/>
            <a:ext cx="3021016" cy="93690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err="1">
                <a:solidFill>
                  <a:schemeClr val="bg1"/>
                </a:solidFill>
                <a:latin typeface="Arial"/>
              </a:rPr>
              <a:t>はじめに</a:t>
            </a:r>
            <a:endParaRPr lang="en-US" sz="5000" b="0" strike="noStrike" spc="-1" dirty="0">
              <a:solidFill>
                <a:schemeClr val="bg1"/>
              </a:solidFill>
              <a:latin typeface="Arial"/>
            </a:endParaRPr>
          </a:p>
        </p:txBody>
      </p:sp>
      <p:sp>
        <p:nvSpPr>
          <p:cNvPr id="24" name="正方形/長方形 23">
            <a:extLst>
              <a:ext uri="{FF2B5EF4-FFF2-40B4-BE49-F238E27FC236}">
                <a16:creationId xmlns:a16="http://schemas.microsoft.com/office/drawing/2014/main" id="{5F45106F-15EE-EE14-7D65-63ABEE2EFFE0}"/>
              </a:ext>
            </a:extLst>
          </p:cNvPr>
          <p:cNvSpPr/>
          <p:nvPr/>
        </p:nvSpPr>
        <p:spPr>
          <a:xfrm>
            <a:off x="15475481" y="6717694"/>
            <a:ext cx="3021016" cy="93690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err="1">
                <a:solidFill>
                  <a:schemeClr val="bg1"/>
                </a:solidFill>
                <a:latin typeface="Arial"/>
              </a:rPr>
              <a:t>背景</a:t>
            </a:r>
            <a:endParaRPr lang="en-US" sz="5000" b="0" strike="noStrike" spc="-1" dirty="0">
              <a:solidFill>
                <a:schemeClr val="bg1"/>
              </a:solidFill>
              <a:latin typeface="Arial"/>
            </a:endParaRPr>
          </a:p>
        </p:txBody>
      </p:sp>
      <p:sp>
        <p:nvSpPr>
          <p:cNvPr id="25" name="正方形/長方形 24">
            <a:extLst>
              <a:ext uri="{FF2B5EF4-FFF2-40B4-BE49-F238E27FC236}">
                <a16:creationId xmlns:a16="http://schemas.microsoft.com/office/drawing/2014/main" id="{593103EC-EF5D-001C-1B81-875E64473B2A}"/>
              </a:ext>
            </a:extLst>
          </p:cNvPr>
          <p:cNvSpPr/>
          <p:nvPr/>
        </p:nvSpPr>
        <p:spPr>
          <a:xfrm>
            <a:off x="411944" y="12155967"/>
            <a:ext cx="3021016" cy="93690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a:solidFill>
                  <a:schemeClr val="bg1"/>
                </a:solidFill>
                <a:latin typeface="Arial"/>
              </a:rPr>
              <a:t>症例1</a:t>
            </a:r>
          </a:p>
        </p:txBody>
      </p:sp>
      <p:sp>
        <p:nvSpPr>
          <p:cNvPr id="26" name="正方形/長方形 25">
            <a:extLst>
              <a:ext uri="{FF2B5EF4-FFF2-40B4-BE49-F238E27FC236}">
                <a16:creationId xmlns:a16="http://schemas.microsoft.com/office/drawing/2014/main" id="{5972BA82-B041-D5E3-6C46-503738B64C51}"/>
              </a:ext>
            </a:extLst>
          </p:cNvPr>
          <p:cNvSpPr/>
          <p:nvPr/>
        </p:nvSpPr>
        <p:spPr>
          <a:xfrm>
            <a:off x="15475481" y="12155967"/>
            <a:ext cx="3021016" cy="93690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a:solidFill>
                  <a:schemeClr val="bg1"/>
                </a:solidFill>
                <a:latin typeface="Arial"/>
              </a:rPr>
              <a:t>症例2</a:t>
            </a:r>
          </a:p>
        </p:txBody>
      </p:sp>
      <p:sp>
        <p:nvSpPr>
          <p:cNvPr id="27" name="正方形/長方形 26">
            <a:extLst>
              <a:ext uri="{FF2B5EF4-FFF2-40B4-BE49-F238E27FC236}">
                <a16:creationId xmlns:a16="http://schemas.microsoft.com/office/drawing/2014/main" id="{09E940BD-18F7-B330-691B-14615087AB1A}"/>
              </a:ext>
            </a:extLst>
          </p:cNvPr>
          <p:cNvSpPr/>
          <p:nvPr/>
        </p:nvSpPr>
        <p:spPr>
          <a:xfrm>
            <a:off x="411944" y="17931125"/>
            <a:ext cx="3021016" cy="93690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a:solidFill>
                  <a:schemeClr val="bg1"/>
                </a:solidFill>
                <a:latin typeface="Arial"/>
              </a:rPr>
              <a:t>症例1画像</a:t>
            </a:r>
          </a:p>
        </p:txBody>
      </p:sp>
      <p:sp>
        <p:nvSpPr>
          <p:cNvPr id="28" name="正方形/長方形 27">
            <a:extLst>
              <a:ext uri="{FF2B5EF4-FFF2-40B4-BE49-F238E27FC236}">
                <a16:creationId xmlns:a16="http://schemas.microsoft.com/office/drawing/2014/main" id="{5AECA33F-8D3D-E9F1-1B31-499D0BAA6950}"/>
              </a:ext>
            </a:extLst>
          </p:cNvPr>
          <p:cNvSpPr/>
          <p:nvPr/>
        </p:nvSpPr>
        <p:spPr>
          <a:xfrm>
            <a:off x="15475481" y="17931125"/>
            <a:ext cx="3021016" cy="93690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a:solidFill>
                  <a:schemeClr val="bg1"/>
                </a:solidFill>
                <a:latin typeface="Arial"/>
              </a:rPr>
              <a:t>症例2画像</a:t>
            </a:r>
          </a:p>
        </p:txBody>
      </p:sp>
      <p:sp>
        <p:nvSpPr>
          <p:cNvPr id="29" name="正方形/長方形 28">
            <a:extLst>
              <a:ext uri="{FF2B5EF4-FFF2-40B4-BE49-F238E27FC236}">
                <a16:creationId xmlns:a16="http://schemas.microsoft.com/office/drawing/2014/main" id="{2F8272DF-6BC3-34B8-7193-0688A873A512}"/>
              </a:ext>
            </a:extLst>
          </p:cNvPr>
          <p:cNvSpPr/>
          <p:nvPr/>
        </p:nvSpPr>
        <p:spPr>
          <a:xfrm>
            <a:off x="411944" y="27267630"/>
            <a:ext cx="3021016" cy="93690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err="1">
                <a:solidFill>
                  <a:schemeClr val="bg1"/>
                </a:solidFill>
                <a:latin typeface="Arial"/>
              </a:rPr>
              <a:t>経過</a:t>
            </a:r>
            <a:endParaRPr lang="en-US" sz="5000" b="0" strike="noStrike" spc="-1" dirty="0">
              <a:solidFill>
                <a:schemeClr val="bg1"/>
              </a:solidFill>
              <a:latin typeface="Arial"/>
            </a:endParaRPr>
          </a:p>
        </p:txBody>
      </p:sp>
      <p:sp>
        <p:nvSpPr>
          <p:cNvPr id="33" name="正方形/長方形 32">
            <a:extLst>
              <a:ext uri="{FF2B5EF4-FFF2-40B4-BE49-F238E27FC236}">
                <a16:creationId xmlns:a16="http://schemas.microsoft.com/office/drawing/2014/main" id="{C6DCAC8B-2435-A8B2-8E13-4A2455D98AF3}"/>
              </a:ext>
            </a:extLst>
          </p:cNvPr>
          <p:cNvSpPr/>
          <p:nvPr/>
        </p:nvSpPr>
        <p:spPr>
          <a:xfrm>
            <a:off x="411944" y="36411630"/>
            <a:ext cx="3021016" cy="93690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a:solidFill>
                  <a:schemeClr val="bg1"/>
                </a:solidFill>
                <a:latin typeface="Arial"/>
              </a:rPr>
              <a:t>結果1</a:t>
            </a:r>
          </a:p>
        </p:txBody>
      </p:sp>
      <p:sp>
        <p:nvSpPr>
          <p:cNvPr id="34" name="正方形/長方形 33">
            <a:extLst>
              <a:ext uri="{FF2B5EF4-FFF2-40B4-BE49-F238E27FC236}">
                <a16:creationId xmlns:a16="http://schemas.microsoft.com/office/drawing/2014/main" id="{7DFD3D0D-C85B-5CA6-AB90-DA45332667DD}"/>
              </a:ext>
            </a:extLst>
          </p:cNvPr>
          <p:cNvSpPr/>
          <p:nvPr/>
        </p:nvSpPr>
        <p:spPr>
          <a:xfrm>
            <a:off x="15475481" y="36411630"/>
            <a:ext cx="3021016" cy="93690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a:solidFill>
                  <a:schemeClr val="bg1"/>
                </a:solidFill>
                <a:latin typeface="Arial"/>
              </a:rPr>
              <a:t>結果2</a:t>
            </a:r>
          </a:p>
        </p:txBody>
      </p:sp>
      <p:sp>
        <p:nvSpPr>
          <p:cNvPr id="35" name="正方形/長方形 34">
            <a:extLst>
              <a:ext uri="{FF2B5EF4-FFF2-40B4-BE49-F238E27FC236}">
                <a16:creationId xmlns:a16="http://schemas.microsoft.com/office/drawing/2014/main" id="{9F3822B3-2FAC-7B55-F8D9-7D0541F73AEF}"/>
              </a:ext>
            </a:extLst>
          </p:cNvPr>
          <p:cNvSpPr/>
          <p:nvPr/>
        </p:nvSpPr>
        <p:spPr>
          <a:xfrm>
            <a:off x="411944" y="46085020"/>
            <a:ext cx="3021016" cy="93690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5000" b="0" strike="noStrike" spc="-1" dirty="0" err="1">
                <a:solidFill>
                  <a:schemeClr val="bg1"/>
                </a:solidFill>
                <a:latin typeface="Arial"/>
              </a:rPr>
              <a:t>考察</a:t>
            </a:r>
            <a:endParaRPr lang="en-US" sz="5000" b="0" strike="noStrike" spc="-1" dirty="0">
              <a:solidFill>
                <a:schemeClr val="bg1"/>
              </a:solidFill>
              <a:latin typeface="Arial"/>
            </a:endParaRPr>
          </a:p>
        </p:txBody>
      </p:sp>
      <p:sp>
        <p:nvSpPr>
          <p:cNvPr id="518" name="テキスト ボックス 517">
            <a:extLst>
              <a:ext uri="{FF2B5EF4-FFF2-40B4-BE49-F238E27FC236}">
                <a16:creationId xmlns:a16="http://schemas.microsoft.com/office/drawing/2014/main" id="{AE3CD15C-DA90-BDBF-5A40-EA9CB4050A96}"/>
              </a:ext>
            </a:extLst>
          </p:cNvPr>
          <p:cNvSpPr txBox="1"/>
          <p:nvPr/>
        </p:nvSpPr>
        <p:spPr>
          <a:xfrm>
            <a:off x="-9721516" y="44998105"/>
            <a:ext cx="184731" cy="369332"/>
          </a:xfrm>
          <a:prstGeom prst="rect">
            <a:avLst/>
          </a:prstGeom>
          <a:noFill/>
        </p:spPr>
        <p:txBody>
          <a:bodyPr wrap="none" rtlCol="0">
            <a:spAutoFit/>
          </a:bodyPr>
          <a:lstStyle/>
          <a:p>
            <a:endParaRPr kumimoji="1" lang="ja-JP" altLang="en-US"/>
          </a:p>
        </p:txBody>
      </p:sp>
      <p:grpSp>
        <p:nvGrpSpPr>
          <p:cNvPr id="2" name="グループ化 1">
            <a:extLst>
              <a:ext uri="{FF2B5EF4-FFF2-40B4-BE49-F238E27FC236}">
                <a16:creationId xmlns:a16="http://schemas.microsoft.com/office/drawing/2014/main" id="{584672DA-0FCE-778F-1A8F-C82C7A99F9D6}"/>
              </a:ext>
            </a:extLst>
          </p:cNvPr>
          <p:cNvGrpSpPr/>
          <p:nvPr/>
        </p:nvGrpSpPr>
        <p:grpSpPr>
          <a:xfrm>
            <a:off x="31685023" y="12320020"/>
            <a:ext cx="19010113" cy="18464376"/>
            <a:chOff x="26643135" y="12320020"/>
            <a:chExt cx="19010113" cy="18464376"/>
          </a:xfrm>
        </p:grpSpPr>
        <p:sp>
          <p:nvSpPr>
            <p:cNvPr id="4" name="テキスト ボックス 3">
              <a:extLst>
                <a:ext uri="{FF2B5EF4-FFF2-40B4-BE49-F238E27FC236}">
                  <a16:creationId xmlns:a16="http://schemas.microsoft.com/office/drawing/2014/main" id="{6205AD7D-6B7E-25DB-FA09-F6D09AC192C4}"/>
                </a:ext>
              </a:extLst>
            </p:cNvPr>
            <p:cNvSpPr txBox="1"/>
            <p:nvPr/>
          </p:nvSpPr>
          <p:spPr>
            <a:xfrm>
              <a:off x="26643135" y="12320020"/>
              <a:ext cx="18000000" cy="2730002"/>
            </a:xfrm>
            <a:prstGeom prst="rect">
              <a:avLst/>
            </a:prstGeom>
            <a:noFill/>
          </p:spPr>
          <p:txBody>
            <a:bodyPr wrap="square" lIns="0" tIns="648000" rIns="0" bIns="648000" rtlCol="0">
              <a:spAutoFit/>
            </a:bodyPr>
            <a:lstStyle/>
            <a:p>
              <a:pPr algn="ctr"/>
              <a:r>
                <a:rPr lang="en-US" altLang="ja-JP" sz="9000" b="1">
                  <a:latin typeface="ＭＳ ゴシック" pitchFamily="49" charset="-128"/>
                  <a:ea typeface="ＭＳ ゴシック" pitchFamily="49" charset="-128"/>
                </a:rPr>
                <a:t>90×150cm</a:t>
              </a:r>
              <a:r>
                <a:rPr lang="ja-JP" altLang="en-US" sz="9000" b="1" dirty="0">
                  <a:latin typeface="ＭＳ ゴシック" pitchFamily="49" charset="-128"/>
                  <a:ea typeface="ＭＳ ゴシック" pitchFamily="49" charset="-128"/>
                </a:rPr>
                <a:t>印刷用</a:t>
              </a:r>
              <a:endParaRPr lang="en-US" altLang="ja-JP" sz="9000" b="1" dirty="0">
                <a:latin typeface="ＭＳ ゴシック" pitchFamily="49" charset="-128"/>
                <a:ea typeface="ＭＳ ゴシック" pitchFamily="49" charset="-128"/>
              </a:endParaRPr>
            </a:p>
          </p:txBody>
        </p:sp>
        <p:sp>
          <p:nvSpPr>
            <p:cNvPr id="8" name="テキスト ボックス 7">
              <a:extLst>
                <a:ext uri="{FF2B5EF4-FFF2-40B4-BE49-F238E27FC236}">
                  <a16:creationId xmlns:a16="http://schemas.microsoft.com/office/drawing/2014/main" id="{D1562526-42E4-00D0-7211-39574B887D82}"/>
                </a:ext>
              </a:extLst>
            </p:cNvPr>
            <p:cNvSpPr txBox="1"/>
            <p:nvPr/>
          </p:nvSpPr>
          <p:spPr>
            <a:xfrm>
              <a:off x="26643135" y="15309014"/>
              <a:ext cx="18000000" cy="5463640"/>
            </a:xfrm>
            <a:prstGeom prst="rect">
              <a:avLst/>
            </a:prstGeom>
            <a:noFill/>
            <a:ln>
              <a:solidFill>
                <a:srgbClr val="FF0000"/>
              </a:solidFill>
            </a:ln>
          </p:spPr>
          <p:txBody>
            <a:bodyPr wrap="square" lIns="1332000" tIns="648000" rIns="0" bIns="648000" rtlCol="0">
              <a:spAutoFit/>
            </a:bodyPr>
            <a:lstStyle/>
            <a:p>
              <a:r>
                <a:rPr lang="ja-JP" altLang="en-US" sz="9000">
                  <a:latin typeface="ＭＳ ゴシック" pitchFamily="49" charset="-128"/>
                  <a:ea typeface="ＭＳ ゴシック" pitchFamily="49" charset="-128"/>
                </a:rPr>
                <a:t>ページ設定</a:t>
              </a:r>
              <a:r>
                <a:rPr lang="en-US" altLang="ja-JP" sz="9000" b="1" baseline="40000">
                  <a:latin typeface="ＭＳ ゴシック" pitchFamily="49" charset="-128"/>
                  <a:ea typeface="ＭＳ ゴシック" pitchFamily="49" charset="-128"/>
                </a:rPr>
                <a:t>※1</a:t>
              </a:r>
              <a:r>
                <a:rPr lang="ja-JP" altLang="en-US" sz="9000">
                  <a:latin typeface="ＭＳ ゴシック" pitchFamily="49" charset="-128"/>
                  <a:ea typeface="ＭＳ ゴシック" pitchFamily="49" charset="-128"/>
                </a:rPr>
                <a:t>（縮小サイズ</a:t>
              </a:r>
              <a:r>
                <a:rPr lang="en-US" altLang="ja-JP" sz="9000" b="1" baseline="40000">
                  <a:latin typeface="ＭＳ ゴシック" pitchFamily="49" charset="-128"/>
                  <a:ea typeface="ＭＳ ゴシック" pitchFamily="49" charset="-128"/>
                </a:rPr>
                <a:t>※2</a:t>
              </a:r>
              <a:r>
                <a:rPr lang="ja-JP" altLang="en-US" sz="9000">
                  <a:latin typeface="ＭＳ ゴシック" pitchFamily="49" charset="-128"/>
                  <a:ea typeface="ＭＳ ゴシック" pitchFamily="49" charset="-128"/>
                </a:rPr>
                <a:t>）</a:t>
              </a:r>
              <a:endParaRPr kumimoji="1" lang="en-US" altLang="ja-JP" sz="9000">
                <a:latin typeface="ＭＳ ゴシック" pitchFamily="49" charset="-128"/>
                <a:ea typeface="ＭＳ ゴシック" pitchFamily="49" charset="-128"/>
              </a:endParaRPr>
            </a:p>
            <a:p>
              <a:r>
                <a:rPr lang="ja-JP" altLang="en-US" sz="9000">
                  <a:latin typeface="ＭＳ ゴシック" pitchFamily="49" charset="-128"/>
                  <a:ea typeface="ＭＳ ゴシック" pitchFamily="49" charset="-128"/>
                </a:rPr>
                <a:t>幅　　</a:t>
              </a:r>
              <a:r>
                <a:rPr lang="en-US" altLang="ja-JP" sz="9000">
                  <a:latin typeface="ＭＳ ゴシック" pitchFamily="49" charset="-128"/>
                  <a:ea typeface="ＭＳ ゴシック" pitchFamily="49" charset="-128"/>
                </a:rPr>
                <a:t>84cm</a:t>
              </a:r>
            </a:p>
            <a:p>
              <a:r>
                <a:rPr kumimoji="1" lang="ja-JP" altLang="en-US" sz="9000">
                  <a:latin typeface="ＭＳ ゴシック" pitchFamily="49" charset="-128"/>
                  <a:ea typeface="ＭＳ ゴシック" pitchFamily="49" charset="-128"/>
                </a:rPr>
                <a:t>高さ </a:t>
              </a:r>
              <a:r>
                <a:rPr kumimoji="1" lang="en-US" altLang="ja-JP" sz="9000">
                  <a:latin typeface="ＭＳ ゴシック" pitchFamily="49" charset="-128"/>
                  <a:ea typeface="ＭＳ ゴシック" pitchFamily="49" charset="-128"/>
                </a:rPr>
                <a:t>140cm</a:t>
              </a:r>
              <a:endParaRPr lang="en-US" altLang="ja-JP" sz="6500">
                <a:latin typeface="ＭＳ ゴシック" pitchFamily="49" charset="-128"/>
                <a:ea typeface="ＭＳ ゴシック" pitchFamily="49" charset="-128"/>
              </a:endParaRPr>
            </a:p>
          </p:txBody>
        </p:sp>
        <p:sp>
          <p:nvSpPr>
            <p:cNvPr id="9" name="テキスト ボックス 8">
              <a:extLst>
                <a:ext uri="{FF2B5EF4-FFF2-40B4-BE49-F238E27FC236}">
                  <a16:creationId xmlns:a16="http://schemas.microsoft.com/office/drawing/2014/main" id="{C3E93D41-86F2-46CD-6CD7-296AF63BDE7B}"/>
                </a:ext>
              </a:extLst>
            </p:cNvPr>
            <p:cNvSpPr txBox="1"/>
            <p:nvPr/>
          </p:nvSpPr>
          <p:spPr>
            <a:xfrm>
              <a:off x="26643135" y="21658821"/>
              <a:ext cx="19010113" cy="9125575"/>
            </a:xfrm>
            <a:prstGeom prst="rect">
              <a:avLst/>
            </a:prstGeom>
            <a:noFill/>
          </p:spPr>
          <p:txBody>
            <a:bodyPr wrap="square" rtlCol="0">
              <a:spAutoFit/>
            </a:bodyPr>
            <a:lstStyle/>
            <a:p>
              <a:r>
                <a:rPr lang="en-US" altLang="ja-JP" sz="6500" b="1" dirty="0">
                  <a:latin typeface="ＭＳ ゴシック" pitchFamily="49" charset="-128"/>
                  <a:ea typeface="ＭＳ ゴシック" pitchFamily="49" charset="-128"/>
                </a:rPr>
                <a:t>※1</a:t>
              </a:r>
              <a:r>
                <a:rPr lang="ja-JP" altLang="en-US" sz="6500" dirty="0">
                  <a:latin typeface="ＭＳ ゴシック" pitchFamily="49" charset="-128"/>
                  <a:ea typeface="ＭＳ ゴシック" pitchFamily="49" charset="-128"/>
                </a:rPr>
                <a:t>　</a:t>
              </a:r>
              <a:endParaRPr lang="en-US" altLang="ja-JP" sz="6500" dirty="0">
                <a:latin typeface="ＭＳ ゴシック" pitchFamily="49" charset="-128"/>
                <a:ea typeface="ＭＳ ゴシック" pitchFamily="49" charset="-128"/>
              </a:endParaRP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のバージョンによっては数値に若干</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誤差が生じている場合がありますが、そのまま　</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作成いただいて問題ございません。</a:t>
              </a:r>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a:p>
              <a:r>
                <a:rPr lang="en-US" altLang="ja-JP" sz="6500" b="1" dirty="0">
                  <a:latin typeface="ＭＳ ゴシック" pitchFamily="49" charset="-128"/>
                  <a:ea typeface="ＭＳ ゴシック" pitchFamily="49" charset="-128"/>
                </a:rPr>
                <a:t>※2</a:t>
              </a: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の制限上</a:t>
              </a:r>
              <a:r>
                <a:rPr lang="ja-JP" altLang="en-US" sz="6500">
                  <a:latin typeface="ＭＳ ゴシック" pitchFamily="49" charset="-128"/>
                  <a:ea typeface="ＭＳ ゴシック" pitchFamily="49" charset="-128"/>
                </a:rPr>
                <a:t>、</a:t>
              </a:r>
              <a:r>
                <a:rPr lang="en-US" altLang="ja-JP" sz="6500">
                  <a:latin typeface="ＭＳ ゴシック" pitchFamily="49" charset="-128"/>
                  <a:ea typeface="ＭＳ ゴシック" pitchFamily="49" charset="-128"/>
                </a:rPr>
                <a:t>90×150cm</a:t>
              </a:r>
              <a:r>
                <a:rPr lang="ja-JP" altLang="en-US" sz="6500" dirty="0">
                  <a:latin typeface="ＭＳ ゴシック" pitchFamily="49" charset="-128"/>
                  <a:ea typeface="ＭＳ ゴシック" pitchFamily="49" charset="-128"/>
                </a:rPr>
                <a:t>原寸には設定</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できないため、縮小サイズにしております。</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（製作時に拡大印刷いたします。）</a:t>
              </a:r>
              <a:endParaRPr lang="en-US" altLang="ja-JP" sz="6500" dirty="0">
                <a:latin typeface="ＭＳ ゴシック" pitchFamily="49" charset="-128"/>
                <a:ea typeface="ＭＳ ゴシック" pitchFamily="49" charset="-128"/>
              </a:endParaRPr>
            </a:p>
          </p:txBody>
        </p:sp>
      </p:grpSp>
      <p:sp>
        <p:nvSpPr>
          <p:cNvPr id="10" name="正方形/長方形 9">
            <a:extLst>
              <a:ext uri="{FF2B5EF4-FFF2-40B4-BE49-F238E27FC236}">
                <a16:creationId xmlns:a16="http://schemas.microsoft.com/office/drawing/2014/main" id="{2EC991F0-5A9E-9D69-B9AB-97407A8155C1}"/>
              </a:ext>
            </a:extLst>
          </p:cNvPr>
          <p:cNvSpPr/>
          <p:nvPr/>
        </p:nvSpPr>
        <p:spPr>
          <a:xfrm>
            <a:off x="31685023" y="32619974"/>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TotalTime>
  <Words>1117</Words>
  <Application>Microsoft Macintosh PowerPoint</Application>
  <PresentationFormat>ユーザー設定</PresentationFormat>
  <Paragraphs>167</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900x1500_ver3</dc:title>
  <dc:subject/>
  <dc:creator/>
  <dc:description/>
  <cp:lastModifiedBy>tokyo</cp:lastModifiedBy>
  <cp:revision>4</cp:revision>
  <dcterms:created xsi:type="dcterms:W3CDTF">2024-08-29T06:17:45Z</dcterms:created>
  <dcterms:modified xsi:type="dcterms:W3CDTF">2024-09-06T02:42:28Z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CreatorVersion">
    <vt:lpwstr>21.0.0</vt:lpwstr>
  </property>
  <property fmtid="{D5CDD505-2E9C-101B-9397-08002B2CF9AE}" pid="5" name="LastSaved">
    <vt:filetime>2024-08-29T00:00:00Z</vt:filetime>
  </property>
  <property fmtid="{D5CDD505-2E9C-101B-9397-08002B2CF9AE}" pid="6" name="PresentationFormat">
    <vt:lpwstr>On-screen Show (4:3)</vt:lpwstr>
  </property>
  <property fmtid="{D5CDD505-2E9C-101B-9397-08002B2CF9AE}" pid="7" name="Producer">
    <vt:lpwstr>Adobe PDF library 17.00</vt:lpwstr>
  </property>
</Properties>
</file>