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sldIdLst>
    <p:sldId id="256" r:id="rId6"/>
  </p:sldIdLst>
  <p:sldSz cx="25199975" cy="50399950"/>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49"/>
    <p:restoredTop sz="94708"/>
  </p:normalViewPr>
  <p:slideViewPr>
    <p:cSldViewPr snapToGrid="0">
      <p:cViewPr varScale="1">
        <p:scale>
          <a:sx n="27" d="100"/>
          <a:sy n="27" d="100"/>
        </p:scale>
        <p:origin x="7496"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5" Type="http://schemas.openxmlformats.org/officeDocument/2006/relationships/slideMaster" Target="slideMasters/slideMaster5.xml"/><Relationship Id="rId1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260000" y="2010960"/>
            <a:ext cx="2267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6" name="PlaceHolder 2"/>
          <p:cNvSpPr>
            <a:spLocks noGrp="1"/>
          </p:cNvSpPr>
          <p:nvPr>
            <p:ph/>
          </p:nvPr>
        </p:nvSpPr>
        <p:spPr>
          <a:xfrm>
            <a:off x="1260000" y="11793600"/>
            <a:ext cx="2267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2" name="PlaceHolder 4"/>
          <p:cNvSpPr>
            <a:spLocks noGrp="1"/>
          </p:cNvSpPr>
          <p:nvPr>
            <p:ph type="sldNum" idx="3"/>
          </p:nvPr>
        </p:nvSpPr>
        <p:spPr/>
        <p:txBody>
          <a:bodyPr/>
          <a:lstStyle/>
          <a:p>
            <a:fld id="{554B0D7B-F37A-4891-BB6B-732DE32DD34A}" type="slidenum">
              <a:t>‹#›</a:t>
            </a:fld>
            <a:endParaRPr/>
          </a:p>
        </p:txBody>
      </p:sp>
      <p:sp>
        <p:nvSpPr>
          <p:cNvPr id="3"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260000" y="2010960"/>
            <a:ext cx="2267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3" name="PlaceHolder 2"/>
          <p:cNvSpPr>
            <a:spLocks noGrp="1"/>
          </p:cNvSpPr>
          <p:nvPr>
            <p:ph/>
          </p:nvPr>
        </p:nvSpPr>
        <p:spPr>
          <a:xfrm>
            <a:off x="1260000" y="11793600"/>
            <a:ext cx="2267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F2E3B2D1-9C29-4E70-B6BE-A918EA92A5F9}"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260000" y="2010960"/>
            <a:ext cx="2267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1" name="PlaceHolder 2"/>
          <p:cNvSpPr>
            <a:spLocks noGrp="1"/>
          </p:cNvSpPr>
          <p:nvPr>
            <p:ph/>
          </p:nvPr>
        </p:nvSpPr>
        <p:spPr>
          <a:xfrm>
            <a:off x="1260000" y="11793600"/>
            <a:ext cx="2267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23166A9F-3EAC-4AAD-9824-16E54A980BF7}"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7" name="PlaceHolder 1"/>
          <p:cNvSpPr>
            <a:spLocks noGrp="1"/>
          </p:cNvSpPr>
          <p:nvPr>
            <p:ph type="title"/>
          </p:nvPr>
        </p:nvSpPr>
        <p:spPr>
          <a:xfrm>
            <a:off x="1260000" y="2010960"/>
            <a:ext cx="2267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8" name="PlaceHolder 2"/>
          <p:cNvSpPr>
            <a:spLocks noGrp="1"/>
          </p:cNvSpPr>
          <p:nvPr>
            <p:ph/>
          </p:nvPr>
        </p:nvSpPr>
        <p:spPr>
          <a:xfrm>
            <a:off x="1260000" y="11793600"/>
            <a:ext cx="2267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43994F48-9453-494D-A89E-6C86FE880EE7}"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4" name="PlaceHolder 1"/>
          <p:cNvSpPr>
            <a:spLocks noGrp="1"/>
          </p:cNvSpPr>
          <p:nvPr>
            <p:ph type="title"/>
          </p:nvPr>
        </p:nvSpPr>
        <p:spPr>
          <a:xfrm>
            <a:off x="1260000" y="2010960"/>
            <a:ext cx="22679640" cy="841644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5" name="PlaceHolder 2"/>
          <p:cNvSpPr>
            <a:spLocks noGrp="1"/>
          </p:cNvSpPr>
          <p:nvPr>
            <p:ph/>
          </p:nvPr>
        </p:nvSpPr>
        <p:spPr>
          <a:xfrm>
            <a:off x="1260000" y="11793600"/>
            <a:ext cx="22679640" cy="2923164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B742615D-3F3F-4D39-897C-859D5DD3444A}"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1890720" y="15624000"/>
            <a:ext cx="21432240" cy="841680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6" name="PlaceHolder 2"/>
          <p:cNvSpPr>
            <a:spLocks noGrp="1"/>
          </p:cNvSpPr>
          <p:nvPr>
            <p:ph type="ftr" idx="1"/>
          </p:nvPr>
        </p:nvSpPr>
        <p:spPr>
          <a:xfrm>
            <a:off x="8573400" y="46872000"/>
            <a:ext cx="80679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 name="PlaceHolder 3"/>
          <p:cNvSpPr>
            <a:spLocks noGrp="1"/>
          </p:cNvSpPr>
          <p:nvPr>
            <p:ph type="dt" idx="2"/>
          </p:nvPr>
        </p:nvSpPr>
        <p:spPr>
          <a:xfrm>
            <a:off x="1260360" y="46872000"/>
            <a:ext cx="5798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 name="PlaceHolder 4"/>
          <p:cNvSpPr>
            <a:spLocks noGrp="1"/>
          </p:cNvSpPr>
          <p:nvPr>
            <p:ph type="sldNum" idx="3"/>
          </p:nvPr>
        </p:nvSpPr>
        <p:spPr>
          <a:xfrm>
            <a:off x="18155160" y="46872000"/>
            <a:ext cx="5798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5B05AC4A-93EF-415A-B9B9-BC4EB10595FD}"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4" name="PlaceHolder 5"/>
          <p:cNvSpPr>
            <a:spLocks noGrp="1"/>
          </p:cNvSpPr>
          <p:nvPr>
            <p:ph type="body"/>
          </p:nvPr>
        </p:nvSpPr>
        <p:spPr>
          <a:xfrm>
            <a:off x="1260000" y="11793600"/>
            <a:ext cx="22679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260360" y="2016000"/>
            <a:ext cx="2269296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8" name="PlaceHolder 2"/>
          <p:cNvSpPr>
            <a:spLocks noGrp="1"/>
          </p:cNvSpPr>
          <p:nvPr>
            <p:ph type="body"/>
          </p:nvPr>
        </p:nvSpPr>
        <p:spPr>
          <a:xfrm>
            <a:off x="1260360" y="11591640"/>
            <a:ext cx="22692960" cy="3326328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9" name="PlaceHolder 3"/>
          <p:cNvSpPr>
            <a:spLocks noGrp="1"/>
          </p:cNvSpPr>
          <p:nvPr>
            <p:ph type="ftr" idx="4"/>
          </p:nvPr>
        </p:nvSpPr>
        <p:spPr>
          <a:xfrm>
            <a:off x="8573400" y="46872000"/>
            <a:ext cx="80679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0" name="PlaceHolder 4"/>
          <p:cNvSpPr>
            <a:spLocks noGrp="1"/>
          </p:cNvSpPr>
          <p:nvPr>
            <p:ph type="dt" idx="5"/>
          </p:nvPr>
        </p:nvSpPr>
        <p:spPr>
          <a:xfrm>
            <a:off x="1260360" y="46872000"/>
            <a:ext cx="5798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1" name="PlaceHolder 5"/>
          <p:cNvSpPr>
            <a:spLocks noGrp="1"/>
          </p:cNvSpPr>
          <p:nvPr>
            <p:ph type="sldNum" idx="6"/>
          </p:nvPr>
        </p:nvSpPr>
        <p:spPr>
          <a:xfrm>
            <a:off x="18155160" y="46872000"/>
            <a:ext cx="5798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58B67E41-329E-42B6-8783-C207F688ACB4}"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1260360" y="2016000"/>
            <a:ext cx="2269296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5" name="PlaceHolder 2"/>
          <p:cNvSpPr>
            <a:spLocks noGrp="1"/>
          </p:cNvSpPr>
          <p:nvPr>
            <p:ph type="body"/>
          </p:nvPr>
        </p:nvSpPr>
        <p:spPr>
          <a:xfrm>
            <a:off x="1260360" y="11591640"/>
            <a:ext cx="1096776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6" name="PlaceHolder 3"/>
          <p:cNvSpPr>
            <a:spLocks noGrp="1"/>
          </p:cNvSpPr>
          <p:nvPr>
            <p:ph type="body"/>
          </p:nvPr>
        </p:nvSpPr>
        <p:spPr>
          <a:xfrm>
            <a:off x="12985920" y="11591640"/>
            <a:ext cx="10967760" cy="29232000"/>
          </a:xfrm>
          <a:prstGeom prst="rect">
            <a:avLst/>
          </a:prstGeom>
          <a:noFill/>
          <a:ln w="0">
            <a:noFill/>
          </a:ln>
        </p:spPr>
        <p:txBody>
          <a:bodyPr lIns="0" tIns="0" rIns="0" bIns="0" anchor="t">
            <a:noAutofit/>
          </a:bodyPr>
          <a:lstStyle/>
          <a:p>
            <a:pPr marL="432000" indent="-324000">
              <a:spcBef>
                <a:spcPts val="3549"/>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840"/>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2129"/>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420"/>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709"/>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709"/>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709"/>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7" name="PlaceHolder 4"/>
          <p:cNvSpPr>
            <a:spLocks noGrp="1"/>
          </p:cNvSpPr>
          <p:nvPr>
            <p:ph type="ftr" idx="7"/>
          </p:nvPr>
        </p:nvSpPr>
        <p:spPr>
          <a:xfrm>
            <a:off x="8573400" y="46872000"/>
            <a:ext cx="80679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8" name="PlaceHolder 5"/>
          <p:cNvSpPr>
            <a:spLocks noGrp="1"/>
          </p:cNvSpPr>
          <p:nvPr>
            <p:ph type="dt" idx="8"/>
          </p:nvPr>
        </p:nvSpPr>
        <p:spPr>
          <a:xfrm>
            <a:off x="1260360" y="46872000"/>
            <a:ext cx="5798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9" name="PlaceHolder 6"/>
          <p:cNvSpPr>
            <a:spLocks noGrp="1"/>
          </p:cNvSpPr>
          <p:nvPr>
            <p:ph type="sldNum" idx="9"/>
          </p:nvPr>
        </p:nvSpPr>
        <p:spPr>
          <a:xfrm>
            <a:off x="18155160" y="46872000"/>
            <a:ext cx="5798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D8E1FC71-193F-448A-91E7-46558BB3C7CC}"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1260360" y="2016000"/>
            <a:ext cx="22692960" cy="806292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3" name="PlaceHolder 2"/>
          <p:cNvSpPr>
            <a:spLocks noGrp="1"/>
          </p:cNvSpPr>
          <p:nvPr>
            <p:ph type="ftr" idx="10"/>
          </p:nvPr>
        </p:nvSpPr>
        <p:spPr>
          <a:xfrm>
            <a:off x="8573400" y="46872000"/>
            <a:ext cx="80679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4" name="PlaceHolder 3"/>
          <p:cNvSpPr>
            <a:spLocks noGrp="1"/>
          </p:cNvSpPr>
          <p:nvPr>
            <p:ph type="dt" idx="11"/>
          </p:nvPr>
        </p:nvSpPr>
        <p:spPr>
          <a:xfrm>
            <a:off x="1260360" y="46872000"/>
            <a:ext cx="5798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5" name="PlaceHolder 4"/>
          <p:cNvSpPr>
            <a:spLocks noGrp="1"/>
          </p:cNvSpPr>
          <p:nvPr>
            <p:ph type="sldNum" idx="12"/>
          </p:nvPr>
        </p:nvSpPr>
        <p:spPr>
          <a:xfrm>
            <a:off x="18155160" y="46872000"/>
            <a:ext cx="5798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5582123C-541C-4BE6-88E4-070CEEA5B780}"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26" name="PlaceHolder 5"/>
          <p:cNvSpPr>
            <a:spLocks noGrp="1"/>
          </p:cNvSpPr>
          <p:nvPr>
            <p:ph type="body"/>
          </p:nvPr>
        </p:nvSpPr>
        <p:spPr>
          <a:xfrm>
            <a:off x="1260000" y="11793600"/>
            <a:ext cx="22679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9" name="PlaceHolder 1"/>
          <p:cNvSpPr>
            <a:spLocks noGrp="1"/>
          </p:cNvSpPr>
          <p:nvPr>
            <p:ph type="ftr" idx="13"/>
          </p:nvPr>
        </p:nvSpPr>
        <p:spPr>
          <a:xfrm>
            <a:off x="8573400" y="46872000"/>
            <a:ext cx="8067960" cy="251892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0" name="PlaceHolder 2"/>
          <p:cNvSpPr>
            <a:spLocks noGrp="1"/>
          </p:cNvSpPr>
          <p:nvPr>
            <p:ph type="dt" idx="14"/>
          </p:nvPr>
        </p:nvSpPr>
        <p:spPr>
          <a:xfrm>
            <a:off x="1260360" y="46872000"/>
            <a:ext cx="5798520" cy="251892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1" name="PlaceHolder 3"/>
          <p:cNvSpPr>
            <a:spLocks noGrp="1"/>
          </p:cNvSpPr>
          <p:nvPr>
            <p:ph type="sldNum" idx="15"/>
          </p:nvPr>
        </p:nvSpPr>
        <p:spPr>
          <a:xfrm>
            <a:off x="18155160" y="46872000"/>
            <a:ext cx="5798520" cy="251892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5F0A6F14-984D-4D04-8291-8F643E500F48}"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2" name="PlaceHolder 4"/>
          <p:cNvSpPr>
            <a:spLocks noGrp="1"/>
          </p:cNvSpPr>
          <p:nvPr>
            <p:ph type="title"/>
          </p:nvPr>
        </p:nvSpPr>
        <p:spPr>
          <a:xfrm>
            <a:off x="1260000" y="2010960"/>
            <a:ext cx="22679640" cy="841644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3" name="PlaceHolder 5"/>
          <p:cNvSpPr>
            <a:spLocks noGrp="1"/>
          </p:cNvSpPr>
          <p:nvPr>
            <p:ph type="body"/>
          </p:nvPr>
        </p:nvSpPr>
        <p:spPr>
          <a:xfrm>
            <a:off x="1260000" y="11793600"/>
            <a:ext cx="22679640" cy="29231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grpSp>
        <p:nvGrpSpPr>
          <p:cNvPr id="36" name="object 2"/>
          <p:cNvGrpSpPr/>
          <p:nvPr/>
        </p:nvGrpSpPr>
        <p:grpSpPr>
          <a:xfrm>
            <a:off x="-48126" y="49167"/>
            <a:ext cx="25216200" cy="50400000"/>
            <a:chOff x="360" y="0"/>
            <a:chExt cx="25216200" cy="50400000"/>
          </a:xfrm>
        </p:grpSpPr>
        <p:sp>
          <p:nvSpPr>
            <p:cNvPr id="37" name="object 3"/>
            <p:cNvSpPr/>
            <p:nvPr/>
          </p:nvSpPr>
          <p:spPr>
            <a:xfrm>
              <a:off x="360" y="5600160"/>
              <a:ext cx="25214400" cy="44799840"/>
            </a:xfrm>
            <a:custGeom>
              <a:avLst/>
              <a:gdLst>
                <a:gd name="textAreaLeft" fmla="*/ 0 w 25214400"/>
                <a:gd name="textAreaRight" fmla="*/ 25214760 w 25214400"/>
                <a:gd name="textAreaTop" fmla="*/ 0 h 44799840"/>
                <a:gd name="textAreaBottom" fmla="*/ 44800200 h 44799840"/>
              </a:gdLst>
              <a:ahLst/>
              <a:cxnLst/>
              <a:rect l="textAreaLeft" t="textAreaTop" r="textAreaRight" b="textAreaBottom"/>
              <a:pathLst>
                <a:path w="10052050" h="17870805">
                  <a:moveTo>
                    <a:pt x="0" y="17870319"/>
                  </a:moveTo>
                  <a:lnTo>
                    <a:pt x="10052054" y="17870319"/>
                  </a:lnTo>
                  <a:lnTo>
                    <a:pt x="10052054" y="0"/>
                  </a:lnTo>
                  <a:lnTo>
                    <a:pt x="0" y="0"/>
                  </a:lnTo>
                  <a:lnTo>
                    <a:pt x="0" y="17870319"/>
                  </a:lnTo>
                  <a:close/>
                </a:path>
              </a:pathLst>
            </a:custGeom>
            <a:solidFill>
              <a:srgbClr val="6DCFF6"/>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8" name="object 4"/>
            <p:cNvSpPr/>
            <p:nvPr/>
          </p:nvSpPr>
          <p:spPr>
            <a:xfrm>
              <a:off x="5603760" y="0"/>
              <a:ext cx="19612800" cy="5599080"/>
            </a:xfrm>
            <a:custGeom>
              <a:avLst/>
              <a:gdLst>
                <a:gd name="textAreaLeft" fmla="*/ 0 w 19612800"/>
                <a:gd name="textAreaRight" fmla="*/ 19613160 w 19612800"/>
                <a:gd name="textAreaTop" fmla="*/ 0 h 5599080"/>
                <a:gd name="textAreaBottom" fmla="*/ 5599440 h 5599080"/>
              </a:gdLst>
              <a:ahLst/>
              <a:cxnLst/>
              <a:rect l="textAreaLeft" t="textAreaTop" r="textAreaRight" b="textAreaBottom"/>
              <a:pathLst>
                <a:path w="7818755" h="2233930">
                  <a:moveTo>
                    <a:pt x="0" y="2233789"/>
                  </a:moveTo>
                  <a:lnTo>
                    <a:pt x="7818265" y="2233789"/>
                  </a:lnTo>
                  <a:lnTo>
                    <a:pt x="7818265" y="0"/>
                  </a:lnTo>
                  <a:lnTo>
                    <a:pt x="0" y="0"/>
                  </a:lnTo>
                  <a:lnTo>
                    <a:pt x="0" y="2233789"/>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39" name="object 5"/>
            <p:cNvSpPr/>
            <p:nvPr/>
          </p:nvSpPr>
          <p:spPr>
            <a:xfrm>
              <a:off x="420120" y="9364320"/>
              <a:ext cx="24375600" cy="34697520"/>
            </a:xfrm>
            <a:custGeom>
              <a:avLst/>
              <a:gdLst>
                <a:gd name="textAreaLeft" fmla="*/ 0 w 24375600"/>
                <a:gd name="textAreaRight" fmla="*/ 24375960 w 24375600"/>
                <a:gd name="textAreaTop" fmla="*/ 0 h 34697520"/>
                <a:gd name="textAreaBottom" fmla="*/ 34697880 h 34697520"/>
              </a:gdLst>
              <a:ahLst/>
              <a:cxnLst/>
              <a:rect l="textAreaLeft" t="textAreaTop" r="textAreaRight" b="textAreaBottom"/>
              <a:pathLst>
                <a:path w="9717405" h="13841094">
                  <a:moveTo>
                    <a:pt x="9716986" y="10468038"/>
                  </a:moveTo>
                  <a:lnTo>
                    <a:pt x="0" y="10468038"/>
                  </a:lnTo>
                  <a:lnTo>
                    <a:pt x="0" y="13840524"/>
                  </a:lnTo>
                  <a:lnTo>
                    <a:pt x="9716986" y="13840524"/>
                  </a:lnTo>
                  <a:lnTo>
                    <a:pt x="9716986" y="10468038"/>
                  </a:lnTo>
                  <a:close/>
                </a:path>
                <a:path w="9717405" h="13841094">
                  <a:moveTo>
                    <a:pt x="9716986" y="1802168"/>
                  </a:moveTo>
                  <a:lnTo>
                    <a:pt x="0" y="1802168"/>
                  </a:lnTo>
                  <a:lnTo>
                    <a:pt x="0" y="7273709"/>
                  </a:lnTo>
                  <a:lnTo>
                    <a:pt x="9716986" y="7273709"/>
                  </a:lnTo>
                  <a:lnTo>
                    <a:pt x="9716986" y="1802168"/>
                  </a:lnTo>
                  <a:close/>
                </a:path>
                <a:path w="9717405" h="13841094">
                  <a:moveTo>
                    <a:pt x="9716986" y="0"/>
                  </a:moveTo>
                  <a:lnTo>
                    <a:pt x="0" y="0"/>
                  </a:lnTo>
                  <a:lnTo>
                    <a:pt x="0" y="223380"/>
                  </a:lnTo>
                  <a:lnTo>
                    <a:pt x="9716986" y="223380"/>
                  </a:lnTo>
                  <a:lnTo>
                    <a:pt x="9716986" y="0"/>
                  </a:lnTo>
                  <a:close/>
                </a:path>
              </a:pathLst>
            </a:custGeom>
            <a:solidFill>
              <a:srgbClr val="C7EAFB"/>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0" name="object 6"/>
            <p:cNvSpPr/>
            <p:nvPr/>
          </p:nvSpPr>
          <p:spPr>
            <a:xfrm>
              <a:off x="360" y="0"/>
              <a:ext cx="5602320" cy="5599080"/>
            </a:xfrm>
            <a:custGeom>
              <a:avLst/>
              <a:gdLst>
                <a:gd name="textAreaLeft" fmla="*/ 0 w 5602320"/>
                <a:gd name="textAreaRight" fmla="*/ 5602680 w 5602320"/>
                <a:gd name="textAreaTop" fmla="*/ 0 h 5599080"/>
                <a:gd name="textAreaBottom" fmla="*/ 5599440 h 5599080"/>
              </a:gdLst>
              <a:ahLst/>
              <a:cxnLst/>
              <a:rect l="textAreaLeft" t="textAreaTop" r="textAreaRight" b="textAreaBottom"/>
              <a:pathLst>
                <a:path w="2233930" h="2233930">
                  <a:moveTo>
                    <a:pt x="2233789" y="0"/>
                  </a:moveTo>
                  <a:lnTo>
                    <a:pt x="0" y="0"/>
                  </a:lnTo>
                  <a:lnTo>
                    <a:pt x="0" y="2233789"/>
                  </a:lnTo>
                  <a:lnTo>
                    <a:pt x="2233789" y="2233789"/>
                  </a:lnTo>
                  <a:lnTo>
                    <a:pt x="2233789" y="0"/>
                  </a:lnTo>
                  <a:close/>
                </a:path>
              </a:pathLst>
            </a:custGeom>
            <a:solidFill>
              <a:srgbClr val="F8F8F8"/>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1" name="object 7"/>
            <p:cNvSpPr/>
            <p:nvPr/>
          </p:nvSpPr>
          <p:spPr>
            <a:xfrm>
              <a:off x="420120" y="5880600"/>
              <a:ext cx="24375600" cy="825120"/>
            </a:xfrm>
            <a:custGeom>
              <a:avLst/>
              <a:gdLst>
                <a:gd name="textAreaLeft" fmla="*/ 0 w 24375600"/>
                <a:gd name="textAreaRight" fmla="*/ 24375960 w 24375600"/>
                <a:gd name="textAreaTop" fmla="*/ 0 h 825120"/>
                <a:gd name="textAreaBottom" fmla="*/ 825480 h 825120"/>
              </a:gdLst>
              <a:ahLst/>
              <a:cxnLst/>
              <a:rect l="textAreaLeft" t="textAreaTop" r="textAreaRight" b="textAreaBottom"/>
              <a:pathLst>
                <a:path w="9717405" h="329564">
                  <a:moveTo>
                    <a:pt x="9716975" y="0"/>
                  </a:moveTo>
                  <a:lnTo>
                    <a:pt x="0" y="0"/>
                  </a:lnTo>
                  <a:lnTo>
                    <a:pt x="0" y="329144"/>
                  </a:lnTo>
                  <a:lnTo>
                    <a:pt x="9716975" y="329144"/>
                  </a:lnTo>
                  <a:lnTo>
                    <a:pt x="9716975"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2" name="object 8"/>
            <p:cNvSpPr/>
            <p:nvPr/>
          </p:nvSpPr>
          <p:spPr>
            <a:xfrm>
              <a:off x="420120" y="6705720"/>
              <a:ext cx="24375600" cy="2658600"/>
            </a:xfrm>
            <a:custGeom>
              <a:avLst/>
              <a:gdLst>
                <a:gd name="textAreaLeft" fmla="*/ 0 w 24375600"/>
                <a:gd name="textAreaRight" fmla="*/ 24375960 w 24375600"/>
                <a:gd name="textAreaTop" fmla="*/ 0 h 2658600"/>
                <a:gd name="textAreaBottom" fmla="*/ 2658960 h 2658600"/>
              </a:gdLst>
              <a:ahLst/>
              <a:cxnLst/>
              <a:rect l="textAreaLeft" t="textAreaTop" r="textAreaRight" b="textAreaBottom"/>
              <a:pathLst>
                <a:path w="9717405" h="1061085">
                  <a:moveTo>
                    <a:pt x="9716975" y="0"/>
                  </a:moveTo>
                  <a:lnTo>
                    <a:pt x="0" y="0"/>
                  </a:lnTo>
                  <a:lnTo>
                    <a:pt x="0" y="1060615"/>
                  </a:lnTo>
                  <a:lnTo>
                    <a:pt x="9716975" y="1060615"/>
                  </a:lnTo>
                  <a:lnTo>
                    <a:pt x="9716975"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3" name="object 9"/>
            <p:cNvSpPr/>
            <p:nvPr/>
          </p:nvSpPr>
          <p:spPr>
            <a:xfrm>
              <a:off x="560880" y="6845400"/>
              <a:ext cx="24094800" cy="2378880"/>
            </a:xfrm>
            <a:custGeom>
              <a:avLst/>
              <a:gdLst>
                <a:gd name="textAreaLeft" fmla="*/ 0 w 24094800"/>
                <a:gd name="textAreaRight" fmla="*/ 24095160 w 24094800"/>
                <a:gd name="textAreaTop" fmla="*/ 0 h 2378880"/>
                <a:gd name="textAreaBottom" fmla="*/ 2379240 h 2378880"/>
              </a:gdLst>
              <a:ahLst/>
              <a:cxnLst/>
              <a:rect l="textAreaLeft" t="textAreaTop" r="textAreaRight" b="textAreaBottom"/>
              <a:pathLst>
                <a:path w="9605645" h="949325">
                  <a:moveTo>
                    <a:pt x="9605288" y="0"/>
                  </a:moveTo>
                  <a:lnTo>
                    <a:pt x="0" y="0"/>
                  </a:lnTo>
                  <a:lnTo>
                    <a:pt x="0" y="948927"/>
                  </a:lnTo>
                  <a:lnTo>
                    <a:pt x="9605288" y="948927"/>
                  </a:lnTo>
                  <a:lnTo>
                    <a:pt x="9605288"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4" name="object 10"/>
            <p:cNvSpPr/>
            <p:nvPr/>
          </p:nvSpPr>
          <p:spPr>
            <a:xfrm>
              <a:off x="420120" y="9924840"/>
              <a:ext cx="24375600" cy="824760"/>
            </a:xfrm>
            <a:custGeom>
              <a:avLst/>
              <a:gdLst>
                <a:gd name="textAreaLeft" fmla="*/ 0 w 24375600"/>
                <a:gd name="textAreaRight" fmla="*/ 24375960 w 24375600"/>
                <a:gd name="textAreaTop" fmla="*/ 0 h 824760"/>
                <a:gd name="textAreaBottom" fmla="*/ 825120 h 824760"/>
              </a:gdLst>
              <a:ahLst/>
              <a:cxnLst/>
              <a:rect l="textAreaLeft" t="textAreaTop" r="textAreaRight" b="textAreaBottom"/>
              <a:pathLst>
                <a:path w="9717405" h="329564">
                  <a:moveTo>
                    <a:pt x="9716975" y="0"/>
                  </a:moveTo>
                  <a:lnTo>
                    <a:pt x="0" y="0"/>
                  </a:lnTo>
                  <a:lnTo>
                    <a:pt x="0" y="329144"/>
                  </a:lnTo>
                  <a:lnTo>
                    <a:pt x="9716975" y="329144"/>
                  </a:lnTo>
                  <a:lnTo>
                    <a:pt x="9716975"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5" name="object 11"/>
            <p:cNvSpPr/>
            <p:nvPr/>
          </p:nvSpPr>
          <p:spPr>
            <a:xfrm>
              <a:off x="420120" y="10749600"/>
              <a:ext cx="24375600" cy="3131640"/>
            </a:xfrm>
            <a:custGeom>
              <a:avLst/>
              <a:gdLst>
                <a:gd name="textAreaLeft" fmla="*/ 0 w 24375600"/>
                <a:gd name="textAreaRight" fmla="*/ 24375960 w 24375600"/>
                <a:gd name="textAreaTop" fmla="*/ 0 h 3131640"/>
                <a:gd name="textAreaBottom" fmla="*/ 3132000 h 3131640"/>
              </a:gdLst>
              <a:ahLst/>
              <a:cxnLst/>
              <a:rect l="textAreaLeft" t="textAreaTop" r="textAreaRight" b="textAreaBottom"/>
              <a:pathLst>
                <a:path w="9717405" h="1249679">
                  <a:moveTo>
                    <a:pt x="9716975" y="0"/>
                  </a:moveTo>
                  <a:lnTo>
                    <a:pt x="0" y="0"/>
                  </a:lnTo>
                  <a:lnTo>
                    <a:pt x="0" y="1249644"/>
                  </a:lnTo>
                  <a:lnTo>
                    <a:pt x="9716975" y="1249644"/>
                  </a:lnTo>
                  <a:lnTo>
                    <a:pt x="9716975"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 name="object 12"/>
            <p:cNvSpPr/>
            <p:nvPr/>
          </p:nvSpPr>
          <p:spPr>
            <a:xfrm>
              <a:off x="560880" y="10889640"/>
              <a:ext cx="24094800" cy="2853720"/>
            </a:xfrm>
            <a:custGeom>
              <a:avLst/>
              <a:gdLst>
                <a:gd name="textAreaLeft" fmla="*/ 0 w 24094800"/>
                <a:gd name="textAreaRight" fmla="*/ 24095160 w 24094800"/>
                <a:gd name="textAreaTop" fmla="*/ 0 h 2853720"/>
                <a:gd name="textAreaBottom" fmla="*/ 2854080 h 2853720"/>
              </a:gdLst>
              <a:ahLst/>
              <a:cxnLst/>
              <a:rect l="textAreaLeft" t="textAreaTop" r="textAreaRight" b="textAreaBottom"/>
              <a:pathLst>
                <a:path w="9605645" h="1138554">
                  <a:moveTo>
                    <a:pt x="9605288" y="0"/>
                  </a:moveTo>
                  <a:lnTo>
                    <a:pt x="0" y="0"/>
                  </a:lnTo>
                  <a:lnTo>
                    <a:pt x="0" y="1137952"/>
                  </a:lnTo>
                  <a:lnTo>
                    <a:pt x="9605288" y="1137952"/>
                  </a:lnTo>
                  <a:lnTo>
                    <a:pt x="9605288"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47" name="object 13"/>
            <p:cNvSpPr/>
            <p:nvPr/>
          </p:nvSpPr>
          <p:spPr>
            <a:xfrm>
              <a:off x="420120" y="14386680"/>
              <a:ext cx="12105720" cy="824760"/>
            </a:xfrm>
            <a:custGeom>
              <a:avLst/>
              <a:gdLst>
                <a:gd name="textAreaLeft" fmla="*/ 0 w 12105720"/>
                <a:gd name="textAreaRight" fmla="*/ 12106080 w 12105720"/>
                <a:gd name="textAreaTop" fmla="*/ 0 h 824760"/>
                <a:gd name="textAreaBottom" fmla="*/ 825120 h 824760"/>
              </a:gdLst>
              <a:ahLst/>
              <a:cxnLst/>
              <a:rect l="textAreaLeft" t="textAreaTop" r="textAreaRight" b="textAreaBottom"/>
              <a:pathLst>
                <a:path w="4826000" h="329564">
                  <a:moveTo>
                    <a:pt x="4825510" y="0"/>
                  </a:moveTo>
                  <a:lnTo>
                    <a:pt x="0" y="0"/>
                  </a:lnTo>
                  <a:lnTo>
                    <a:pt x="0" y="329144"/>
                  </a:lnTo>
                  <a:lnTo>
                    <a:pt x="4825510" y="329144"/>
                  </a:lnTo>
                  <a:lnTo>
                    <a:pt x="4825510"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 name="object 14"/>
            <p:cNvSpPr/>
            <p:nvPr/>
          </p:nvSpPr>
          <p:spPr>
            <a:xfrm>
              <a:off x="420120" y="15211440"/>
              <a:ext cx="12105720" cy="4156920"/>
            </a:xfrm>
            <a:custGeom>
              <a:avLst/>
              <a:gdLst>
                <a:gd name="textAreaLeft" fmla="*/ 0 w 12105720"/>
                <a:gd name="textAreaRight" fmla="*/ 12106080 w 12105720"/>
                <a:gd name="textAreaTop" fmla="*/ 0 h 4156920"/>
                <a:gd name="textAreaBottom" fmla="*/ 4157280 h 4156920"/>
              </a:gdLst>
              <a:ahLst/>
              <a:cxnLst/>
              <a:rect l="textAreaLeft" t="textAreaTop" r="textAreaRight" b="textAreaBottom"/>
              <a:pathLst>
                <a:path w="4826000" h="1658620">
                  <a:moveTo>
                    <a:pt x="4825510" y="0"/>
                  </a:moveTo>
                  <a:lnTo>
                    <a:pt x="0" y="0"/>
                  </a:lnTo>
                  <a:lnTo>
                    <a:pt x="0" y="1658309"/>
                  </a:lnTo>
                  <a:lnTo>
                    <a:pt x="4825510" y="1658309"/>
                  </a:lnTo>
                  <a:lnTo>
                    <a:pt x="4825510"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 name="object 15"/>
            <p:cNvSpPr/>
            <p:nvPr/>
          </p:nvSpPr>
          <p:spPr>
            <a:xfrm>
              <a:off x="560880" y="15351480"/>
              <a:ext cx="11824920" cy="3877200"/>
            </a:xfrm>
            <a:custGeom>
              <a:avLst/>
              <a:gdLst>
                <a:gd name="textAreaLeft" fmla="*/ 0 w 11824920"/>
                <a:gd name="textAreaRight" fmla="*/ 11825280 w 11824920"/>
                <a:gd name="textAreaTop" fmla="*/ 0 h 3877200"/>
                <a:gd name="textAreaBottom" fmla="*/ 3877560 h 3877200"/>
              </a:gdLst>
              <a:ahLst/>
              <a:cxnLst/>
              <a:rect l="textAreaLeft" t="textAreaTop" r="textAreaRight" b="textAreaBottom"/>
              <a:pathLst>
                <a:path w="4714240" h="1546859">
                  <a:moveTo>
                    <a:pt x="4713823" y="0"/>
                  </a:moveTo>
                  <a:lnTo>
                    <a:pt x="0" y="0"/>
                  </a:lnTo>
                  <a:lnTo>
                    <a:pt x="0" y="1546618"/>
                  </a:lnTo>
                  <a:lnTo>
                    <a:pt x="4713823" y="1546618"/>
                  </a:lnTo>
                  <a:lnTo>
                    <a:pt x="4713823"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0" name="object 16"/>
            <p:cNvSpPr/>
            <p:nvPr/>
          </p:nvSpPr>
          <p:spPr>
            <a:xfrm>
              <a:off x="12691080" y="14386680"/>
              <a:ext cx="12105360" cy="824760"/>
            </a:xfrm>
            <a:custGeom>
              <a:avLst/>
              <a:gdLst>
                <a:gd name="textAreaLeft" fmla="*/ 0 w 12105360"/>
                <a:gd name="textAreaRight" fmla="*/ 12105720 w 12105360"/>
                <a:gd name="textAreaTop" fmla="*/ 0 h 824760"/>
                <a:gd name="textAreaBottom" fmla="*/ 825120 h 824760"/>
              </a:gdLst>
              <a:ahLst/>
              <a:cxnLst/>
              <a:rect l="textAreaLeft" t="textAreaTop" r="textAreaRight" b="textAreaBottom"/>
              <a:pathLst>
                <a:path w="4826000" h="329564">
                  <a:moveTo>
                    <a:pt x="4825510" y="0"/>
                  </a:moveTo>
                  <a:lnTo>
                    <a:pt x="0" y="0"/>
                  </a:lnTo>
                  <a:lnTo>
                    <a:pt x="0" y="329144"/>
                  </a:lnTo>
                  <a:lnTo>
                    <a:pt x="4825510" y="329144"/>
                  </a:lnTo>
                  <a:lnTo>
                    <a:pt x="4825510"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1" name="object 17"/>
            <p:cNvSpPr/>
            <p:nvPr/>
          </p:nvSpPr>
          <p:spPr>
            <a:xfrm>
              <a:off x="12691080" y="15211440"/>
              <a:ext cx="12105360" cy="4156920"/>
            </a:xfrm>
            <a:custGeom>
              <a:avLst/>
              <a:gdLst>
                <a:gd name="textAreaLeft" fmla="*/ 0 w 12105360"/>
                <a:gd name="textAreaRight" fmla="*/ 12105720 w 12105360"/>
                <a:gd name="textAreaTop" fmla="*/ 0 h 4156920"/>
                <a:gd name="textAreaBottom" fmla="*/ 4157280 h 4156920"/>
              </a:gdLst>
              <a:ahLst/>
              <a:cxnLst/>
              <a:rect l="textAreaLeft" t="textAreaTop" r="textAreaRight" b="textAreaBottom"/>
              <a:pathLst>
                <a:path w="4826000" h="1658620">
                  <a:moveTo>
                    <a:pt x="4825510" y="0"/>
                  </a:moveTo>
                  <a:lnTo>
                    <a:pt x="0" y="0"/>
                  </a:lnTo>
                  <a:lnTo>
                    <a:pt x="0" y="1658309"/>
                  </a:lnTo>
                  <a:lnTo>
                    <a:pt x="4825510" y="1658309"/>
                  </a:lnTo>
                  <a:lnTo>
                    <a:pt x="4825510"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2" name="object 18"/>
            <p:cNvSpPr/>
            <p:nvPr/>
          </p:nvSpPr>
          <p:spPr>
            <a:xfrm>
              <a:off x="12830760" y="15351480"/>
              <a:ext cx="11824920" cy="3877200"/>
            </a:xfrm>
            <a:custGeom>
              <a:avLst/>
              <a:gdLst>
                <a:gd name="textAreaLeft" fmla="*/ 0 w 11824920"/>
                <a:gd name="textAreaRight" fmla="*/ 11825280 w 11824920"/>
                <a:gd name="textAreaTop" fmla="*/ 0 h 3877200"/>
                <a:gd name="textAreaBottom" fmla="*/ 3877560 h 3877200"/>
              </a:gdLst>
              <a:ahLst/>
              <a:cxnLst/>
              <a:rect l="textAreaLeft" t="textAreaTop" r="textAreaRight" b="textAreaBottom"/>
              <a:pathLst>
                <a:path w="4714240" h="1546859">
                  <a:moveTo>
                    <a:pt x="4713823" y="0"/>
                  </a:moveTo>
                  <a:lnTo>
                    <a:pt x="0" y="0"/>
                  </a:lnTo>
                  <a:lnTo>
                    <a:pt x="0" y="1546618"/>
                  </a:lnTo>
                  <a:lnTo>
                    <a:pt x="4713823" y="1546618"/>
                  </a:lnTo>
                  <a:lnTo>
                    <a:pt x="4713823"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3" name="object 19"/>
            <p:cNvSpPr/>
            <p:nvPr/>
          </p:nvSpPr>
          <p:spPr>
            <a:xfrm>
              <a:off x="420120" y="19928880"/>
              <a:ext cx="12105720" cy="825120"/>
            </a:xfrm>
            <a:custGeom>
              <a:avLst/>
              <a:gdLst>
                <a:gd name="textAreaLeft" fmla="*/ 0 w 12105720"/>
                <a:gd name="textAreaRight" fmla="*/ 12106080 w 12105720"/>
                <a:gd name="textAreaTop" fmla="*/ 0 h 825120"/>
                <a:gd name="textAreaBottom" fmla="*/ 825480 h 825120"/>
              </a:gdLst>
              <a:ahLst/>
              <a:cxnLst/>
              <a:rect l="textAreaLeft" t="textAreaTop" r="textAreaRight" b="textAreaBottom"/>
              <a:pathLst>
                <a:path w="4826000" h="329565">
                  <a:moveTo>
                    <a:pt x="4825510" y="0"/>
                  </a:moveTo>
                  <a:lnTo>
                    <a:pt x="0" y="0"/>
                  </a:lnTo>
                  <a:lnTo>
                    <a:pt x="0" y="329144"/>
                  </a:lnTo>
                  <a:lnTo>
                    <a:pt x="4825510" y="329144"/>
                  </a:lnTo>
                  <a:lnTo>
                    <a:pt x="4825510"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4" name="object 20"/>
            <p:cNvSpPr/>
            <p:nvPr/>
          </p:nvSpPr>
          <p:spPr>
            <a:xfrm>
              <a:off x="420120" y="20754000"/>
              <a:ext cx="12105720" cy="6285600"/>
            </a:xfrm>
            <a:custGeom>
              <a:avLst/>
              <a:gdLst>
                <a:gd name="textAreaLeft" fmla="*/ 0 w 12105720"/>
                <a:gd name="textAreaRight" fmla="*/ 12106080 w 12105720"/>
                <a:gd name="textAreaTop" fmla="*/ 0 h 6285600"/>
                <a:gd name="textAreaBottom" fmla="*/ 6285960 h 6285600"/>
              </a:gdLst>
              <a:ahLst/>
              <a:cxnLst/>
              <a:rect l="textAreaLeft" t="textAreaTop" r="textAreaRight" b="textAreaBottom"/>
              <a:pathLst>
                <a:path w="4826000" h="2507615">
                  <a:moveTo>
                    <a:pt x="4825510" y="0"/>
                  </a:moveTo>
                  <a:lnTo>
                    <a:pt x="0" y="0"/>
                  </a:lnTo>
                  <a:lnTo>
                    <a:pt x="0" y="2507149"/>
                  </a:lnTo>
                  <a:lnTo>
                    <a:pt x="4825510" y="2507149"/>
                  </a:lnTo>
                  <a:lnTo>
                    <a:pt x="4825510"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5" name="object 21"/>
            <p:cNvSpPr/>
            <p:nvPr/>
          </p:nvSpPr>
          <p:spPr>
            <a:xfrm>
              <a:off x="560880" y="20893680"/>
              <a:ext cx="11824920" cy="6005160"/>
            </a:xfrm>
            <a:custGeom>
              <a:avLst/>
              <a:gdLst>
                <a:gd name="textAreaLeft" fmla="*/ 0 w 11824920"/>
                <a:gd name="textAreaRight" fmla="*/ 11825280 w 11824920"/>
                <a:gd name="textAreaTop" fmla="*/ 0 h 6005160"/>
                <a:gd name="textAreaBottom" fmla="*/ 6005520 h 6005160"/>
              </a:gdLst>
              <a:ahLst/>
              <a:cxnLst/>
              <a:rect l="textAreaLeft" t="textAreaTop" r="textAreaRight" b="textAreaBottom"/>
              <a:pathLst>
                <a:path w="4714240" h="2395854">
                  <a:moveTo>
                    <a:pt x="4713823" y="0"/>
                  </a:moveTo>
                  <a:lnTo>
                    <a:pt x="0" y="0"/>
                  </a:lnTo>
                  <a:lnTo>
                    <a:pt x="0" y="2395458"/>
                  </a:lnTo>
                  <a:lnTo>
                    <a:pt x="4713823" y="2395458"/>
                  </a:lnTo>
                  <a:lnTo>
                    <a:pt x="4713823"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6" name="object 22"/>
            <p:cNvSpPr/>
            <p:nvPr/>
          </p:nvSpPr>
          <p:spPr>
            <a:xfrm>
              <a:off x="12691080" y="19928880"/>
              <a:ext cx="12105360" cy="825120"/>
            </a:xfrm>
            <a:custGeom>
              <a:avLst/>
              <a:gdLst>
                <a:gd name="textAreaLeft" fmla="*/ 0 w 12105360"/>
                <a:gd name="textAreaRight" fmla="*/ 12105720 w 12105360"/>
                <a:gd name="textAreaTop" fmla="*/ 0 h 825120"/>
                <a:gd name="textAreaBottom" fmla="*/ 825480 h 825120"/>
              </a:gdLst>
              <a:ahLst/>
              <a:cxnLst/>
              <a:rect l="textAreaLeft" t="textAreaTop" r="textAreaRight" b="textAreaBottom"/>
              <a:pathLst>
                <a:path w="4826000" h="329565">
                  <a:moveTo>
                    <a:pt x="4825510" y="0"/>
                  </a:moveTo>
                  <a:lnTo>
                    <a:pt x="0" y="0"/>
                  </a:lnTo>
                  <a:lnTo>
                    <a:pt x="0" y="329144"/>
                  </a:lnTo>
                  <a:lnTo>
                    <a:pt x="4825510" y="329144"/>
                  </a:lnTo>
                  <a:lnTo>
                    <a:pt x="4825510"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7" name="object 23"/>
            <p:cNvSpPr/>
            <p:nvPr/>
          </p:nvSpPr>
          <p:spPr>
            <a:xfrm>
              <a:off x="12691080" y="20754000"/>
              <a:ext cx="12105360" cy="6285600"/>
            </a:xfrm>
            <a:custGeom>
              <a:avLst/>
              <a:gdLst>
                <a:gd name="textAreaLeft" fmla="*/ 0 w 12105360"/>
                <a:gd name="textAreaRight" fmla="*/ 12105720 w 12105360"/>
                <a:gd name="textAreaTop" fmla="*/ 0 h 6285600"/>
                <a:gd name="textAreaBottom" fmla="*/ 6285960 h 6285600"/>
              </a:gdLst>
              <a:ahLst/>
              <a:cxnLst/>
              <a:rect l="textAreaLeft" t="textAreaTop" r="textAreaRight" b="textAreaBottom"/>
              <a:pathLst>
                <a:path w="4826000" h="2507615">
                  <a:moveTo>
                    <a:pt x="4825510" y="0"/>
                  </a:moveTo>
                  <a:lnTo>
                    <a:pt x="0" y="0"/>
                  </a:lnTo>
                  <a:lnTo>
                    <a:pt x="0" y="2507149"/>
                  </a:lnTo>
                  <a:lnTo>
                    <a:pt x="4825510" y="2507149"/>
                  </a:lnTo>
                  <a:lnTo>
                    <a:pt x="4825510"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8" name="object 24"/>
            <p:cNvSpPr/>
            <p:nvPr/>
          </p:nvSpPr>
          <p:spPr>
            <a:xfrm>
              <a:off x="12830760" y="20893680"/>
              <a:ext cx="11824920" cy="6005160"/>
            </a:xfrm>
            <a:custGeom>
              <a:avLst/>
              <a:gdLst>
                <a:gd name="textAreaLeft" fmla="*/ 0 w 11824920"/>
                <a:gd name="textAreaRight" fmla="*/ 11825280 w 11824920"/>
                <a:gd name="textAreaTop" fmla="*/ 0 h 6005160"/>
                <a:gd name="textAreaBottom" fmla="*/ 6005520 h 6005160"/>
              </a:gdLst>
              <a:ahLst/>
              <a:cxnLst/>
              <a:rect l="textAreaLeft" t="textAreaTop" r="textAreaRight" b="textAreaBottom"/>
              <a:pathLst>
                <a:path w="4714240" h="2395854">
                  <a:moveTo>
                    <a:pt x="4713823" y="0"/>
                  </a:moveTo>
                  <a:lnTo>
                    <a:pt x="0" y="0"/>
                  </a:lnTo>
                  <a:lnTo>
                    <a:pt x="0" y="2395458"/>
                  </a:lnTo>
                  <a:lnTo>
                    <a:pt x="4713823" y="2395458"/>
                  </a:lnTo>
                  <a:lnTo>
                    <a:pt x="4713823"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9" name="object 25"/>
            <p:cNvSpPr/>
            <p:nvPr/>
          </p:nvSpPr>
          <p:spPr>
            <a:xfrm>
              <a:off x="420120" y="27599400"/>
              <a:ext cx="24375600" cy="824760"/>
            </a:xfrm>
            <a:custGeom>
              <a:avLst/>
              <a:gdLst>
                <a:gd name="textAreaLeft" fmla="*/ 0 w 24375600"/>
                <a:gd name="textAreaRight" fmla="*/ 24375960 w 24375600"/>
                <a:gd name="textAreaTop" fmla="*/ 0 h 824760"/>
                <a:gd name="textAreaBottom" fmla="*/ 825120 h 824760"/>
              </a:gdLst>
              <a:ahLst/>
              <a:cxnLst/>
              <a:rect l="textAreaLeft" t="textAreaTop" r="textAreaRight" b="textAreaBottom"/>
              <a:pathLst>
                <a:path w="9717405" h="329565">
                  <a:moveTo>
                    <a:pt x="9716975" y="0"/>
                  </a:moveTo>
                  <a:lnTo>
                    <a:pt x="0" y="0"/>
                  </a:lnTo>
                  <a:lnTo>
                    <a:pt x="0" y="329144"/>
                  </a:lnTo>
                  <a:lnTo>
                    <a:pt x="9716975" y="329144"/>
                  </a:lnTo>
                  <a:lnTo>
                    <a:pt x="9716975"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0" name="object 26"/>
            <p:cNvSpPr/>
            <p:nvPr/>
          </p:nvSpPr>
          <p:spPr>
            <a:xfrm>
              <a:off x="420120" y="28424160"/>
              <a:ext cx="24375600" cy="7183080"/>
            </a:xfrm>
            <a:custGeom>
              <a:avLst/>
              <a:gdLst>
                <a:gd name="textAreaLeft" fmla="*/ 0 w 24375600"/>
                <a:gd name="textAreaRight" fmla="*/ 24375960 w 24375600"/>
                <a:gd name="textAreaTop" fmla="*/ 0 h 7183080"/>
                <a:gd name="textAreaBottom" fmla="*/ 7183440 h 7183080"/>
              </a:gdLst>
              <a:ahLst/>
              <a:cxnLst/>
              <a:rect l="textAreaLeft" t="textAreaTop" r="textAreaRight" b="textAreaBottom"/>
              <a:pathLst>
                <a:path w="9717405" h="2865755">
                  <a:moveTo>
                    <a:pt x="9716975" y="0"/>
                  </a:moveTo>
                  <a:lnTo>
                    <a:pt x="0" y="0"/>
                  </a:lnTo>
                  <a:lnTo>
                    <a:pt x="0" y="2865176"/>
                  </a:lnTo>
                  <a:lnTo>
                    <a:pt x="9716975" y="2865176"/>
                  </a:lnTo>
                  <a:lnTo>
                    <a:pt x="9716975"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1" name="object 27"/>
            <p:cNvSpPr/>
            <p:nvPr/>
          </p:nvSpPr>
          <p:spPr>
            <a:xfrm>
              <a:off x="560880" y="28564200"/>
              <a:ext cx="24094800" cy="6903000"/>
            </a:xfrm>
            <a:custGeom>
              <a:avLst/>
              <a:gdLst>
                <a:gd name="textAreaLeft" fmla="*/ 0 w 24094800"/>
                <a:gd name="textAreaRight" fmla="*/ 24095160 w 24094800"/>
                <a:gd name="textAreaTop" fmla="*/ 0 h 6903000"/>
                <a:gd name="textAreaBottom" fmla="*/ 6903360 h 6903000"/>
              </a:gdLst>
              <a:ahLst/>
              <a:cxnLst/>
              <a:rect l="textAreaLeft" t="textAreaTop" r="textAreaRight" b="textAreaBottom"/>
              <a:pathLst>
                <a:path w="9605645" h="2753994">
                  <a:moveTo>
                    <a:pt x="9605288" y="0"/>
                  </a:moveTo>
                  <a:lnTo>
                    <a:pt x="0" y="0"/>
                  </a:lnTo>
                  <a:lnTo>
                    <a:pt x="0" y="2753484"/>
                  </a:lnTo>
                  <a:lnTo>
                    <a:pt x="9605288" y="2753484"/>
                  </a:lnTo>
                  <a:lnTo>
                    <a:pt x="9605288"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2" name="object 28"/>
            <p:cNvSpPr/>
            <p:nvPr/>
          </p:nvSpPr>
          <p:spPr>
            <a:xfrm>
              <a:off x="420120" y="44061840"/>
              <a:ext cx="24375600" cy="824760"/>
            </a:xfrm>
            <a:custGeom>
              <a:avLst/>
              <a:gdLst>
                <a:gd name="textAreaLeft" fmla="*/ 0 w 24375600"/>
                <a:gd name="textAreaRight" fmla="*/ 24375960 w 24375600"/>
                <a:gd name="textAreaTop" fmla="*/ 0 h 824760"/>
                <a:gd name="textAreaBottom" fmla="*/ 825120 h 824760"/>
              </a:gdLst>
              <a:ahLst/>
              <a:cxnLst/>
              <a:rect l="textAreaLeft" t="textAreaTop" r="textAreaRight" b="textAreaBottom"/>
              <a:pathLst>
                <a:path w="9717405" h="329565">
                  <a:moveTo>
                    <a:pt x="9716975" y="0"/>
                  </a:moveTo>
                  <a:lnTo>
                    <a:pt x="0" y="0"/>
                  </a:lnTo>
                  <a:lnTo>
                    <a:pt x="0" y="329144"/>
                  </a:lnTo>
                  <a:lnTo>
                    <a:pt x="9716975" y="329144"/>
                  </a:lnTo>
                  <a:lnTo>
                    <a:pt x="9716975"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3" name="object 29"/>
            <p:cNvSpPr/>
            <p:nvPr/>
          </p:nvSpPr>
          <p:spPr>
            <a:xfrm>
              <a:off x="420120" y="44886600"/>
              <a:ext cx="24375600" cy="5092920"/>
            </a:xfrm>
            <a:custGeom>
              <a:avLst/>
              <a:gdLst>
                <a:gd name="textAreaLeft" fmla="*/ 0 w 24375600"/>
                <a:gd name="textAreaRight" fmla="*/ 24375960 w 24375600"/>
                <a:gd name="textAreaTop" fmla="*/ 0 h 5092920"/>
                <a:gd name="textAreaBottom" fmla="*/ 5093280 h 5092920"/>
              </a:gdLst>
              <a:ahLst/>
              <a:cxnLst/>
              <a:rect l="textAreaLeft" t="textAreaTop" r="textAreaRight" b="textAreaBottom"/>
              <a:pathLst>
                <a:path w="9717405" h="2032000">
                  <a:moveTo>
                    <a:pt x="9716975" y="0"/>
                  </a:moveTo>
                  <a:lnTo>
                    <a:pt x="0" y="0"/>
                  </a:lnTo>
                  <a:lnTo>
                    <a:pt x="0" y="2031470"/>
                  </a:lnTo>
                  <a:lnTo>
                    <a:pt x="9716975" y="2031470"/>
                  </a:lnTo>
                  <a:lnTo>
                    <a:pt x="9716975"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4" name="object 30"/>
            <p:cNvSpPr/>
            <p:nvPr/>
          </p:nvSpPr>
          <p:spPr>
            <a:xfrm>
              <a:off x="560880" y="45027360"/>
              <a:ext cx="24094800" cy="4813200"/>
            </a:xfrm>
            <a:custGeom>
              <a:avLst/>
              <a:gdLst>
                <a:gd name="textAreaLeft" fmla="*/ 0 w 24094800"/>
                <a:gd name="textAreaRight" fmla="*/ 24095160 w 24094800"/>
                <a:gd name="textAreaTop" fmla="*/ 0 h 4813200"/>
                <a:gd name="textAreaBottom" fmla="*/ 4813560 h 4813200"/>
              </a:gdLst>
              <a:ahLst/>
              <a:cxnLst/>
              <a:rect l="textAreaLeft" t="textAreaTop" r="textAreaRight" b="textAreaBottom"/>
              <a:pathLst>
                <a:path w="9605645" h="1920240">
                  <a:moveTo>
                    <a:pt x="9605288" y="0"/>
                  </a:moveTo>
                  <a:lnTo>
                    <a:pt x="0" y="0"/>
                  </a:lnTo>
                  <a:lnTo>
                    <a:pt x="0" y="1919778"/>
                  </a:lnTo>
                  <a:lnTo>
                    <a:pt x="9605288" y="1919778"/>
                  </a:lnTo>
                  <a:lnTo>
                    <a:pt x="9605288"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5" name="object 31"/>
            <p:cNvSpPr/>
            <p:nvPr/>
          </p:nvSpPr>
          <p:spPr>
            <a:xfrm>
              <a:off x="420120" y="36183960"/>
              <a:ext cx="12105720" cy="824760"/>
            </a:xfrm>
            <a:custGeom>
              <a:avLst/>
              <a:gdLst>
                <a:gd name="textAreaLeft" fmla="*/ 0 w 12105720"/>
                <a:gd name="textAreaRight" fmla="*/ 12106080 w 12105720"/>
                <a:gd name="textAreaTop" fmla="*/ 0 h 824760"/>
                <a:gd name="textAreaBottom" fmla="*/ 825120 h 824760"/>
              </a:gdLst>
              <a:ahLst/>
              <a:cxnLst/>
              <a:rect l="textAreaLeft" t="textAreaTop" r="textAreaRight" b="textAreaBottom"/>
              <a:pathLst>
                <a:path w="4826000" h="329565">
                  <a:moveTo>
                    <a:pt x="4825510" y="0"/>
                  </a:moveTo>
                  <a:lnTo>
                    <a:pt x="0" y="0"/>
                  </a:lnTo>
                  <a:lnTo>
                    <a:pt x="0" y="329144"/>
                  </a:lnTo>
                  <a:lnTo>
                    <a:pt x="4825510" y="329144"/>
                  </a:lnTo>
                  <a:lnTo>
                    <a:pt x="4825510"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6" name="object 32"/>
            <p:cNvSpPr/>
            <p:nvPr/>
          </p:nvSpPr>
          <p:spPr>
            <a:xfrm>
              <a:off x="420120" y="37008720"/>
              <a:ext cx="12105720" cy="6481800"/>
            </a:xfrm>
            <a:custGeom>
              <a:avLst/>
              <a:gdLst>
                <a:gd name="textAreaLeft" fmla="*/ 0 w 12105720"/>
                <a:gd name="textAreaRight" fmla="*/ 12106080 w 12105720"/>
                <a:gd name="textAreaTop" fmla="*/ 0 h 6481800"/>
                <a:gd name="textAreaBottom" fmla="*/ 6482160 h 6481800"/>
              </a:gdLst>
              <a:ahLst/>
              <a:cxnLst/>
              <a:rect l="textAreaLeft" t="textAreaTop" r="textAreaRight" b="textAreaBottom"/>
              <a:pathLst>
                <a:path w="4826000" h="2585719">
                  <a:moveTo>
                    <a:pt x="4825510" y="0"/>
                  </a:moveTo>
                  <a:lnTo>
                    <a:pt x="0" y="0"/>
                  </a:lnTo>
                  <a:lnTo>
                    <a:pt x="0" y="2585330"/>
                  </a:lnTo>
                  <a:lnTo>
                    <a:pt x="4825510" y="2585330"/>
                  </a:lnTo>
                  <a:lnTo>
                    <a:pt x="4825510"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7" name="object 33"/>
            <p:cNvSpPr/>
            <p:nvPr/>
          </p:nvSpPr>
          <p:spPr>
            <a:xfrm>
              <a:off x="560880" y="37148760"/>
              <a:ext cx="11824920" cy="6201000"/>
            </a:xfrm>
            <a:custGeom>
              <a:avLst/>
              <a:gdLst>
                <a:gd name="textAreaLeft" fmla="*/ 0 w 11824920"/>
                <a:gd name="textAreaRight" fmla="*/ 11825280 w 11824920"/>
                <a:gd name="textAreaTop" fmla="*/ 0 h 6201000"/>
                <a:gd name="textAreaBottom" fmla="*/ 6201360 h 6201000"/>
              </a:gdLst>
              <a:ahLst/>
              <a:cxnLst/>
              <a:rect l="textAreaLeft" t="textAreaTop" r="textAreaRight" b="textAreaBottom"/>
              <a:pathLst>
                <a:path w="4714240" h="2473959">
                  <a:moveTo>
                    <a:pt x="4713823" y="0"/>
                  </a:moveTo>
                  <a:lnTo>
                    <a:pt x="0" y="0"/>
                  </a:lnTo>
                  <a:lnTo>
                    <a:pt x="0" y="2473642"/>
                  </a:lnTo>
                  <a:lnTo>
                    <a:pt x="4713823" y="2473642"/>
                  </a:lnTo>
                  <a:lnTo>
                    <a:pt x="4713823"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8" name="object 34"/>
            <p:cNvSpPr/>
            <p:nvPr/>
          </p:nvSpPr>
          <p:spPr>
            <a:xfrm>
              <a:off x="12691080" y="36183960"/>
              <a:ext cx="12105360" cy="824760"/>
            </a:xfrm>
            <a:custGeom>
              <a:avLst/>
              <a:gdLst>
                <a:gd name="textAreaLeft" fmla="*/ 0 w 12105360"/>
                <a:gd name="textAreaRight" fmla="*/ 12105720 w 12105360"/>
                <a:gd name="textAreaTop" fmla="*/ 0 h 824760"/>
                <a:gd name="textAreaBottom" fmla="*/ 825120 h 824760"/>
              </a:gdLst>
              <a:ahLst/>
              <a:cxnLst/>
              <a:rect l="textAreaLeft" t="textAreaTop" r="textAreaRight" b="textAreaBottom"/>
              <a:pathLst>
                <a:path w="4826000" h="329565">
                  <a:moveTo>
                    <a:pt x="4825510" y="0"/>
                  </a:moveTo>
                  <a:lnTo>
                    <a:pt x="0" y="0"/>
                  </a:lnTo>
                  <a:lnTo>
                    <a:pt x="0" y="329144"/>
                  </a:lnTo>
                  <a:lnTo>
                    <a:pt x="4825510" y="329144"/>
                  </a:lnTo>
                  <a:lnTo>
                    <a:pt x="4825510" y="0"/>
                  </a:lnTo>
                  <a:close/>
                </a:path>
              </a:pathLst>
            </a:custGeom>
            <a:solidFill>
              <a:srgbClr val="0040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9" name="object 35"/>
            <p:cNvSpPr/>
            <p:nvPr/>
          </p:nvSpPr>
          <p:spPr>
            <a:xfrm>
              <a:off x="12691080" y="37008720"/>
              <a:ext cx="12105360" cy="6481800"/>
            </a:xfrm>
            <a:custGeom>
              <a:avLst/>
              <a:gdLst>
                <a:gd name="textAreaLeft" fmla="*/ 0 w 12105360"/>
                <a:gd name="textAreaRight" fmla="*/ 12105720 w 12105360"/>
                <a:gd name="textAreaTop" fmla="*/ 0 h 6481800"/>
                <a:gd name="textAreaBottom" fmla="*/ 6482160 h 6481800"/>
              </a:gdLst>
              <a:ahLst/>
              <a:cxnLst/>
              <a:rect l="textAreaLeft" t="textAreaTop" r="textAreaRight" b="textAreaBottom"/>
              <a:pathLst>
                <a:path w="4826000" h="2585719">
                  <a:moveTo>
                    <a:pt x="4825510" y="0"/>
                  </a:moveTo>
                  <a:lnTo>
                    <a:pt x="0" y="0"/>
                  </a:lnTo>
                  <a:lnTo>
                    <a:pt x="0" y="2585330"/>
                  </a:lnTo>
                  <a:lnTo>
                    <a:pt x="4825510" y="2585330"/>
                  </a:lnTo>
                  <a:lnTo>
                    <a:pt x="4825510" y="0"/>
                  </a:lnTo>
                  <a:close/>
                </a:path>
              </a:pathLst>
            </a:custGeom>
            <a:solidFill>
              <a:srgbClr val="00548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0" name="object 36"/>
            <p:cNvSpPr/>
            <p:nvPr/>
          </p:nvSpPr>
          <p:spPr>
            <a:xfrm>
              <a:off x="12830760" y="37148760"/>
              <a:ext cx="11824920" cy="6201000"/>
            </a:xfrm>
            <a:custGeom>
              <a:avLst/>
              <a:gdLst>
                <a:gd name="textAreaLeft" fmla="*/ 0 w 11824920"/>
                <a:gd name="textAreaRight" fmla="*/ 11825280 w 11824920"/>
                <a:gd name="textAreaTop" fmla="*/ 0 h 6201000"/>
                <a:gd name="textAreaBottom" fmla="*/ 6201360 h 6201000"/>
              </a:gdLst>
              <a:ahLst/>
              <a:cxnLst/>
              <a:rect l="textAreaLeft" t="textAreaTop" r="textAreaRight" b="textAreaBottom"/>
              <a:pathLst>
                <a:path w="4714240" h="2473959">
                  <a:moveTo>
                    <a:pt x="4713823" y="0"/>
                  </a:moveTo>
                  <a:lnTo>
                    <a:pt x="0" y="0"/>
                  </a:lnTo>
                  <a:lnTo>
                    <a:pt x="0" y="2473642"/>
                  </a:lnTo>
                  <a:lnTo>
                    <a:pt x="4713823" y="2473642"/>
                  </a:lnTo>
                  <a:lnTo>
                    <a:pt x="4713823" y="0"/>
                  </a:lnTo>
                  <a:close/>
                </a:path>
              </a:pathLst>
            </a:custGeom>
            <a:solidFill>
              <a:srgbClr val="FFFFFF"/>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71" name="object 37"/>
            <p:cNvPicPr/>
            <p:nvPr/>
          </p:nvPicPr>
          <p:blipFill>
            <a:blip r:embed="rId2"/>
            <a:stretch/>
          </p:blipFill>
          <p:spPr>
            <a:xfrm>
              <a:off x="780480" y="21073320"/>
              <a:ext cx="11319120" cy="5116320"/>
            </a:xfrm>
            <a:prstGeom prst="rect">
              <a:avLst/>
            </a:prstGeom>
            <a:ln w="0">
              <a:noFill/>
            </a:ln>
          </p:spPr>
        </p:pic>
        <p:pic>
          <p:nvPicPr>
            <p:cNvPr id="72" name="object 38"/>
            <p:cNvPicPr/>
            <p:nvPr/>
          </p:nvPicPr>
          <p:blipFill>
            <a:blip r:embed="rId3"/>
            <a:stretch/>
          </p:blipFill>
          <p:spPr>
            <a:xfrm>
              <a:off x="13055760" y="21073320"/>
              <a:ext cx="11319120" cy="5116320"/>
            </a:xfrm>
            <a:prstGeom prst="rect">
              <a:avLst/>
            </a:prstGeom>
            <a:ln w="0">
              <a:noFill/>
            </a:ln>
          </p:spPr>
        </p:pic>
        <p:pic>
          <p:nvPicPr>
            <p:cNvPr id="73" name="object 39"/>
            <p:cNvPicPr/>
            <p:nvPr/>
          </p:nvPicPr>
          <p:blipFill>
            <a:blip r:embed="rId4"/>
            <a:stretch/>
          </p:blipFill>
          <p:spPr>
            <a:xfrm>
              <a:off x="1494720" y="42550920"/>
              <a:ext cx="9889560" cy="411480"/>
            </a:xfrm>
            <a:prstGeom prst="rect">
              <a:avLst/>
            </a:prstGeom>
            <a:ln w="0">
              <a:noFill/>
            </a:ln>
          </p:spPr>
        </p:pic>
        <p:sp>
          <p:nvSpPr>
            <p:cNvPr id="74" name="object 40"/>
            <p:cNvSpPr/>
            <p:nvPr/>
          </p:nvSpPr>
          <p:spPr>
            <a:xfrm>
              <a:off x="1547280" y="37565640"/>
              <a:ext cx="9492840" cy="4279680"/>
            </a:xfrm>
            <a:custGeom>
              <a:avLst/>
              <a:gdLst>
                <a:gd name="textAreaLeft" fmla="*/ 0 w 9492840"/>
                <a:gd name="textAreaRight" fmla="*/ 9493200 w 9492840"/>
                <a:gd name="textAreaTop" fmla="*/ 0 h 4279680"/>
                <a:gd name="textAreaBottom" fmla="*/ 4280040 h 4279680"/>
              </a:gdLst>
              <a:ahLst/>
              <a:cxnLst/>
              <a:rect l="textAreaLeft" t="textAreaTop" r="textAreaRight" b="textAreaBottom"/>
              <a:pathLst>
                <a:path w="3784600" h="1707515">
                  <a:moveTo>
                    <a:pt x="3784003" y="1692948"/>
                  </a:moveTo>
                  <a:lnTo>
                    <a:pt x="0" y="1692948"/>
                  </a:lnTo>
                  <a:lnTo>
                    <a:pt x="0" y="1707197"/>
                  </a:lnTo>
                  <a:lnTo>
                    <a:pt x="3784003" y="1707197"/>
                  </a:lnTo>
                  <a:lnTo>
                    <a:pt x="3784003" y="1692948"/>
                  </a:lnTo>
                  <a:close/>
                </a:path>
                <a:path w="3784600" h="1707515">
                  <a:moveTo>
                    <a:pt x="3784003" y="1539036"/>
                  </a:moveTo>
                  <a:lnTo>
                    <a:pt x="0" y="1539036"/>
                  </a:lnTo>
                  <a:lnTo>
                    <a:pt x="0" y="1553286"/>
                  </a:lnTo>
                  <a:lnTo>
                    <a:pt x="3784003" y="1553286"/>
                  </a:lnTo>
                  <a:lnTo>
                    <a:pt x="3784003" y="1539036"/>
                  </a:lnTo>
                  <a:close/>
                </a:path>
                <a:path w="3784600" h="1707515">
                  <a:moveTo>
                    <a:pt x="3784003" y="1385138"/>
                  </a:moveTo>
                  <a:lnTo>
                    <a:pt x="0" y="1385138"/>
                  </a:lnTo>
                  <a:lnTo>
                    <a:pt x="0" y="1399387"/>
                  </a:lnTo>
                  <a:lnTo>
                    <a:pt x="3784003" y="1399387"/>
                  </a:lnTo>
                  <a:lnTo>
                    <a:pt x="3784003" y="1385138"/>
                  </a:lnTo>
                  <a:close/>
                </a:path>
                <a:path w="3784600" h="1707515">
                  <a:moveTo>
                    <a:pt x="3784003" y="1231252"/>
                  </a:moveTo>
                  <a:lnTo>
                    <a:pt x="0" y="1231252"/>
                  </a:lnTo>
                  <a:lnTo>
                    <a:pt x="0" y="1245489"/>
                  </a:lnTo>
                  <a:lnTo>
                    <a:pt x="3784003" y="1245489"/>
                  </a:lnTo>
                  <a:lnTo>
                    <a:pt x="3784003" y="1231252"/>
                  </a:lnTo>
                  <a:close/>
                </a:path>
                <a:path w="3784600" h="1707515">
                  <a:moveTo>
                    <a:pt x="3784003" y="1077328"/>
                  </a:moveTo>
                  <a:lnTo>
                    <a:pt x="0" y="1077328"/>
                  </a:lnTo>
                  <a:lnTo>
                    <a:pt x="0" y="1091565"/>
                  </a:lnTo>
                  <a:lnTo>
                    <a:pt x="3784003" y="1091565"/>
                  </a:lnTo>
                  <a:lnTo>
                    <a:pt x="3784003" y="1077328"/>
                  </a:lnTo>
                  <a:close/>
                </a:path>
                <a:path w="3784600" h="1707515">
                  <a:moveTo>
                    <a:pt x="3784003" y="923429"/>
                  </a:moveTo>
                  <a:lnTo>
                    <a:pt x="0" y="923429"/>
                  </a:lnTo>
                  <a:lnTo>
                    <a:pt x="0" y="937679"/>
                  </a:lnTo>
                  <a:lnTo>
                    <a:pt x="3784003" y="937679"/>
                  </a:lnTo>
                  <a:lnTo>
                    <a:pt x="3784003" y="923429"/>
                  </a:lnTo>
                  <a:close/>
                </a:path>
                <a:path w="3784600" h="1707515">
                  <a:moveTo>
                    <a:pt x="3784003" y="769531"/>
                  </a:moveTo>
                  <a:lnTo>
                    <a:pt x="0" y="769531"/>
                  </a:lnTo>
                  <a:lnTo>
                    <a:pt x="0" y="783780"/>
                  </a:lnTo>
                  <a:lnTo>
                    <a:pt x="3784003" y="783780"/>
                  </a:lnTo>
                  <a:lnTo>
                    <a:pt x="3784003" y="769531"/>
                  </a:lnTo>
                  <a:close/>
                </a:path>
                <a:path w="3784600" h="1707515">
                  <a:moveTo>
                    <a:pt x="3784003" y="615619"/>
                  </a:moveTo>
                  <a:lnTo>
                    <a:pt x="0" y="615619"/>
                  </a:lnTo>
                  <a:lnTo>
                    <a:pt x="0" y="629869"/>
                  </a:lnTo>
                  <a:lnTo>
                    <a:pt x="3784003" y="629869"/>
                  </a:lnTo>
                  <a:lnTo>
                    <a:pt x="3784003" y="615619"/>
                  </a:lnTo>
                  <a:close/>
                </a:path>
                <a:path w="3784600" h="1707515">
                  <a:moveTo>
                    <a:pt x="3784003" y="461721"/>
                  </a:moveTo>
                  <a:lnTo>
                    <a:pt x="0" y="461721"/>
                  </a:lnTo>
                  <a:lnTo>
                    <a:pt x="0" y="475970"/>
                  </a:lnTo>
                  <a:lnTo>
                    <a:pt x="3784003" y="475970"/>
                  </a:lnTo>
                  <a:lnTo>
                    <a:pt x="3784003" y="461721"/>
                  </a:lnTo>
                  <a:close/>
                </a:path>
                <a:path w="3784600" h="1707515">
                  <a:moveTo>
                    <a:pt x="3784003" y="307809"/>
                  </a:moveTo>
                  <a:lnTo>
                    <a:pt x="0" y="307809"/>
                  </a:lnTo>
                  <a:lnTo>
                    <a:pt x="0" y="322059"/>
                  </a:lnTo>
                  <a:lnTo>
                    <a:pt x="3784003" y="322059"/>
                  </a:lnTo>
                  <a:lnTo>
                    <a:pt x="3784003" y="307809"/>
                  </a:lnTo>
                  <a:close/>
                </a:path>
                <a:path w="3784600" h="1707515">
                  <a:moveTo>
                    <a:pt x="3784003" y="153911"/>
                  </a:moveTo>
                  <a:lnTo>
                    <a:pt x="0" y="153911"/>
                  </a:lnTo>
                  <a:lnTo>
                    <a:pt x="0" y="168148"/>
                  </a:lnTo>
                  <a:lnTo>
                    <a:pt x="3784003" y="168148"/>
                  </a:lnTo>
                  <a:lnTo>
                    <a:pt x="3784003" y="153911"/>
                  </a:lnTo>
                  <a:close/>
                </a:path>
                <a:path w="3784600" h="1707515">
                  <a:moveTo>
                    <a:pt x="3784003" y="0"/>
                  </a:moveTo>
                  <a:lnTo>
                    <a:pt x="0" y="0"/>
                  </a:lnTo>
                  <a:lnTo>
                    <a:pt x="0" y="14249"/>
                  </a:lnTo>
                  <a:lnTo>
                    <a:pt x="3784003" y="14249"/>
                  </a:lnTo>
                  <a:lnTo>
                    <a:pt x="3784003"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5" name="object 41"/>
            <p:cNvSpPr/>
            <p:nvPr/>
          </p:nvSpPr>
          <p:spPr>
            <a:xfrm>
              <a:off x="1547280" y="37498680"/>
              <a:ext cx="362160" cy="2203920"/>
            </a:xfrm>
            <a:custGeom>
              <a:avLst/>
              <a:gdLst>
                <a:gd name="textAreaLeft" fmla="*/ 0 w 362160"/>
                <a:gd name="textAreaRight" fmla="*/ 362520 w 362160"/>
                <a:gd name="textAreaTop" fmla="*/ 0 h 2203920"/>
                <a:gd name="textAreaBottom" fmla="*/ 2204280 h 2203920"/>
              </a:gdLst>
              <a:ahLst/>
              <a:cxnLst/>
              <a:rect l="textAreaLeft" t="textAreaTop" r="textAreaRight" b="textAreaBottom"/>
              <a:pathLst>
                <a:path w="144779" h="879475">
                  <a:moveTo>
                    <a:pt x="48234" y="0"/>
                  </a:moveTo>
                  <a:lnTo>
                    <a:pt x="0" y="0"/>
                  </a:lnTo>
                  <a:lnTo>
                    <a:pt x="0" y="878992"/>
                  </a:lnTo>
                  <a:lnTo>
                    <a:pt x="48234" y="878992"/>
                  </a:lnTo>
                  <a:lnTo>
                    <a:pt x="48234" y="0"/>
                  </a:lnTo>
                  <a:close/>
                </a:path>
                <a:path w="144779" h="879475">
                  <a:moveTo>
                    <a:pt x="144703" y="161734"/>
                  </a:moveTo>
                  <a:lnTo>
                    <a:pt x="96469" y="161734"/>
                  </a:lnTo>
                  <a:lnTo>
                    <a:pt x="96469" y="878992"/>
                  </a:lnTo>
                  <a:lnTo>
                    <a:pt x="144703" y="878992"/>
                  </a:lnTo>
                  <a:lnTo>
                    <a:pt x="144703" y="161734"/>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6" name="object 42"/>
            <p:cNvSpPr/>
            <p:nvPr/>
          </p:nvSpPr>
          <p:spPr>
            <a:xfrm>
              <a:off x="2031120" y="38777760"/>
              <a:ext cx="120240" cy="924120"/>
            </a:xfrm>
            <a:custGeom>
              <a:avLst/>
              <a:gdLst>
                <a:gd name="textAreaLeft" fmla="*/ 0 w 120240"/>
                <a:gd name="textAreaRight" fmla="*/ 120600 w 120240"/>
                <a:gd name="textAreaTop" fmla="*/ 0 h 924120"/>
                <a:gd name="textAreaBottom" fmla="*/ 924480 h 924120"/>
              </a:gdLst>
              <a:ahLst/>
              <a:cxnLst/>
              <a:rect l="textAreaLeft" t="textAreaTop" r="textAreaRight" b="textAreaBottom"/>
              <a:pathLst>
                <a:path w="48259" h="368934">
                  <a:moveTo>
                    <a:pt x="48235" y="0"/>
                  </a:moveTo>
                  <a:lnTo>
                    <a:pt x="0" y="0"/>
                  </a:lnTo>
                  <a:lnTo>
                    <a:pt x="0" y="368909"/>
                  </a:lnTo>
                  <a:lnTo>
                    <a:pt x="48235" y="368909"/>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7" name="object 43"/>
            <p:cNvSpPr/>
            <p:nvPr/>
          </p:nvSpPr>
          <p:spPr>
            <a:xfrm>
              <a:off x="2273040" y="38023200"/>
              <a:ext cx="120240" cy="1893240"/>
            </a:xfrm>
            <a:custGeom>
              <a:avLst/>
              <a:gdLst>
                <a:gd name="textAreaLeft" fmla="*/ 0 w 120240"/>
                <a:gd name="textAreaRight" fmla="*/ 120600 w 120240"/>
                <a:gd name="textAreaTop" fmla="*/ 0 h 1893240"/>
                <a:gd name="textAreaBottom" fmla="*/ 1893600 h 1893240"/>
              </a:gdLst>
              <a:ahLst/>
              <a:cxnLst/>
              <a:rect l="textAreaLeft" t="textAreaTop" r="textAreaRight" b="textAreaBottom"/>
              <a:pathLst>
                <a:path w="48259" h="755650">
                  <a:moveTo>
                    <a:pt x="48235" y="0"/>
                  </a:moveTo>
                  <a:lnTo>
                    <a:pt x="0" y="0"/>
                  </a:lnTo>
                  <a:lnTo>
                    <a:pt x="0" y="755276"/>
                  </a:lnTo>
                  <a:lnTo>
                    <a:pt x="48235" y="755276"/>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8" name="object 44"/>
            <p:cNvSpPr/>
            <p:nvPr/>
          </p:nvSpPr>
          <p:spPr>
            <a:xfrm>
              <a:off x="2515320" y="38390400"/>
              <a:ext cx="119880" cy="1526040"/>
            </a:xfrm>
            <a:custGeom>
              <a:avLst/>
              <a:gdLst>
                <a:gd name="textAreaLeft" fmla="*/ 0 w 119880"/>
                <a:gd name="textAreaRight" fmla="*/ 120240 w 119880"/>
                <a:gd name="textAreaTop" fmla="*/ 0 h 1526040"/>
                <a:gd name="textAreaBottom" fmla="*/ 1526400 h 1526040"/>
              </a:gdLst>
              <a:ahLst/>
              <a:cxnLst/>
              <a:rect l="textAreaLeft" t="textAreaTop" r="textAreaRight" b="textAreaBottom"/>
              <a:pathLst>
                <a:path w="48259" h="608965">
                  <a:moveTo>
                    <a:pt x="48235" y="0"/>
                  </a:moveTo>
                  <a:lnTo>
                    <a:pt x="0" y="0"/>
                  </a:lnTo>
                  <a:lnTo>
                    <a:pt x="0" y="608498"/>
                  </a:lnTo>
                  <a:lnTo>
                    <a:pt x="48235" y="608498"/>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9" name="object 45"/>
            <p:cNvSpPr/>
            <p:nvPr/>
          </p:nvSpPr>
          <p:spPr>
            <a:xfrm>
              <a:off x="2757240" y="37601640"/>
              <a:ext cx="120240" cy="2314800"/>
            </a:xfrm>
            <a:custGeom>
              <a:avLst/>
              <a:gdLst>
                <a:gd name="textAreaLeft" fmla="*/ 0 w 120240"/>
                <a:gd name="textAreaRight" fmla="*/ 120600 w 120240"/>
                <a:gd name="textAreaTop" fmla="*/ 0 h 2314800"/>
                <a:gd name="textAreaBottom" fmla="*/ 2315160 h 2314800"/>
              </a:gdLst>
              <a:ahLst/>
              <a:cxnLst/>
              <a:rect l="textAreaLeft" t="textAreaTop" r="textAreaRight" b="textAreaBottom"/>
              <a:pathLst>
                <a:path w="48259" h="923925">
                  <a:moveTo>
                    <a:pt x="48235" y="0"/>
                  </a:moveTo>
                  <a:lnTo>
                    <a:pt x="0" y="0"/>
                  </a:lnTo>
                  <a:lnTo>
                    <a:pt x="0" y="923423"/>
                  </a:lnTo>
                  <a:lnTo>
                    <a:pt x="48235" y="923423"/>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0" name="object 46"/>
            <p:cNvSpPr/>
            <p:nvPr/>
          </p:nvSpPr>
          <p:spPr>
            <a:xfrm>
              <a:off x="2999160" y="38513160"/>
              <a:ext cx="120240" cy="1403280"/>
            </a:xfrm>
            <a:custGeom>
              <a:avLst/>
              <a:gdLst>
                <a:gd name="textAreaLeft" fmla="*/ 0 w 120240"/>
                <a:gd name="textAreaRight" fmla="*/ 120600 w 120240"/>
                <a:gd name="textAreaTop" fmla="*/ 0 h 1403280"/>
                <a:gd name="textAreaBottom" fmla="*/ 1403640 h 1403280"/>
              </a:gdLst>
              <a:ahLst/>
              <a:cxnLst/>
              <a:rect l="textAreaLeft" t="textAreaTop" r="textAreaRight" b="textAreaBottom"/>
              <a:pathLst>
                <a:path w="48259" h="560069">
                  <a:moveTo>
                    <a:pt x="48235" y="0"/>
                  </a:moveTo>
                  <a:lnTo>
                    <a:pt x="0" y="0"/>
                  </a:lnTo>
                  <a:lnTo>
                    <a:pt x="0" y="559888"/>
                  </a:lnTo>
                  <a:lnTo>
                    <a:pt x="48235" y="559888"/>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1" name="object 47"/>
            <p:cNvSpPr/>
            <p:nvPr/>
          </p:nvSpPr>
          <p:spPr>
            <a:xfrm>
              <a:off x="3241440" y="38938320"/>
              <a:ext cx="119880" cy="978120"/>
            </a:xfrm>
            <a:custGeom>
              <a:avLst/>
              <a:gdLst>
                <a:gd name="textAreaLeft" fmla="*/ 0 w 119880"/>
                <a:gd name="textAreaRight" fmla="*/ 120240 w 119880"/>
                <a:gd name="textAreaTop" fmla="*/ 0 h 978120"/>
                <a:gd name="textAreaBottom" fmla="*/ 978480 h 978120"/>
              </a:gdLst>
              <a:ahLst/>
              <a:cxnLst/>
              <a:rect l="textAreaLeft" t="textAreaTop" r="textAreaRight" b="textAreaBottom"/>
              <a:pathLst>
                <a:path w="48259" h="390525">
                  <a:moveTo>
                    <a:pt x="48235" y="0"/>
                  </a:moveTo>
                  <a:lnTo>
                    <a:pt x="0" y="0"/>
                  </a:lnTo>
                  <a:lnTo>
                    <a:pt x="0" y="390327"/>
                  </a:lnTo>
                  <a:lnTo>
                    <a:pt x="48235" y="390327"/>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2" name="object 48"/>
            <p:cNvSpPr/>
            <p:nvPr/>
          </p:nvSpPr>
          <p:spPr>
            <a:xfrm>
              <a:off x="3483360" y="38023200"/>
              <a:ext cx="119880" cy="1893240"/>
            </a:xfrm>
            <a:custGeom>
              <a:avLst/>
              <a:gdLst>
                <a:gd name="textAreaLeft" fmla="*/ 0 w 119880"/>
                <a:gd name="textAreaRight" fmla="*/ 120240 w 119880"/>
                <a:gd name="textAreaTop" fmla="*/ 0 h 1893240"/>
                <a:gd name="textAreaBottom" fmla="*/ 1893600 h 1893240"/>
              </a:gdLst>
              <a:ahLst/>
              <a:cxnLst/>
              <a:rect l="textAreaLeft" t="textAreaTop" r="textAreaRight" b="textAreaBottom"/>
              <a:pathLst>
                <a:path w="48259" h="755650">
                  <a:moveTo>
                    <a:pt x="48235" y="0"/>
                  </a:moveTo>
                  <a:lnTo>
                    <a:pt x="0" y="0"/>
                  </a:lnTo>
                  <a:lnTo>
                    <a:pt x="0" y="755273"/>
                  </a:lnTo>
                  <a:lnTo>
                    <a:pt x="48235" y="755273"/>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3" name="object 49"/>
            <p:cNvSpPr/>
            <p:nvPr/>
          </p:nvSpPr>
          <p:spPr>
            <a:xfrm>
              <a:off x="3725280" y="39336120"/>
              <a:ext cx="362160" cy="580320"/>
            </a:xfrm>
            <a:custGeom>
              <a:avLst/>
              <a:gdLst>
                <a:gd name="textAreaLeft" fmla="*/ 0 w 362160"/>
                <a:gd name="textAreaRight" fmla="*/ 362520 w 362160"/>
                <a:gd name="textAreaTop" fmla="*/ 0 h 580320"/>
                <a:gd name="textAreaBottom" fmla="*/ 580680 h 580320"/>
              </a:gdLst>
              <a:ahLst/>
              <a:cxnLst/>
              <a:rect l="textAreaLeft" t="textAreaTop" r="textAreaRight" b="textAreaBottom"/>
              <a:pathLst>
                <a:path w="144780" h="231775">
                  <a:moveTo>
                    <a:pt x="48234" y="0"/>
                  </a:moveTo>
                  <a:lnTo>
                    <a:pt x="0" y="0"/>
                  </a:lnTo>
                  <a:lnTo>
                    <a:pt x="0" y="231559"/>
                  </a:lnTo>
                  <a:lnTo>
                    <a:pt x="48234" y="231559"/>
                  </a:lnTo>
                  <a:lnTo>
                    <a:pt x="48234" y="0"/>
                  </a:lnTo>
                  <a:close/>
                </a:path>
                <a:path w="144780" h="231775">
                  <a:moveTo>
                    <a:pt x="144703" y="84772"/>
                  </a:moveTo>
                  <a:lnTo>
                    <a:pt x="96469" y="84772"/>
                  </a:lnTo>
                  <a:lnTo>
                    <a:pt x="96469" y="231546"/>
                  </a:lnTo>
                  <a:lnTo>
                    <a:pt x="144703" y="231546"/>
                  </a:lnTo>
                  <a:lnTo>
                    <a:pt x="144703" y="84772"/>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4" name="object 50"/>
            <p:cNvSpPr/>
            <p:nvPr/>
          </p:nvSpPr>
          <p:spPr>
            <a:xfrm>
              <a:off x="4209480" y="38689920"/>
              <a:ext cx="119880" cy="1226520"/>
            </a:xfrm>
            <a:custGeom>
              <a:avLst/>
              <a:gdLst>
                <a:gd name="textAreaLeft" fmla="*/ 0 w 119880"/>
                <a:gd name="textAreaRight" fmla="*/ 120240 w 119880"/>
                <a:gd name="textAreaTop" fmla="*/ 0 h 1226520"/>
                <a:gd name="textAreaBottom" fmla="*/ 1226880 h 1226520"/>
              </a:gdLst>
              <a:ahLst/>
              <a:cxnLst/>
              <a:rect l="textAreaLeft" t="textAreaTop" r="textAreaRight" b="textAreaBottom"/>
              <a:pathLst>
                <a:path w="48260" h="489584">
                  <a:moveTo>
                    <a:pt x="48231" y="0"/>
                  </a:moveTo>
                  <a:lnTo>
                    <a:pt x="0" y="0"/>
                  </a:lnTo>
                  <a:lnTo>
                    <a:pt x="0" y="489320"/>
                  </a:lnTo>
                  <a:lnTo>
                    <a:pt x="48231" y="489320"/>
                  </a:lnTo>
                  <a:lnTo>
                    <a:pt x="482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5" name="object 51"/>
            <p:cNvSpPr/>
            <p:nvPr/>
          </p:nvSpPr>
          <p:spPr>
            <a:xfrm>
              <a:off x="4451400" y="38117880"/>
              <a:ext cx="120240" cy="1797840"/>
            </a:xfrm>
            <a:custGeom>
              <a:avLst/>
              <a:gdLst>
                <a:gd name="textAreaLeft" fmla="*/ 0 w 120240"/>
                <a:gd name="textAreaRight" fmla="*/ 120600 w 120240"/>
                <a:gd name="textAreaTop" fmla="*/ 0 h 1797840"/>
                <a:gd name="textAreaBottom" fmla="*/ 1798200 h 1797840"/>
              </a:gdLst>
              <a:ahLst/>
              <a:cxnLst/>
              <a:rect l="textAreaLeft" t="textAreaTop" r="textAreaRight" b="textAreaBottom"/>
              <a:pathLst>
                <a:path w="48260" h="717550">
                  <a:moveTo>
                    <a:pt x="48231" y="0"/>
                  </a:moveTo>
                  <a:lnTo>
                    <a:pt x="0" y="0"/>
                  </a:lnTo>
                  <a:lnTo>
                    <a:pt x="0" y="717258"/>
                  </a:lnTo>
                  <a:lnTo>
                    <a:pt x="48231" y="717258"/>
                  </a:lnTo>
                  <a:lnTo>
                    <a:pt x="482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6" name="object 52"/>
            <p:cNvSpPr/>
            <p:nvPr/>
          </p:nvSpPr>
          <p:spPr>
            <a:xfrm>
              <a:off x="4693320" y="37601640"/>
              <a:ext cx="120240" cy="2314800"/>
            </a:xfrm>
            <a:custGeom>
              <a:avLst/>
              <a:gdLst>
                <a:gd name="textAreaLeft" fmla="*/ 0 w 120240"/>
                <a:gd name="textAreaRight" fmla="*/ 120600 w 120240"/>
                <a:gd name="textAreaTop" fmla="*/ 0 h 2314800"/>
                <a:gd name="textAreaBottom" fmla="*/ 2315160 h 2314800"/>
              </a:gdLst>
              <a:ahLst/>
              <a:cxnLst/>
              <a:rect l="textAreaLeft" t="textAreaTop" r="textAreaRight" b="textAreaBottom"/>
              <a:pathLst>
                <a:path w="48260" h="923925">
                  <a:moveTo>
                    <a:pt x="48235" y="0"/>
                  </a:moveTo>
                  <a:lnTo>
                    <a:pt x="0" y="0"/>
                  </a:lnTo>
                  <a:lnTo>
                    <a:pt x="0" y="923423"/>
                  </a:lnTo>
                  <a:lnTo>
                    <a:pt x="48235" y="923423"/>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7" name="object 53"/>
            <p:cNvSpPr/>
            <p:nvPr/>
          </p:nvSpPr>
          <p:spPr>
            <a:xfrm>
              <a:off x="4935600" y="38484360"/>
              <a:ext cx="119880" cy="1432080"/>
            </a:xfrm>
            <a:custGeom>
              <a:avLst/>
              <a:gdLst>
                <a:gd name="textAreaLeft" fmla="*/ 0 w 119880"/>
                <a:gd name="textAreaRight" fmla="*/ 120240 w 119880"/>
                <a:gd name="textAreaTop" fmla="*/ 0 h 1432080"/>
                <a:gd name="textAreaBottom" fmla="*/ 1432440 h 1432080"/>
              </a:gdLst>
              <a:ahLst/>
              <a:cxnLst/>
              <a:rect l="textAreaLeft" t="textAreaTop" r="textAreaRight" b="textAreaBottom"/>
              <a:pathLst>
                <a:path w="48260" h="571500">
                  <a:moveTo>
                    <a:pt x="48235" y="0"/>
                  </a:moveTo>
                  <a:lnTo>
                    <a:pt x="0" y="0"/>
                  </a:lnTo>
                  <a:lnTo>
                    <a:pt x="0" y="571358"/>
                  </a:lnTo>
                  <a:lnTo>
                    <a:pt x="48235" y="571358"/>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8" name="object 54"/>
            <p:cNvSpPr/>
            <p:nvPr/>
          </p:nvSpPr>
          <p:spPr>
            <a:xfrm>
              <a:off x="5177520" y="39386880"/>
              <a:ext cx="119880" cy="528840"/>
            </a:xfrm>
            <a:custGeom>
              <a:avLst/>
              <a:gdLst>
                <a:gd name="textAreaLeft" fmla="*/ 0 w 119880"/>
                <a:gd name="textAreaRight" fmla="*/ 120240 w 119880"/>
                <a:gd name="textAreaTop" fmla="*/ 0 h 528840"/>
                <a:gd name="textAreaBottom" fmla="*/ 529200 h 528840"/>
              </a:gdLst>
              <a:ahLst/>
              <a:cxnLst/>
              <a:rect l="textAreaLeft" t="textAreaTop" r="textAreaRight" b="textAreaBottom"/>
              <a:pathLst>
                <a:path w="48260" h="211455">
                  <a:moveTo>
                    <a:pt x="48235" y="0"/>
                  </a:moveTo>
                  <a:lnTo>
                    <a:pt x="0" y="0"/>
                  </a:lnTo>
                  <a:lnTo>
                    <a:pt x="0" y="211381"/>
                  </a:lnTo>
                  <a:lnTo>
                    <a:pt x="48235" y="211381"/>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9" name="object 55"/>
            <p:cNvSpPr/>
            <p:nvPr/>
          </p:nvSpPr>
          <p:spPr>
            <a:xfrm>
              <a:off x="5419440" y="38938320"/>
              <a:ext cx="120240" cy="978120"/>
            </a:xfrm>
            <a:custGeom>
              <a:avLst/>
              <a:gdLst>
                <a:gd name="textAreaLeft" fmla="*/ 0 w 120240"/>
                <a:gd name="textAreaRight" fmla="*/ 120600 w 120240"/>
                <a:gd name="textAreaTop" fmla="*/ 0 h 978120"/>
                <a:gd name="textAreaBottom" fmla="*/ 978480 h 978120"/>
              </a:gdLst>
              <a:ahLst/>
              <a:cxnLst/>
              <a:rect l="textAreaLeft" t="textAreaTop" r="textAreaRight" b="textAreaBottom"/>
              <a:pathLst>
                <a:path w="48260" h="390525">
                  <a:moveTo>
                    <a:pt x="48231" y="0"/>
                  </a:moveTo>
                  <a:lnTo>
                    <a:pt x="0" y="0"/>
                  </a:lnTo>
                  <a:lnTo>
                    <a:pt x="0" y="390327"/>
                  </a:lnTo>
                  <a:lnTo>
                    <a:pt x="48231" y="390327"/>
                  </a:lnTo>
                  <a:lnTo>
                    <a:pt x="482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0" name="object 56"/>
            <p:cNvSpPr/>
            <p:nvPr/>
          </p:nvSpPr>
          <p:spPr>
            <a:xfrm>
              <a:off x="5661360" y="39616200"/>
              <a:ext cx="120240" cy="299520"/>
            </a:xfrm>
            <a:custGeom>
              <a:avLst/>
              <a:gdLst>
                <a:gd name="textAreaLeft" fmla="*/ 0 w 120240"/>
                <a:gd name="textAreaRight" fmla="*/ 120600 w 120240"/>
                <a:gd name="textAreaTop" fmla="*/ 0 h 299520"/>
                <a:gd name="textAreaBottom" fmla="*/ 299880 h 299520"/>
              </a:gdLst>
              <a:ahLst/>
              <a:cxnLst/>
              <a:rect l="textAreaLeft" t="textAreaTop" r="textAreaRight" b="textAreaBottom"/>
              <a:pathLst>
                <a:path w="48260" h="120015">
                  <a:moveTo>
                    <a:pt x="48231" y="0"/>
                  </a:moveTo>
                  <a:lnTo>
                    <a:pt x="0" y="0"/>
                  </a:lnTo>
                  <a:lnTo>
                    <a:pt x="0" y="119938"/>
                  </a:lnTo>
                  <a:lnTo>
                    <a:pt x="48231" y="119938"/>
                  </a:lnTo>
                  <a:lnTo>
                    <a:pt x="482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1" name="object 57"/>
            <p:cNvSpPr/>
            <p:nvPr/>
          </p:nvSpPr>
          <p:spPr>
            <a:xfrm>
              <a:off x="5903640" y="38408400"/>
              <a:ext cx="119880" cy="1508040"/>
            </a:xfrm>
            <a:custGeom>
              <a:avLst/>
              <a:gdLst>
                <a:gd name="textAreaLeft" fmla="*/ 0 w 119880"/>
                <a:gd name="textAreaRight" fmla="*/ 120240 w 119880"/>
                <a:gd name="textAreaTop" fmla="*/ 0 h 1508040"/>
                <a:gd name="textAreaBottom" fmla="*/ 1508400 h 1508040"/>
              </a:gdLst>
              <a:ahLst/>
              <a:cxnLst/>
              <a:rect l="textAreaLeft" t="textAreaTop" r="textAreaRight" b="textAreaBottom"/>
              <a:pathLst>
                <a:path w="48260" h="601980">
                  <a:moveTo>
                    <a:pt x="48231" y="0"/>
                  </a:moveTo>
                  <a:lnTo>
                    <a:pt x="0" y="0"/>
                  </a:lnTo>
                  <a:lnTo>
                    <a:pt x="0" y="601374"/>
                  </a:lnTo>
                  <a:lnTo>
                    <a:pt x="48231" y="601374"/>
                  </a:lnTo>
                  <a:lnTo>
                    <a:pt x="482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2" name="object 58"/>
            <p:cNvSpPr/>
            <p:nvPr/>
          </p:nvSpPr>
          <p:spPr>
            <a:xfrm>
              <a:off x="6145560" y="37998720"/>
              <a:ext cx="120240" cy="1881000"/>
            </a:xfrm>
            <a:custGeom>
              <a:avLst/>
              <a:gdLst>
                <a:gd name="textAreaLeft" fmla="*/ 0 w 120240"/>
                <a:gd name="textAreaRight" fmla="*/ 120600 w 120240"/>
                <a:gd name="textAreaTop" fmla="*/ 0 h 1881000"/>
                <a:gd name="textAreaBottom" fmla="*/ 1881360 h 1881000"/>
              </a:gdLst>
              <a:ahLst/>
              <a:cxnLst/>
              <a:rect l="textAreaLeft" t="textAreaTop" r="textAreaRight" b="textAreaBottom"/>
              <a:pathLst>
                <a:path w="48260" h="750569">
                  <a:moveTo>
                    <a:pt x="48235" y="0"/>
                  </a:moveTo>
                  <a:lnTo>
                    <a:pt x="0" y="0"/>
                  </a:lnTo>
                  <a:lnTo>
                    <a:pt x="0" y="750501"/>
                  </a:lnTo>
                  <a:lnTo>
                    <a:pt x="48235" y="750501"/>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3" name="object 59"/>
            <p:cNvSpPr/>
            <p:nvPr/>
          </p:nvSpPr>
          <p:spPr>
            <a:xfrm>
              <a:off x="6387480" y="38613240"/>
              <a:ext cx="120240" cy="1268280"/>
            </a:xfrm>
            <a:custGeom>
              <a:avLst/>
              <a:gdLst>
                <a:gd name="textAreaLeft" fmla="*/ 0 w 120240"/>
                <a:gd name="textAreaRight" fmla="*/ 120600 w 120240"/>
                <a:gd name="textAreaTop" fmla="*/ 0 h 1268280"/>
                <a:gd name="textAreaBottom" fmla="*/ 1268640 h 1268280"/>
              </a:gdLst>
              <a:ahLst/>
              <a:cxnLst/>
              <a:rect l="textAreaLeft" t="textAreaTop" r="textAreaRight" b="textAreaBottom"/>
              <a:pathLst>
                <a:path w="48260" h="506094">
                  <a:moveTo>
                    <a:pt x="48235" y="0"/>
                  </a:moveTo>
                  <a:lnTo>
                    <a:pt x="0" y="0"/>
                  </a:lnTo>
                  <a:lnTo>
                    <a:pt x="0" y="505534"/>
                  </a:lnTo>
                  <a:lnTo>
                    <a:pt x="48235" y="505534"/>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4" name="object 60"/>
            <p:cNvSpPr/>
            <p:nvPr/>
          </p:nvSpPr>
          <p:spPr>
            <a:xfrm>
              <a:off x="6629400" y="38201760"/>
              <a:ext cx="362160" cy="1678680"/>
            </a:xfrm>
            <a:custGeom>
              <a:avLst/>
              <a:gdLst>
                <a:gd name="textAreaLeft" fmla="*/ 0 w 362160"/>
                <a:gd name="textAreaRight" fmla="*/ 362520 w 362160"/>
                <a:gd name="textAreaTop" fmla="*/ 0 h 1678680"/>
                <a:gd name="textAreaBottom" fmla="*/ 1679040 h 1678680"/>
              </a:gdLst>
              <a:ahLst/>
              <a:cxnLst/>
              <a:rect l="textAreaLeft" t="textAreaTop" r="textAreaRight" b="textAreaBottom"/>
              <a:pathLst>
                <a:path w="144780" h="669925">
                  <a:moveTo>
                    <a:pt x="48234" y="286613"/>
                  </a:moveTo>
                  <a:lnTo>
                    <a:pt x="0" y="286613"/>
                  </a:lnTo>
                  <a:lnTo>
                    <a:pt x="0" y="669772"/>
                  </a:lnTo>
                  <a:lnTo>
                    <a:pt x="48234" y="669772"/>
                  </a:lnTo>
                  <a:lnTo>
                    <a:pt x="48234" y="286613"/>
                  </a:lnTo>
                  <a:close/>
                </a:path>
                <a:path w="144780" h="669925">
                  <a:moveTo>
                    <a:pt x="144703" y="0"/>
                  </a:moveTo>
                  <a:lnTo>
                    <a:pt x="96469" y="0"/>
                  </a:lnTo>
                  <a:lnTo>
                    <a:pt x="96469" y="669772"/>
                  </a:lnTo>
                  <a:lnTo>
                    <a:pt x="144703" y="669772"/>
                  </a:lnTo>
                  <a:lnTo>
                    <a:pt x="14470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5" name="object 61"/>
            <p:cNvSpPr/>
            <p:nvPr/>
          </p:nvSpPr>
          <p:spPr>
            <a:xfrm>
              <a:off x="7113600" y="37565640"/>
              <a:ext cx="120240" cy="2314800"/>
            </a:xfrm>
            <a:custGeom>
              <a:avLst/>
              <a:gdLst>
                <a:gd name="textAreaLeft" fmla="*/ 0 w 120240"/>
                <a:gd name="textAreaRight" fmla="*/ 120600 w 120240"/>
                <a:gd name="textAreaTop" fmla="*/ 0 h 2314800"/>
                <a:gd name="textAreaBottom" fmla="*/ 2315160 h 2314800"/>
              </a:gdLst>
              <a:ahLst/>
              <a:cxnLst/>
              <a:rect l="textAreaLeft" t="textAreaTop" r="textAreaRight" b="textAreaBottom"/>
              <a:pathLst>
                <a:path w="48260" h="923925">
                  <a:moveTo>
                    <a:pt x="48235" y="0"/>
                  </a:moveTo>
                  <a:lnTo>
                    <a:pt x="0" y="0"/>
                  </a:lnTo>
                  <a:lnTo>
                    <a:pt x="0" y="923423"/>
                  </a:lnTo>
                  <a:lnTo>
                    <a:pt x="48235" y="923423"/>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6" name="object 62"/>
            <p:cNvSpPr/>
            <p:nvPr/>
          </p:nvSpPr>
          <p:spPr>
            <a:xfrm>
              <a:off x="7354800" y="38513160"/>
              <a:ext cx="119880" cy="1368360"/>
            </a:xfrm>
            <a:custGeom>
              <a:avLst/>
              <a:gdLst>
                <a:gd name="textAreaLeft" fmla="*/ 0 w 119880"/>
                <a:gd name="textAreaRight" fmla="*/ 120240 w 119880"/>
                <a:gd name="textAreaTop" fmla="*/ 0 h 1368360"/>
                <a:gd name="textAreaBottom" fmla="*/ 1368720 h 1368360"/>
              </a:gdLst>
              <a:ahLst/>
              <a:cxnLst/>
              <a:rect l="textAreaLeft" t="textAreaTop" r="textAreaRight" b="textAreaBottom"/>
              <a:pathLst>
                <a:path w="48260" h="546100">
                  <a:moveTo>
                    <a:pt x="48235" y="0"/>
                  </a:moveTo>
                  <a:lnTo>
                    <a:pt x="0" y="0"/>
                  </a:lnTo>
                  <a:lnTo>
                    <a:pt x="0" y="545636"/>
                  </a:lnTo>
                  <a:lnTo>
                    <a:pt x="48235" y="545636"/>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7" name="object 63"/>
            <p:cNvSpPr/>
            <p:nvPr/>
          </p:nvSpPr>
          <p:spPr>
            <a:xfrm>
              <a:off x="7596720" y="37565640"/>
              <a:ext cx="846360" cy="2314800"/>
            </a:xfrm>
            <a:custGeom>
              <a:avLst/>
              <a:gdLst>
                <a:gd name="textAreaLeft" fmla="*/ 0 w 846360"/>
                <a:gd name="textAreaRight" fmla="*/ 846720 w 846360"/>
                <a:gd name="textAreaTop" fmla="*/ 0 h 2314800"/>
                <a:gd name="textAreaBottom" fmla="*/ 2315160 h 2314800"/>
              </a:gdLst>
              <a:ahLst/>
              <a:cxnLst/>
              <a:rect l="textAreaLeft" t="textAreaTop" r="textAreaRight" b="textAreaBottom"/>
              <a:pathLst>
                <a:path w="337820" h="923925">
                  <a:moveTo>
                    <a:pt x="48234" y="92202"/>
                  </a:moveTo>
                  <a:lnTo>
                    <a:pt x="0" y="92202"/>
                  </a:lnTo>
                  <a:lnTo>
                    <a:pt x="0" y="923429"/>
                  </a:lnTo>
                  <a:lnTo>
                    <a:pt x="48234" y="923429"/>
                  </a:lnTo>
                  <a:lnTo>
                    <a:pt x="48234" y="92202"/>
                  </a:lnTo>
                  <a:close/>
                </a:path>
                <a:path w="337820" h="923925">
                  <a:moveTo>
                    <a:pt x="144703" y="0"/>
                  </a:moveTo>
                  <a:lnTo>
                    <a:pt x="96469" y="0"/>
                  </a:lnTo>
                  <a:lnTo>
                    <a:pt x="96469" y="923429"/>
                  </a:lnTo>
                  <a:lnTo>
                    <a:pt x="144703" y="923429"/>
                  </a:lnTo>
                  <a:lnTo>
                    <a:pt x="144703" y="0"/>
                  </a:lnTo>
                  <a:close/>
                </a:path>
                <a:path w="337820" h="923925">
                  <a:moveTo>
                    <a:pt x="241160" y="612838"/>
                  </a:moveTo>
                  <a:lnTo>
                    <a:pt x="192925" y="612838"/>
                  </a:lnTo>
                  <a:lnTo>
                    <a:pt x="192925" y="923429"/>
                  </a:lnTo>
                  <a:lnTo>
                    <a:pt x="241160" y="923429"/>
                  </a:lnTo>
                  <a:lnTo>
                    <a:pt x="241160" y="612838"/>
                  </a:lnTo>
                  <a:close/>
                </a:path>
                <a:path w="337820" h="923925">
                  <a:moveTo>
                    <a:pt x="337629" y="322059"/>
                  </a:moveTo>
                  <a:lnTo>
                    <a:pt x="289394" y="322059"/>
                  </a:lnTo>
                  <a:lnTo>
                    <a:pt x="289394" y="923429"/>
                  </a:lnTo>
                  <a:lnTo>
                    <a:pt x="337629" y="923429"/>
                  </a:lnTo>
                  <a:lnTo>
                    <a:pt x="337629" y="322059"/>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8" name="object 64"/>
            <p:cNvSpPr/>
            <p:nvPr/>
          </p:nvSpPr>
          <p:spPr>
            <a:xfrm>
              <a:off x="8564760" y="38723400"/>
              <a:ext cx="120240" cy="1158120"/>
            </a:xfrm>
            <a:custGeom>
              <a:avLst/>
              <a:gdLst>
                <a:gd name="textAreaLeft" fmla="*/ 0 w 120240"/>
                <a:gd name="textAreaRight" fmla="*/ 120600 w 120240"/>
                <a:gd name="textAreaTop" fmla="*/ 0 h 1158120"/>
                <a:gd name="textAreaBottom" fmla="*/ 1158480 h 1158120"/>
              </a:gdLst>
              <a:ahLst/>
              <a:cxnLst/>
              <a:rect l="textAreaLeft" t="textAreaTop" r="textAreaRight" b="textAreaBottom"/>
              <a:pathLst>
                <a:path w="48260" h="462280">
                  <a:moveTo>
                    <a:pt x="48235" y="0"/>
                  </a:moveTo>
                  <a:lnTo>
                    <a:pt x="0" y="0"/>
                  </a:lnTo>
                  <a:lnTo>
                    <a:pt x="0" y="461711"/>
                  </a:lnTo>
                  <a:lnTo>
                    <a:pt x="48235" y="461711"/>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9" name="object 65"/>
            <p:cNvSpPr/>
            <p:nvPr/>
          </p:nvSpPr>
          <p:spPr>
            <a:xfrm>
              <a:off x="8807040" y="38082600"/>
              <a:ext cx="361800" cy="1797840"/>
            </a:xfrm>
            <a:custGeom>
              <a:avLst/>
              <a:gdLst>
                <a:gd name="textAreaLeft" fmla="*/ 0 w 361800"/>
                <a:gd name="textAreaRight" fmla="*/ 362160 w 361800"/>
                <a:gd name="textAreaTop" fmla="*/ 0 h 1797840"/>
                <a:gd name="textAreaBottom" fmla="*/ 1798200 h 1797840"/>
              </a:gdLst>
              <a:ahLst/>
              <a:cxnLst/>
              <a:rect l="textAreaLeft" t="textAreaTop" r="textAreaRight" b="textAreaBottom"/>
              <a:pathLst>
                <a:path w="144779" h="717550">
                  <a:moveTo>
                    <a:pt x="48234" y="450240"/>
                  </a:moveTo>
                  <a:lnTo>
                    <a:pt x="0" y="450240"/>
                  </a:lnTo>
                  <a:lnTo>
                    <a:pt x="0" y="717257"/>
                  </a:lnTo>
                  <a:lnTo>
                    <a:pt x="48234" y="717257"/>
                  </a:lnTo>
                  <a:lnTo>
                    <a:pt x="48234" y="450240"/>
                  </a:lnTo>
                  <a:close/>
                </a:path>
                <a:path w="144779" h="717550">
                  <a:moveTo>
                    <a:pt x="144703" y="0"/>
                  </a:moveTo>
                  <a:lnTo>
                    <a:pt x="96469" y="0"/>
                  </a:lnTo>
                  <a:lnTo>
                    <a:pt x="96469" y="717257"/>
                  </a:lnTo>
                  <a:lnTo>
                    <a:pt x="144703" y="717257"/>
                  </a:lnTo>
                  <a:lnTo>
                    <a:pt x="14470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0" name="object 66"/>
            <p:cNvSpPr/>
            <p:nvPr/>
          </p:nvSpPr>
          <p:spPr>
            <a:xfrm>
              <a:off x="9290880" y="37565640"/>
              <a:ext cx="120240" cy="2314800"/>
            </a:xfrm>
            <a:custGeom>
              <a:avLst/>
              <a:gdLst>
                <a:gd name="textAreaLeft" fmla="*/ 0 w 120240"/>
                <a:gd name="textAreaRight" fmla="*/ 120600 w 120240"/>
                <a:gd name="textAreaTop" fmla="*/ 0 h 2314800"/>
                <a:gd name="textAreaBottom" fmla="*/ 2315160 h 2314800"/>
              </a:gdLst>
              <a:ahLst/>
              <a:cxnLst/>
              <a:rect l="textAreaLeft" t="textAreaTop" r="textAreaRight" b="textAreaBottom"/>
              <a:pathLst>
                <a:path w="48260" h="923925">
                  <a:moveTo>
                    <a:pt x="48231" y="0"/>
                  </a:moveTo>
                  <a:lnTo>
                    <a:pt x="0" y="0"/>
                  </a:lnTo>
                  <a:lnTo>
                    <a:pt x="0" y="923423"/>
                  </a:lnTo>
                  <a:lnTo>
                    <a:pt x="48231" y="923423"/>
                  </a:lnTo>
                  <a:lnTo>
                    <a:pt x="482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1" name="object 67"/>
            <p:cNvSpPr/>
            <p:nvPr/>
          </p:nvSpPr>
          <p:spPr>
            <a:xfrm>
              <a:off x="9532800" y="37851840"/>
              <a:ext cx="120240" cy="2028600"/>
            </a:xfrm>
            <a:custGeom>
              <a:avLst/>
              <a:gdLst>
                <a:gd name="textAreaLeft" fmla="*/ 0 w 120240"/>
                <a:gd name="textAreaRight" fmla="*/ 120600 w 120240"/>
                <a:gd name="textAreaTop" fmla="*/ 0 h 2028600"/>
                <a:gd name="textAreaBottom" fmla="*/ 2028960 h 2028600"/>
              </a:gdLst>
              <a:ahLst/>
              <a:cxnLst/>
              <a:rect l="textAreaLeft" t="textAreaTop" r="textAreaRight" b="textAreaBottom"/>
              <a:pathLst>
                <a:path w="48260" h="809625">
                  <a:moveTo>
                    <a:pt x="48235" y="0"/>
                  </a:moveTo>
                  <a:lnTo>
                    <a:pt x="0" y="0"/>
                  </a:lnTo>
                  <a:lnTo>
                    <a:pt x="0" y="809194"/>
                  </a:lnTo>
                  <a:lnTo>
                    <a:pt x="48235" y="809194"/>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2" name="object 68"/>
            <p:cNvSpPr/>
            <p:nvPr/>
          </p:nvSpPr>
          <p:spPr>
            <a:xfrm>
              <a:off x="9775080" y="38413080"/>
              <a:ext cx="119880" cy="1468440"/>
            </a:xfrm>
            <a:custGeom>
              <a:avLst/>
              <a:gdLst>
                <a:gd name="textAreaLeft" fmla="*/ 0 w 119880"/>
                <a:gd name="textAreaRight" fmla="*/ 120240 w 119880"/>
                <a:gd name="textAreaTop" fmla="*/ 0 h 1468440"/>
                <a:gd name="textAreaBottom" fmla="*/ 1468800 h 1468440"/>
              </a:gdLst>
              <a:ahLst/>
              <a:cxnLst/>
              <a:rect l="textAreaLeft" t="textAreaTop" r="textAreaRight" b="textAreaBottom"/>
              <a:pathLst>
                <a:path w="48260" h="586105">
                  <a:moveTo>
                    <a:pt x="48235" y="0"/>
                  </a:moveTo>
                  <a:lnTo>
                    <a:pt x="0" y="0"/>
                  </a:lnTo>
                  <a:lnTo>
                    <a:pt x="0" y="585605"/>
                  </a:lnTo>
                  <a:lnTo>
                    <a:pt x="48235" y="585605"/>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3" name="object 69"/>
            <p:cNvSpPr/>
            <p:nvPr/>
          </p:nvSpPr>
          <p:spPr>
            <a:xfrm>
              <a:off x="10017000" y="39179160"/>
              <a:ext cx="120240" cy="701280"/>
            </a:xfrm>
            <a:custGeom>
              <a:avLst/>
              <a:gdLst>
                <a:gd name="textAreaLeft" fmla="*/ 0 w 120240"/>
                <a:gd name="textAreaRight" fmla="*/ 120600 w 120240"/>
                <a:gd name="textAreaTop" fmla="*/ 0 h 701280"/>
                <a:gd name="textAreaBottom" fmla="*/ 701640 h 701280"/>
              </a:gdLst>
              <a:ahLst/>
              <a:cxnLst/>
              <a:rect l="textAreaLeft" t="textAreaTop" r="textAreaRight" b="textAreaBottom"/>
              <a:pathLst>
                <a:path w="48260" h="280034">
                  <a:moveTo>
                    <a:pt x="48231" y="0"/>
                  </a:moveTo>
                  <a:lnTo>
                    <a:pt x="0" y="0"/>
                  </a:lnTo>
                  <a:lnTo>
                    <a:pt x="0" y="279940"/>
                  </a:lnTo>
                  <a:lnTo>
                    <a:pt x="48231" y="279940"/>
                  </a:lnTo>
                  <a:lnTo>
                    <a:pt x="482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4" name="object 70"/>
            <p:cNvSpPr/>
            <p:nvPr/>
          </p:nvSpPr>
          <p:spPr>
            <a:xfrm>
              <a:off x="10258920" y="39510360"/>
              <a:ext cx="362160" cy="370080"/>
            </a:xfrm>
            <a:custGeom>
              <a:avLst/>
              <a:gdLst>
                <a:gd name="textAreaLeft" fmla="*/ 0 w 362160"/>
                <a:gd name="textAreaRight" fmla="*/ 362520 w 362160"/>
                <a:gd name="textAreaTop" fmla="*/ 0 h 370080"/>
                <a:gd name="textAreaBottom" fmla="*/ 370440 h 370080"/>
              </a:gdLst>
              <a:ahLst/>
              <a:cxnLst/>
              <a:rect l="textAreaLeft" t="textAreaTop" r="textAreaRight" b="textAreaBottom"/>
              <a:pathLst>
                <a:path w="144779" h="147955">
                  <a:moveTo>
                    <a:pt x="48234" y="0"/>
                  </a:moveTo>
                  <a:lnTo>
                    <a:pt x="0" y="0"/>
                  </a:lnTo>
                  <a:lnTo>
                    <a:pt x="0" y="147764"/>
                  </a:lnTo>
                  <a:lnTo>
                    <a:pt x="48234" y="147764"/>
                  </a:lnTo>
                  <a:lnTo>
                    <a:pt x="48234" y="0"/>
                  </a:lnTo>
                  <a:close/>
                </a:path>
                <a:path w="144779" h="147955">
                  <a:moveTo>
                    <a:pt x="144703" y="74371"/>
                  </a:moveTo>
                  <a:lnTo>
                    <a:pt x="96469" y="74371"/>
                  </a:lnTo>
                  <a:lnTo>
                    <a:pt x="96469" y="147764"/>
                  </a:lnTo>
                  <a:lnTo>
                    <a:pt x="144703" y="147764"/>
                  </a:lnTo>
                  <a:lnTo>
                    <a:pt x="144703" y="74371"/>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5" name="object 71"/>
            <p:cNvSpPr/>
            <p:nvPr/>
          </p:nvSpPr>
          <p:spPr>
            <a:xfrm>
              <a:off x="10743120" y="39090960"/>
              <a:ext cx="119880" cy="788760"/>
            </a:xfrm>
            <a:custGeom>
              <a:avLst/>
              <a:gdLst>
                <a:gd name="textAreaLeft" fmla="*/ 0 w 119880"/>
                <a:gd name="textAreaRight" fmla="*/ 120240 w 119880"/>
                <a:gd name="textAreaTop" fmla="*/ 0 h 788760"/>
                <a:gd name="textAreaBottom" fmla="*/ 789120 h 788760"/>
              </a:gdLst>
              <a:ahLst/>
              <a:cxnLst/>
              <a:rect l="textAreaLeft" t="textAreaTop" r="textAreaRight" b="textAreaBottom"/>
              <a:pathLst>
                <a:path w="48260" h="314959">
                  <a:moveTo>
                    <a:pt x="48231" y="0"/>
                  </a:moveTo>
                  <a:lnTo>
                    <a:pt x="0" y="0"/>
                  </a:lnTo>
                  <a:lnTo>
                    <a:pt x="0" y="314928"/>
                  </a:lnTo>
                  <a:lnTo>
                    <a:pt x="48231" y="314928"/>
                  </a:lnTo>
                  <a:lnTo>
                    <a:pt x="4823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6" name="object 72"/>
            <p:cNvSpPr/>
            <p:nvPr/>
          </p:nvSpPr>
          <p:spPr>
            <a:xfrm>
              <a:off x="10985040" y="38337120"/>
              <a:ext cx="120240" cy="1543320"/>
            </a:xfrm>
            <a:custGeom>
              <a:avLst/>
              <a:gdLst>
                <a:gd name="textAreaLeft" fmla="*/ 0 w 120240"/>
                <a:gd name="textAreaRight" fmla="*/ 120600 w 120240"/>
                <a:gd name="textAreaTop" fmla="*/ 0 h 1543320"/>
                <a:gd name="textAreaBottom" fmla="*/ 1543680 h 1543320"/>
              </a:gdLst>
              <a:ahLst/>
              <a:cxnLst/>
              <a:rect l="textAreaLeft" t="textAreaTop" r="textAreaRight" b="textAreaBottom"/>
              <a:pathLst>
                <a:path w="48260" h="615950">
                  <a:moveTo>
                    <a:pt x="48235" y="0"/>
                  </a:moveTo>
                  <a:lnTo>
                    <a:pt x="0" y="0"/>
                  </a:lnTo>
                  <a:lnTo>
                    <a:pt x="0" y="615622"/>
                  </a:lnTo>
                  <a:lnTo>
                    <a:pt x="48235" y="615622"/>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7" name="object 73"/>
            <p:cNvSpPr/>
            <p:nvPr/>
          </p:nvSpPr>
          <p:spPr>
            <a:xfrm>
              <a:off x="10864080" y="39880440"/>
              <a:ext cx="120240" cy="316080"/>
            </a:xfrm>
            <a:custGeom>
              <a:avLst/>
              <a:gdLst>
                <a:gd name="textAreaLeft" fmla="*/ 0 w 120240"/>
                <a:gd name="textAreaRight" fmla="*/ 120600 w 120240"/>
                <a:gd name="textAreaTop" fmla="*/ 0 h 316080"/>
                <a:gd name="textAreaBottom" fmla="*/ 316440 h 316080"/>
              </a:gdLst>
              <a:ahLst/>
              <a:cxnLst/>
              <a:rect l="textAreaLeft" t="textAreaTop" r="textAreaRight" b="textAreaBottom"/>
              <a:pathLst>
                <a:path w="48260" h="126365">
                  <a:moveTo>
                    <a:pt x="48235" y="0"/>
                  </a:moveTo>
                  <a:lnTo>
                    <a:pt x="0" y="0"/>
                  </a:lnTo>
                  <a:lnTo>
                    <a:pt x="0" y="125738"/>
                  </a:lnTo>
                  <a:lnTo>
                    <a:pt x="48235" y="125738"/>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8" name="object 74"/>
            <p:cNvSpPr/>
            <p:nvPr/>
          </p:nvSpPr>
          <p:spPr>
            <a:xfrm>
              <a:off x="10379880" y="39880440"/>
              <a:ext cx="362160" cy="1893600"/>
            </a:xfrm>
            <a:custGeom>
              <a:avLst/>
              <a:gdLst>
                <a:gd name="textAreaLeft" fmla="*/ 0 w 362160"/>
                <a:gd name="textAreaRight" fmla="*/ 362520 w 362160"/>
                <a:gd name="textAreaTop" fmla="*/ 0 h 1893600"/>
                <a:gd name="textAreaBottom" fmla="*/ 1893960 h 1893600"/>
              </a:gdLst>
              <a:ahLst/>
              <a:cxnLst/>
              <a:rect l="textAreaLeft" t="textAreaTop" r="textAreaRight" b="textAreaBottom"/>
              <a:pathLst>
                <a:path w="144779" h="755650">
                  <a:moveTo>
                    <a:pt x="48234" y="0"/>
                  </a:moveTo>
                  <a:lnTo>
                    <a:pt x="0" y="0"/>
                  </a:lnTo>
                  <a:lnTo>
                    <a:pt x="0" y="755281"/>
                  </a:lnTo>
                  <a:lnTo>
                    <a:pt x="48234" y="755281"/>
                  </a:lnTo>
                  <a:lnTo>
                    <a:pt x="48234" y="0"/>
                  </a:lnTo>
                  <a:close/>
                </a:path>
                <a:path w="144779" h="755650">
                  <a:moveTo>
                    <a:pt x="144703" y="12"/>
                  </a:moveTo>
                  <a:lnTo>
                    <a:pt x="96469" y="12"/>
                  </a:lnTo>
                  <a:lnTo>
                    <a:pt x="96469" y="412953"/>
                  </a:lnTo>
                  <a:lnTo>
                    <a:pt x="144703" y="412953"/>
                  </a:lnTo>
                  <a:lnTo>
                    <a:pt x="144703" y="12"/>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9" name="object 75"/>
            <p:cNvSpPr/>
            <p:nvPr/>
          </p:nvSpPr>
          <p:spPr>
            <a:xfrm>
              <a:off x="10137960" y="39880440"/>
              <a:ext cx="120240" cy="1001880"/>
            </a:xfrm>
            <a:custGeom>
              <a:avLst/>
              <a:gdLst>
                <a:gd name="textAreaLeft" fmla="*/ 0 w 120240"/>
                <a:gd name="textAreaRight" fmla="*/ 120600 w 120240"/>
                <a:gd name="textAreaTop" fmla="*/ 0 h 1001880"/>
                <a:gd name="textAreaBottom" fmla="*/ 1002240 h 1001880"/>
              </a:gdLst>
              <a:ahLst/>
              <a:cxnLst/>
              <a:rect l="textAreaLeft" t="textAreaTop" r="textAreaRight" b="textAreaBottom"/>
              <a:pathLst>
                <a:path w="48260" h="400050">
                  <a:moveTo>
                    <a:pt x="48235" y="0"/>
                  </a:moveTo>
                  <a:lnTo>
                    <a:pt x="0" y="0"/>
                  </a:lnTo>
                  <a:lnTo>
                    <a:pt x="0" y="399973"/>
                  </a:lnTo>
                  <a:lnTo>
                    <a:pt x="48235" y="399973"/>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0" name="object 76"/>
            <p:cNvSpPr/>
            <p:nvPr/>
          </p:nvSpPr>
          <p:spPr>
            <a:xfrm>
              <a:off x="9896040" y="39880440"/>
              <a:ext cx="119880" cy="1578600"/>
            </a:xfrm>
            <a:custGeom>
              <a:avLst/>
              <a:gdLst>
                <a:gd name="textAreaLeft" fmla="*/ 0 w 119880"/>
                <a:gd name="textAreaRight" fmla="*/ 120240 w 119880"/>
                <a:gd name="textAreaTop" fmla="*/ 0 h 1578600"/>
                <a:gd name="textAreaBottom" fmla="*/ 1578960 h 1578600"/>
              </a:gdLst>
              <a:ahLst/>
              <a:cxnLst/>
              <a:rect l="textAreaLeft" t="textAreaTop" r="textAreaRight" b="textAreaBottom"/>
              <a:pathLst>
                <a:path w="48260" h="629919">
                  <a:moveTo>
                    <a:pt x="48235" y="0"/>
                  </a:moveTo>
                  <a:lnTo>
                    <a:pt x="0" y="0"/>
                  </a:lnTo>
                  <a:lnTo>
                    <a:pt x="0" y="629861"/>
                  </a:lnTo>
                  <a:lnTo>
                    <a:pt x="48235" y="629861"/>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1" name="object 77"/>
            <p:cNvSpPr/>
            <p:nvPr/>
          </p:nvSpPr>
          <p:spPr>
            <a:xfrm>
              <a:off x="9411840" y="39880440"/>
              <a:ext cx="362160" cy="2314800"/>
            </a:xfrm>
            <a:custGeom>
              <a:avLst/>
              <a:gdLst>
                <a:gd name="textAreaLeft" fmla="*/ 0 w 362160"/>
                <a:gd name="textAreaRight" fmla="*/ 362520 w 362160"/>
                <a:gd name="textAreaTop" fmla="*/ 0 h 2314800"/>
                <a:gd name="textAreaBottom" fmla="*/ 2315160 h 2314800"/>
              </a:gdLst>
              <a:ahLst/>
              <a:cxnLst/>
              <a:rect l="textAreaLeft" t="textAreaTop" r="textAreaRight" b="textAreaBottom"/>
              <a:pathLst>
                <a:path w="144779" h="923925">
                  <a:moveTo>
                    <a:pt x="48234" y="12"/>
                  </a:moveTo>
                  <a:lnTo>
                    <a:pt x="0" y="12"/>
                  </a:lnTo>
                  <a:lnTo>
                    <a:pt x="0" y="799960"/>
                  </a:lnTo>
                  <a:lnTo>
                    <a:pt x="48234" y="799960"/>
                  </a:lnTo>
                  <a:lnTo>
                    <a:pt x="48234" y="12"/>
                  </a:lnTo>
                  <a:close/>
                </a:path>
                <a:path w="144779" h="923925">
                  <a:moveTo>
                    <a:pt x="144691" y="0"/>
                  </a:moveTo>
                  <a:lnTo>
                    <a:pt x="96469" y="0"/>
                  </a:lnTo>
                  <a:lnTo>
                    <a:pt x="96469" y="923429"/>
                  </a:lnTo>
                  <a:lnTo>
                    <a:pt x="144691" y="923429"/>
                  </a:lnTo>
                  <a:lnTo>
                    <a:pt x="14469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2" name="object 78"/>
            <p:cNvSpPr/>
            <p:nvPr/>
          </p:nvSpPr>
          <p:spPr>
            <a:xfrm>
              <a:off x="9169920" y="39880440"/>
              <a:ext cx="120240" cy="1158120"/>
            </a:xfrm>
            <a:custGeom>
              <a:avLst/>
              <a:gdLst>
                <a:gd name="textAreaLeft" fmla="*/ 0 w 120240"/>
                <a:gd name="textAreaRight" fmla="*/ 120600 w 120240"/>
                <a:gd name="textAreaTop" fmla="*/ 0 h 1158120"/>
                <a:gd name="textAreaBottom" fmla="*/ 1158480 h 1158120"/>
              </a:gdLst>
              <a:ahLst/>
              <a:cxnLst/>
              <a:rect l="textAreaLeft" t="textAreaTop" r="textAreaRight" b="textAreaBottom"/>
              <a:pathLst>
                <a:path w="48260" h="462280">
                  <a:moveTo>
                    <a:pt x="48235" y="0"/>
                  </a:moveTo>
                  <a:lnTo>
                    <a:pt x="0" y="0"/>
                  </a:lnTo>
                  <a:lnTo>
                    <a:pt x="0" y="461719"/>
                  </a:lnTo>
                  <a:lnTo>
                    <a:pt x="48235" y="461719"/>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3" name="object 79"/>
            <p:cNvSpPr/>
            <p:nvPr/>
          </p:nvSpPr>
          <p:spPr>
            <a:xfrm>
              <a:off x="8928000" y="39880440"/>
              <a:ext cx="119880" cy="807840"/>
            </a:xfrm>
            <a:custGeom>
              <a:avLst/>
              <a:gdLst>
                <a:gd name="textAreaLeft" fmla="*/ 0 w 119880"/>
                <a:gd name="textAreaRight" fmla="*/ 120240 w 119880"/>
                <a:gd name="textAreaTop" fmla="*/ 0 h 807840"/>
                <a:gd name="textAreaBottom" fmla="*/ 808200 h 807840"/>
              </a:gdLst>
              <a:ahLst/>
              <a:cxnLst/>
              <a:rect l="textAreaLeft" t="textAreaTop" r="textAreaRight" b="textAreaBottom"/>
              <a:pathLst>
                <a:path w="48260" h="322580">
                  <a:moveTo>
                    <a:pt x="48235" y="0"/>
                  </a:moveTo>
                  <a:lnTo>
                    <a:pt x="0" y="0"/>
                  </a:lnTo>
                  <a:lnTo>
                    <a:pt x="0" y="322068"/>
                  </a:lnTo>
                  <a:lnTo>
                    <a:pt x="48235" y="322068"/>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4" name="object 80"/>
            <p:cNvSpPr/>
            <p:nvPr/>
          </p:nvSpPr>
          <p:spPr>
            <a:xfrm>
              <a:off x="8685720" y="39880440"/>
              <a:ext cx="120240" cy="259920"/>
            </a:xfrm>
            <a:custGeom>
              <a:avLst/>
              <a:gdLst>
                <a:gd name="textAreaLeft" fmla="*/ 0 w 120240"/>
                <a:gd name="textAreaRight" fmla="*/ 120600 w 120240"/>
                <a:gd name="textAreaTop" fmla="*/ 0 h 259920"/>
                <a:gd name="textAreaBottom" fmla="*/ 260280 h 259920"/>
              </a:gdLst>
              <a:ahLst/>
              <a:cxnLst/>
              <a:rect l="textAreaLeft" t="textAreaTop" r="textAreaRight" b="textAreaBottom"/>
              <a:pathLst>
                <a:path w="48260" h="104140">
                  <a:moveTo>
                    <a:pt x="48235" y="0"/>
                  </a:moveTo>
                  <a:lnTo>
                    <a:pt x="0" y="0"/>
                  </a:lnTo>
                  <a:lnTo>
                    <a:pt x="0" y="103992"/>
                  </a:lnTo>
                  <a:lnTo>
                    <a:pt x="48235" y="103992"/>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5" name="object 81"/>
            <p:cNvSpPr/>
            <p:nvPr/>
          </p:nvSpPr>
          <p:spPr>
            <a:xfrm>
              <a:off x="8443800" y="39880440"/>
              <a:ext cx="120240" cy="1843920"/>
            </a:xfrm>
            <a:custGeom>
              <a:avLst/>
              <a:gdLst>
                <a:gd name="textAreaLeft" fmla="*/ 0 w 120240"/>
                <a:gd name="textAreaRight" fmla="*/ 120600 w 120240"/>
                <a:gd name="textAreaTop" fmla="*/ 0 h 1843920"/>
                <a:gd name="textAreaBottom" fmla="*/ 1844280 h 1843920"/>
              </a:gdLst>
              <a:ahLst/>
              <a:cxnLst/>
              <a:rect l="textAreaLeft" t="textAreaTop" r="textAreaRight" b="textAreaBottom"/>
              <a:pathLst>
                <a:path w="48260" h="735965">
                  <a:moveTo>
                    <a:pt x="48231" y="0"/>
                  </a:moveTo>
                  <a:lnTo>
                    <a:pt x="0" y="0"/>
                  </a:lnTo>
                  <a:lnTo>
                    <a:pt x="0" y="735844"/>
                  </a:lnTo>
                  <a:lnTo>
                    <a:pt x="48231" y="735844"/>
                  </a:lnTo>
                  <a:lnTo>
                    <a:pt x="482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6" name="object 82"/>
            <p:cNvSpPr/>
            <p:nvPr/>
          </p:nvSpPr>
          <p:spPr>
            <a:xfrm>
              <a:off x="8201880" y="39880440"/>
              <a:ext cx="119880" cy="922320"/>
            </a:xfrm>
            <a:custGeom>
              <a:avLst/>
              <a:gdLst>
                <a:gd name="textAreaLeft" fmla="*/ 0 w 119880"/>
                <a:gd name="textAreaRight" fmla="*/ 120240 w 119880"/>
                <a:gd name="textAreaTop" fmla="*/ 0 h 922320"/>
                <a:gd name="textAreaBottom" fmla="*/ 922680 h 922320"/>
              </a:gdLst>
              <a:ahLst/>
              <a:cxnLst/>
              <a:rect l="textAreaLeft" t="textAreaTop" r="textAreaRight" b="textAreaBottom"/>
              <a:pathLst>
                <a:path w="48260" h="368300">
                  <a:moveTo>
                    <a:pt x="48231" y="0"/>
                  </a:moveTo>
                  <a:lnTo>
                    <a:pt x="0" y="0"/>
                  </a:lnTo>
                  <a:lnTo>
                    <a:pt x="0" y="367920"/>
                  </a:lnTo>
                  <a:lnTo>
                    <a:pt x="48231" y="367920"/>
                  </a:lnTo>
                  <a:lnTo>
                    <a:pt x="482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7" name="object 83"/>
            <p:cNvSpPr/>
            <p:nvPr/>
          </p:nvSpPr>
          <p:spPr>
            <a:xfrm>
              <a:off x="7717680" y="39880440"/>
              <a:ext cx="362160" cy="1578600"/>
            </a:xfrm>
            <a:custGeom>
              <a:avLst/>
              <a:gdLst>
                <a:gd name="textAreaLeft" fmla="*/ 0 w 362160"/>
                <a:gd name="textAreaRight" fmla="*/ 362520 w 362160"/>
                <a:gd name="textAreaTop" fmla="*/ 0 h 1578600"/>
                <a:gd name="textAreaBottom" fmla="*/ 1578960 h 1578600"/>
              </a:gdLst>
              <a:ahLst/>
              <a:cxnLst/>
              <a:rect l="textAreaLeft" t="textAreaTop" r="textAreaRight" b="textAreaBottom"/>
              <a:pathLst>
                <a:path w="144780" h="629919">
                  <a:moveTo>
                    <a:pt x="48234" y="0"/>
                  </a:moveTo>
                  <a:lnTo>
                    <a:pt x="0" y="0"/>
                  </a:lnTo>
                  <a:lnTo>
                    <a:pt x="0" y="250723"/>
                  </a:lnTo>
                  <a:lnTo>
                    <a:pt x="48234" y="250723"/>
                  </a:lnTo>
                  <a:lnTo>
                    <a:pt x="48234" y="0"/>
                  </a:lnTo>
                  <a:close/>
                </a:path>
                <a:path w="144780" h="629919">
                  <a:moveTo>
                    <a:pt x="144691" y="0"/>
                  </a:moveTo>
                  <a:lnTo>
                    <a:pt x="96469" y="0"/>
                  </a:lnTo>
                  <a:lnTo>
                    <a:pt x="96469" y="629856"/>
                  </a:lnTo>
                  <a:lnTo>
                    <a:pt x="144691" y="629856"/>
                  </a:lnTo>
                  <a:lnTo>
                    <a:pt x="144691"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8" name="object 84"/>
            <p:cNvSpPr/>
            <p:nvPr/>
          </p:nvSpPr>
          <p:spPr>
            <a:xfrm>
              <a:off x="7475760" y="39880440"/>
              <a:ext cx="120240" cy="2314800"/>
            </a:xfrm>
            <a:custGeom>
              <a:avLst/>
              <a:gdLst>
                <a:gd name="textAreaLeft" fmla="*/ 0 w 120240"/>
                <a:gd name="textAreaRight" fmla="*/ 120600 w 120240"/>
                <a:gd name="textAreaTop" fmla="*/ 0 h 2314800"/>
                <a:gd name="textAreaBottom" fmla="*/ 2315160 h 2314800"/>
              </a:gdLst>
              <a:ahLst/>
              <a:cxnLst/>
              <a:rect l="textAreaLeft" t="textAreaTop" r="textAreaRight" b="textAreaBottom"/>
              <a:pathLst>
                <a:path w="48260" h="923925">
                  <a:moveTo>
                    <a:pt x="48235" y="0"/>
                  </a:moveTo>
                  <a:lnTo>
                    <a:pt x="0" y="0"/>
                  </a:lnTo>
                  <a:lnTo>
                    <a:pt x="0" y="923423"/>
                  </a:lnTo>
                  <a:lnTo>
                    <a:pt x="48235" y="923423"/>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9" name="object 85"/>
            <p:cNvSpPr/>
            <p:nvPr/>
          </p:nvSpPr>
          <p:spPr>
            <a:xfrm>
              <a:off x="7234560" y="39880440"/>
              <a:ext cx="120240" cy="1728360"/>
            </a:xfrm>
            <a:custGeom>
              <a:avLst/>
              <a:gdLst>
                <a:gd name="textAreaLeft" fmla="*/ 0 w 120240"/>
                <a:gd name="textAreaRight" fmla="*/ 120600 w 120240"/>
                <a:gd name="textAreaTop" fmla="*/ 0 h 1728360"/>
                <a:gd name="textAreaBottom" fmla="*/ 1728720 h 1728360"/>
              </a:gdLst>
              <a:ahLst/>
              <a:cxnLst/>
              <a:rect l="textAreaLeft" t="textAreaTop" r="textAreaRight" b="textAreaBottom"/>
              <a:pathLst>
                <a:path w="48260" h="689609">
                  <a:moveTo>
                    <a:pt x="48235" y="0"/>
                  </a:moveTo>
                  <a:lnTo>
                    <a:pt x="0" y="0"/>
                  </a:lnTo>
                  <a:lnTo>
                    <a:pt x="0" y="689196"/>
                  </a:lnTo>
                  <a:lnTo>
                    <a:pt x="48235" y="689196"/>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0" name="object 86"/>
            <p:cNvSpPr/>
            <p:nvPr/>
          </p:nvSpPr>
          <p:spPr>
            <a:xfrm>
              <a:off x="6992640" y="39880440"/>
              <a:ext cx="120240" cy="974880"/>
            </a:xfrm>
            <a:custGeom>
              <a:avLst/>
              <a:gdLst>
                <a:gd name="textAreaLeft" fmla="*/ 0 w 120240"/>
                <a:gd name="textAreaRight" fmla="*/ 120600 w 120240"/>
                <a:gd name="textAreaTop" fmla="*/ 0 h 974880"/>
                <a:gd name="textAreaBottom" fmla="*/ 975240 h 974880"/>
              </a:gdLst>
              <a:ahLst/>
              <a:cxnLst/>
              <a:rect l="textAreaLeft" t="textAreaTop" r="textAreaRight" b="textAreaBottom"/>
              <a:pathLst>
                <a:path w="48260" h="389255">
                  <a:moveTo>
                    <a:pt x="48235" y="0"/>
                  </a:moveTo>
                  <a:lnTo>
                    <a:pt x="0" y="0"/>
                  </a:lnTo>
                  <a:lnTo>
                    <a:pt x="0" y="389192"/>
                  </a:lnTo>
                  <a:lnTo>
                    <a:pt x="48235" y="389192"/>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1" name="object 87"/>
            <p:cNvSpPr/>
            <p:nvPr/>
          </p:nvSpPr>
          <p:spPr>
            <a:xfrm>
              <a:off x="6508440" y="39880440"/>
              <a:ext cx="362160" cy="1791360"/>
            </a:xfrm>
            <a:custGeom>
              <a:avLst/>
              <a:gdLst>
                <a:gd name="textAreaLeft" fmla="*/ 0 w 362160"/>
                <a:gd name="textAreaRight" fmla="*/ 362520 w 362160"/>
                <a:gd name="textAreaTop" fmla="*/ 0 h 1791360"/>
                <a:gd name="textAreaBottom" fmla="*/ 1791720 h 1791360"/>
              </a:gdLst>
              <a:ahLst/>
              <a:cxnLst/>
              <a:rect l="textAreaLeft" t="textAreaTop" r="textAreaRight" b="textAreaBottom"/>
              <a:pathLst>
                <a:path w="144780" h="715009">
                  <a:moveTo>
                    <a:pt x="48247" y="0"/>
                  </a:moveTo>
                  <a:lnTo>
                    <a:pt x="0" y="0"/>
                  </a:lnTo>
                  <a:lnTo>
                    <a:pt x="0" y="501434"/>
                  </a:lnTo>
                  <a:lnTo>
                    <a:pt x="48247" y="501434"/>
                  </a:lnTo>
                  <a:lnTo>
                    <a:pt x="48247" y="0"/>
                  </a:lnTo>
                  <a:close/>
                </a:path>
                <a:path w="144780" h="715009">
                  <a:moveTo>
                    <a:pt x="144703" y="0"/>
                  </a:moveTo>
                  <a:lnTo>
                    <a:pt x="96469" y="0"/>
                  </a:lnTo>
                  <a:lnTo>
                    <a:pt x="96469" y="714463"/>
                  </a:lnTo>
                  <a:lnTo>
                    <a:pt x="144703" y="714463"/>
                  </a:lnTo>
                  <a:lnTo>
                    <a:pt x="14470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2" name="object 88"/>
            <p:cNvSpPr/>
            <p:nvPr/>
          </p:nvSpPr>
          <p:spPr>
            <a:xfrm>
              <a:off x="6024600" y="39880440"/>
              <a:ext cx="362160" cy="718560"/>
            </a:xfrm>
            <a:custGeom>
              <a:avLst/>
              <a:gdLst>
                <a:gd name="textAreaLeft" fmla="*/ 0 w 362160"/>
                <a:gd name="textAreaRight" fmla="*/ 362520 w 362160"/>
                <a:gd name="textAreaTop" fmla="*/ 0 h 718560"/>
                <a:gd name="textAreaBottom" fmla="*/ 718920 h 718560"/>
              </a:gdLst>
              <a:ahLst/>
              <a:cxnLst/>
              <a:rect l="textAreaLeft" t="textAreaTop" r="textAreaRight" b="textAreaBottom"/>
              <a:pathLst>
                <a:path w="144780" h="287019">
                  <a:moveTo>
                    <a:pt x="48234" y="14236"/>
                  </a:moveTo>
                  <a:lnTo>
                    <a:pt x="0" y="14236"/>
                  </a:lnTo>
                  <a:lnTo>
                    <a:pt x="0" y="139979"/>
                  </a:lnTo>
                  <a:lnTo>
                    <a:pt x="48234" y="139979"/>
                  </a:lnTo>
                  <a:lnTo>
                    <a:pt x="48234" y="14236"/>
                  </a:lnTo>
                  <a:close/>
                </a:path>
                <a:path w="144780" h="287019">
                  <a:moveTo>
                    <a:pt x="144703" y="0"/>
                  </a:moveTo>
                  <a:lnTo>
                    <a:pt x="96469" y="0"/>
                  </a:lnTo>
                  <a:lnTo>
                    <a:pt x="96469" y="286435"/>
                  </a:lnTo>
                  <a:lnTo>
                    <a:pt x="144703" y="286435"/>
                  </a:lnTo>
                  <a:lnTo>
                    <a:pt x="14470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3" name="object 89"/>
            <p:cNvSpPr/>
            <p:nvPr/>
          </p:nvSpPr>
          <p:spPr>
            <a:xfrm>
              <a:off x="5782680" y="39916440"/>
              <a:ext cx="119880" cy="1430640"/>
            </a:xfrm>
            <a:custGeom>
              <a:avLst/>
              <a:gdLst>
                <a:gd name="textAreaLeft" fmla="*/ 0 w 119880"/>
                <a:gd name="textAreaRight" fmla="*/ 120240 w 119880"/>
                <a:gd name="textAreaTop" fmla="*/ 0 h 1430640"/>
                <a:gd name="textAreaBottom" fmla="*/ 1431000 h 1430640"/>
              </a:gdLst>
              <a:ahLst/>
              <a:cxnLst/>
              <a:rect l="textAreaLeft" t="textAreaTop" r="textAreaRight" b="textAreaBottom"/>
              <a:pathLst>
                <a:path w="48260" h="570865">
                  <a:moveTo>
                    <a:pt x="48235" y="0"/>
                  </a:moveTo>
                  <a:lnTo>
                    <a:pt x="0" y="0"/>
                  </a:lnTo>
                  <a:lnTo>
                    <a:pt x="0" y="570428"/>
                  </a:lnTo>
                  <a:lnTo>
                    <a:pt x="48235" y="570428"/>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4" name="object 90"/>
            <p:cNvSpPr/>
            <p:nvPr/>
          </p:nvSpPr>
          <p:spPr>
            <a:xfrm>
              <a:off x="5540400" y="39916440"/>
              <a:ext cx="120240" cy="788760"/>
            </a:xfrm>
            <a:custGeom>
              <a:avLst/>
              <a:gdLst>
                <a:gd name="textAreaLeft" fmla="*/ 0 w 120240"/>
                <a:gd name="textAreaRight" fmla="*/ 120600 w 120240"/>
                <a:gd name="textAreaTop" fmla="*/ 0 h 788760"/>
                <a:gd name="textAreaBottom" fmla="*/ 789120 h 788760"/>
              </a:gdLst>
              <a:ahLst/>
              <a:cxnLst/>
              <a:rect l="textAreaLeft" t="textAreaTop" r="textAreaRight" b="textAreaBottom"/>
              <a:pathLst>
                <a:path w="48260" h="314959">
                  <a:moveTo>
                    <a:pt x="48235" y="0"/>
                  </a:moveTo>
                  <a:lnTo>
                    <a:pt x="0" y="0"/>
                  </a:lnTo>
                  <a:lnTo>
                    <a:pt x="0" y="314944"/>
                  </a:lnTo>
                  <a:lnTo>
                    <a:pt x="48235" y="314944"/>
                  </a:lnTo>
                  <a:lnTo>
                    <a:pt x="48235"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5" name="object 91"/>
            <p:cNvSpPr/>
            <p:nvPr/>
          </p:nvSpPr>
          <p:spPr>
            <a:xfrm>
              <a:off x="5056560" y="39916440"/>
              <a:ext cx="362160" cy="1791720"/>
            </a:xfrm>
            <a:custGeom>
              <a:avLst/>
              <a:gdLst>
                <a:gd name="textAreaLeft" fmla="*/ 0 w 362160"/>
                <a:gd name="textAreaRight" fmla="*/ 362520 w 362160"/>
                <a:gd name="textAreaTop" fmla="*/ 0 h 1791720"/>
                <a:gd name="textAreaBottom" fmla="*/ 1792080 h 1791720"/>
              </a:gdLst>
              <a:ahLst/>
              <a:cxnLst/>
              <a:rect l="textAreaLeft" t="textAreaTop" r="textAreaRight" b="textAreaBottom"/>
              <a:pathLst>
                <a:path w="144780" h="715009">
                  <a:moveTo>
                    <a:pt x="48234" y="0"/>
                  </a:moveTo>
                  <a:lnTo>
                    <a:pt x="0" y="0"/>
                  </a:lnTo>
                  <a:lnTo>
                    <a:pt x="0" y="412953"/>
                  </a:lnTo>
                  <a:lnTo>
                    <a:pt x="48234" y="412953"/>
                  </a:lnTo>
                  <a:lnTo>
                    <a:pt x="48234" y="0"/>
                  </a:lnTo>
                  <a:close/>
                </a:path>
                <a:path w="144780" h="715009">
                  <a:moveTo>
                    <a:pt x="144691" y="12"/>
                  </a:moveTo>
                  <a:lnTo>
                    <a:pt x="96456" y="12"/>
                  </a:lnTo>
                  <a:lnTo>
                    <a:pt x="96456" y="714476"/>
                  </a:lnTo>
                  <a:lnTo>
                    <a:pt x="144691" y="714476"/>
                  </a:lnTo>
                  <a:lnTo>
                    <a:pt x="144691" y="12"/>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6" name="object 92"/>
            <p:cNvSpPr/>
            <p:nvPr/>
          </p:nvSpPr>
          <p:spPr>
            <a:xfrm>
              <a:off x="4814280" y="39916440"/>
              <a:ext cx="120240" cy="1543320"/>
            </a:xfrm>
            <a:custGeom>
              <a:avLst/>
              <a:gdLst>
                <a:gd name="textAreaLeft" fmla="*/ 0 w 120240"/>
                <a:gd name="textAreaRight" fmla="*/ 120600 w 120240"/>
                <a:gd name="textAreaTop" fmla="*/ 0 h 1543320"/>
                <a:gd name="textAreaBottom" fmla="*/ 1543680 h 1543320"/>
              </a:gdLst>
              <a:ahLst/>
              <a:cxnLst/>
              <a:rect l="textAreaLeft" t="textAreaTop" r="textAreaRight" b="textAreaBottom"/>
              <a:pathLst>
                <a:path w="48260" h="615950">
                  <a:moveTo>
                    <a:pt x="48235" y="0"/>
                  </a:moveTo>
                  <a:lnTo>
                    <a:pt x="0" y="0"/>
                  </a:lnTo>
                  <a:lnTo>
                    <a:pt x="0" y="615614"/>
                  </a:lnTo>
                  <a:lnTo>
                    <a:pt x="48235" y="615614"/>
                  </a:lnTo>
                  <a:lnTo>
                    <a:pt x="48235"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7" name="object 93"/>
            <p:cNvSpPr/>
            <p:nvPr/>
          </p:nvSpPr>
          <p:spPr>
            <a:xfrm>
              <a:off x="4572360" y="39916440"/>
              <a:ext cx="120240" cy="2108520"/>
            </a:xfrm>
            <a:custGeom>
              <a:avLst/>
              <a:gdLst>
                <a:gd name="textAreaLeft" fmla="*/ 0 w 120240"/>
                <a:gd name="textAreaRight" fmla="*/ 120600 w 120240"/>
                <a:gd name="textAreaTop" fmla="*/ 0 h 2108520"/>
                <a:gd name="textAreaBottom" fmla="*/ 2108880 h 2108520"/>
              </a:gdLst>
              <a:ahLst/>
              <a:cxnLst/>
              <a:rect l="textAreaLeft" t="textAreaTop" r="textAreaRight" b="textAreaBottom"/>
              <a:pathLst>
                <a:path w="48260" h="841375">
                  <a:moveTo>
                    <a:pt x="48235" y="0"/>
                  </a:moveTo>
                  <a:lnTo>
                    <a:pt x="0" y="0"/>
                  </a:lnTo>
                  <a:lnTo>
                    <a:pt x="0" y="841132"/>
                  </a:lnTo>
                  <a:lnTo>
                    <a:pt x="48235" y="841132"/>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8" name="object 94"/>
            <p:cNvSpPr/>
            <p:nvPr/>
          </p:nvSpPr>
          <p:spPr>
            <a:xfrm>
              <a:off x="4088520" y="39916440"/>
              <a:ext cx="361800" cy="1322280"/>
            </a:xfrm>
            <a:custGeom>
              <a:avLst/>
              <a:gdLst>
                <a:gd name="textAreaLeft" fmla="*/ 0 w 361800"/>
                <a:gd name="textAreaRight" fmla="*/ 362160 w 361800"/>
                <a:gd name="textAreaTop" fmla="*/ 0 h 1322280"/>
                <a:gd name="textAreaBottom" fmla="*/ 1322640 h 1322280"/>
              </a:gdLst>
              <a:ahLst/>
              <a:cxnLst/>
              <a:rect l="textAreaLeft" t="textAreaTop" r="textAreaRight" b="textAreaBottom"/>
              <a:pathLst>
                <a:path w="144780" h="527684">
                  <a:moveTo>
                    <a:pt x="48234" y="0"/>
                  </a:moveTo>
                  <a:lnTo>
                    <a:pt x="0" y="0"/>
                  </a:lnTo>
                  <a:lnTo>
                    <a:pt x="0" y="84061"/>
                  </a:lnTo>
                  <a:lnTo>
                    <a:pt x="48234" y="84061"/>
                  </a:lnTo>
                  <a:lnTo>
                    <a:pt x="48234" y="0"/>
                  </a:lnTo>
                  <a:close/>
                </a:path>
                <a:path w="144780" h="527684">
                  <a:moveTo>
                    <a:pt x="144703" y="0"/>
                  </a:moveTo>
                  <a:lnTo>
                    <a:pt x="96469" y="0"/>
                  </a:lnTo>
                  <a:lnTo>
                    <a:pt x="96469" y="527685"/>
                  </a:lnTo>
                  <a:lnTo>
                    <a:pt x="144703" y="527685"/>
                  </a:lnTo>
                  <a:lnTo>
                    <a:pt x="14470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9" name="object 95"/>
            <p:cNvSpPr/>
            <p:nvPr/>
          </p:nvSpPr>
          <p:spPr>
            <a:xfrm>
              <a:off x="3846240" y="39916440"/>
              <a:ext cx="120240" cy="420840"/>
            </a:xfrm>
            <a:custGeom>
              <a:avLst/>
              <a:gdLst>
                <a:gd name="textAreaLeft" fmla="*/ 0 w 120240"/>
                <a:gd name="textAreaRight" fmla="*/ 120600 w 120240"/>
                <a:gd name="textAreaTop" fmla="*/ 0 h 420840"/>
                <a:gd name="textAreaBottom" fmla="*/ 421200 h 420840"/>
              </a:gdLst>
              <a:ahLst/>
              <a:cxnLst/>
              <a:rect l="textAreaLeft" t="textAreaTop" r="textAreaRight" b="textAreaBottom"/>
              <a:pathLst>
                <a:path w="48259" h="168275">
                  <a:moveTo>
                    <a:pt x="48235" y="0"/>
                  </a:moveTo>
                  <a:lnTo>
                    <a:pt x="0" y="0"/>
                  </a:lnTo>
                  <a:lnTo>
                    <a:pt x="0" y="168142"/>
                  </a:lnTo>
                  <a:lnTo>
                    <a:pt x="48235" y="168142"/>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0" name="object 96"/>
            <p:cNvSpPr/>
            <p:nvPr/>
          </p:nvSpPr>
          <p:spPr>
            <a:xfrm>
              <a:off x="3604320" y="39916440"/>
              <a:ext cx="120240" cy="982800"/>
            </a:xfrm>
            <a:custGeom>
              <a:avLst/>
              <a:gdLst>
                <a:gd name="textAreaLeft" fmla="*/ 0 w 120240"/>
                <a:gd name="textAreaRight" fmla="*/ 120600 w 120240"/>
                <a:gd name="textAreaTop" fmla="*/ 0 h 982800"/>
                <a:gd name="textAreaBottom" fmla="*/ 983160 h 982800"/>
              </a:gdLst>
              <a:ahLst/>
              <a:cxnLst/>
              <a:rect l="textAreaLeft" t="textAreaTop" r="textAreaRight" b="textAreaBottom"/>
              <a:pathLst>
                <a:path w="48259" h="392430">
                  <a:moveTo>
                    <a:pt x="48235" y="0"/>
                  </a:moveTo>
                  <a:lnTo>
                    <a:pt x="0" y="0"/>
                  </a:lnTo>
                  <a:lnTo>
                    <a:pt x="0" y="391880"/>
                  </a:lnTo>
                  <a:lnTo>
                    <a:pt x="48235" y="391880"/>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1" name="object 97"/>
            <p:cNvSpPr/>
            <p:nvPr/>
          </p:nvSpPr>
          <p:spPr>
            <a:xfrm>
              <a:off x="3362400" y="39916440"/>
              <a:ext cx="119880" cy="2176920"/>
            </a:xfrm>
            <a:custGeom>
              <a:avLst/>
              <a:gdLst>
                <a:gd name="textAreaLeft" fmla="*/ 0 w 119880"/>
                <a:gd name="textAreaRight" fmla="*/ 120240 w 119880"/>
                <a:gd name="textAreaTop" fmla="*/ 0 h 2176920"/>
                <a:gd name="textAreaBottom" fmla="*/ 2177280 h 2176920"/>
              </a:gdLst>
              <a:ahLst/>
              <a:cxnLst/>
              <a:rect l="textAreaLeft" t="textAreaTop" r="textAreaRight" b="textAreaBottom"/>
              <a:pathLst>
                <a:path w="48259" h="868680">
                  <a:moveTo>
                    <a:pt x="48231" y="0"/>
                  </a:moveTo>
                  <a:lnTo>
                    <a:pt x="0" y="0"/>
                  </a:lnTo>
                  <a:lnTo>
                    <a:pt x="0" y="868651"/>
                  </a:lnTo>
                  <a:lnTo>
                    <a:pt x="48231" y="868651"/>
                  </a:lnTo>
                  <a:lnTo>
                    <a:pt x="482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2" name="object 98"/>
            <p:cNvSpPr/>
            <p:nvPr/>
          </p:nvSpPr>
          <p:spPr>
            <a:xfrm>
              <a:off x="2878200" y="39916440"/>
              <a:ext cx="362160" cy="1376280"/>
            </a:xfrm>
            <a:custGeom>
              <a:avLst/>
              <a:gdLst>
                <a:gd name="textAreaLeft" fmla="*/ 0 w 362160"/>
                <a:gd name="textAreaRight" fmla="*/ 362520 w 362160"/>
                <a:gd name="textAreaTop" fmla="*/ 0 h 1376280"/>
                <a:gd name="textAreaBottom" fmla="*/ 1376640 h 1376280"/>
              </a:gdLst>
              <a:ahLst/>
              <a:cxnLst/>
              <a:rect l="textAreaLeft" t="textAreaTop" r="textAreaRight" b="textAreaBottom"/>
              <a:pathLst>
                <a:path w="144780" h="549275">
                  <a:moveTo>
                    <a:pt x="48234" y="0"/>
                  </a:moveTo>
                  <a:lnTo>
                    <a:pt x="0" y="0"/>
                  </a:lnTo>
                  <a:lnTo>
                    <a:pt x="0" y="549059"/>
                  </a:lnTo>
                  <a:lnTo>
                    <a:pt x="48234" y="549059"/>
                  </a:lnTo>
                  <a:lnTo>
                    <a:pt x="48234" y="0"/>
                  </a:lnTo>
                  <a:close/>
                </a:path>
                <a:path w="144780" h="549275">
                  <a:moveTo>
                    <a:pt x="144691" y="12"/>
                  </a:moveTo>
                  <a:lnTo>
                    <a:pt x="96469" y="12"/>
                  </a:lnTo>
                  <a:lnTo>
                    <a:pt x="96469" y="251485"/>
                  </a:lnTo>
                  <a:lnTo>
                    <a:pt x="144691" y="251485"/>
                  </a:lnTo>
                  <a:lnTo>
                    <a:pt x="144691" y="12"/>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3" name="object 99"/>
            <p:cNvSpPr/>
            <p:nvPr/>
          </p:nvSpPr>
          <p:spPr>
            <a:xfrm>
              <a:off x="2636280" y="39916440"/>
              <a:ext cx="119880" cy="1964880"/>
            </a:xfrm>
            <a:custGeom>
              <a:avLst/>
              <a:gdLst>
                <a:gd name="textAreaLeft" fmla="*/ 0 w 119880"/>
                <a:gd name="textAreaRight" fmla="*/ 120240 w 119880"/>
                <a:gd name="textAreaTop" fmla="*/ 0 h 1964880"/>
                <a:gd name="textAreaBottom" fmla="*/ 1965240 h 1964880"/>
              </a:gdLst>
              <a:ahLst/>
              <a:cxnLst/>
              <a:rect l="textAreaLeft" t="textAreaTop" r="textAreaRight" b="textAreaBottom"/>
              <a:pathLst>
                <a:path w="48259" h="784225">
                  <a:moveTo>
                    <a:pt x="48235" y="0"/>
                  </a:moveTo>
                  <a:lnTo>
                    <a:pt x="0" y="0"/>
                  </a:lnTo>
                  <a:lnTo>
                    <a:pt x="0" y="783772"/>
                  </a:lnTo>
                  <a:lnTo>
                    <a:pt x="48235" y="783772"/>
                  </a:lnTo>
                  <a:lnTo>
                    <a:pt x="48235"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4" name="object 100"/>
            <p:cNvSpPr/>
            <p:nvPr/>
          </p:nvSpPr>
          <p:spPr>
            <a:xfrm>
              <a:off x="2394360" y="39916440"/>
              <a:ext cx="119880" cy="974880"/>
            </a:xfrm>
            <a:custGeom>
              <a:avLst/>
              <a:gdLst>
                <a:gd name="textAreaLeft" fmla="*/ 0 w 119880"/>
                <a:gd name="textAreaRight" fmla="*/ 120240 w 119880"/>
                <a:gd name="textAreaTop" fmla="*/ 0 h 974880"/>
                <a:gd name="textAreaBottom" fmla="*/ 975240 h 974880"/>
              </a:gdLst>
              <a:ahLst/>
              <a:cxnLst/>
              <a:rect l="textAreaLeft" t="textAreaTop" r="textAreaRight" b="textAreaBottom"/>
              <a:pathLst>
                <a:path w="48259" h="389255">
                  <a:moveTo>
                    <a:pt x="48235" y="0"/>
                  </a:moveTo>
                  <a:lnTo>
                    <a:pt x="0" y="0"/>
                  </a:lnTo>
                  <a:lnTo>
                    <a:pt x="0" y="389192"/>
                  </a:lnTo>
                  <a:lnTo>
                    <a:pt x="48235" y="389192"/>
                  </a:lnTo>
                  <a:lnTo>
                    <a:pt x="48235"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5" name="object 101"/>
            <p:cNvSpPr/>
            <p:nvPr/>
          </p:nvSpPr>
          <p:spPr>
            <a:xfrm>
              <a:off x="2152080" y="39701880"/>
              <a:ext cx="120240" cy="1843560"/>
            </a:xfrm>
            <a:custGeom>
              <a:avLst/>
              <a:gdLst>
                <a:gd name="textAreaLeft" fmla="*/ 0 w 120240"/>
                <a:gd name="textAreaRight" fmla="*/ 120600 w 120240"/>
                <a:gd name="textAreaTop" fmla="*/ 0 h 1843560"/>
                <a:gd name="textAreaBottom" fmla="*/ 1843920 h 1843560"/>
              </a:gdLst>
              <a:ahLst/>
              <a:cxnLst/>
              <a:rect l="textAreaLeft" t="textAreaTop" r="textAreaRight" b="textAreaBottom"/>
              <a:pathLst>
                <a:path w="48259" h="735965">
                  <a:moveTo>
                    <a:pt x="48231" y="0"/>
                  </a:moveTo>
                  <a:lnTo>
                    <a:pt x="0" y="0"/>
                  </a:lnTo>
                  <a:lnTo>
                    <a:pt x="0" y="735844"/>
                  </a:lnTo>
                  <a:lnTo>
                    <a:pt x="48231" y="735844"/>
                  </a:lnTo>
                  <a:lnTo>
                    <a:pt x="48231"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6" name="object 102"/>
            <p:cNvSpPr/>
            <p:nvPr/>
          </p:nvSpPr>
          <p:spPr>
            <a:xfrm>
              <a:off x="1910160" y="39701880"/>
              <a:ext cx="120240" cy="630720"/>
            </a:xfrm>
            <a:custGeom>
              <a:avLst/>
              <a:gdLst>
                <a:gd name="textAreaLeft" fmla="*/ 0 w 120240"/>
                <a:gd name="textAreaRight" fmla="*/ 120600 w 120240"/>
                <a:gd name="textAreaTop" fmla="*/ 0 h 630720"/>
                <a:gd name="textAreaBottom" fmla="*/ 631080 h 630720"/>
              </a:gdLst>
              <a:ahLst/>
              <a:cxnLst/>
              <a:rect l="textAreaLeft" t="textAreaTop" r="textAreaRight" b="textAreaBottom"/>
              <a:pathLst>
                <a:path w="48259" h="252094">
                  <a:moveTo>
                    <a:pt x="48231" y="0"/>
                  </a:moveTo>
                  <a:lnTo>
                    <a:pt x="0" y="0"/>
                  </a:lnTo>
                  <a:lnTo>
                    <a:pt x="0" y="251476"/>
                  </a:lnTo>
                  <a:lnTo>
                    <a:pt x="48231" y="251476"/>
                  </a:lnTo>
                  <a:lnTo>
                    <a:pt x="48231"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7" name="object 103"/>
            <p:cNvSpPr/>
            <p:nvPr/>
          </p:nvSpPr>
          <p:spPr>
            <a:xfrm>
              <a:off x="1668240" y="39701880"/>
              <a:ext cx="119880" cy="1484640"/>
            </a:xfrm>
            <a:custGeom>
              <a:avLst/>
              <a:gdLst>
                <a:gd name="textAreaLeft" fmla="*/ 0 w 119880"/>
                <a:gd name="textAreaRight" fmla="*/ 120240 w 119880"/>
                <a:gd name="textAreaTop" fmla="*/ 0 h 1484640"/>
                <a:gd name="textAreaBottom" fmla="*/ 1485000 h 1484640"/>
              </a:gdLst>
              <a:ahLst/>
              <a:cxnLst/>
              <a:rect l="textAreaLeft" t="textAreaTop" r="textAreaRight" b="textAreaBottom"/>
              <a:pathLst>
                <a:path w="48259" h="592455">
                  <a:moveTo>
                    <a:pt x="48231" y="0"/>
                  </a:moveTo>
                  <a:lnTo>
                    <a:pt x="0" y="0"/>
                  </a:lnTo>
                  <a:lnTo>
                    <a:pt x="0" y="591839"/>
                  </a:lnTo>
                  <a:lnTo>
                    <a:pt x="48231" y="591839"/>
                  </a:lnTo>
                  <a:lnTo>
                    <a:pt x="48231"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8" name="object 104"/>
            <p:cNvSpPr/>
            <p:nvPr/>
          </p:nvSpPr>
          <p:spPr>
            <a:xfrm>
              <a:off x="1512000" y="37498680"/>
              <a:ext cx="9528120" cy="4749120"/>
            </a:xfrm>
            <a:custGeom>
              <a:avLst/>
              <a:gdLst>
                <a:gd name="textAreaLeft" fmla="*/ 0 w 9528120"/>
                <a:gd name="textAreaRight" fmla="*/ 9528480 w 9528120"/>
                <a:gd name="textAreaTop" fmla="*/ 0 h 4749120"/>
                <a:gd name="textAreaBottom" fmla="*/ 4749480 h 4749120"/>
              </a:gdLst>
              <a:ahLst/>
              <a:cxnLst/>
              <a:rect l="textAreaLeft" t="textAreaTop" r="textAreaRight" b="textAreaBottom"/>
              <a:pathLst>
                <a:path w="3798570" h="1894840">
                  <a:moveTo>
                    <a:pt x="3798252" y="1866900"/>
                  </a:moveTo>
                  <a:lnTo>
                    <a:pt x="28498" y="1866900"/>
                  </a:lnTo>
                  <a:lnTo>
                    <a:pt x="28498" y="0"/>
                  </a:lnTo>
                  <a:lnTo>
                    <a:pt x="0" y="0"/>
                  </a:lnTo>
                  <a:lnTo>
                    <a:pt x="0" y="1866900"/>
                  </a:lnTo>
                  <a:lnTo>
                    <a:pt x="0" y="1894840"/>
                  </a:lnTo>
                  <a:lnTo>
                    <a:pt x="3798252" y="1894840"/>
                  </a:lnTo>
                  <a:lnTo>
                    <a:pt x="3798252" y="186690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9" name="object 105"/>
            <p:cNvSpPr/>
            <p:nvPr/>
          </p:nvSpPr>
          <p:spPr>
            <a:xfrm>
              <a:off x="13798080" y="37792080"/>
              <a:ext cx="4249080" cy="4615560"/>
            </a:xfrm>
            <a:custGeom>
              <a:avLst/>
              <a:gdLst>
                <a:gd name="textAreaLeft" fmla="*/ 0 w 4249080"/>
                <a:gd name="textAreaRight" fmla="*/ 4249440 w 4249080"/>
                <a:gd name="textAreaTop" fmla="*/ 0 h 4615560"/>
                <a:gd name="textAreaBottom" fmla="*/ 4615920 h 4615560"/>
              </a:gdLst>
              <a:ahLst/>
              <a:cxnLst/>
              <a:rect l="textAreaLeft" t="textAreaTop" r="textAreaRight" b="textAreaBottom"/>
              <a:pathLst>
                <a:path w="1694179" h="1841500">
                  <a:moveTo>
                    <a:pt x="4406" y="0"/>
                  </a:moveTo>
                  <a:lnTo>
                    <a:pt x="0" y="0"/>
                  </a:lnTo>
                  <a:lnTo>
                    <a:pt x="0" y="1841500"/>
                  </a:lnTo>
                  <a:lnTo>
                    <a:pt x="4406" y="1841500"/>
                  </a:lnTo>
                  <a:lnTo>
                    <a:pt x="4406" y="0"/>
                  </a:lnTo>
                  <a:close/>
                </a:path>
                <a:path w="1694179" h="1841500">
                  <a:moveTo>
                    <a:pt x="93332" y="0"/>
                  </a:moveTo>
                  <a:lnTo>
                    <a:pt x="88925" y="0"/>
                  </a:lnTo>
                  <a:lnTo>
                    <a:pt x="88925" y="1841500"/>
                  </a:lnTo>
                  <a:lnTo>
                    <a:pt x="93332" y="1841500"/>
                  </a:lnTo>
                  <a:lnTo>
                    <a:pt x="93332" y="0"/>
                  </a:lnTo>
                  <a:close/>
                </a:path>
                <a:path w="1694179" h="1841500">
                  <a:moveTo>
                    <a:pt x="182270" y="0"/>
                  </a:moveTo>
                  <a:lnTo>
                    <a:pt x="177850" y="0"/>
                  </a:lnTo>
                  <a:lnTo>
                    <a:pt x="177850" y="1841500"/>
                  </a:lnTo>
                  <a:lnTo>
                    <a:pt x="182270" y="1841500"/>
                  </a:lnTo>
                  <a:lnTo>
                    <a:pt x="182270" y="0"/>
                  </a:lnTo>
                  <a:close/>
                </a:path>
                <a:path w="1694179" h="1841500">
                  <a:moveTo>
                    <a:pt x="271195" y="0"/>
                  </a:moveTo>
                  <a:lnTo>
                    <a:pt x="266776" y="0"/>
                  </a:lnTo>
                  <a:lnTo>
                    <a:pt x="266776" y="1841500"/>
                  </a:lnTo>
                  <a:lnTo>
                    <a:pt x="271195" y="1841500"/>
                  </a:lnTo>
                  <a:lnTo>
                    <a:pt x="271195" y="0"/>
                  </a:lnTo>
                  <a:close/>
                </a:path>
                <a:path w="1694179" h="1841500">
                  <a:moveTo>
                    <a:pt x="360121" y="0"/>
                  </a:moveTo>
                  <a:lnTo>
                    <a:pt x="355701" y="0"/>
                  </a:lnTo>
                  <a:lnTo>
                    <a:pt x="355701" y="1841500"/>
                  </a:lnTo>
                  <a:lnTo>
                    <a:pt x="360121" y="1841500"/>
                  </a:lnTo>
                  <a:lnTo>
                    <a:pt x="360121" y="0"/>
                  </a:lnTo>
                  <a:close/>
                </a:path>
                <a:path w="1694179" h="1841500">
                  <a:moveTo>
                    <a:pt x="449046" y="0"/>
                  </a:moveTo>
                  <a:lnTo>
                    <a:pt x="444627" y="0"/>
                  </a:lnTo>
                  <a:lnTo>
                    <a:pt x="444627" y="1841500"/>
                  </a:lnTo>
                  <a:lnTo>
                    <a:pt x="449046" y="1841500"/>
                  </a:lnTo>
                  <a:lnTo>
                    <a:pt x="449046" y="0"/>
                  </a:lnTo>
                  <a:close/>
                </a:path>
                <a:path w="1694179" h="1841500">
                  <a:moveTo>
                    <a:pt x="537972" y="0"/>
                  </a:moveTo>
                  <a:lnTo>
                    <a:pt x="533565" y="0"/>
                  </a:lnTo>
                  <a:lnTo>
                    <a:pt x="533565" y="1841500"/>
                  </a:lnTo>
                  <a:lnTo>
                    <a:pt x="537972" y="1841500"/>
                  </a:lnTo>
                  <a:lnTo>
                    <a:pt x="537972" y="0"/>
                  </a:lnTo>
                  <a:close/>
                </a:path>
                <a:path w="1694179" h="1841500">
                  <a:moveTo>
                    <a:pt x="626897" y="0"/>
                  </a:moveTo>
                  <a:lnTo>
                    <a:pt x="622490" y="0"/>
                  </a:lnTo>
                  <a:lnTo>
                    <a:pt x="622490" y="1841500"/>
                  </a:lnTo>
                  <a:lnTo>
                    <a:pt x="626897" y="1841500"/>
                  </a:lnTo>
                  <a:lnTo>
                    <a:pt x="626897" y="0"/>
                  </a:lnTo>
                  <a:close/>
                </a:path>
                <a:path w="1694179" h="1841500">
                  <a:moveTo>
                    <a:pt x="715822" y="0"/>
                  </a:moveTo>
                  <a:lnTo>
                    <a:pt x="711403" y="0"/>
                  </a:lnTo>
                  <a:lnTo>
                    <a:pt x="711403" y="1841500"/>
                  </a:lnTo>
                  <a:lnTo>
                    <a:pt x="715822" y="1841500"/>
                  </a:lnTo>
                  <a:lnTo>
                    <a:pt x="715822" y="0"/>
                  </a:lnTo>
                  <a:close/>
                </a:path>
                <a:path w="1694179" h="1841500">
                  <a:moveTo>
                    <a:pt x="804748" y="0"/>
                  </a:moveTo>
                  <a:lnTo>
                    <a:pt x="800328" y="0"/>
                  </a:lnTo>
                  <a:lnTo>
                    <a:pt x="800328" y="1841500"/>
                  </a:lnTo>
                  <a:lnTo>
                    <a:pt x="804748" y="1841500"/>
                  </a:lnTo>
                  <a:lnTo>
                    <a:pt x="804748" y="0"/>
                  </a:lnTo>
                  <a:close/>
                </a:path>
                <a:path w="1694179" h="1841500">
                  <a:moveTo>
                    <a:pt x="893673" y="0"/>
                  </a:moveTo>
                  <a:lnTo>
                    <a:pt x="889266" y="0"/>
                  </a:lnTo>
                  <a:lnTo>
                    <a:pt x="889266" y="1841500"/>
                  </a:lnTo>
                  <a:lnTo>
                    <a:pt x="893673" y="1841500"/>
                  </a:lnTo>
                  <a:lnTo>
                    <a:pt x="893673" y="0"/>
                  </a:lnTo>
                  <a:close/>
                </a:path>
                <a:path w="1694179" h="1841500">
                  <a:moveTo>
                    <a:pt x="982599" y="0"/>
                  </a:moveTo>
                  <a:lnTo>
                    <a:pt x="978192" y="0"/>
                  </a:lnTo>
                  <a:lnTo>
                    <a:pt x="978192" y="1841500"/>
                  </a:lnTo>
                  <a:lnTo>
                    <a:pt x="982599" y="1841500"/>
                  </a:lnTo>
                  <a:lnTo>
                    <a:pt x="982599" y="0"/>
                  </a:lnTo>
                  <a:close/>
                </a:path>
                <a:path w="1694179" h="1841500">
                  <a:moveTo>
                    <a:pt x="1071524" y="0"/>
                  </a:moveTo>
                  <a:lnTo>
                    <a:pt x="1067117" y="0"/>
                  </a:lnTo>
                  <a:lnTo>
                    <a:pt x="1067117" y="1841500"/>
                  </a:lnTo>
                  <a:lnTo>
                    <a:pt x="1071524" y="1841500"/>
                  </a:lnTo>
                  <a:lnTo>
                    <a:pt x="1071524" y="0"/>
                  </a:lnTo>
                  <a:close/>
                </a:path>
                <a:path w="1694179" h="1841500">
                  <a:moveTo>
                    <a:pt x="1160462" y="0"/>
                  </a:moveTo>
                  <a:lnTo>
                    <a:pt x="1156042" y="0"/>
                  </a:lnTo>
                  <a:lnTo>
                    <a:pt x="1156042" y="1841500"/>
                  </a:lnTo>
                  <a:lnTo>
                    <a:pt x="1160462" y="1841500"/>
                  </a:lnTo>
                  <a:lnTo>
                    <a:pt x="1160462" y="0"/>
                  </a:lnTo>
                  <a:close/>
                </a:path>
                <a:path w="1694179" h="1841500">
                  <a:moveTo>
                    <a:pt x="1249387" y="0"/>
                  </a:moveTo>
                  <a:lnTo>
                    <a:pt x="1244968" y="0"/>
                  </a:lnTo>
                  <a:lnTo>
                    <a:pt x="1244968" y="1841500"/>
                  </a:lnTo>
                  <a:lnTo>
                    <a:pt x="1249387" y="1841500"/>
                  </a:lnTo>
                  <a:lnTo>
                    <a:pt x="1249387" y="0"/>
                  </a:lnTo>
                  <a:close/>
                </a:path>
                <a:path w="1694179" h="1841500">
                  <a:moveTo>
                    <a:pt x="1338313" y="0"/>
                  </a:moveTo>
                  <a:lnTo>
                    <a:pt x="1333893" y="0"/>
                  </a:lnTo>
                  <a:lnTo>
                    <a:pt x="1333893" y="1841500"/>
                  </a:lnTo>
                  <a:lnTo>
                    <a:pt x="1338313" y="1841500"/>
                  </a:lnTo>
                  <a:lnTo>
                    <a:pt x="1338313" y="0"/>
                  </a:lnTo>
                  <a:close/>
                </a:path>
                <a:path w="1694179" h="1841500">
                  <a:moveTo>
                    <a:pt x="1427226" y="0"/>
                  </a:moveTo>
                  <a:lnTo>
                    <a:pt x="1422819" y="0"/>
                  </a:lnTo>
                  <a:lnTo>
                    <a:pt x="1422819" y="1841500"/>
                  </a:lnTo>
                  <a:lnTo>
                    <a:pt x="1427226" y="1841500"/>
                  </a:lnTo>
                  <a:lnTo>
                    <a:pt x="1427226" y="0"/>
                  </a:lnTo>
                  <a:close/>
                </a:path>
                <a:path w="1694179" h="1841500">
                  <a:moveTo>
                    <a:pt x="1516164" y="0"/>
                  </a:moveTo>
                  <a:lnTo>
                    <a:pt x="1511744" y="0"/>
                  </a:lnTo>
                  <a:lnTo>
                    <a:pt x="1511744" y="1841500"/>
                  </a:lnTo>
                  <a:lnTo>
                    <a:pt x="1516164" y="1841500"/>
                  </a:lnTo>
                  <a:lnTo>
                    <a:pt x="1516164" y="0"/>
                  </a:lnTo>
                  <a:close/>
                </a:path>
                <a:path w="1694179" h="1841500">
                  <a:moveTo>
                    <a:pt x="1605089" y="0"/>
                  </a:moveTo>
                  <a:lnTo>
                    <a:pt x="1600669" y="0"/>
                  </a:lnTo>
                  <a:lnTo>
                    <a:pt x="1600669" y="1841500"/>
                  </a:lnTo>
                  <a:lnTo>
                    <a:pt x="1605089" y="1841500"/>
                  </a:lnTo>
                  <a:lnTo>
                    <a:pt x="1605089" y="0"/>
                  </a:lnTo>
                  <a:close/>
                </a:path>
                <a:path w="1694179" h="1841500">
                  <a:moveTo>
                    <a:pt x="1694014" y="0"/>
                  </a:moveTo>
                  <a:lnTo>
                    <a:pt x="1689595" y="0"/>
                  </a:lnTo>
                  <a:lnTo>
                    <a:pt x="1689595" y="1841500"/>
                  </a:lnTo>
                  <a:lnTo>
                    <a:pt x="1694014" y="1841500"/>
                  </a:lnTo>
                  <a:lnTo>
                    <a:pt x="1694014"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0" name="object 106"/>
            <p:cNvSpPr/>
            <p:nvPr/>
          </p:nvSpPr>
          <p:spPr>
            <a:xfrm>
              <a:off x="13874760" y="42730560"/>
              <a:ext cx="754200" cy="94680"/>
            </a:xfrm>
            <a:custGeom>
              <a:avLst/>
              <a:gdLst>
                <a:gd name="textAreaLeft" fmla="*/ 0 w 754200"/>
                <a:gd name="textAreaRight" fmla="*/ 754560 w 754200"/>
                <a:gd name="textAreaTop" fmla="*/ 0 h 94680"/>
                <a:gd name="textAreaBottom" fmla="*/ 95040 h 94680"/>
              </a:gdLst>
              <a:ahLst/>
              <a:cxnLst/>
              <a:rect l="textAreaLeft" t="textAreaTop" r="textAreaRight" b="textAreaBottom"/>
              <a:pathLst>
                <a:path w="300989" h="38100">
                  <a:moveTo>
                    <a:pt x="23647" y="20561"/>
                  </a:moveTo>
                  <a:lnTo>
                    <a:pt x="19672" y="18237"/>
                  </a:lnTo>
                  <a:lnTo>
                    <a:pt x="6629" y="14262"/>
                  </a:lnTo>
                  <a:lnTo>
                    <a:pt x="4660" y="12560"/>
                  </a:lnTo>
                  <a:lnTo>
                    <a:pt x="4660" y="5029"/>
                  </a:lnTo>
                  <a:lnTo>
                    <a:pt x="7734" y="2705"/>
                  </a:lnTo>
                  <a:lnTo>
                    <a:pt x="15532" y="2705"/>
                  </a:lnTo>
                  <a:lnTo>
                    <a:pt x="17970" y="3708"/>
                  </a:lnTo>
                  <a:lnTo>
                    <a:pt x="20675" y="6045"/>
                  </a:lnTo>
                  <a:lnTo>
                    <a:pt x="22529" y="4025"/>
                  </a:lnTo>
                  <a:lnTo>
                    <a:pt x="19672" y="1485"/>
                  </a:lnTo>
                  <a:lnTo>
                    <a:pt x="16802" y="0"/>
                  </a:lnTo>
                  <a:lnTo>
                    <a:pt x="5727" y="0"/>
                  </a:lnTo>
                  <a:lnTo>
                    <a:pt x="1435" y="3771"/>
                  </a:lnTo>
                  <a:lnTo>
                    <a:pt x="1435" y="14147"/>
                  </a:lnTo>
                  <a:lnTo>
                    <a:pt x="4559" y="16649"/>
                  </a:lnTo>
                  <a:lnTo>
                    <a:pt x="18237" y="20891"/>
                  </a:lnTo>
                  <a:lnTo>
                    <a:pt x="20408" y="22694"/>
                  </a:lnTo>
                  <a:lnTo>
                    <a:pt x="20408" y="31978"/>
                  </a:lnTo>
                  <a:lnTo>
                    <a:pt x="16649" y="34772"/>
                  </a:lnTo>
                  <a:lnTo>
                    <a:pt x="7315" y="34772"/>
                  </a:lnTo>
                  <a:lnTo>
                    <a:pt x="4508" y="33248"/>
                  </a:lnTo>
                  <a:lnTo>
                    <a:pt x="1854" y="30911"/>
                  </a:lnTo>
                  <a:lnTo>
                    <a:pt x="0" y="32931"/>
                  </a:lnTo>
                  <a:lnTo>
                    <a:pt x="2971" y="35725"/>
                  </a:lnTo>
                  <a:lnTo>
                    <a:pt x="6629" y="37477"/>
                  </a:lnTo>
                  <a:lnTo>
                    <a:pt x="18923" y="37477"/>
                  </a:lnTo>
                  <a:lnTo>
                    <a:pt x="23647" y="33185"/>
                  </a:lnTo>
                  <a:lnTo>
                    <a:pt x="23647" y="20561"/>
                  </a:lnTo>
                  <a:close/>
                </a:path>
                <a:path w="300989" h="38100">
                  <a:moveTo>
                    <a:pt x="54521" y="36893"/>
                  </a:moveTo>
                  <a:lnTo>
                    <a:pt x="51219" y="26987"/>
                  </a:lnTo>
                  <a:lnTo>
                    <a:pt x="50317" y="24282"/>
                  </a:lnTo>
                  <a:lnTo>
                    <a:pt x="47142" y="14744"/>
                  </a:lnTo>
                  <a:lnTo>
                    <a:pt x="47142" y="24282"/>
                  </a:lnTo>
                  <a:lnTo>
                    <a:pt x="33578" y="24282"/>
                  </a:lnTo>
                  <a:lnTo>
                    <a:pt x="40424" y="3175"/>
                  </a:lnTo>
                  <a:lnTo>
                    <a:pt x="47142" y="24282"/>
                  </a:lnTo>
                  <a:lnTo>
                    <a:pt x="47142" y="14744"/>
                  </a:lnTo>
                  <a:lnTo>
                    <a:pt x="43294" y="3175"/>
                  </a:lnTo>
                  <a:lnTo>
                    <a:pt x="42430" y="584"/>
                  </a:lnTo>
                  <a:lnTo>
                    <a:pt x="38455" y="584"/>
                  </a:lnTo>
                  <a:lnTo>
                    <a:pt x="26314" y="36893"/>
                  </a:lnTo>
                  <a:lnTo>
                    <a:pt x="29552" y="36893"/>
                  </a:lnTo>
                  <a:lnTo>
                    <a:pt x="32727" y="26987"/>
                  </a:lnTo>
                  <a:lnTo>
                    <a:pt x="47993" y="26987"/>
                  </a:lnTo>
                  <a:lnTo>
                    <a:pt x="51181" y="36893"/>
                  </a:lnTo>
                  <a:lnTo>
                    <a:pt x="54521" y="36893"/>
                  </a:lnTo>
                  <a:close/>
                </a:path>
                <a:path w="300989" h="38100">
                  <a:moveTo>
                    <a:pt x="92595" y="36893"/>
                  </a:moveTo>
                  <a:lnTo>
                    <a:pt x="89090" y="584"/>
                  </a:lnTo>
                  <a:lnTo>
                    <a:pt x="84645" y="584"/>
                  </a:lnTo>
                  <a:lnTo>
                    <a:pt x="75946" y="28892"/>
                  </a:lnTo>
                  <a:lnTo>
                    <a:pt x="66929" y="584"/>
                  </a:lnTo>
                  <a:lnTo>
                    <a:pt x="62534" y="584"/>
                  </a:lnTo>
                  <a:lnTo>
                    <a:pt x="59093" y="36893"/>
                  </a:lnTo>
                  <a:lnTo>
                    <a:pt x="62103" y="36893"/>
                  </a:lnTo>
                  <a:lnTo>
                    <a:pt x="64770" y="7264"/>
                  </a:lnTo>
                  <a:lnTo>
                    <a:pt x="64922" y="3657"/>
                  </a:lnTo>
                  <a:lnTo>
                    <a:pt x="74358" y="32613"/>
                  </a:lnTo>
                  <a:lnTo>
                    <a:pt x="77381" y="32613"/>
                  </a:lnTo>
                  <a:lnTo>
                    <a:pt x="86499" y="3657"/>
                  </a:lnTo>
                  <a:lnTo>
                    <a:pt x="86715" y="6997"/>
                  </a:lnTo>
                  <a:lnTo>
                    <a:pt x="87287" y="13677"/>
                  </a:lnTo>
                  <a:lnTo>
                    <a:pt x="89522" y="36893"/>
                  </a:lnTo>
                  <a:lnTo>
                    <a:pt x="92595" y="36893"/>
                  </a:lnTo>
                  <a:close/>
                </a:path>
                <a:path w="300989" h="38100">
                  <a:moveTo>
                    <a:pt x="124536" y="3924"/>
                  </a:moveTo>
                  <a:lnTo>
                    <a:pt x="123418" y="3175"/>
                  </a:lnTo>
                  <a:lnTo>
                    <a:pt x="121196" y="1689"/>
                  </a:lnTo>
                  <a:lnTo>
                    <a:pt x="121196" y="5359"/>
                  </a:lnTo>
                  <a:lnTo>
                    <a:pt x="121196" y="18186"/>
                  </a:lnTo>
                  <a:lnTo>
                    <a:pt x="117005" y="20142"/>
                  </a:lnTo>
                  <a:lnTo>
                    <a:pt x="105765" y="20142"/>
                  </a:lnTo>
                  <a:lnTo>
                    <a:pt x="105765" y="3175"/>
                  </a:lnTo>
                  <a:lnTo>
                    <a:pt x="117424" y="3175"/>
                  </a:lnTo>
                  <a:lnTo>
                    <a:pt x="121196" y="5359"/>
                  </a:lnTo>
                  <a:lnTo>
                    <a:pt x="121196" y="1689"/>
                  </a:lnTo>
                  <a:lnTo>
                    <a:pt x="119545" y="584"/>
                  </a:lnTo>
                  <a:lnTo>
                    <a:pt x="102590" y="584"/>
                  </a:lnTo>
                  <a:lnTo>
                    <a:pt x="102590" y="36906"/>
                  </a:lnTo>
                  <a:lnTo>
                    <a:pt x="105765" y="36906"/>
                  </a:lnTo>
                  <a:lnTo>
                    <a:pt x="105765" y="22745"/>
                  </a:lnTo>
                  <a:lnTo>
                    <a:pt x="118859" y="22745"/>
                  </a:lnTo>
                  <a:lnTo>
                    <a:pt x="123571" y="20142"/>
                  </a:lnTo>
                  <a:lnTo>
                    <a:pt x="124536" y="19608"/>
                  </a:lnTo>
                  <a:lnTo>
                    <a:pt x="124536" y="3924"/>
                  </a:lnTo>
                  <a:close/>
                </a:path>
                <a:path w="300989" h="38100">
                  <a:moveTo>
                    <a:pt x="151168" y="34036"/>
                  </a:moveTo>
                  <a:lnTo>
                    <a:pt x="135991" y="34036"/>
                  </a:lnTo>
                  <a:lnTo>
                    <a:pt x="135991" y="584"/>
                  </a:lnTo>
                  <a:lnTo>
                    <a:pt x="132816" y="584"/>
                  </a:lnTo>
                  <a:lnTo>
                    <a:pt x="132816" y="36893"/>
                  </a:lnTo>
                  <a:lnTo>
                    <a:pt x="150736" y="36893"/>
                  </a:lnTo>
                  <a:lnTo>
                    <a:pt x="151168" y="34036"/>
                  </a:lnTo>
                  <a:close/>
                </a:path>
                <a:path w="300989" h="38100">
                  <a:moveTo>
                    <a:pt x="176936" y="34251"/>
                  </a:moveTo>
                  <a:lnTo>
                    <a:pt x="161290" y="34251"/>
                  </a:lnTo>
                  <a:lnTo>
                    <a:pt x="161290" y="19405"/>
                  </a:lnTo>
                  <a:lnTo>
                    <a:pt x="174180" y="19405"/>
                  </a:lnTo>
                  <a:lnTo>
                    <a:pt x="174180" y="16751"/>
                  </a:lnTo>
                  <a:lnTo>
                    <a:pt x="161290" y="16751"/>
                  </a:lnTo>
                  <a:lnTo>
                    <a:pt x="161290" y="3238"/>
                  </a:lnTo>
                  <a:lnTo>
                    <a:pt x="176187" y="3238"/>
                  </a:lnTo>
                  <a:lnTo>
                    <a:pt x="176568" y="584"/>
                  </a:lnTo>
                  <a:lnTo>
                    <a:pt x="158115" y="584"/>
                  </a:lnTo>
                  <a:lnTo>
                    <a:pt x="158115" y="36893"/>
                  </a:lnTo>
                  <a:lnTo>
                    <a:pt x="176936" y="36893"/>
                  </a:lnTo>
                  <a:lnTo>
                    <a:pt x="176936" y="34251"/>
                  </a:lnTo>
                  <a:close/>
                </a:path>
                <a:path w="300989" h="38100">
                  <a:moveTo>
                    <a:pt x="219887" y="584"/>
                  </a:moveTo>
                  <a:lnTo>
                    <a:pt x="194983" y="584"/>
                  </a:lnTo>
                  <a:lnTo>
                    <a:pt x="194983" y="3390"/>
                  </a:lnTo>
                  <a:lnTo>
                    <a:pt x="205740" y="3390"/>
                  </a:lnTo>
                  <a:lnTo>
                    <a:pt x="205740" y="36893"/>
                  </a:lnTo>
                  <a:lnTo>
                    <a:pt x="208864" y="36893"/>
                  </a:lnTo>
                  <a:lnTo>
                    <a:pt x="208864" y="3390"/>
                  </a:lnTo>
                  <a:lnTo>
                    <a:pt x="219519" y="3390"/>
                  </a:lnTo>
                  <a:lnTo>
                    <a:pt x="219887" y="584"/>
                  </a:lnTo>
                  <a:close/>
                </a:path>
                <a:path w="300989" h="38100">
                  <a:moveTo>
                    <a:pt x="245148" y="34251"/>
                  </a:moveTo>
                  <a:lnTo>
                    <a:pt x="229501" y="34251"/>
                  </a:lnTo>
                  <a:lnTo>
                    <a:pt x="229501" y="19405"/>
                  </a:lnTo>
                  <a:lnTo>
                    <a:pt x="242392" y="19405"/>
                  </a:lnTo>
                  <a:lnTo>
                    <a:pt x="242392" y="16751"/>
                  </a:lnTo>
                  <a:lnTo>
                    <a:pt x="229501" y="16751"/>
                  </a:lnTo>
                  <a:lnTo>
                    <a:pt x="229501" y="3238"/>
                  </a:lnTo>
                  <a:lnTo>
                    <a:pt x="244398" y="3238"/>
                  </a:lnTo>
                  <a:lnTo>
                    <a:pt x="244779" y="584"/>
                  </a:lnTo>
                  <a:lnTo>
                    <a:pt x="226326" y="584"/>
                  </a:lnTo>
                  <a:lnTo>
                    <a:pt x="226326" y="36893"/>
                  </a:lnTo>
                  <a:lnTo>
                    <a:pt x="245148" y="36893"/>
                  </a:lnTo>
                  <a:lnTo>
                    <a:pt x="245148" y="34251"/>
                  </a:lnTo>
                  <a:close/>
                </a:path>
                <a:path w="300989" h="38100">
                  <a:moveTo>
                    <a:pt x="274307" y="36893"/>
                  </a:moveTo>
                  <a:lnTo>
                    <a:pt x="262966" y="17233"/>
                  </a:lnTo>
                  <a:lnTo>
                    <a:pt x="272834" y="584"/>
                  </a:lnTo>
                  <a:lnTo>
                    <a:pt x="269379" y="584"/>
                  </a:lnTo>
                  <a:lnTo>
                    <a:pt x="261112" y="15328"/>
                  </a:lnTo>
                  <a:lnTo>
                    <a:pt x="252844" y="584"/>
                  </a:lnTo>
                  <a:lnTo>
                    <a:pt x="249237" y="584"/>
                  </a:lnTo>
                  <a:lnTo>
                    <a:pt x="259207" y="17386"/>
                  </a:lnTo>
                  <a:lnTo>
                    <a:pt x="248119" y="36893"/>
                  </a:lnTo>
                  <a:lnTo>
                    <a:pt x="251574" y="36893"/>
                  </a:lnTo>
                  <a:lnTo>
                    <a:pt x="261061" y="19405"/>
                  </a:lnTo>
                  <a:lnTo>
                    <a:pt x="270713" y="36893"/>
                  </a:lnTo>
                  <a:lnTo>
                    <a:pt x="274307" y="36893"/>
                  </a:lnTo>
                  <a:close/>
                </a:path>
                <a:path w="300989" h="38100">
                  <a:moveTo>
                    <a:pt x="300469" y="584"/>
                  </a:moveTo>
                  <a:lnTo>
                    <a:pt x="275551" y="584"/>
                  </a:lnTo>
                  <a:lnTo>
                    <a:pt x="275551" y="3390"/>
                  </a:lnTo>
                  <a:lnTo>
                    <a:pt x="286308" y="3390"/>
                  </a:lnTo>
                  <a:lnTo>
                    <a:pt x="286308" y="36893"/>
                  </a:lnTo>
                  <a:lnTo>
                    <a:pt x="289445" y="36893"/>
                  </a:lnTo>
                  <a:lnTo>
                    <a:pt x="289445" y="3390"/>
                  </a:lnTo>
                  <a:lnTo>
                    <a:pt x="300088" y="3390"/>
                  </a:lnTo>
                  <a:lnTo>
                    <a:pt x="300469" y="584"/>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41" name="object 107"/>
            <p:cNvSpPr/>
            <p:nvPr/>
          </p:nvSpPr>
          <p:spPr>
            <a:xfrm>
              <a:off x="13387320" y="37699920"/>
              <a:ext cx="4937040" cy="4934160"/>
            </a:xfrm>
            <a:custGeom>
              <a:avLst/>
              <a:gdLst>
                <a:gd name="textAreaLeft" fmla="*/ 0 w 4937040"/>
                <a:gd name="textAreaRight" fmla="*/ 4937400 w 4937040"/>
                <a:gd name="textAreaTop" fmla="*/ 0 h 4934160"/>
                <a:gd name="textAreaBottom" fmla="*/ 4934520 h 4934160"/>
              </a:gdLst>
              <a:ahLst/>
              <a:cxnLst/>
              <a:rect l="textAreaLeft" t="textAreaTop" r="textAreaRight" b="textAreaBottom"/>
              <a:pathLst>
                <a:path w="1968500" h="1968500">
                  <a:moveTo>
                    <a:pt x="1968119" y="1874545"/>
                  </a:moveTo>
                  <a:lnTo>
                    <a:pt x="1966391" y="1872818"/>
                  </a:lnTo>
                  <a:lnTo>
                    <a:pt x="1936076" y="1842490"/>
                  </a:lnTo>
                  <a:lnTo>
                    <a:pt x="1933270" y="1842490"/>
                  </a:lnTo>
                  <a:lnTo>
                    <a:pt x="1929828" y="1845945"/>
                  </a:lnTo>
                  <a:lnTo>
                    <a:pt x="1929828" y="1848751"/>
                  </a:lnTo>
                  <a:lnTo>
                    <a:pt x="1952599" y="1871522"/>
                  </a:lnTo>
                  <a:lnTo>
                    <a:pt x="94780" y="1871522"/>
                  </a:lnTo>
                  <a:lnTo>
                    <a:pt x="94780" y="15519"/>
                  </a:lnTo>
                  <a:lnTo>
                    <a:pt x="116700" y="37452"/>
                  </a:lnTo>
                  <a:lnTo>
                    <a:pt x="117830" y="37884"/>
                  </a:lnTo>
                  <a:lnTo>
                    <a:pt x="120091" y="37884"/>
                  </a:lnTo>
                  <a:lnTo>
                    <a:pt x="121221" y="37452"/>
                  </a:lnTo>
                  <a:lnTo>
                    <a:pt x="123812" y="34861"/>
                  </a:lnTo>
                  <a:lnTo>
                    <a:pt x="123812" y="32054"/>
                  </a:lnTo>
                  <a:lnTo>
                    <a:pt x="122085" y="30340"/>
                  </a:lnTo>
                  <a:lnTo>
                    <a:pt x="91757" y="0"/>
                  </a:lnTo>
                  <a:lnTo>
                    <a:pt x="88950" y="0"/>
                  </a:lnTo>
                  <a:lnTo>
                    <a:pt x="56908" y="32054"/>
                  </a:lnTo>
                  <a:lnTo>
                    <a:pt x="56908" y="34861"/>
                  </a:lnTo>
                  <a:lnTo>
                    <a:pt x="59499" y="37452"/>
                  </a:lnTo>
                  <a:lnTo>
                    <a:pt x="60629" y="37884"/>
                  </a:lnTo>
                  <a:lnTo>
                    <a:pt x="62890" y="37884"/>
                  </a:lnTo>
                  <a:lnTo>
                    <a:pt x="64020" y="37452"/>
                  </a:lnTo>
                  <a:lnTo>
                    <a:pt x="85928" y="15519"/>
                  </a:lnTo>
                  <a:lnTo>
                    <a:pt x="85928" y="1871522"/>
                  </a:lnTo>
                  <a:lnTo>
                    <a:pt x="1993" y="1871522"/>
                  </a:lnTo>
                  <a:lnTo>
                    <a:pt x="0" y="1873504"/>
                  </a:lnTo>
                  <a:lnTo>
                    <a:pt x="0" y="1878380"/>
                  </a:lnTo>
                  <a:lnTo>
                    <a:pt x="1993" y="1880362"/>
                  </a:lnTo>
                  <a:lnTo>
                    <a:pt x="85928" y="1880362"/>
                  </a:lnTo>
                  <a:lnTo>
                    <a:pt x="85928" y="1966125"/>
                  </a:lnTo>
                  <a:lnTo>
                    <a:pt x="87922" y="1968119"/>
                  </a:lnTo>
                  <a:lnTo>
                    <a:pt x="92798" y="1968119"/>
                  </a:lnTo>
                  <a:lnTo>
                    <a:pt x="94780" y="1966125"/>
                  </a:lnTo>
                  <a:lnTo>
                    <a:pt x="94780" y="1880362"/>
                  </a:lnTo>
                  <a:lnTo>
                    <a:pt x="1952599" y="1880362"/>
                  </a:lnTo>
                  <a:lnTo>
                    <a:pt x="1929828" y="1903145"/>
                  </a:lnTo>
                  <a:lnTo>
                    <a:pt x="1929828" y="1905952"/>
                  </a:lnTo>
                  <a:lnTo>
                    <a:pt x="1932406" y="1908530"/>
                  </a:lnTo>
                  <a:lnTo>
                    <a:pt x="1933536" y="1908975"/>
                  </a:lnTo>
                  <a:lnTo>
                    <a:pt x="1935810" y="1908975"/>
                  </a:lnTo>
                  <a:lnTo>
                    <a:pt x="1936940" y="1908530"/>
                  </a:lnTo>
                  <a:lnTo>
                    <a:pt x="1968119" y="1877339"/>
                  </a:lnTo>
                  <a:lnTo>
                    <a:pt x="1968119" y="1874545"/>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42" name="object 108"/>
            <p:cNvPicPr/>
            <p:nvPr/>
          </p:nvPicPr>
          <p:blipFill>
            <a:blip r:embed="rId5"/>
            <a:stretch/>
          </p:blipFill>
          <p:spPr>
            <a:xfrm>
              <a:off x="14169240" y="42519240"/>
              <a:ext cx="159840" cy="159840"/>
            </a:xfrm>
            <a:prstGeom prst="rect">
              <a:avLst/>
            </a:prstGeom>
            <a:ln w="0">
              <a:noFill/>
            </a:ln>
          </p:spPr>
        </p:pic>
        <p:pic>
          <p:nvPicPr>
            <p:cNvPr id="143" name="object 109"/>
            <p:cNvPicPr/>
            <p:nvPr/>
          </p:nvPicPr>
          <p:blipFill>
            <a:blip r:embed="rId6"/>
            <a:stretch/>
          </p:blipFill>
          <p:spPr>
            <a:xfrm>
              <a:off x="14767200" y="42519240"/>
              <a:ext cx="3429720" cy="304200"/>
            </a:xfrm>
            <a:prstGeom prst="rect">
              <a:avLst/>
            </a:prstGeom>
            <a:ln w="0">
              <a:noFill/>
            </a:ln>
          </p:spPr>
        </p:pic>
        <p:pic>
          <p:nvPicPr>
            <p:cNvPr id="144" name="object 110"/>
            <p:cNvPicPr/>
            <p:nvPr/>
          </p:nvPicPr>
          <p:blipFill>
            <a:blip r:embed="rId7"/>
            <a:stretch/>
          </p:blipFill>
          <p:spPr>
            <a:xfrm>
              <a:off x="13398120" y="38103480"/>
              <a:ext cx="4419360" cy="4188600"/>
            </a:xfrm>
            <a:prstGeom prst="rect">
              <a:avLst/>
            </a:prstGeom>
            <a:ln w="0">
              <a:noFill/>
            </a:ln>
          </p:spPr>
        </p:pic>
        <p:pic>
          <p:nvPicPr>
            <p:cNvPr id="145" name="object 111"/>
            <p:cNvPicPr/>
            <p:nvPr/>
          </p:nvPicPr>
          <p:blipFill>
            <a:blip r:embed="rId8"/>
            <a:stretch/>
          </p:blipFill>
          <p:spPr>
            <a:xfrm>
              <a:off x="18884160" y="37699920"/>
              <a:ext cx="4946040" cy="4933080"/>
            </a:xfrm>
            <a:prstGeom prst="rect">
              <a:avLst/>
            </a:prstGeom>
            <a:ln w="0">
              <a:noFill/>
            </a:ln>
          </p:spPr>
        </p:pic>
      </p:grpSp>
      <p:sp>
        <p:nvSpPr>
          <p:cNvPr id="4" name="正方形/長方形 3">
            <a:extLst>
              <a:ext uri="{FF2B5EF4-FFF2-40B4-BE49-F238E27FC236}">
                <a16:creationId xmlns:a16="http://schemas.microsoft.com/office/drawing/2014/main" id="{8862C6B4-491F-7E02-1FF8-355D93E6079F}"/>
              </a:ext>
            </a:extLst>
          </p:cNvPr>
          <p:cNvSpPr/>
          <p:nvPr/>
        </p:nvSpPr>
        <p:spPr>
          <a:xfrm>
            <a:off x="2122770" y="2324160"/>
            <a:ext cx="1980000" cy="13320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6000" b="0" strike="noStrike" spc="-1" dirty="0">
                <a:solidFill>
                  <a:srgbClr val="000000"/>
                </a:solidFill>
                <a:latin typeface="Arial"/>
              </a:rPr>
              <a:t>NO.</a:t>
            </a:r>
          </a:p>
        </p:txBody>
      </p:sp>
      <p:sp>
        <p:nvSpPr>
          <p:cNvPr id="6" name="正方形/長方形 5">
            <a:extLst>
              <a:ext uri="{FF2B5EF4-FFF2-40B4-BE49-F238E27FC236}">
                <a16:creationId xmlns:a16="http://schemas.microsoft.com/office/drawing/2014/main" id="{92C24B64-6912-5F20-2201-F61FD2DF9ABF}"/>
              </a:ext>
            </a:extLst>
          </p:cNvPr>
          <p:cNvSpPr/>
          <p:nvPr/>
        </p:nvSpPr>
        <p:spPr>
          <a:xfrm>
            <a:off x="5805018" y="631080"/>
            <a:ext cx="18990702" cy="25178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ja-JP" sz="6500" b="0" strike="noStrike" spc="-1">
                <a:solidFill>
                  <a:srgbClr val="000000"/>
                </a:solidFill>
                <a:latin typeface="Arial"/>
              </a:rPr>
              <a:t>〇〇〇〇〇〇〇〇〇〇〇〇〇〇〇〇症例について</a:t>
            </a:r>
            <a:endParaRPr lang="en-US" sz="6500" b="0" strike="noStrike" spc="-1" dirty="0">
              <a:solidFill>
                <a:srgbClr val="000000"/>
              </a:solidFill>
              <a:latin typeface="Arial"/>
            </a:endParaRPr>
          </a:p>
          <a:p>
            <a:pPr algn="ctr">
              <a:lnSpc>
                <a:spcPct val="100000"/>
              </a:lnSpc>
            </a:pPr>
            <a:r>
              <a:rPr lang="ja-JP" sz="5400" b="0" strike="noStrike" spc="-1">
                <a:solidFill>
                  <a:srgbClr val="000000"/>
                </a:solidFill>
                <a:latin typeface="Arial"/>
              </a:rPr>
              <a:t>（〇〇身体所見等から考える〇〇〇〇の診断に向けて）</a:t>
            </a:r>
            <a:endParaRPr lang="en-US" sz="5400" b="0" strike="noStrike" spc="-1" dirty="0">
              <a:solidFill>
                <a:srgbClr val="000000"/>
              </a:solidFill>
              <a:latin typeface="Arial"/>
            </a:endParaRPr>
          </a:p>
        </p:txBody>
      </p:sp>
      <p:sp>
        <p:nvSpPr>
          <p:cNvPr id="7" name="正方形/長方形 6">
            <a:extLst>
              <a:ext uri="{FF2B5EF4-FFF2-40B4-BE49-F238E27FC236}">
                <a16:creationId xmlns:a16="http://schemas.microsoft.com/office/drawing/2014/main" id="{4106D72C-3064-CB2E-00E5-C195F841A27E}"/>
              </a:ext>
            </a:extLst>
          </p:cNvPr>
          <p:cNvSpPr/>
          <p:nvPr/>
        </p:nvSpPr>
        <p:spPr>
          <a:xfrm>
            <a:off x="7390152" y="3279678"/>
            <a:ext cx="15854856" cy="895962"/>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4800" b="0" strike="noStrike" spc="-1">
                <a:solidFill>
                  <a:srgbClr val="000000"/>
                </a:solidFill>
                <a:latin typeface="Arial"/>
              </a:rPr>
              <a:t>〇〇〇〇〇〇〇〇病院〇〇〇内科・〇〇〇〇〇センター</a:t>
            </a:r>
            <a:endParaRPr lang="en-US" sz="4800" b="0" strike="noStrike" spc="-1" dirty="0">
              <a:solidFill>
                <a:srgbClr val="000000"/>
              </a:solidFill>
              <a:latin typeface="Arial"/>
            </a:endParaRPr>
          </a:p>
        </p:txBody>
      </p:sp>
      <p:sp>
        <p:nvSpPr>
          <p:cNvPr id="8" name="正方形/長方形 7">
            <a:extLst>
              <a:ext uri="{FF2B5EF4-FFF2-40B4-BE49-F238E27FC236}">
                <a16:creationId xmlns:a16="http://schemas.microsoft.com/office/drawing/2014/main" id="{987457A1-EAD5-A12C-DD8C-C07CC3E749A0}"/>
              </a:ext>
            </a:extLst>
          </p:cNvPr>
          <p:cNvSpPr/>
          <p:nvPr/>
        </p:nvSpPr>
        <p:spPr>
          <a:xfrm>
            <a:off x="19600131" y="4251300"/>
            <a:ext cx="3644877" cy="895962"/>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ja-JP" sz="4800" b="0" strike="noStrike" spc="-1">
                <a:solidFill>
                  <a:srgbClr val="000000"/>
                </a:solidFill>
                <a:latin typeface="Arial"/>
              </a:rPr>
              <a:t>名前　太郎</a:t>
            </a:r>
            <a:endParaRPr lang="en-US" sz="4800" b="0" strike="noStrike" spc="-1" dirty="0">
              <a:solidFill>
                <a:srgbClr val="000000"/>
              </a:solidFill>
              <a:latin typeface="Arial"/>
            </a:endParaRPr>
          </a:p>
        </p:txBody>
      </p:sp>
      <p:sp>
        <p:nvSpPr>
          <p:cNvPr id="12" name="テキスト ボックス 11">
            <a:extLst>
              <a:ext uri="{FF2B5EF4-FFF2-40B4-BE49-F238E27FC236}">
                <a16:creationId xmlns:a16="http://schemas.microsoft.com/office/drawing/2014/main" id="{0351D623-9A3F-DF46-1165-E6C8B834D9FF}"/>
              </a:ext>
            </a:extLst>
          </p:cNvPr>
          <p:cNvSpPr txBox="1"/>
          <p:nvPr/>
        </p:nvSpPr>
        <p:spPr>
          <a:xfrm>
            <a:off x="731199" y="6857984"/>
            <a:ext cx="23836186" cy="2234782"/>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a:t>
            </a:r>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p:txBody>
      </p:sp>
      <p:sp>
        <p:nvSpPr>
          <p:cNvPr id="13" name="テキスト ボックス 12">
            <a:extLst>
              <a:ext uri="{FF2B5EF4-FFF2-40B4-BE49-F238E27FC236}">
                <a16:creationId xmlns:a16="http://schemas.microsoft.com/office/drawing/2014/main" id="{1977B827-AA6F-3593-7F4E-EA12C3297CD3}"/>
              </a:ext>
            </a:extLst>
          </p:cNvPr>
          <p:cNvSpPr txBox="1"/>
          <p:nvPr/>
        </p:nvSpPr>
        <p:spPr>
          <a:xfrm>
            <a:off x="731199" y="10948720"/>
            <a:ext cx="23836186" cy="2670326"/>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a:t>
            </a:r>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p:txBody>
      </p:sp>
      <p:sp>
        <p:nvSpPr>
          <p:cNvPr id="14" name="テキスト ボックス 13">
            <a:extLst>
              <a:ext uri="{FF2B5EF4-FFF2-40B4-BE49-F238E27FC236}">
                <a16:creationId xmlns:a16="http://schemas.microsoft.com/office/drawing/2014/main" id="{EAD0530E-07EF-F2FE-FA46-F1B926725FC7}"/>
              </a:ext>
            </a:extLst>
          </p:cNvPr>
          <p:cNvSpPr txBox="1"/>
          <p:nvPr/>
        </p:nvSpPr>
        <p:spPr>
          <a:xfrm>
            <a:off x="731198" y="45118404"/>
            <a:ext cx="23765095" cy="4710048"/>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a:t>
            </a:r>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p:txBody>
      </p:sp>
      <p:sp>
        <p:nvSpPr>
          <p:cNvPr id="15" name="テキスト ボックス 14">
            <a:extLst>
              <a:ext uri="{FF2B5EF4-FFF2-40B4-BE49-F238E27FC236}">
                <a16:creationId xmlns:a16="http://schemas.microsoft.com/office/drawing/2014/main" id="{9D26410C-766A-11B7-4738-7B2015ED1762}"/>
              </a:ext>
            </a:extLst>
          </p:cNvPr>
          <p:cNvSpPr txBox="1"/>
          <p:nvPr/>
        </p:nvSpPr>
        <p:spPr>
          <a:xfrm>
            <a:off x="731199" y="28755457"/>
            <a:ext cx="23836186" cy="6518802"/>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a:t>
            </a:r>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p:txBody>
      </p:sp>
      <p:sp>
        <p:nvSpPr>
          <p:cNvPr id="16" name="テキスト ボックス 15">
            <a:extLst>
              <a:ext uri="{FF2B5EF4-FFF2-40B4-BE49-F238E27FC236}">
                <a16:creationId xmlns:a16="http://schemas.microsoft.com/office/drawing/2014/main" id="{4A863BB2-D958-F6F5-E898-CECF3C5E542E}"/>
              </a:ext>
            </a:extLst>
          </p:cNvPr>
          <p:cNvSpPr txBox="1"/>
          <p:nvPr/>
        </p:nvSpPr>
        <p:spPr>
          <a:xfrm>
            <a:off x="683073" y="15472592"/>
            <a:ext cx="11560905" cy="3816813"/>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p:txBody>
      </p:sp>
      <p:sp>
        <p:nvSpPr>
          <p:cNvPr id="18" name="テキスト ボックス 17">
            <a:extLst>
              <a:ext uri="{FF2B5EF4-FFF2-40B4-BE49-F238E27FC236}">
                <a16:creationId xmlns:a16="http://schemas.microsoft.com/office/drawing/2014/main" id="{8B6B7AF8-3CFB-F353-1ABD-005562C0B4AE}"/>
              </a:ext>
            </a:extLst>
          </p:cNvPr>
          <p:cNvSpPr txBox="1"/>
          <p:nvPr/>
        </p:nvSpPr>
        <p:spPr>
          <a:xfrm>
            <a:off x="12907157" y="15472592"/>
            <a:ext cx="11560905" cy="3816813"/>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p:txBody>
      </p:sp>
      <p:sp>
        <p:nvSpPr>
          <p:cNvPr id="19" name="テキスト ボックス 18">
            <a:extLst>
              <a:ext uri="{FF2B5EF4-FFF2-40B4-BE49-F238E27FC236}">
                <a16:creationId xmlns:a16="http://schemas.microsoft.com/office/drawing/2014/main" id="{BEECFD95-7B74-FC8E-70CA-DA8BD1D914F7}"/>
              </a:ext>
            </a:extLst>
          </p:cNvPr>
          <p:cNvSpPr txBox="1"/>
          <p:nvPr/>
        </p:nvSpPr>
        <p:spPr>
          <a:xfrm>
            <a:off x="827451" y="26204762"/>
            <a:ext cx="11368401" cy="654478"/>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a:t>
            </a:r>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p:txBody>
      </p:sp>
      <p:sp>
        <p:nvSpPr>
          <p:cNvPr id="20" name="テキスト ボックス 19">
            <a:extLst>
              <a:ext uri="{FF2B5EF4-FFF2-40B4-BE49-F238E27FC236}">
                <a16:creationId xmlns:a16="http://schemas.microsoft.com/office/drawing/2014/main" id="{3E4C5CEE-3601-1B95-29CA-8F0389326AF2}"/>
              </a:ext>
            </a:extLst>
          </p:cNvPr>
          <p:cNvSpPr txBox="1"/>
          <p:nvPr/>
        </p:nvSpPr>
        <p:spPr>
          <a:xfrm>
            <a:off x="13099662" y="26204762"/>
            <a:ext cx="11368401" cy="654478"/>
          </a:xfrm>
          <a:prstGeom prst="rect">
            <a:avLst/>
          </a:prstGeom>
          <a:noFill/>
          <a:ln w="0">
            <a:noFill/>
          </a:ln>
        </p:spPr>
        <p:txBody>
          <a:bodyPr lIns="90000" tIns="45000" rIns="90000" bIns="45000" anchor="t">
            <a:noAutofit/>
          </a:bodyPr>
          <a:lstStyle/>
          <a:p>
            <a:r>
              <a:rPr lang="ja-JP" sz="3200" strike="noStrike" spc="-1">
                <a:solidFill>
                  <a:srgbClr val="000000"/>
                </a:solidFill>
                <a:latin typeface="Arial"/>
              </a:rPr>
              <a:t>ここにテキスト文字が入ります</a:t>
            </a:r>
            <a:r>
              <a:rPr lang="ja-JP" altLang="ja-JP" sz="3200" strike="noStrike" spc="-1">
                <a:solidFill>
                  <a:srgbClr val="000000"/>
                </a:solidFill>
                <a:latin typeface="Arial"/>
              </a:rPr>
              <a:t>ここにテキスト文字が入りま</a:t>
            </a:r>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a:p>
            <a:endParaRPr lang="en-US" altLang="ja-JP" sz="3200" strike="noStrike" spc="-1" dirty="0">
              <a:solidFill>
                <a:srgbClr val="000000"/>
              </a:solidFill>
              <a:latin typeface="Arial"/>
            </a:endParaRPr>
          </a:p>
        </p:txBody>
      </p:sp>
      <p:sp>
        <p:nvSpPr>
          <p:cNvPr id="2" name="正方形/長方形 1">
            <a:extLst>
              <a:ext uri="{FF2B5EF4-FFF2-40B4-BE49-F238E27FC236}">
                <a16:creationId xmlns:a16="http://schemas.microsoft.com/office/drawing/2014/main" id="{DA459979-1370-6067-09AA-E74502C7A2FD}"/>
              </a:ext>
            </a:extLst>
          </p:cNvPr>
          <p:cNvSpPr/>
          <p:nvPr/>
        </p:nvSpPr>
        <p:spPr>
          <a:xfrm>
            <a:off x="705906" y="5947669"/>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err="1">
                <a:solidFill>
                  <a:schemeClr val="bg1"/>
                </a:solidFill>
                <a:latin typeface="Arial"/>
              </a:rPr>
              <a:t>はじめに</a:t>
            </a:r>
            <a:endParaRPr lang="en-US" sz="4400" b="0" strike="noStrike" spc="-1" dirty="0">
              <a:solidFill>
                <a:schemeClr val="bg1"/>
              </a:solidFill>
              <a:latin typeface="Arial"/>
            </a:endParaRPr>
          </a:p>
        </p:txBody>
      </p:sp>
      <p:sp>
        <p:nvSpPr>
          <p:cNvPr id="3" name="正方形/長方形 2">
            <a:extLst>
              <a:ext uri="{FF2B5EF4-FFF2-40B4-BE49-F238E27FC236}">
                <a16:creationId xmlns:a16="http://schemas.microsoft.com/office/drawing/2014/main" id="{D3E2D15E-C3E1-6E0C-19E4-FC4F5C0A1EF3}"/>
              </a:ext>
            </a:extLst>
          </p:cNvPr>
          <p:cNvSpPr/>
          <p:nvPr/>
        </p:nvSpPr>
        <p:spPr>
          <a:xfrm>
            <a:off x="705907" y="10038405"/>
            <a:ext cx="1663596" cy="888844"/>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err="1">
                <a:solidFill>
                  <a:schemeClr val="bg1"/>
                </a:solidFill>
                <a:latin typeface="Arial"/>
              </a:rPr>
              <a:t>背景</a:t>
            </a:r>
            <a:endParaRPr lang="en-US" sz="4400" b="0" strike="noStrike" spc="-1" dirty="0">
              <a:solidFill>
                <a:schemeClr val="bg1"/>
              </a:solidFill>
              <a:latin typeface="Arial"/>
            </a:endParaRPr>
          </a:p>
        </p:txBody>
      </p:sp>
      <p:sp>
        <p:nvSpPr>
          <p:cNvPr id="5" name="正方形/長方形 4">
            <a:extLst>
              <a:ext uri="{FF2B5EF4-FFF2-40B4-BE49-F238E27FC236}">
                <a16:creationId xmlns:a16="http://schemas.microsoft.com/office/drawing/2014/main" id="{7A554536-0702-F2AC-3165-E0BB7712312E}"/>
              </a:ext>
            </a:extLst>
          </p:cNvPr>
          <p:cNvSpPr/>
          <p:nvPr/>
        </p:nvSpPr>
        <p:spPr>
          <a:xfrm>
            <a:off x="705907" y="14514152"/>
            <a:ext cx="1663596" cy="888844"/>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a:solidFill>
                  <a:schemeClr val="bg1"/>
                </a:solidFill>
                <a:latin typeface="Arial"/>
              </a:rPr>
              <a:t>症例1</a:t>
            </a:r>
            <a:endParaRPr lang="en-US" sz="4400" b="0" strike="noStrike" spc="-1" dirty="0">
              <a:solidFill>
                <a:schemeClr val="bg1"/>
              </a:solidFill>
              <a:latin typeface="Arial"/>
            </a:endParaRPr>
          </a:p>
        </p:txBody>
      </p:sp>
      <p:sp>
        <p:nvSpPr>
          <p:cNvPr id="9" name="正方形/長方形 8">
            <a:extLst>
              <a:ext uri="{FF2B5EF4-FFF2-40B4-BE49-F238E27FC236}">
                <a16:creationId xmlns:a16="http://schemas.microsoft.com/office/drawing/2014/main" id="{AB5E8C6C-A1E1-17F3-AEB2-59EFAE1D1D3F}"/>
              </a:ext>
            </a:extLst>
          </p:cNvPr>
          <p:cNvSpPr/>
          <p:nvPr/>
        </p:nvSpPr>
        <p:spPr>
          <a:xfrm>
            <a:off x="13026243" y="14514152"/>
            <a:ext cx="1663596" cy="888844"/>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a:solidFill>
                  <a:schemeClr val="bg1"/>
                </a:solidFill>
                <a:latin typeface="Arial"/>
              </a:rPr>
              <a:t>症例</a:t>
            </a:r>
            <a:r>
              <a:rPr lang="en-US" altLang="ja-JP" sz="4400" spc="-1" dirty="0">
                <a:solidFill>
                  <a:schemeClr val="bg1"/>
                </a:solidFill>
                <a:latin typeface="Arial"/>
              </a:rPr>
              <a:t>2</a:t>
            </a:r>
            <a:endParaRPr lang="en-US" sz="4400" b="0" strike="noStrike" spc="-1" dirty="0">
              <a:solidFill>
                <a:schemeClr val="bg1"/>
              </a:solidFill>
              <a:latin typeface="Arial"/>
            </a:endParaRPr>
          </a:p>
        </p:txBody>
      </p:sp>
      <p:sp>
        <p:nvSpPr>
          <p:cNvPr id="10" name="正方形/長方形 9">
            <a:extLst>
              <a:ext uri="{FF2B5EF4-FFF2-40B4-BE49-F238E27FC236}">
                <a16:creationId xmlns:a16="http://schemas.microsoft.com/office/drawing/2014/main" id="{ECFD3F9C-AE8B-6CBE-6A29-087C5A2E5084}"/>
              </a:ext>
            </a:extLst>
          </p:cNvPr>
          <p:cNvSpPr/>
          <p:nvPr/>
        </p:nvSpPr>
        <p:spPr>
          <a:xfrm>
            <a:off x="705906" y="20048678"/>
            <a:ext cx="3018293" cy="888844"/>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a:solidFill>
                  <a:schemeClr val="bg1"/>
                </a:solidFill>
                <a:latin typeface="Arial"/>
              </a:rPr>
              <a:t>症例1画像</a:t>
            </a:r>
            <a:endParaRPr lang="en-US" sz="4400" b="0" strike="noStrike" spc="-1" dirty="0">
              <a:solidFill>
                <a:schemeClr val="bg1"/>
              </a:solidFill>
              <a:latin typeface="Arial"/>
            </a:endParaRPr>
          </a:p>
        </p:txBody>
      </p:sp>
      <p:sp>
        <p:nvSpPr>
          <p:cNvPr id="11" name="正方形/長方形 10">
            <a:extLst>
              <a:ext uri="{FF2B5EF4-FFF2-40B4-BE49-F238E27FC236}">
                <a16:creationId xmlns:a16="http://schemas.microsoft.com/office/drawing/2014/main" id="{61218044-F83F-C23C-A4B2-22BB92BC6997}"/>
              </a:ext>
            </a:extLst>
          </p:cNvPr>
          <p:cNvSpPr/>
          <p:nvPr/>
        </p:nvSpPr>
        <p:spPr>
          <a:xfrm>
            <a:off x="13026242" y="20048678"/>
            <a:ext cx="3096073" cy="845095"/>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a:solidFill>
                  <a:schemeClr val="bg1"/>
                </a:solidFill>
                <a:latin typeface="Arial"/>
              </a:rPr>
              <a:t>症例</a:t>
            </a:r>
            <a:r>
              <a:rPr lang="en-US" altLang="ja-JP" sz="4400" spc="-1" dirty="0">
                <a:solidFill>
                  <a:schemeClr val="bg1"/>
                </a:solidFill>
                <a:latin typeface="Arial"/>
              </a:rPr>
              <a:t>2</a:t>
            </a:r>
            <a:r>
              <a:rPr lang="ja-JP" altLang="en-US" sz="4400" spc="-1">
                <a:solidFill>
                  <a:schemeClr val="bg1"/>
                </a:solidFill>
                <a:latin typeface="Arial"/>
              </a:rPr>
              <a:t>画像</a:t>
            </a:r>
            <a:endParaRPr lang="en-US" sz="4400" b="0" strike="noStrike" spc="-1" dirty="0">
              <a:solidFill>
                <a:schemeClr val="bg1"/>
              </a:solidFill>
              <a:latin typeface="Arial"/>
            </a:endParaRPr>
          </a:p>
        </p:txBody>
      </p:sp>
      <p:sp>
        <p:nvSpPr>
          <p:cNvPr id="17" name="正方形/長方形 16">
            <a:extLst>
              <a:ext uri="{FF2B5EF4-FFF2-40B4-BE49-F238E27FC236}">
                <a16:creationId xmlns:a16="http://schemas.microsoft.com/office/drawing/2014/main" id="{201C0D21-9F2A-FB02-65E8-959DE516D9A8}"/>
              </a:ext>
            </a:extLst>
          </p:cNvPr>
          <p:cNvSpPr/>
          <p:nvPr/>
        </p:nvSpPr>
        <p:spPr>
          <a:xfrm>
            <a:off x="705907" y="27700762"/>
            <a:ext cx="1663596" cy="888844"/>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err="1">
                <a:solidFill>
                  <a:schemeClr val="bg1"/>
                </a:solidFill>
                <a:latin typeface="Arial"/>
              </a:rPr>
              <a:t>経過</a:t>
            </a:r>
            <a:endParaRPr lang="en-US" sz="4400" b="0" strike="noStrike" spc="-1" dirty="0">
              <a:solidFill>
                <a:schemeClr val="bg1"/>
              </a:solidFill>
              <a:latin typeface="Arial"/>
            </a:endParaRPr>
          </a:p>
        </p:txBody>
      </p:sp>
      <p:sp>
        <p:nvSpPr>
          <p:cNvPr id="21" name="正方形/長方形 20">
            <a:extLst>
              <a:ext uri="{FF2B5EF4-FFF2-40B4-BE49-F238E27FC236}">
                <a16:creationId xmlns:a16="http://schemas.microsoft.com/office/drawing/2014/main" id="{83811817-A354-59C6-C2DA-6FA67C529EC5}"/>
              </a:ext>
            </a:extLst>
          </p:cNvPr>
          <p:cNvSpPr/>
          <p:nvPr/>
        </p:nvSpPr>
        <p:spPr>
          <a:xfrm>
            <a:off x="705907" y="36315373"/>
            <a:ext cx="1663596" cy="888844"/>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a:solidFill>
                  <a:schemeClr val="bg1"/>
                </a:solidFill>
                <a:latin typeface="Arial"/>
              </a:rPr>
              <a:t>結果1</a:t>
            </a:r>
            <a:endParaRPr lang="en-US" sz="4400" b="0" strike="noStrike" spc="-1" dirty="0">
              <a:solidFill>
                <a:schemeClr val="bg1"/>
              </a:solidFill>
              <a:latin typeface="Arial"/>
            </a:endParaRPr>
          </a:p>
        </p:txBody>
      </p:sp>
      <p:sp>
        <p:nvSpPr>
          <p:cNvPr id="22" name="正方形/長方形 21">
            <a:extLst>
              <a:ext uri="{FF2B5EF4-FFF2-40B4-BE49-F238E27FC236}">
                <a16:creationId xmlns:a16="http://schemas.microsoft.com/office/drawing/2014/main" id="{E47DD2AA-281D-E6B4-BAB6-62DAAF8E6013}"/>
              </a:ext>
            </a:extLst>
          </p:cNvPr>
          <p:cNvSpPr/>
          <p:nvPr/>
        </p:nvSpPr>
        <p:spPr>
          <a:xfrm>
            <a:off x="12929991" y="36315373"/>
            <a:ext cx="1663596" cy="888844"/>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a:solidFill>
                  <a:schemeClr val="bg1"/>
                </a:solidFill>
                <a:latin typeface="Arial"/>
              </a:rPr>
              <a:t>結果</a:t>
            </a:r>
            <a:r>
              <a:rPr lang="en-US" altLang="ja-JP" sz="4400" spc="-1" dirty="0">
                <a:solidFill>
                  <a:schemeClr val="bg1"/>
                </a:solidFill>
                <a:latin typeface="Arial"/>
              </a:rPr>
              <a:t>2</a:t>
            </a:r>
            <a:endParaRPr lang="en-US" sz="4400" b="0" strike="noStrike" spc="-1" dirty="0">
              <a:solidFill>
                <a:schemeClr val="bg1"/>
              </a:solidFill>
              <a:latin typeface="Arial"/>
            </a:endParaRPr>
          </a:p>
        </p:txBody>
      </p:sp>
      <p:sp>
        <p:nvSpPr>
          <p:cNvPr id="23" name="正方形/長方形 22">
            <a:extLst>
              <a:ext uri="{FF2B5EF4-FFF2-40B4-BE49-F238E27FC236}">
                <a16:creationId xmlns:a16="http://schemas.microsoft.com/office/drawing/2014/main" id="{5EA43FA0-810A-2344-EAD6-FB8EA1E21533}"/>
              </a:ext>
            </a:extLst>
          </p:cNvPr>
          <p:cNvSpPr/>
          <p:nvPr/>
        </p:nvSpPr>
        <p:spPr>
          <a:xfrm>
            <a:off x="705907" y="44208088"/>
            <a:ext cx="1663596" cy="888844"/>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400" spc="-1" dirty="0" err="1">
                <a:solidFill>
                  <a:schemeClr val="bg1"/>
                </a:solidFill>
                <a:latin typeface="Arial"/>
              </a:rPr>
              <a:t>考察</a:t>
            </a:r>
            <a:endParaRPr lang="en-US" sz="4400" b="0" strike="noStrike" spc="-1" dirty="0">
              <a:solidFill>
                <a:schemeClr val="bg1"/>
              </a:solidFill>
              <a:latin typeface="Arial"/>
            </a:endParaRPr>
          </a:p>
        </p:txBody>
      </p:sp>
      <p:grpSp>
        <p:nvGrpSpPr>
          <p:cNvPr id="25" name="グループ化 24">
            <a:extLst>
              <a:ext uri="{FF2B5EF4-FFF2-40B4-BE49-F238E27FC236}">
                <a16:creationId xmlns:a16="http://schemas.microsoft.com/office/drawing/2014/main" id="{33DB6533-0B7C-5F07-CDE5-AE50020C4C64}"/>
              </a:ext>
            </a:extLst>
          </p:cNvPr>
          <p:cNvGrpSpPr/>
          <p:nvPr/>
        </p:nvGrpSpPr>
        <p:grpSpPr>
          <a:xfrm>
            <a:off x="26643135" y="12320020"/>
            <a:ext cx="19010113" cy="18464376"/>
            <a:chOff x="26643135" y="12320020"/>
            <a:chExt cx="19010113" cy="18464376"/>
          </a:xfrm>
        </p:grpSpPr>
        <p:sp>
          <p:nvSpPr>
            <p:cNvPr id="26" name="テキスト ボックス 25">
              <a:extLst>
                <a:ext uri="{FF2B5EF4-FFF2-40B4-BE49-F238E27FC236}">
                  <a16:creationId xmlns:a16="http://schemas.microsoft.com/office/drawing/2014/main" id="{10B91243-04B4-0CCF-6CEC-EE754C60BB63}"/>
                </a:ext>
              </a:extLst>
            </p:cNvPr>
            <p:cNvSpPr txBox="1"/>
            <p:nvPr/>
          </p:nvSpPr>
          <p:spPr>
            <a:xfrm>
              <a:off x="26643135" y="12320020"/>
              <a:ext cx="18000000" cy="2730002"/>
            </a:xfrm>
            <a:prstGeom prst="rect">
              <a:avLst/>
            </a:prstGeom>
            <a:noFill/>
          </p:spPr>
          <p:txBody>
            <a:bodyPr wrap="square" lIns="0" tIns="648000" rIns="0" bIns="648000" rtlCol="0">
              <a:spAutoFit/>
            </a:bodyPr>
            <a:lstStyle/>
            <a:p>
              <a:pPr algn="ctr"/>
              <a:r>
                <a:rPr lang="en-US" altLang="ja-JP" sz="9000" b="1" dirty="0">
                  <a:latin typeface="ＭＳ ゴシック" pitchFamily="49" charset="-128"/>
                  <a:ea typeface="ＭＳ ゴシック" pitchFamily="49" charset="-128"/>
                </a:rPr>
                <a:t>90×180cm</a:t>
              </a:r>
              <a:r>
                <a:rPr lang="ja-JP" altLang="en-US" sz="9000" b="1" dirty="0">
                  <a:latin typeface="ＭＳ ゴシック" pitchFamily="49" charset="-128"/>
                  <a:ea typeface="ＭＳ ゴシック" pitchFamily="49" charset="-128"/>
                </a:rPr>
                <a:t>印刷用</a:t>
              </a:r>
              <a:endParaRPr lang="en-US" altLang="ja-JP" sz="9000" b="1" dirty="0">
                <a:latin typeface="ＭＳ ゴシック" pitchFamily="49" charset="-128"/>
                <a:ea typeface="ＭＳ ゴシック" pitchFamily="49" charset="-128"/>
              </a:endParaRPr>
            </a:p>
          </p:txBody>
        </p:sp>
        <p:sp>
          <p:nvSpPr>
            <p:cNvPr id="27" name="テキスト ボックス 26">
              <a:extLst>
                <a:ext uri="{FF2B5EF4-FFF2-40B4-BE49-F238E27FC236}">
                  <a16:creationId xmlns:a16="http://schemas.microsoft.com/office/drawing/2014/main" id="{35A9FAF9-17A3-B4C9-9A46-E2EA8E58CCAD}"/>
                </a:ext>
              </a:extLst>
            </p:cNvPr>
            <p:cNvSpPr txBox="1"/>
            <p:nvPr/>
          </p:nvSpPr>
          <p:spPr>
            <a:xfrm>
              <a:off x="26643135" y="15309014"/>
              <a:ext cx="18000000" cy="5463640"/>
            </a:xfrm>
            <a:prstGeom prst="rect">
              <a:avLst/>
            </a:prstGeom>
            <a:noFill/>
            <a:ln>
              <a:solidFill>
                <a:srgbClr val="FF0000"/>
              </a:solidFill>
            </a:ln>
          </p:spPr>
          <p:txBody>
            <a:bodyPr wrap="square" lIns="1332000" tIns="648000" rIns="0" bIns="648000" rtlCol="0">
              <a:spAutoFit/>
            </a:bodyPr>
            <a:lstStyle/>
            <a:p>
              <a:r>
                <a:rPr lang="ja-JP" altLang="en-US" sz="9000">
                  <a:latin typeface="ＭＳ ゴシック" pitchFamily="49" charset="-128"/>
                  <a:ea typeface="ＭＳ ゴシック" pitchFamily="49" charset="-128"/>
                </a:rPr>
                <a:t>ページ設定</a:t>
              </a:r>
              <a:r>
                <a:rPr lang="en-US" altLang="ja-JP" sz="9000" b="1" baseline="40000">
                  <a:latin typeface="ＭＳ ゴシック" pitchFamily="49" charset="-128"/>
                  <a:ea typeface="ＭＳ ゴシック" pitchFamily="49" charset="-128"/>
                </a:rPr>
                <a:t>※1</a:t>
              </a:r>
              <a:r>
                <a:rPr lang="ja-JP" altLang="en-US" sz="9000">
                  <a:latin typeface="ＭＳ ゴシック" pitchFamily="49" charset="-128"/>
                  <a:ea typeface="ＭＳ ゴシック" pitchFamily="49" charset="-128"/>
                </a:rPr>
                <a:t>（縮小サイズ</a:t>
              </a:r>
              <a:r>
                <a:rPr lang="en-US" altLang="ja-JP" sz="9000" b="1" baseline="40000">
                  <a:latin typeface="ＭＳ ゴシック" pitchFamily="49" charset="-128"/>
                  <a:ea typeface="ＭＳ ゴシック" pitchFamily="49" charset="-128"/>
                </a:rPr>
                <a:t>※2</a:t>
              </a:r>
              <a:r>
                <a:rPr lang="ja-JP" altLang="en-US" sz="9000">
                  <a:latin typeface="ＭＳ ゴシック" pitchFamily="49" charset="-128"/>
                  <a:ea typeface="ＭＳ ゴシック" pitchFamily="49" charset="-128"/>
                </a:rPr>
                <a:t>）</a:t>
              </a:r>
              <a:endParaRPr kumimoji="1" lang="en-US" altLang="ja-JP" sz="9000">
                <a:latin typeface="ＭＳ ゴシック" pitchFamily="49" charset="-128"/>
                <a:ea typeface="ＭＳ ゴシック" pitchFamily="49" charset="-128"/>
              </a:endParaRPr>
            </a:p>
            <a:p>
              <a:r>
                <a:rPr lang="ja-JP" altLang="en-US" sz="9000">
                  <a:latin typeface="ＭＳ ゴシック" pitchFamily="49" charset="-128"/>
                  <a:ea typeface="ＭＳ ゴシック" pitchFamily="49" charset="-128"/>
                </a:rPr>
                <a:t>幅　　</a:t>
              </a:r>
              <a:r>
                <a:rPr lang="en-US" altLang="ja-JP" sz="9000">
                  <a:latin typeface="ＭＳ ゴシック" pitchFamily="49" charset="-128"/>
                  <a:ea typeface="ＭＳ ゴシック" pitchFamily="49" charset="-128"/>
                </a:rPr>
                <a:t>70cm</a:t>
              </a:r>
            </a:p>
            <a:p>
              <a:r>
                <a:rPr kumimoji="1" lang="ja-JP" altLang="en-US" sz="9000">
                  <a:latin typeface="ＭＳ ゴシック" pitchFamily="49" charset="-128"/>
                  <a:ea typeface="ＭＳ ゴシック" pitchFamily="49" charset="-128"/>
                </a:rPr>
                <a:t>高さ </a:t>
              </a:r>
              <a:r>
                <a:rPr kumimoji="1" lang="en-US" altLang="ja-JP" sz="9000">
                  <a:latin typeface="ＭＳ ゴシック" pitchFamily="49" charset="-128"/>
                  <a:ea typeface="ＭＳ ゴシック" pitchFamily="49" charset="-128"/>
                </a:rPr>
                <a:t>140cm</a:t>
              </a:r>
              <a:endParaRPr lang="en-US" altLang="ja-JP" sz="6500">
                <a:latin typeface="ＭＳ ゴシック" pitchFamily="49" charset="-128"/>
                <a:ea typeface="ＭＳ ゴシック" pitchFamily="49" charset="-128"/>
              </a:endParaRPr>
            </a:p>
          </p:txBody>
        </p:sp>
        <p:sp>
          <p:nvSpPr>
            <p:cNvPr id="28" name="テキスト ボックス 27">
              <a:extLst>
                <a:ext uri="{FF2B5EF4-FFF2-40B4-BE49-F238E27FC236}">
                  <a16:creationId xmlns:a16="http://schemas.microsoft.com/office/drawing/2014/main" id="{20BF56B1-2FDC-7A91-E95C-6470983641B3}"/>
                </a:ext>
              </a:extLst>
            </p:cNvPr>
            <p:cNvSpPr txBox="1"/>
            <p:nvPr/>
          </p:nvSpPr>
          <p:spPr>
            <a:xfrm>
              <a:off x="26643135" y="21658821"/>
              <a:ext cx="19010113" cy="9125575"/>
            </a:xfrm>
            <a:prstGeom prst="rect">
              <a:avLst/>
            </a:prstGeom>
            <a:noFill/>
          </p:spPr>
          <p:txBody>
            <a:bodyPr wrap="square" rtlCol="0">
              <a:spAutoFit/>
            </a:bodyPr>
            <a:lstStyle/>
            <a:p>
              <a:r>
                <a:rPr lang="en-US" altLang="ja-JP" sz="6500" b="1" dirty="0">
                  <a:latin typeface="ＭＳ ゴシック" pitchFamily="49" charset="-128"/>
                  <a:ea typeface="ＭＳ ゴシック" pitchFamily="49" charset="-128"/>
                </a:rPr>
                <a:t>※1</a:t>
              </a:r>
              <a:r>
                <a:rPr lang="ja-JP" altLang="en-US" sz="6500" dirty="0">
                  <a:latin typeface="ＭＳ ゴシック" pitchFamily="49" charset="-128"/>
                  <a:ea typeface="ＭＳ ゴシック" pitchFamily="49" charset="-128"/>
                </a:rPr>
                <a:t>　</a:t>
              </a:r>
              <a:endParaRPr lang="en-US" altLang="ja-JP" sz="6500" dirty="0">
                <a:latin typeface="ＭＳ ゴシック" pitchFamily="49" charset="-128"/>
                <a:ea typeface="ＭＳ ゴシック" pitchFamily="49" charset="-128"/>
              </a:endParaRP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のバージョンによっては数値に若干</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誤差が生じている場合がありますが、そのまま　</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作成いただいて問題ございません。</a:t>
              </a:r>
              <a:endParaRPr lang="en-US" altLang="ja-JP" sz="6500" dirty="0">
                <a:latin typeface="ＭＳ ゴシック" pitchFamily="49" charset="-128"/>
                <a:ea typeface="ＭＳ ゴシック" pitchFamily="49" charset="-128"/>
              </a:endParaRPr>
            </a:p>
            <a:p>
              <a:endParaRPr lang="en-US" altLang="ja-JP" sz="6500" dirty="0">
                <a:latin typeface="ＭＳ ゴシック" pitchFamily="49" charset="-128"/>
                <a:ea typeface="ＭＳ ゴシック" pitchFamily="49" charset="-128"/>
              </a:endParaRPr>
            </a:p>
            <a:p>
              <a:r>
                <a:rPr lang="en-US" altLang="ja-JP" sz="6500" b="1" dirty="0">
                  <a:latin typeface="ＭＳ ゴシック" pitchFamily="49" charset="-128"/>
                  <a:ea typeface="ＭＳ ゴシック" pitchFamily="49" charset="-128"/>
                </a:rPr>
                <a:t>※2</a:t>
              </a:r>
            </a:p>
            <a:p>
              <a:r>
                <a:rPr lang="en-US" altLang="ja-JP" sz="6500" dirty="0">
                  <a:latin typeface="ＭＳ ゴシック" pitchFamily="49" charset="-128"/>
                  <a:ea typeface="ＭＳ ゴシック" pitchFamily="49" charset="-128"/>
                </a:rPr>
                <a:t>PowerPoint</a:t>
              </a:r>
              <a:r>
                <a:rPr lang="ja-JP" altLang="en-US" sz="6500" dirty="0">
                  <a:latin typeface="ＭＳ ゴシック" pitchFamily="49" charset="-128"/>
                  <a:ea typeface="ＭＳ ゴシック" pitchFamily="49" charset="-128"/>
                </a:rPr>
                <a:t>の制限上、</a:t>
              </a:r>
              <a:r>
                <a:rPr lang="en-US" altLang="ja-JP" sz="6500" dirty="0">
                  <a:latin typeface="ＭＳ ゴシック" pitchFamily="49" charset="-128"/>
                  <a:ea typeface="ＭＳ ゴシック" pitchFamily="49" charset="-128"/>
                </a:rPr>
                <a:t>90×180cm</a:t>
              </a:r>
              <a:r>
                <a:rPr lang="ja-JP" altLang="en-US" sz="6500" dirty="0">
                  <a:latin typeface="ＭＳ ゴシック" pitchFamily="49" charset="-128"/>
                  <a:ea typeface="ＭＳ ゴシック" pitchFamily="49" charset="-128"/>
                </a:rPr>
                <a:t>原寸には設定</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できないため、縮小サイズにしております。</a:t>
              </a:r>
              <a:endParaRPr lang="en-US" altLang="ja-JP" sz="6500" dirty="0">
                <a:latin typeface="ＭＳ ゴシック" pitchFamily="49" charset="-128"/>
                <a:ea typeface="ＭＳ ゴシック" pitchFamily="49" charset="-128"/>
              </a:endParaRPr>
            </a:p>
            <a:p>
              <a:r>
                <a:rPr lang="ja-JP" altLang="en-US" sz="6500" dirty="0">
                  <a:latin typeface="ＭＳ ゴシック" pitchFamily="49" charset="-128"/>
                  <a:ea typeface="ＭＳ ゴシック" pitchFamily="49" charset="-128"/>
                </a:rPr>
                <a:t>（製作時に拡大印刷いたします。）</a:t>
              </a:r>
              <a:endParaRPr lang="en-US" altLang="ja-JP" sz="6500" dirty="0">
                <a:latin typeface="ＭＳ ゴシック" pitchFamily="49" charset="-128"/>
                <a:ea typeface="ＭＳ ゴシック" pitchFamily="49" charset="-128"/>
              </a:endParaRPr>
            </a:p>
          </p:txBody>
        </p:sp>
      </p:grpSp>
      <p:sp>
        <p:nvSpPr>
          <p:cNvPr id="29" name="正方形/長方形 28">
            <a:extLst>
              <a:ext uri="{FF2B5EF4-FFF2-40B4-BE49-F238E27FC236}">
                <a16:creationId xmlns:a16="http://schemas.microsoft.com/office/drawing/2014/main" id="{0DC27DAE-F357-4906-99BA-D836FE8336BE}"/>
              </a:ext>
            </a:extLst>
          </p:cNvPr>
          <p:cNvSpPr/>
          <p:nvPr/>
        </p:nvSpPr>
        <p:spPr>
          <a:xfrm>
            <a:off x="26670174" y="32475958"/>
            <a:ext cx="20738304" cy="4093428"/>
          </a:xfrm>
          <a:prstGeom prst="rect">
            <a:avLst/>
          </a:prstGeom>
        </p:spPr>
        <p:txBody>
          <a:bodyPr wrap="square">
            <a:spAutoFit/>
          </a:bodyPr>
          <a:lstStyle/>
          <a:p>
            <a:r>
              <a:rPr lang="en-US" altLang="ja-JP" sz="6500" u="sng" dirty="0">
                <a:latin typeface="ＭＳ ゴシック" pitchFamily="49" charset="-128"/>
                <a:ea typeface="ＭＳ ゴシック" pitchFamily="49" charset="-128"/>
              </a:rPr>
              <a:t>※</a:t>
            </a:r>
            <a:r>
              <a:rPr lang="ja-JP" altLang="en-US" sz="6500" u="sng">
                <a:latin typeface="ＭＳ ゴシック" pitchFamily="49" charset="-128"/>
                <a:ea typeface="ＭＳ ゴシック" pitchFamily="49" charset="-128"/>
              </a:rPr>
              <a:t>ご入稿時は、必ず</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ファイルにてご入稿ください。</a:t>
            </a:r>
            <a:endParaRPr lang="en-US" altLang="ja-JP" sz="6500" u="sng" dirty="0">
              <a:latin typeface="ＭＳ ゴシック" pitchFamily="49" charset="-128"/>
              <a:ea typeface="ＭＳ ゴシック" pitchFamily="49" charset="-128"/>
            </a:endParaRPr>
          </a:p>
          <a:p>
            <a:r>
              <a:rPr lang="ja-JP" altLang="en-US" sz="6500" u="sng">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が印刷データになります）</a:t>
            </a:r>
            <a:endParaRPr lang="en-US" altLang="ja-JP" sz="6500" u="sng" dirty="0">
              <a:latin typeface="ＭＳ ゴシック" pitchFamily="49" charset="-128"/>
              <a:ea typeface="ＭＳ ゴシック" pitchFamily="49" charset="-128"/>
            </a:endParaRPr>
          </a:p>
          <a:p>
            <a:r>
              <a:rPr lang="en-US" altLang="ja-JP" sz="6500" u="sng" dirty="0">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入稿の際、変換時に文字化け等がないか必ずお客様でご確認いただき、ご入稿ください。</a:t>
            </a:r>
            <a:endParaRPr lang="ja-JP" altLang="en-US" sz="6500"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TotalTime>
  <Words>1131</Words>
  <Application>Microsoft Macintosh PowerPoint</Application>
  <PresentationFormat>ユーザー設定</PresentationFormat>
  <Paragraphs>108</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5</vt:i4>
      </vt:variant>
      <vt:variant>
        <vt:lpstr>スライド タイトル</vt:lpstr>
      </vt:variant>
      <vt:variant>
        <vt:i4>1</vt:i4>
      </vt:variant>
    </vt:vector>
  </HeadingPairs>
  <TitlesOfParts>
    <vt:vector size="12" baseType="lpstr">
      <vt:lpstr>ＭＳ ゴシック</vt:lpstr>
      <vt:lpstr>Noto Serif JP</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900x1800_ver1</dc:title>
  <dc:subject/>
  <dc:creator>窪 啓嗣</dc:creator>
  <dc:description/>
  <cp:lastModifiedBy>tokyo</cp:lastModifiedBy>
  <cp:revision>5</cp:revision>
  <dcterms:created xsi:type="dcterms:W3CDTF">2024-08-29T06:24:26Z</dcterms:created>
  <dcterms:modified xsi:type="dcterms:W3CDTF">2024-09-06T02:43:40Z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LastSaved">
    <vt:filetime>2024-08-29T00:00:00Z</vt:filetime>
  </property>
  <property fmtid="{D5CDD505-2E9C-101B-9397-08002B2CF9AE}" pid="5" name="PresentationFormat">
    <vt:lpwstr>On-screen Show (4:3)</vt:lpwstr>
  </property>
  <property fmtid="{D5CDD505-2E9C-101B-9397-08002B2CF9AE}" pid="6" name="Producer">
    <vt:lpwstr>Adobe PDF library 17.00</vt:lpwstr>
  </property>
</Properties>
</file>