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notesMasterIdLst>
    <p:notesMasterId r:id="rId7"/>
  </p:notesMasterIdLst>
  <p:sldIdLst>
    <p:sldId id="256" r:id="rId6"/>
  </p:sldIdLst>
  <p:sldSz cx="25199975" cy="50399950"/>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27" d="100"/>
          <a:sy n="27" d="100"/>
        </p:scale>
        <p:origin x="7496"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07F60222-9A5E-CC40-9032-8C495B3A2C4A}" type="datetimeFigureOut">
              <a:rPr kumimoji="1" lang="ja-JP" altLang="en-US" smtClean="0"/>
              <a:t>2024/9/6</a:t>
            </a:fld>
            <a:endParaRPr kumimoji="1" lang="ja-JP" altLang="en-US"/>
          </a:p>
        </p:txBody>
      </p:sp>
      <p:sp>
        <p:nvSpPr>
          <p:cNvPr id="4" name="スライド イメージ プレースホルダー 3"/>
          <p:cNvSpPr>
            <a:spLocks noGrp="1" noRot="1" noChangeAspect="1"/>
          </p:cNvSpPr>
          <p:nvPr>
            <p:ph type="sldImg" idx="2"/>
          </p:nvPr>
        </p:nvSpPr>
        <p:spPr>
          <a:xfrm>
            <a:off x="2878138" y="1336675"/>
            <a:ext cx="1803400" cy="3608388"/>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1351AE6F-D024-7641-8920-3698E9CB7C75}" type="slidenum">
              <a:rPr kumimoji="1" lang="ja-JP" altLang="en-US" smtClean="0"/>
              <a:t>‹#›</a:t>
            </a:fld>
            <a:endParaRPr kumimoji="1" lang="ja-JP" altLang="en-US"/>
          </a:p>
        </p:txBody>
      </p:sp>
    </p:spTree>
    <p:extLst>
      <p:ext uri="{BB962C8B-B14F-4D97-AF65-F5344CB8AC3E}">
        <p14:creationId xmlns:p14="http://schemas.microsoft.com/office/powerpoint/2010/main" val="28141358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1351AE6F-D024-7641-8920-3698E9CB7C75}" type="slidenum">
              <a:rPr kumimoji="1" lang="ja-JP" altLang="en-US" smtClean="0"/>
              <a:t>1</a:t>
            </a:fld>
            <a:endParaRPr kumimoji="1" lang="ja-JP" altLang="en-US"/>
          </a:p>
        </p:txBody>
      </p:sp>
    </p:spTree>
    <p:extLst>
      <p:ext uri="{BB962C8B-B14F-4D97-AF65-F5344CB8AC3E}">
        <p14:creationId xmlns:p14="http://schemas.microsoft.com/office/powerpoint/2010/main" val="576026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C82DA54C-74A9-4583-8322-C552D6488D1B}"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E8BFB1B0-EE5C-4469-92FA-D2DE1A6BBE67}"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7FCB1CB7-F4BE-4A9E-ADBF-FEE4F7FECF8C}"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7C4A23B8-D686-485D-A3C6-644050BFD04D}"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2EB53FA1-7847-44E4-A60E-5DF98A3C8603}"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890720" y="15624000"/>
            <a:ext cx="21432240" cy="84168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11C3BCA1-5ECF-4062-B8D9-0DC92E7EA918}"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260000" y="11793600"/>
            <a:ext cx="2267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260360" y="2016000"/>
            <a:ext cx="2269296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260360" y="11591640"/>
            <a:ext cx="22692960" cy="3326328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7F631200-C606-4A4B-BA8E-200D2C1CD73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260360" y="2016000"/>
            <a:ext cx="2269296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260360" y="11591640"/>
            <a:ext cx="1096776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2985920" y="11591640"/>
            <a:ext cx="1096776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04F2AEFB-290C-4AC4-926F-B299B483319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260360" y="2016000"/>
            <a:ext cx="2269296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8A24BC01-CEEE-453E-AD48-3DB7B1E57841}"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260000" y="11793600"/>
            <a:ext cx="2267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DB029B6F-7551-4B56-9CFD-A6442F1388A1}"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260000" y="11793600"/>
            <a:ext cx="2267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6" name="object 2"/>
          <p:cNvGrpSpPr/>
          <p:nvPr/>
        </p:nvGrpSpPr>
        <p:grpSpPr>
          <a:xfrm>
            <a:off x="360" y="0"/>
            <a:ext cx="25214400" cy="6396840"/>
            <a:chOff x="360" y="0"/>
            <a:chExt cx="25214400" cy="6396840"/>
          </a:xfrm>
        </p:grpSpPr>
        <p:sp>
          <p:nvSpPr>
            <p:cNvPr id="37" name="object 3"/>
            <p:cNvSpPr/>
            <p:nvPr/>
          </p:nvSpPr>
          <p:spPr>
            <a:xfrm>
              <a:off x="360" y="0"/>
              <a:ext cx="5602320" cy="5599080"/>
            </a:xfrm>
            <a:custGeom>
              <a:avLst/>
              <a:gdLst>
                <a:gd name="textAreaLeft" fmla="*/ 0 w 5602320"/>
                <a:gd name="textAreaRight" fmla="*/ 5602680 w 5602320"/>
                <a:gd name="textAreaTop" fmla="*/ 0 h 5599080"/>
                <a:gd name="textAreaBottom" fmla="*/ 5599440 h 5599080"/>
              </a:gdLst>
              <a:ahLst/>
              <a:cxnLst/>
              <a:rect l="textAreaLeft" t="textAreaTop" r="textAreaRight" b="textAreaBottom"/>
              <a:pathLst>
                <a:path w="2233930" h="2233930">
                  <a:moveTo>
                    <a:pt x="2233789" y="0"/>
                  </a:moveTo>
                  <a:lnTo>
                    <a:pt x="0" y="0"/>
                  </a:lnTo>
                  <a:lnTo>
                    <a:pt x="0" y="2233789"/>
                  </a:lnTo>
                  <a:lnTo>
                    <a:pt x="2233789" y="2233789"/>
                  </a:lnTo>
                  <a:lnTo>
                    <a:pt x="2233789"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360" y="5600160"/>
              <a:ext cx="25214400" cy="796680"/>
            </a:xfrm>
            <a:custGeom>
              <a:avLst/>
              <a:gdLst>
                <a:gd name="textAreaLeft" fmla="*/ 0 w 25214400"/>
                <a:gd name="textAreaRight" fmla="*/ 25214760 w 25214400"/>
                <a:gd name="textAreaTop" fmla="*/ 0 h 796680"/>
                <a:gd name="textAreaBottom" fmla="*/ 797040 h 796680"/>
              </a:gdLst>
              <a:ahLst/>
              <a:cxnLst/>
              <a:rect l="textAreaLeft" t="textAreaTop" r="textAreaRight" b="textAreaBottom"/>
              <a:pathLst>
                <a:path w="10052050" h="318135">
                  <a:moveTo>
                    <a:pt x="10052054" y="0"/>
                  </a:moveTo>
                  <a:lnTo>
                    <a:pt x="0" y="0"/>
                  </a:lnTo>
                  <a:lnTo>
                    <a:pt x="0" y="317757"/>
                  </a:lnTo>
                  <a:lnTo>
                    <a:pt x="10052054" y="317757"/>
                  </a:lnTo>
                  <a:lnTo>
                    <a:pt x="100520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39" name="object 5"/>
          <p:cNvSpPr/>
          <p:nvPr/>
        </p:nvSpPr>
        <p:spPr>
          <a:xfrm>
            <a:off x="360" y="9505080"/>
            <a:ext cx="25214400" cy="796680"/>
          </a:xfrm>
          <a:custGeom>
            <a:avLst/>
            <a:gdLst>
              <a:gd name="textAreaLeft" fmla="*/ 0 w 25214400"/>
              <a:gd name="textAreaRight" fmla="*/ 25214760 w 25214400"/>
              <a:gd name="textAreaTop" fmla="*/ 0 h 796680"/>
              <a:gd name="textAreaBottom" fmla="*/ 797040 h 796680"/>
            </a:gdLst>
            <a:ahLst/>
            <a:cxnLst/>
            <a:rect l="textAreaLeft" t="textAreaTop" r="textAreaRight" b="textAreaBottom"/>
            <a:pathLst>
              <a:path w="10052050" h="318135">
                <a:moveTo>
                  <a:pt x="10052054" y="0"/>
                </a:moveTo>
                <a:lnTo>
                  <a:pt x="0" y="0"/>
                </a:lnTo>
                <a:lnTo>
                  <a:pt x="0" y="317757"/>
                </a:lnTo>
                <a:lnTo>
                  <a:pt x="10052054" y="317757"/>
                </a:lnTo>
                <a:lnTo>
                  <a:pt x="100520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 name="object 6"/>
          <p:cNvSpPr/>
          <p:nvPr/>
        </p:nvSpPr>
        <p:spPr>
          <a:xfrm>
            <a:off x="360" y="31374360"/>
            <a:ext cx="25214400" cy="796680"/>
          </a:xfrm>
          <a:custGeom>
            <a:avLst/>
            <a:gdLst>
              <a:gd name="textAreaLeft" fmla="*/ 0 w 25214400"/>
              <a:gd name="textAreaRight" fmla="*/ 25214760 w 25214400"/>
              <a:gd name="textAreaTop" fmla="*/ 0 h 796680"/>
              <a:gd name="textAreaBottom" fmla="*/ 797040 h 796680"/>
            </a:gdLst>
            <a:ahLst/>
            <a:cxnLst/>
            <a:rect l="textAreaLeft" t="textAreaTop" r="textAreaRight" b="textAreaBottom"/>
            <a:pathLst>
              <a:path w="10052050" h="318134">
                <a:moveTo>
                  <a:pt x="10052054" y="0"/>
                </a:moveTo>
                <a:lnTo>
                  <a:pt x="0" y="0"/>
                </a:lnTo>
                <a:lnTo>
                  <a:pt x="0" y="317757"/>
                </a:lnTo>
                <a:lnTo>
                  <a:pt x="10052054" y="317757"/>
                </a:lnTo>
                <a:lnTo>
                  <a:pt x="100520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 name="object 7"/>
          <p:cNvSpPr/>
          <p:nvPr/>
        </p:nvSpPr>
        <p:spPr>
          <a:xfrm>
            <a:off x="360" y="35946360"/>
            <a:ext cx="25214400" cy="796680"/>
          </a:xfrm>
          <a:custGeom>
            <a:avLst/>
            <a:gdLst>
              <a:gd name="textAreaLeft" fmla="*/ 0 w 25214400"/>
              <a:gd name="textAreaRight" fmla="*/ 25214760 w 25214400"/>
              <a:gd name="textAreaTop" fmla="*/ 0 h 796680"/>
              <a:gd name="textAreaBottom" fmla="*/ 797040 h 796680"/>
            </a:gdLst>
            <a:ahLst/>
            <a:cxnLst/>
            <a:rect l="textAreaLeft" t="textAreaTop" r="textAreaRight" b="textAreaBottom"/>
            <a:pathLst>
              <a:path w="10052050" h="318134">
                <a:moveTo>
                  <a:pt x="10052054" y="0"/>
                </a:moveTo>
                <a:lnTo>
                  <a:pt x="0" y="0"/>
                </a:lnTo>
                <a:lnTo>
                  <a:pt x="0" y="317757"/>
                </a:lnTo>
                <a:lnTo>
                  <a:pt x="10052054" y="317757"/>
                </a:lnTo>
                <a:lnTo>
                  <a:pt x="100520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 name="object 8"/>
          <p:cNvSpPr/>
          <p:nvPr/>
        </p:nvSpPr>
        <p:spPr>
          <a:xfrm>
            <a:off x="360" y="43802640"/>
            <a:ext cx="25214400" cy="796680"/>
          </a:xfrm>
          <a:custGeom>
            <a:avLst/>
            <a:gdLst>
              <a:gd name="textAreaLeft" fmla="*/ 0 w 25214400"/>
              <a:gd name="textAreaRight" fmla="*/ 25214760 w 25214400"/>
              <a:gd name="textAreaTop" fmla="*/ 0 h 796680"/>
              <a:gd name="textAreaBottom" fmla="*/ 797040 h 796680"/>
            </a:gdLst>
            <a:ahLst/>
            <a:cxnLst/>
            <a:rect l="textAreaLeft" t="textAreaTop" r="textAreaRight" b="textAreaBottom"/>
            <a:pathLst>
              <a:path w="10052050" h="318134">
                <a:moveTo>
                  <a:pt x="10052054" y="0"/>
                </a:moveTo>
                <a:lnTo>
                  <a:pt x="0" y="0"/>
                </a:lnTo>
                <a:lnTo>
                  <a:pt x="0" y="317757"/>
                </a:lnTo>
                <a:lnTo>
                  <a:pt x="10052054" y="317757"/>
                </a:lnTo>
                <a:lnTo>
                  <a:pt x="100520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 name="object 9"/>
          <p:cNvSpPr/>
          <p:nvPr/>
        </p:nvSpPr>
        <p:spPr>
          <a:xfrm>
            <a:off x="360" y="46929960"/>
            <a:ext cx="25214400" cy="796680"/>
          </a:xfrm>
          <a:custGeom>
            <a:avLst/>
            <a:gdLst>
              <a:gd name="textAreaLeft" fmla="*/ 0 w 25214400"/>
              <a:gd name="textAreaRight" fmla="*/ 25214760 w 25214400"/>
              <a:gd name="textAreaTop" fmla="*/ 0 h 796680"/>
              <a:gd name="textAreaBottom" fmla="*/ 797040 h 796680"/>
            </a:gdLst>
            <a:ahLst/>
            <a:cxnLst/>
            <a:rect l="textAreaLeft" t="textAreaTop" r="textAreaRight" b="textAreaBottom"/>
            <a:pathLst>
              <a:path w="10052050" h="318134">
                <a:moveTo>
                  <a:pt x="10052054" y="0"/>
                </a:moveTo>
                <a:lnTo>
                  <a:pt x="0" y="0"/>
                </a:lnTo>
                <a:lnTo>
                  <a:pt x="0" y="317761"/>
                </a:lnTo>
                <a:lnTo>
                  <a:pt x="10052054" y="317761"/>
                </a:lnTo>
                <a:lnTo>
                  <a:pt x="1005205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 name="object 10"/>
          <p:cNvSpPr/>
          <p:nvPr/>
        </p:nvSpPr>
        <p:spPr>
          <a:xfrm>
            <a:off x="5603400" y="0"/>
            <a:ext cx="19612800" cy="3364560"/>
          </a:xfrm>
          <a:custGeom>
            <a:avLst/>
            <a:gdLst>
              <a:gd name="textAreaLeft" fmla="*/ 0 w 19612800"/>
              <a:gd name="textAreaRight" fmla="*/ 19613160 w 19612800"/>
              <a:gd name="textAreaTop" fmla="*/ 0 h 3364560"/>
              <a:gd name="textAreaBottom" fmla="*/ 3364920 h 3364560"/>
            </a:gdLst>
            <a:ahLst/>
            <a:cxnLst/>
            <a:rect l="textAreaLeft" t="textAreaTop" r="textAreaRight" b="textAreaBottom"/>
            <a:pathLst>
              <a:path w="7818755" h="1342390">
                <a:moveTo>
                  <a:pt x="7818265" y="0"/>
                </a:moveTo>
                <a:lnTo>
                  <a:pt x="0" y="0"/>
                </a:lnTo>
                <a:lnTo>
                  <a:pt x="0" y="1342013"/>
                </a:lnTo>
                <a:lnTo>
                  <a:pt x="7818265" y="1342013"/>
                </a:lnTo>
                <a:lnTo>
                  <a:pt x="781826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5" name="object 11"/>
          <p:cNvPicPr/>
          <p:nvPr/>
        </p:nvPicPr>
        <p:blipFill>
          <a:blip r:embed="rId3"/>
          <a:stretch/>
        </p:blipFill>
        <p:spPr>
          <a:xfrm>
            <a:off x="721440" y="21415320"/>
            <a:ext cx="11530440" cy="6247080"/>
          </a:xfrm>
          <a:prstGeom prst="rect">
            <a:avLst/>
          </a:prstGeom>
          <a:ln w="0">
            <a:noFill/>
          </a:ln>
        </p:spPr>
      </p:pic>
      <p:pic>
        <p:nvPicPr>
          <p:cNvPr id="46" name="object 12"/>
          <p:cNvPicPr/>
          <p:nvPr/>
        </p:nvPicPr>
        <p:blipFill>
          <a:blip r:embed="rId4"/>
          <a:stretch/>
        </p:blipFill>
        <p:spPr>
          <a:xfrm>
            <a:off x="13029120" y="21415320"/>
            <a:ext cx="11463480" cy="6247080"/>
          </a:xfrm>
          <a:prstGeom prst="rect">
            <a:avLst/>
          </a:prstGeom>
          <a:ln w="0">
            <a:noFill/>
          </a:ln>
        </p:spPr>
      </p:pic>
      <p:sp>
        <p:nvSpPr>
          <p:cNvPr id="47" name="object 13"/>
          <p:cNvSpPr/>
          <p:nvPr/>
        </p:nvSpPr>
        <p:spPr>
          <a:xfrm>
            <a:off x="1141020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1" y="0"/>
                </a:moveTo>
                <a:lnTo>
                  <a:pt x="0" y="0"/>
                </a:lnTo>
                <a:lnTo>
                  <a:pt x="0" y="279400"/>
                </a:lnTo>
                <a:lnTo>
                  <a:pt x="5011" y="279400"/>
                </a:lnTo>
                <a:lnTo>
                  <a:pt x="501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 name="object 14"/>
          <p:cNvSpPr/>
          <p:nvPr/>
        </p:nvSpPr>
        <p:spPr>
          <a:xfrm>
            <a:off x="1166292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1" y="0"/>
                </a:moveTo>
                <a:lnTo>
                  <a:pt x="0" y="0"/>
                </a:lnTo>
                <a:lnTo>
                  <a:pt x="0" y="279400"/>
                </a:lnTo>
                <a:lnTo>
                  <a:pt x="5015" y="279400"/>
                </a:lnTo>
                <a:lnTo>
                  <a:pt x="501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 name="object 15"/>
          <p:cNvSpPr/>
          <p:nvPr/>
        </p:nvSpPr>
        <p:spPr>
          <a:xfrm>
            <a:off x="1191672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1" y="0"/>
                </a:moveTo>
                <a:lnTo>
                  <a:pt x="0" y="0"/>
                </a:lnTo>
                <a:lnTo>
                  <a:pt x="0" y="279400"/>
                </a:lnTo>
                <a:lnTo>
                  <a:pt x="5011" y="279400"/>
                </a:lnTo>
                <a:lnTo>
                  <a:pt x="501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 name="object 16"/>
          <p:cNvSpPr/>
          <p:nvPr/>
        </p:nvSpPr>
        <p:spPr>
          <a:xfrm>
            <a:off x="1216980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5" y="0"/>
                </a:moveTo>
                <a:lnTo>
                  <a:pt x="0" y="0"/>
                </a:lnTo>
                <a:lnTo>
                  <a:pt x="3" y="279400"/>
                </a:lnTo>
                <a:lnTo>
                  <a:pt x="5015" y="279400"/>
                </a:lnTo>
                <a:lnTo>
                  <a:pt x="50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 name="object 17"/>
          <p:cNvSpPr/>
          <p:nvPr/>
        </p:nvSpPr>
        <p:spPr>
          <a:xfrm>
            <a:off x="1242360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5" y="0"/>
                </a:moveTo>
                <a:lnTo>
                  <a:pt x="0" y="0"/>
                </a:lnTo>
                <a:lnTo>
                  <a:pt x="0" y="279400"/>
                </a:lnTo>
                <a:lnTo>
                  <a:pt x="5015" y="279400"/>
                </a:lnTo>
                <a:lnTo>
                  <a:pt x="50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 name="object 18"/>
          <p:cNvSpPr/>
          <p:nvPr/>
        </p:nvSpPr>
        <p:spPr>
          <a:xfrm>
            <a:off x="1267632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5" y="0"/>
                </a:moveTo>
                <a:lnTo>
                  <a:pt x="3" y="0"/>
                </a:lnTo>
                <a:lnTo>
                  <a:pt x="0" y="279400"/>
                </a:lnTo>
                <a:lnTo>
                  <a:pt x="5015" y="279400"/>
                </a:lnTo>
                <a:lnTo>
                  <a:pt x="50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1293012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5" y="0"/>
                </a:moveTo>
                <a:lnTo>
                  <a:pt x="3" y="0"/>
                </a:lnTo>
                <a:lnTo>
                  <a:pt x="0" y="279400"/>
                </a:lnTo>
                <a:lnTo>
                  <a:pt x="5015" y="279400"/>
                </a:lnTo>
                <a:lnTo>
                  <a:pt x="50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318284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1" y="0"/>
                </a:moveTo>
                <a:lnTo>
                  <a:pt x="0" y="0"/>
                </a:lnTo>
                <a:lnTo>
                  <a:pt x="0" y="279400"/>
                </a:lnTo>
                <a:lnTo>
                  <a:pt x="5011" y="279400"/>
                </a:lnTo>
                <a:lnTo>
                  <a:pt x="501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5" name="object 21"/>
          <p:cNvSpPr/>
          <p:nvPr/>
        </p:nvSpPr>
        <p:spPr>
          <a:xfrm>
            <a:off x="1343664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5" y="0"/>
                </a:moveTo>
                <a:lnTo>
                  <a:pt x="0" y="0"/>
                </a:lnTo>
                <a:lnTo>
                  <a:pt x="0" y="279400"/>
                </a:lnTo>
                <a:lnTo>
                  <a:pt x="5015" y="279400"/>
                </a:lnTo>
                <a:lnTo>
                  <a:pt x="50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 name="object 22"/>
          <p:cNvSpPr/>
          <p:nvPr/>
        </p:nvSpPr>
        <p:spPr>
          <a:xfrm>
            <a:off x="1368972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1" y="0"/>
                </a:moveTo>
                <a:lnTo>
                  <a:pt x="0" y="0"/>
                </a:lnTo>
                <a:lnTo>
                  <a:pt x="0" y="279400"/>
                </a:lnTo>
                <a:lnTo>
                  <a:pt x="5011" y="279400"/>
                </a:lnTo>
                <a:lnTo>
                  <a:pt x="501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7" name="object 23"/>
          <p:cNvSpPr/>
          <p:nvPr/>
        </p:nvSpPr>
        <p:spPr>
          <a:xfrm>
            <a:off x="1394244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1" y="0"/>
                </a:moveTo>
                <a:lnTo>
                  <a:pt x="0" y="0"/>
                </a:lnTo>
                <a:lnTo>
                  <a:pt x="0" y="279400"/>
                </a:lnTo>
                <a:lnTo>
                  <a:pt x="5011" y="279400"/>
                </a:lnTo>
                <a:lnTo>
                  <a:pt x="501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8" name="object 24"/>
          <p:cNvSpPr/>
          <p:nvPr/>
        </p:nvSpPr>
        <p:spPr>
          <a:xfrm>
            <a:off x="1419624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1" y="0"/>
                </a:moveTo>
                <a:lnTo>
                  <a:pt x="0" y="0"/>
                </a:lnTo>
                <a:lnTo>
                  <a:pt x="0" y="279400"/>
                </a:lnTo>
                <a:lnTo>
                  <a:pt x="5011" y="279400"/>
                </a:lnTo>
                <a:lnTo>
                  <a:pt x="501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1444896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5" y="0"/>
                </a:moveTo>
                <a:lnTo>
                  <a:pt x="0" y="0"/>
                </a:lnTo>
                <a:lnTo>
                  <a:pt x="3" y="279400"/>
                </a:lnTo>
                <a:lnTo>
                  <a:pt x="5015" y="279400"/>
                </a:lnTo>
                <a:lnTo>
                  <a:pt x="50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1470276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1" y="0"/>
                </a:moveTo>
                <a:lnTo>
                  <a:pt x="0" y="0"/>
                </a:lnTo>
                <a:lnTo>
                  <a:pt x="0" y="279400"/>
                </a:lnTo>
                <a:lnTo>
                  <a:pt x="5011" y="279400"/>
                </a:lnTo>
                <a:lnTo>
                  <a:pt x="501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1495548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5" y="0"/>
                </a:moveTo>
                <a:lnTo>
                  <a:pt x="0" y="0"/>
                </a:lnTo>
                <a:lnTo>
                  <a:pt x="3" y="279400"/>
                </a:lnTo>
                <a:lnTo>
                  <a:pt x="5015" y="279400"/>
                </a:lnTo>
                <a:lnTo>
                  <a:pt x="50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1520928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5" y="0"/>
                </a:moveTo>
                <a:lnTo>
                  <a:pt x="0" y="0"/>
                </a:lnTo>
                <a:lnTo>
                  <a:pt x="0" y="279400"/>
                </a:lnTo>
                <a:lnTo>
                  <a:pt x="5015" y="279400"/>
                </a:lnTo>
                <a:lnTo>
                  <a:pt x="50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3" name="object 29"/>
          <p:cNvSpPr/>
          <p:nvPr/>
        </p:nvSpPr>
        <p:spPr>
          <a:xfrm>
            <a:off x="1546236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1" y="0"/>
                </a:moveTo>
                <a:lnTo>
                  <a:pt x="0" y="0"/>
                </a:lnTo>
                <a:lnTo>
                  <a:pt x="0" y="279400"/>
                </a:lnTo>
                <a:lnTo>
                  <a:pt x="5011" y="279400"/>
                </a:lnTo>
                <a:lnTo>
                  <a:pt x="5011"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4" name="object 30"/>
          <p:cNvSpPr/>
          <p:nvPr/>
        </p:nvSpPr>
        <p:spPr>
          <a:xfrm>
            <a:off x="1571616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5" y="0"/>
                </a:moveTo>
                <a:lnTo>
                  <a:pt x="0" y="0"/>
                </a:lnTo>
                <a:lnTo>
                  <a:pt x="0" y="279400"/>
                </a:lnTo>
                <a:lnTo>
                  <a:pt x="5015" y="279400"/>
                </a:lnTo>
                <a:lnTo>
                  <a:pt x="50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15968880" y="42092640"/>
            <a:ext cx="11520" cy="699120"/>
          </a:xfrm>
          <a:custGeom>
            <a:avLst/>
            <a:gdLst>
              <a:gd name="textAreaLeft" fmla="*/ 0 w 11520"/>
              <a:gd name="textAreaRight" fmla="*/ 11880 w 11520"/>
              <a:gd name="textAreaTop" fmla="*/ 0 h 699120"/>
              <a:gd name="textAreaBottom" fmla="*/ 699480 h 699120"/>
            </a:gdLst>
            <a:ahLst/>
            <a:cxnLst/>
            <a:rect l="textAreaLeft" t="textAreaTop" r="textAreaRight" b="textAreaBottom"/>
            <a:pathLst>
              <a:path w="5079" h="279400">
                <a:moveTo>
                  <a:pt x="5015" y="0"/>
                </a:moveTo>
                <a:lnTo>
                  <a:pt x="0" y="0"/>
                </a:lnTo>
                <a:lnTo>
                  <a:pt x="0" y="279400"/>
                </a:lnTo>
                <a:lnTo>
                  <a:pt x="5011" y="279400"/>
                </a:lnTo>
                <a:lnTo>
                  <a:pt x="501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66" name="object 32"/>
          <p:cNvGrpSpPr/>
          <p:nvPr/>
        </p:nvGrpSpPr>
        <p:grpSpPr>
          <a:xfrm>
            <a:off x="11185200" y="37539360"/>
            <a:ext cx="5274720" cy="5252400"/>
            <a:chOff x="11185200" y="37539360"/>
            <a:chExt cx="5274720" cy="5252400"/>
          </a:xfrm>
        </p:grpSpPr>
        <p:sp>
          <p:nvSpPr>
            <p:cNvPr id="67" name="object 33"/>
            <p:cNvSpPr/>
            <p:nvPr/>
          </p:nvSpPr>
          <p:spPr>
            <a:xfrm>
              <a:off x="11185200" y="41073480"/>
              <a:ext cx="5274720" cy="1718280"/>
            </a:xfrm>
            <a:custGeom>
              <a:avLst/>
              <a:gdLst>
                <a:gd name="textAreaLeft" fmla="*/ 0 w 5274720"/>
                <a:gd name="textAreaRight" fmla="*/ 5275080 w 5274720"/>
                <a:gd name="textAreaTop" fmla="*/ 0 h 1718280"/>
                <a:gd name="textAreaBottom" fmla="*/ 1718640 h 1718280"/>
              </a:gdLst>
              <a:ahLst/>
              <a:cxnLst/>
              <a:rect l="textAreaLeft" t="textAreaTop" r="textAreaRight" b="textAreaBottom"/>
              <a:pathLst>
                <a:path w="2103120" h="685800">
                  <a:moveTo>
                    <a:pt x="2102764" y="88900"/>
                  </a:moveTo>
                  <a:lnTo>
                    <a:pt x="2008035" y="88900"/>
                  </a:lnTo>
                  <a:lnTo>
                    <a:pt x="2008035" y="101600"/>
                  </a:lnTo>
                  <a:lnTo>
                    <a:pt x="2008035" y="190500"/>
                  </a:lnTo>
                  <a:lnTo>
                    <a:pt x="2008035" y="203200"/>
                  </a:lnTo>
                  <a:lnTo>
                    <a:pt x="2008035" y="292100"/>
                  </a:lnTo>
                  <a:lnTo>
                    <a:pt x="2008035" y="304800"/>
                  </a:lnTo>
                  <a:lnTo>
                    <a:pt x="2008035" y="393700"/>
                  </a:lnTo>
                  <a:lnTo>
                    <a:pt x="1912086" y="393700"/>
                  </a:lnTo>
                  <a:lnTo>
                    <a:pt x="1912086" y="304800"/>
                  </a:lnTo>
                  <a:lnTo>
                    <a:pt x="2008035" y="304800"/>
                  </a:lnTo>
                  <a:lnTo>
                    <a:pt x="2008035" y="292100"/>
                  </a:lnTo>
                  <a:lnTo>
                    <a:pt x="1912086" y="292100"/>
                  </a:lnTo>
                  <a:lnTo>
                    <a:pt x="1912086" y="203200"/>
                  </a:lnTo>
                  <a:lnTo>
                    <a:pt x="2008035" y="203200"/>
                  </a:lnTo>
                  <a:lnTo>
                    <a:pt x="2008035" y="190500"/>
                  </a:lnTo>
                  <a:lnTo>
                    <a:pt x="1912086" y="190500"/>
                  </a:lnTo>
                  <a:lnTo>
                    <a:pt x="1912086" y="101600"/>
                  </a:lnTo>
                  <a:lnTo>
                    <a:pt x="2008035" y="101600"/>
                  </a:lnTo>
                  <a:lnTo>
                    <a:pt x="2008035" y="88900"/>
                  </a:lnTo>
                  <a:lnTo>
                    <a:pt x="1907070" y="88900"/>
                  </a:lnTo>
                  <a:lnTo>
                    <a:pt x="1907070" y="101600"/>
                  </a:lnTo>
                  <a:lnTo>
                    <a:pt x="1907070" y="190500"/>
                  </a:lnTo>
                  <a:lnTo>
                    <a:pt x="1907070" y="203200"/>
                  </a:lnTo>
                  <a:lnTo>
                    <a:pt x="1907070" y="292100"/>
                  </a:lnTo>
                  <a:lnTo>
                    <a:pt x="1907070" y="304800"/>
                  </a:lnTo>
                  <a:lnTo>
                    <a:pt x="1907070" y="393700"/>
                  </a:lnTo>
                  <a:lnTo>
                    <a:pt x="1811121" y="393700"/>
                  </a:lnTo>
                  <a:lnTo>
                    <a:pt x="1811121" y="304800"/>
                  </a:lnTo>
                  <a:lnTo>
                    <a:pt x="1907070" y="304800"/>
                  </a:lnTo>
                  <a:lnTo>
                    <a:pt x="1907070" y="292100"/>
                  </a:lnTo>
                  <a:lnTo>
                    <a:pt x="1811121" y="292100"/>
                  </a:lnTo>
                  <a:lnTo>
                    <a:pt x="1811121" y="203200"/>
                  </a:lnTo>
                  <a:lnTo>
                    <a:pt x="1907070" y="203200"/>
                  </a:lnTo>
                  <a:lnTo>
                    <a:pt x="1907070" y="190500"/>
                  </a:lnTo>
                  <a:lnTo>
                    <a:pt x="1811121" y="190500"/>
                  </a:lnTo>
                  <a:lnTo>
                    <a:pt x="1811121" y="101600"/>
                  </a:lnTo>
                  <a:lnTo>
                    <a:pt x="1907070" y="101600"/>
                  </a:lnTo>
                  <a:lnTo>
                    <a:pt x="1907070" y="88900"/>
                  </a:lnTo>
                  <a:lnTo>
                    <a:pt x="1806105" y="88900"/>
                  </a:lnTo>
                  <a:lnTo>
                    <a:pt x="1806105" y="101600"/>
                  </a:lnTo>
                  <a:lnTo>
                    <a:pt x="1806105" y="190500"/>
                  </a:lnTo>
                  <a:lnTo>
                    <a:pt x="1806105" y="203200"/>
                  </a:lnTo>
                  <a:lnTo>
                    <a:pt x="1806105" y="292100"/>
                  </a:lnTo>
                  <a:lnTo>
                    <a:pt x="1806105" y="304800"/>
                  </a:lnTo>
                  <a:lnTo>
                    <a:pt x="1806105" y="393700"/>
                  </a:lnTo>
                  <a:lnTo>
                    <a:pt x="1710143" y="393700"/>
                  </a:lnTo>
                  <a:lnTo>
                    <a:pt x="1710143" y="304800"/>
                  </a:lnTo>
                  <a:lnTo>
                    <a:pt x="1806105" y="304800"/>
                  </a:lnTo>
                  <a:lnTo>
                    <a:pt x="1806105" y="292100"/>
                  </a:lnTo>
                  <a:lnTo>
                    <a:pt x="1710143" y="292100"/>
                  </a:lnTo>
                  <a:lnTo>
                    <a:pt x="1710143" y="203200"/>
                  </a:lnTo>
                  <a:lnTo>
                    <a:pt x="1806105" y="203200"/>
                  </a:lnTo>
                  <a:lnTo>
                    <a:pt x="1806105" y="190500"/>
                  </a:lnTo>
                  <a:lnTo>
                    <a:pt x="1710143" y="190500"/>
                  </a:lnTo>
                  <a:lnTo>
                    <a:pt x="1710143" y="101600"/>
                  </a:lnTo>
                  <a:lnTo>
                    <a:pt x="1806105" y="101600"/>
                  </a:lnTo>
                  <a:lnTo>
                    <a:pt x="1806105" y="88900"/>
                  </a:lnTo>
                  <a:lnTo>
                    <a:pt x="1705140" y="88900"/>
                  </a:lnTo>
                  <a:lnTo>
                    <a:pt x="1705140" y="101600"/>
                  </a:lnTo>
                  <a:lnTo>
                    <a:pt x="1705140" y="190500"/>
                  </a:lnTo>
                  <a:lnTo>
                    <a:pt x="1705140" y="203200"/>
                  </a:lnTo>
                  <a:lnTo>
                    <a:pt x="1705140" y="292100"/>
                  </a:lnTo>
                  <a:lnTo>
                    <a:pt x="1705140" y="304800"/>
                  </a:lnTo>
                  <a:lnTo>
                    <a:pt x="1705140" y="393700"/>
                  </a:lnTo>
                  <a:lnTo>
                    <a:pt x="1609191" y="393700"/>
                  </a:lnTo>
                  <a:lnTo>
                    <a:pt x="1609191" y="304800"/>
                  </a:lnTo>
                  <a:lnTo>
                    <a:pt x="1705140" y="304800"/>
                  </a:lnTo>
                  <a:lnTo>
                    <a:pt x="1705140" y="292100"/>
                  </a:lnTo>
                  <a:lnTo>
                    <a:pt x="1609191" y="292100"/>
                  </a:lnTo>
                  <a:lnTo>
                    <a:pt x="1609191" y="203200"/>
                  </a:lnTo>
                  <a:lnTo>
                    <a:pt x="1705140" y="203200"/>
                  </a:lnTo>
                  <a:lnTo>
                    <a:pt x="1705140" y="190500"/>
                  </a:lnTo>
                  <a:lnTo>
                    <a:pt x="1609191" y="190500"/>
                  </a:lnTo>
                  <a:lnTo>
                    <a:pt x="1609191" y="101600"/>
                  </a:lnTo>
                  <a:lnTo>
                    <a:pt x="1705140" y="101600"/>
                  </a:lnTo>
                  <a:lnTo>
                    <a:pt x="1705140" y="88900"/>
                  </a:lnTo>
                  <a:lnTo>
                    <a:pt x="1604175" y="88900"/>
                  </a:lnTo>
                  <a:lnTo>
                    <a:pt x="1604175" y="101600"/>
                  </a:lnTo>
                  <a:lnTo>
                    <a:pt x="1604175" y="190500"/>
                  </a:lnTo>
                  <a:lnTo>
                    <a:pt x="1604175" y="203200"/>
                  </a:lnTo>
                  <a:lnTo>
                    <a:pt x="1604175" y="292100"/>
                  </a:lnTo>
                  <a:lnTo>
                    <a:pt x="1604175" y="304800"/>
                  </a:lnTo>
                  <a:lnTo>
                    <a:pt x="1604175" y="393700"/>
                  </a:lnTo>
                  <a:lnTo>
                    <a:pt x="1508226" y="393700"/>
                  </a:lnTo>
                  <a:lnTo>
                    <a:pt x="1508226" y="304800"/>
                  </a:lnTo>
                  <a:lnTo>
                    <a:pt x="1604175" y="304800"/>
                  </a:lnTo>
                  <a:lnTo>
                    <a:pt x="1604175" y="292100"/>
                  </a:lnTo>
                  <a:lnTo>
                    <a:pt x="1508226" y="292100"/>
                  </a:lnTo>
                  <a:lnTo>
                    <a:pt x="1508226" y="203200"/>
                  </a:lnTo>
                  <a:lnTo>
                    <a:pt x="1604175" y="203200"/>
                  </a:lnTo>
                  <a:lnTo>
                    <a:pt x="1604175" y="190500"/>
                  </a:lnTo>
                  <a:lnTo>
                    <a:pt x="1508226" y="190500"/>
                  </a:lnTo>
                  <a:lnTo>
                    <a:pt x="1508226" y="101600"/>
                  </a:lnTo>
                  <a:lnTo>
                    <a:pt x="1604175" y="101600"/>
                  </a:lnTo>
                  <a:lnTo>
                    <a:pt x="1604175" y="88900"/>
                  </a:lnTo>
                  <a:lnTo>
                    <a:pt x="1503210" y="88900"/>
                  </a:lnTo>
                  <a:lnTo>
                    <a:pt x="1503210" y="101600"/>
                  </a:lnTo>
                  <a:lnTo>
                    <a:pt x="1503210" y="190500"/>
                  </a:lnTo>
                  <a:lnTo>
                    <a:pt x="1503210" y="203200"/>
                  </a:lnTo>
                  <a:lnTo>
                    <a:pt x="1503210" y="292100"/>
                  </a:lnTo>
                  <a:lnTo>
                    <a:pt x="1503210" y="304800"/>
                  </a:lnTo>
                  <a:lnTo>
                    <a:pt x="1503210" y="393700"/>
                  </a:lnTo>
                  <a:lnTo>
                    <a:pt x="1407261" y="393700"/>
                  </a:lnTo>
                  <a:lnTo>
                    <a:pt x="1407261" y="304800"/>
                  </a:lnTo>
                  <a:lnTo>
                    <a:pt x="1503210" y="304800"/>
                  </a:lnTo>
                  <a:lnTo>
                    <a:pt x="1503210" y="292100"/>
                  </a:lnTo>
                  <a:lnTo>
                    <a:pt x="1407261" y="292100"/>
                  </a:lnTo>
                  <a:lnTo>
                    <a:pt x="1407261" y="203200"/>
                  </a:lnTo>
                  <a:lnTo>
                    <a:pt x="1503210" y="203200"/>
                  </a:lnTo>
                  <a:lnTo>
                    <a:pt x="1503210" y="190500"/>
                  </a:lnTo>
                  <a:lnTo>
                    <a:pt x="1407261" y="190500"/>
                  </a:lnTo>
                  <a:lnTo>
                    <a:pt x="1407261" y="101600"/>
                  </a:lnTo>
                  <a:lnTo>
                    <a:pt x="1503210" y="101600"/>
                  </a:lnTo>
                  <a:lnTo>
                    <a:pt x="1503210" y="88900"/>
                  </a:lnTo>
                  <a:lnTo>
                    <a:pt x="1402257" y="88900"/>
                  </a:lnTo>
                  <a:lnTo>
                    <a:pt x="1402257" y="101600"/>
                  </a:lnTo>
                  <a:lnTo>
                    <a:pt x="1402257" y="190500"/>
                  </a:lnTo>
                  <a:lnTo>
                    <a:pt x="1402257" y="203200"/>
                  </a:lnTo>
                  <a:lnTo>
                    <a:pt x="1402257" y="292100"/>
                  </a:lnTo>
                  <a:lnTo>
                    <a:pt x="1402257" y="304800"/>
                  </a:lnTo>
                  <a:lnTo>
                    <a:pt x="1402257" y="393700"/>
                  </a:lnTo>
                  <a:lnTo>
                    <a:pt x="1306296" y="393700"/>
                  </a:lnTo>
                  <a:lnTo>
                    <a:pt x="1306296" y="304800"/>
                  </a:lnTo>
                  <a:lnTo>
                    <a:pt x="1402257" y="304800"/>
                  </a:lnTo>
                  <a:lnTo>
                    <a:pt x="1402257" y="292100"/>
                  </a:lnTo>
                  <a:lnTo>
                    <a:pt x="1306296" y="292100"/>
                  </a:lnTo>
                  <a:lnTo>
                    <a:pt x="1306296" y="203200"/>
                  </a:lnTo>
                  <a:lnTo>
                    <a:pt x="1402257" y="203200"/>
                  </a:lnTo>
                  <a:lnTo>
                    <a:pt x="1402257" y="190500"/>
                  </a:lnTo>
                  <a:lnTo>
                    <a:pt x="1306296" y="190500"/>
                  </a:lnTo>
                  <a:lnTo>
                    <a:pt x="1306296" y="101600"/>
                  </a:lnTo>
                  <a:lnTo>
                    <a:pt x="1402257" y="101600"/>
                  </a:lnTo>
                  <a:lnTo>
                    <a:pt x="1402257" y="88900"/>
                  </a:lnTo>
                  <a:lnTo>
                    <a:pt x="1301280" y="88900"/>
                  </a:lnTo>
                  <a:lnTo>
                    <a:pt x="1301280" y="101600"/>
                  </a:lnTo>
                  <a:lnTo>
                    <a:pt x="1301280" y="190500"/>
                  </a:lnTo>
                  <a:lnTo>
                    <a:pt x="1301280" y="203200"/>
                  </a:lnTo>
                  <a:lnTo>
                    <a:pt x="1301280" y="292100"/>
                  </a:lnTo>
                  <a:lnTo>
                    <a:pt x="1301280" y="304800"/>
                  </a:lnTo>
                  <a:lnTo>
                    <a:pt x="1301280" y="393700"/>
                  </a:lnTo>
                  <a:lnTo>
                    <a:pt x="1205331" y="393700"/>
                  </a:lnTo>
                  <a:lnTo>
                    <a:pt x="1205331" y="304800"/>
                  </a:lnTo>
                  <a:lnTo>
                    <a:pt x="1301280" y="304800"/>
                  </a:lnTo>
                  <a:lnTo>
                    <a:pt x="1301280" y="292100"/>
                  </a:lnTo>
                  <a:lnTo>
                    <a:pt x="1205331" y="292100"/>
                  </a:lnTo>
                  <a:lnTo>
                    <a:pt x="1205331" y="203200"/>
                  </a:lnTo>
                  <a:lnTo>
                    <a:pt x="1301280" y="203200"/>
                  </a:lnTo>
                  <a:lnTo>
                    <a:pt x="1301280" y="190500"/>
                  </a:lnTo>
                  <a:lnTo>
                    <a:pt x="1205331" y="190500"/>
                  </a:lnTo>
                  <a:lnTo>
                    <a:pt x="1205331" y="101600"/>
                  </a:lnTo>
                  <a:lnTo>
                    <a:pt x="1301280" y="101600"/>
                  </a:lnTo>
                  <a:lnTo>
                    <a:pt x="1301280" y="88900"/>
                  </a:lnTo>
                  <a:lnTo>
                    <a:pt x="1200327" y="88900"/>
                  </a:lnTo>
                  <a:lnTo>
                    <a:pt x="1200327" y="101600"/>
                  </a:lnTo>
                  <a:lnTo>
                    <a:pt x="1200327" y="190500"/>
                  </a:lnTo>
                  <a:lnTo>
                    <a:pt x="1200327" y="203200"/>
                  </a:lnTo>
                  <a:lnTo>
                    <a:pt x="1200327" y="292100"/>
                  </a:lnTo>
                  <a:lnTo>
                    <a:pt x="1200327" y="304800"/>
                  </a:lnTo>
                  <a:lnTo>
                    <a:pt x="1200327" y="393700"/>
                  </a:lnTo>
                  <a:lnTo>
                    <a:pt x="1104379" y="393700"/>
                  </a:lnTo>
                  <a:lnTo>
                    <a:pt x="1104379" y="304800"/>
                  </a:lnTo>
                  <a:lnTo>
                    <a:pt x="1200327" y="304800"/>
                  </a:lnTo>
                  <a:lnTo>
                    <a:pt x="1200327" y="292100"/>
                  </a:lnTo>
                  <a:lnTo>
                    <a:pt x="1104379" y="292100"/>
                  </a:lnTo>
                  <a:lnTo>
                    <a:pt x="1104379" y="203200"/>
                  </a:lnTo>
                  <a:lnTo>
                    <a:pt x="1200327" y="203200"/>
                  </a:lnTo>
                  <a:lnTo>
                    <a:pt x="1200327" y="190500"/>
                  </a:lnTo>
                  <a:lnTo>
                    <a:pt x="1104379" y="190500"/>
                  </a:lnTo>
                  <a:lnTo>
                    <a:pt x="1104379" y="101600"/>
                  </a:lnTo>
                  <a:lnTo>
                    <a:pt x="1200327" y="101600"/>
                  </a:lnTo>
                  <a:lnTo>
                    <a:pt x="1200327" y="88900"/>
                  </a:lnTo>
                  <a:lnTo>
                    <a:pt x="1099362" y="88900"/>
                  </a:lnTo>
                  <a:lnTo>
                    <a:pt x="1099362" y="101600"/>
                  </a:lnTo>
                  <a:lnTo>
                    <a:pt x="1099362" y="190500"/>
                  </a:lnTo>
                  <a:lnTo>
                    <a:pt x="1099362" y="203200"/>
                  </a:lnTo>
                  <a:lnTo>
                    <a:pt x="1099362" y="292100"/>
                  </a:lnTo>
                  <a:lnTo>
                    <a:pt x="1099362" y="304800"/>
                  </a:lnTo>
                  <a:lnTo>
                    <a:pt x="1099362" y="393700"/>
                  </a:lnTo>
                  <a:lnTo>
                    <a:pt x="1003401" y="393700"/>
                  </a:lnTo>
                  <a:lnTo>
                    <a:pt x="1003401" y="304800"/>
                  </a:lnTo>
                  <a:lnTo>
                    <a:pt x="1099362" y="304800"/>
                  </a:lnTo>
                  <a:lnTo>
                    <a:pt x="1099362" y="292100"/>
                  </a:lnTo>
                  <a:lnTo>
                    <a:pt x="1003401" y="292100"/>
                  </a:lnTo>
                  <a:lnTo>
                    <a:pt x="1003401" y="203200"/>
                  </a:lnTo>
                  <a:lnTo>
                    <a:pt x="1099362" y="203200"/>
                  </a:lnTo>
                  <a:lnTo>
                    <a:pt x="1099362" y="190500"/>
                  </a:lnTo>
                  <a:lnTo>
                    <a:pt x="1003401" y="190500"/>
                  </a:lnTo>
                  <a:lnTo>
                    <a:pt x="1003401" y="101600"/>
                  </a:lnTo>
                  <a:lnTo>
                    <a:pt x="1099362" y="101600"/>
                  </a:lnTo>
                  <a:lnTo>
                    <a:pt x="1099362" y="88900"/>
                  </a:lnTo>
                  <a:lnTo>
                    <a:pt x="998397" y="88900"/>
                  </a:lnTo>
                  <a:lnTo>
                    <a:pt x="998397" y="101600"/>
                  </a:lnTo>
                  <a:lnTo>
                    <a:pt x="998397" y="190500"/>
                  </a:lnTo>
                  <a:lnTo>
                    <a:pt x="998397" y="203200"/>
                  </a:lnTo>
                  <a:lnTo>
                    <a:pt x="998397" y="292100"/>
                  </a:lnTo>
                  <a:lnTo>
                    <a:pt x="998397" y="304800"/>
                  </a:lnTo>
                  <a:lnTo>
                    <a:pt x="998397" y="393700"/>
                  </a:lnTo>
                  <a:lnTo>
                    <a:pt x="902449" y="393700"/>
                  </a:lnTo>
                  <a:lnTo>
                    <a:pt x="902449" y="304800"/>
                  </a:lnTo>
                  <a:lnTo>
                    <a:pt x="998397" y="304800"/>
                  </a:lnTo>
                  <a:lnTo>
                    <a:pt x="998397" y="292100"/>
                  </a:lnTo>
                  <a:lnTo>
                    <a:pt x="902449" y="292100"/>
                  </a:lnTo>
                  <a:lnTo>
                    <a:pt x="902449" y="203200"/>
                  </a:lnTo>
                  <a:lnTo>
                    <a:pt x="998397" y="203200"/>
                  </a:lnTo>
                  <a:lnTo>
                    <a:pt x="998397" y="190500"/>
                  </a:lnTo>
                  <a:lnTo>
                    <a:pt x="902449" y="190500"/>
                  </a:lnTo>
                  <a:lnTo>
                    <a:pt x="902449" y="101600"/>
                  </a:lnTo>
                  <a:lnTo>
                    <a:pt x="998397" y="101600"/>
                  </a:lnTo>
                  <a:lnTo>
                    <a:pt x="998397" y="88900"/>
                  </a:lnTo>
                  <a:lnTo>
                    <a:pt x="897432" y="88900"/>
                  </a:lnTo>
                  <a:lnTo>
                    <a:pt x="897432" y="101600"/>
                  </a:lnTo>
                  <a:lnTo>
                    <a:pt x="897432" y="190500"/>
                  </a:lnTo>
                  <a:lnTo>
                    <a:pt x="897432" y="203200"/>
                  </a:lnTo>
                  <a:lnTo>
                    <a:pt x="897432" y="292100"/>
                  </a:lnTo>
                  <a:lnTo>
                    <a:pt x="897432" y="304800"/>
                  </a:lnTo>
                  <a:lnTo>
                    <a:pt x="897432" y="393700"/>
                  </a:lnTo>
                  <a:lnTo>
                    <a:pt x="801484" y="393700"/>
                  </a:lnTo>
                  <a:lnTo>
                    <a:pt x="801484" y="304800"/>
                  </a:lnTo>
                  <a:lnTo>
                    <a:pt x="897432" y="304800"/>
                  </a:lnTo>
                  <a:lnTo>
                    <a:pt x="897432" y="292100"/>
                  </a:lnTo>
                  <a:lnTo>
                    <a:pt x="801484" y="292100"/>
                  </a:lnTo>
                  <a:lnTo>
                    <a:pt x="801484" y="203200"/>
                  </a:lnTo>
                  <a:lnTo>
                    <a:pt x="897432" y="203200"/>
                  </a:lnTo>
                  <a:lnTo>
                    <a:pt x="897432" y="190500"/>
                  </a:lnTo>
                  <a:lnTo>
                    <a:pt x="801484" y="190500"/>
                  </a:lnTo>
                  <a:lnTo>
                    <a:pt x="801484" y="101600"/>
                  </a:lnTo>
                  <a:lnTo>
                    <a:pt x="897432" y="101600"/>
                  </a:lnTo>
                  <a:lnTo>
                    <a:pt x="897432" y="88900"/>
                  </a:lnTo>
                  <a:lnTo>
                    <a:pt x="796467" y="88900"/>
                  </a:lnTo>
                  <a:lnTo>
                    <a:pt x="796467" y="101600"/>
                  </a:lnTo>
                  <a:lnTo>
                    <a:pt x="796467" y="190500"/>
                  </a:lnTo>
                  <a:lnTo>
                    <a:pt x="796467" y="203200"/>
                  </a:lnTo>
                  <a:lnTo>
                    <a:pt x="796467" y="292100"/>
                  </a:lnTo>
                  <a:lnTo>
                    <a:pt x="796467" y="304800"/>
                  </a:lnTo>
                  <a:lnTo>
                    <a:pt x="796467" y="393700"/>
                  </a:lnTo>
                  <a:lnTo>
                    <a:pt x="700532" y="393700"/>
                  </a:lnTo>
                  <a:lnTo>
                    <a:pt x="700532" y="304800"/>
                  </a:lnTo>
                  <a:lnTo>
                    <a:pt x="796467" y="304800"/>
                  </a:lnTo>
                  <a:lnTo>
                    <a:pt x="796467" y="292100"/>
                  </a:lnTo>
                  <a:lnTo>
                    <a:pt x="700532" y="292100"/>
                  </a:lnTo>
                  <a:lnTo>
                    <a:pt x="700532" y="203200"/>
                  </a:lnTo>
                  <a:lnTo>
                    <a:pt x="796467" y="203200"/>
                  </a:lnTo>
                  <a:lnTo>
                    <a:pt x="796467" y="190500"/>
                  </a:lnTo>
                  <a:lnTo>
                    <a:pt x="700532" y="190500"/>
                  </a:lnTo>
                  <a:lnTo>
                    <a:pt x="700532" y="101600"/>
                  </a:lnTo>
                  <a:lnTo>
                    <a:pt x="796467" y="101600"/>
                  </a:lnTo>
                  <a:lnTo>
                    <a:pt x="796467" y="88900"/>
                  </a:lnTo>
                  <a:lnTo>
                    <a:pt x="695515" y="88900"/>
                  </a:lnTo>
                  <a:lnTo>
                    <a:pt x="695515" y="101600"/>
                  </a:lnTo>
                  <a:lnTo>
                    <a:pt x="695515" y="190500"/>
                  </a:lnTo>
                  <a:lnTo>
                    <a:pt x="695515" y="203200"/>
                  </a:lnTo>
                  <a:lnTo>
                    <a:pt x="695515" y="292100"/>
                  </a:lnTo>
                  <a:lnTo>
                    <a:pt x="695515" y="304800"/>
                  </a:lnTo>
                  <a:lnTo>
                    <a:pt x="695515" y="393700"/>
                  </a:lnTo>
                  <a:lnTo>
                    <a:pt x="599554" y="393700"/>
                  </a:lnTo>
                  <a:lnTo>
                    <a:pt x="599554" y="304800"/>
                  </a:lnTo>
                  <a:lnTo>
                    <a:pt x="695515" y="304800"/>
                  </a:lnTo>
                  <a:lnTo>
                    <a:pt x="695515" y="292100"/>
                  </a:lnTo>
                  <a:lnTo>
                    <a:pt x="599554" y="292100"/>
                  </a:lnTo>
                  <a:lnTo>
                    <a:pt x="599554" y="203200"/>
                  </a:lnTo>
                  <a:lnTo>
                    <a:pt x="695515" y="203200"/>
                  </a:lnTo>
                  <a:lnTo>
                    <a:pt x="695515" y="190500"/>
                  </a:lnTo>
                  <a:lnTo>
                    <a:pt x="599554" y="190500"/>
                  </a:lnTo>
                  <a:lnTo>
                    <a:pt x="599554" y="101600"/>
                  </a:lnTo>
                  <a:lnTo>
                    <a:pt x="695515" y="101600"/>
                  </a:lnTo>
                  <a:lnTo>
                    <a:pt x="695515" y="88900"/>
                  </a:lnTo>
                  <a:lnTo>
                    <a:pt x="599554" y="88900"/>
                  </a:lnTo>
                  <a:lnTo>
                    <a:pt x="599554" y="0"/>
                  </a:lnTo>
                  <a:lnTo>
                    <a:pt x="594550" y="0"/>
                  </a:lnTo>
                  <a:lnTo>
                    <a:pt x="594550" y="203200"/>
                  </a:lnTo>
                  <a:lnTo>
                    <a:pt x="594550" y="292100"/>
                  </a:lnTo>
                  <a:lnTo>
                    <a:pt x="594550" y="304800"/>
                  </a:lnTo>
                  <a:lnTo>
                    <a:pt x="594550" y="393700"/>
                  </a:lnTo>
                  <a:lnTo>
                    <a:pt x="498602" y="393700"/>
                  </a:lnTo>
                  <a:lnTo>
                    <a:pt x="498602" y="304800"/>
                  </a:lnTo>
                  <a:lnTo>
                    <a:pt x="594550" y="304800"/>
                  </a:lnTo>
                  <a:lnTo>
                    <a:pt x="594550" y="292100"/>
                  </a:lnTo>
                  <a:lnTo>
                    <a:pt x="498602" y="292100"/>
                  </a:lnTo>
                  <a:lnTo>
                    <a:pt x="498602" y="203200"/>
                  </a:lnTo>
                  <a:lnTo>
                    <a:pt x="594550" y="203200"/>
                  </a:lnTo>
                  <a:lnTo>
                    <a:pt x="594550" y="0"/>
                  </a:lnTo>
                  <a:lnTo>
                    <a:pt x="594537" y="88900"/>
                  </a:lnTo>
                  <a:lnTo>
                    <a:pt x="594537" y="101600"/>
                  </a:lnTo>
                  <a:lnTo>
                    <a:pt x="594537" y="190500"/>
                  </a:lnTo>
                  <a:lnTo>
                    <a:pt x="498589" y="190500"/>
                  </a:lnTo>
                  <a:lnTo>
                    <a:pt x="498589" y="101600"/>
                  </a:lnTo>
                  <a:lnTo>
                    <a:pt x="594537" y="101600"/>
                  </a:lnTo>
                  <a:lnTo>
                    <a:pt x="594537" y="88900"/>
                  </a:lnTo>
                  <a:lnTo>
                    <a:pt x="498589" y="88900"/>
                  </a:lnTo>
                  <a:lnTo>
                    <a:pt x="498589" y="0"/>
                  </a:lnTo>
                  <a:lnTo>
                    <a:pt x="493585" y="0"/>
                  </a:lnTo>
                  <a:lnTo>
                    <a:pt x="493585" y="393700"/>
                  </a:lnTo>
                  <a:lnTo>
                    <a:pt x="397637" y="393700"/>
                  </a:lnTo>
                  <a:lnTo>
                    <a:pt x="397637" y="304800"/>
                  </a:lnTo>
                  <a:lnTo>
                    <a:pt x="493585" y="304800"/>
                  </a:lnTo>
                  <a:lnTo>
                    <a:pt x="493585" y="292100"/>
                  </a:lnTo>
                  <a:lnTo>
                    <a:pt x="397637" y="292100"/>
                  </a:lnTo>
                  <a:lnTo>
                    <a:pt x="397637" y="203200"/>
                  </a:lnTo>
                  <a:lnTo>
                    <a:pt x="493585" y="203200"/>
                  </a:lnTo>
                  <a:lnTo>
                    <a:pt x="493585" y="190500"/>
                  </a:lnTo>
                  <a:lnTo>
                    <a:pt x="397637" y="190500"/>
                  </a:lnTo>
                  <a:lnTo>
                    <a:pt x="397637" y="101600"/>
                  </a:lnTo>
                  <a:lnTo>
                    <a:pt x="493585" y="101600"/>
                  </a:lnTo>
                  <a:lnTo>
                    <a:pt x="493585" y="88900"/>
                  </a:lnTo>
                  <a:lnTo>
                    <a:pt x="397637" y="88900"/>
                  </a:lnTo>
                  <a:lnTo>
                    <a:pt x="397637" y="0"/>
                  </a:lnTo>
                  <a:lnTo>
                    <a:pt x="392620" y="0"/>
                  </a:lnTo>
                  <a:lnTo>
                    <a:pt x="392620" y="393700"/>
                  </a:lnTo>
                  <a:lnTo>
                    <a:pt x="296672" y="393700"/>
                  </a:lnTo>
                  <a:lnTo>
                    <a:pt x="296672" y="304800"/>
                  </a:lnTo>
                  <a:lnTo>
                    <a:pt x="392620" y="304800"/>
                  </a:lnTo>
                  <a:lnTo>
                    <a:pt x="392620" y="292100"/>
                  </a:lnTo>
                  <a:lnTo>
                    <a:pt x="296672" y="292100"/>
                  </a:lnTo>
                  <a:lnTo>
                    <a:pt x="296672" y="203200"/>
                  </a:lnTo>
                  <a:lnTo>
                    <a:pt x="392620" y="203200"/>
                  </a:lnTo>
                  <a:lnTo>
                    <a:pt x="392620" y="190500"/>
                  </a:lnTo>
                  <a:lnTo>
                    <a:pt x="296672" y="190500"/>
                  </a:lnTo>
                  <a:lnTo>
                    <a:pt x="296672" y="101600"/>
                  </a:lnTo>
                  <a:lnTo>
                    <a:pt x="392620" y="101600"/>
                  </a:lnTo>
                  <a:lnTo>
                    <a:pt x="392620" y="88900"/>
                  </a:lnTo>
                  <a:lnTo>
                    <a:pt x="296672" y="88900"/>
                  </a:lnTo>
                  <a:lnTo>
                    <a:pt x="296672" y="0"/>
                  </a:lnTo>
                  <a:lnTo>
                    <a:pt x="291655" y="0"/>
                  </a:lnTo>
                  <a:lnTo>
                    <a:pt x="291655" y="393700"/>
                  </a:lnTo>
                  <a:lnTo>
                    <a:pt x="195707" y="393700"/>
                  </a:lnTo>
                  <a:lnTo>
                    <a:pt x="195707" y="304800"/>
                  </a:lnTo>
                  <a:lnTo>
                    <a:pt x="291655" y="304800"/>
                  </a:lnTo>
                  <a:lnTo>
                    <a:pt x="291655" y="292100"/>
                  </a:lnTo>
                  <a:lnTo>
                    <a:pt x="195707" y="292100"/>
                  </a:lnTo>
                  <a:lnTo>
                    <a:pt x="195707" y="203200"/>
                  </a:lnTo>
                  <a:lnTo>
                    <a:pt x="291655" y="203200"/>
                  </a:lnTo>
                  <a:lnTo>
                    <a:pt x="291655" y="190500"/>
                  </a:lnTo>
                  <a:lnTo>
                    <a:pt x="195707" y="190500"/>
                  </a:lnTo>
                  <a:lnTo>
                    <a:pt x="195707" y="101600"/>
                  </a:lnTo>
                  <a:lnTo>
                    <a:pt x="291655" y="101600"/>
                  </a:lnTo>
                  <a:lnTo>
                    <a:pt x="291655" y="88900"/>
                  </a:lnTo>
                  <a:lnTo>
                    <a:pt x="195707" y="88900"/>
                  </a:lnTo>
                  <a:lnTo>
                    <a:pt x="195707" y="0"/>
                  </a:lnTo>
                  <a:lnTo>
                    <a:pt x="190690" y="0"/>
                  </a:lnTo>
                  <a:lnTo>
                    <a:pt x="190690" y="393700"/>
                  </a:lnTo>
                  <a:lnTo>
                    <a:pt x="94742" y="393700"/>
                  </a:lnTo>
                  <a:lnTo>
                    <a:pt x="94742" y="304800"/>
                  </a:lnTo>
                  <a:lnTo>
                    <a:pt x="190690" y="304800"/>
                  </a:lnTo>
                  <a:lnTo>
                    <a:pt x="190690" y="292100"/>
                  </a:lnTo>
                  <a:lnTo>
                    <a:pt x="94742" y="292100"/>
                  </a:lnTo>
                  <a:lnTo>
                    <a:pt x="94742" y="203200"/>
                  </a:lnTo>
                  <a:lnTo>
                    <a:pt x="190690" y="203200"/>
                  </a:lnTo>
                  <a:lnTo>
                    <a:pt x="190690" y="190500"/>
                  </a:lnTo>
                  <a:lnTo>
                    <a:pt x="94742" y="190500"/>
                  </a:lnTo>
                  <a:lnTo>
                    <a:pt x="94742" y="101600"/>
                  </a:lnTo>
                  <a:lnTo>
                    <a:pt x="190690" y="101600"/>
                  </a:lnTo>
                  <a:lnTo>
                    <a:pt x="190690" y="88900"/>
                  </a:lnTo>
                  <a:lnTo>
                    <a:pt x="94742" y="88900"/>
                  </a:lnTo>
                  <a:lnTo>
                    <a:pt x="94742" y="0"/>
                  </a:lnTo>
                  <a:lnTo>
                    <a:pt x="89738" y="0"/>
                  </a:lnTo>
                  <a:lnTo>
                    <a:pt x="89738" y="88900"/>
                  </a:lnTo>
                  <a:lnTo>
                    <a:pt x="0" y="88900"/>
                  </a:lnTo>
                  <a:lnTo>
                    <a:pt x="0" y="101600"/>
                  </a:lnTo>
                  <a:lnTo>
                    <a:pt x="89738" y="101600"/>
                  </a:lnTo>
                  <a:lnTo>
                    <a:pt x="89738" y="190500"/>
                  </a:lnTo>
                  <a:lnTo>
                    <a:pt x="0" y="190500"/>
                  </a:lnTo>
                  <a:lnTo>
                    <a:pt x="0" y="203200"/>
                  </a:lnTo>
                  <a:lnTo>
                    <a:pt x="89738" y="203200"/>
                  </a:lnTo>
                  <a:lnTo>
                    <a:pt x="89738" y="292100"/>
                  </a:lnTo>
                  <a:lnTo>
                    <a:pt x="0" y="292100"/>
                  </a:lnTo>
                  <a:lnTo>
                    <a:pt x="1117" y="304800"/>
                  </a:lnTo>
                  <a:lnTo>
                    <a:pt x="89738" y="304800"/>
                  </a:lnTo>
                  <a:lnTo>
                    <a:pt x="89738" y="393700"/>
                  </a:lnTo>
                  <a:lnTo>
                    <a:pt x="0" y="393700"/>
                  </a:lnTo>
                  <a:lnTo>
                    <a:pt x="1117" y="406400"/>
                  </a:lnTo>
                  <a:lnTo>
                    <a:pt x="2008035" y="406400"/>
                  </a:lnTo>
                  <a:lnTo>
                    <a:pt x="2008035" y="685800"/>
                  </a:lnTo>
                  <a:lnTo>
                    <a:pt x="2013038" y="685800"/>
                  </a:lnTo>
                  <a:lnTo>
                    <a:pt x="2013038" y="406400"/>
                  </a:lnTo>
                  <a:lnTo>
                    <a:pt x="2101646" y="406400"/>
                  </a:lnTo>
                  <a:lnTo>
                    <a:pt x="2102764" y="393700"/>
                  </a:lnTo>
                  <a:lnTo>
                    <a:pt x="2013038" y="393700"/>
                  </a:lnTo>
                  <a:lnTo>
                    <a:pt x="2013038" y="304800"/>
                  </a:lnTo>
                  <a:lnTo>
                    <a:pt x="2101646" y="304800"/>
                  </a:lnTo>
                  <a:lnTo>
                    <a:pt x="2102764" y="292100"/>
                  </a:lnTo>
                  <a:lnTo>
                    <a:pt x="2013038" y="292100"/>
                  </a:lnTo>
                  <a:lnTo>
                    <a:pt x="2013038" y="203200"/>
                  </a:lnTo>
                  <a:lnTo>
                    <a:pt x="2102764" y="203200"/>
                  </a:lnTo>
                  <a:lnTo>
                    <a:pt x="2102764" y="190500"/>
                  </a:lnTo>
                  <a:lnTo>
                    <a:pt x="2013038" y="190500"/>
                  </a:lnTo>
                  <a:lnTo>
                    <a:pt x="2013038" y="101600"/>
                  </a:lnTo>
                  <a:lnTo>
                    <a:pt x="2102764" y="101600"/>
                  </a:lnTo>
                  <a:lnTo>
                    <a:pt x="2102764" y="889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11185200" y="40309920"/>
              <a:ext cx="5274720" cy="986400"/>
            </a:xfrm>
            <a:custGeom>
              <a:avLst/>
              <a:gdLst>
                <a:gd name="textAreaLeft" fmla="*/ 0 w 5274720"/>
                <a:gd name="textAreaRight" fmla="*/ 5275080 w 5274720"/>
                <a:gd name="textAreaTop" fmla="*/ 0 h 986400"/>
                <a:gd name="textAreaBottom" fmla="*/ 986760 h 986400"/>
              </a:gdLst>
              <a:ahLst/>
              <a:cxnLst/>
              <a:rect l="textAreaLeft" t="textAreaTop" r="textAreaRight" b="textAreaBottom"/>
              <a:pathLst>
                <a:path w="2103120" h="393700">
                  <a:moveTo>
                    <a:pt x="2102764" y="101600"/>
                  </a:moveTo>
                  <a:lnTo>
                    <a:pt x="2101646" y="88900"/>
                  </a:lnTo>
                  <a:lnTo>
                    <a:pt x="2008035" y="88900"/>
                  </a:lnTo>
                  <a:lnTo>
                    <a:pt x="2008035" y="101600"/>
                  </a:lnTo>
                  <a:lnTo>
                    <a:pt x="2008035" y="190500"/>
                  </a:lnTo>
                  <a:lnTo>
                    <a:pt x="2008035" y="203200"/>
                  </a:lnTo>
                  <a:lnTo>
                    <a:pt x="2008035" y="292100"/>
                  </a:lnTo>
                  <a:lnTo>
                    <a:pt x="1912086" y="292100"/>
                  </a:lnTo>
                  <a:lnTo>
                    <a:pt x="1912086" y="203200"/>
                  </a:lnTo>
                  <a:lnTo>
                    <a:pt x="2008035" y="203200"/>
                  </a:lnTo>
                  <a:lnTo>
                    <a:pt x="2008035" y="190500"/>
                  </a:lnTo>
                  <a:lnTo>
                    <a:pt x="1912086" y="190500"/>
                  </a:lnTo>
                  <a:lnTo>
                    <a:pt x="1912086" y="101600"/>
                  </a:lnTo>
                  <a:lnTo>
                    <a:pt x="2008035" y="101600"/>
                  </a:lnTo>
                  <a:lnTo>
                    <a:pt x="2008035" y="88900"/>
                  </a:lnTo>
                  <a:lnTo>
                    <a:pt x="1907070" y="88900"/>
                  </a:lnTo>
                  <a:lnTo>
                    <a:pt x="1907070" y="101600"/>
                  </a:lnTo>
                  <a:lnTo>
                    <a:pt x="1907070" y="190500"/>
                  </a:lnTo>
                  <a:lnTo>
                    <a:pt x="1907070" y="203200"/>
                  </a:lnTo>
                  <a:lnTo>
                    <a:pt x="1907070" y="292100"/>
                  </a:lnTo>
                  <a:lnTo>
                    <a:pt x="1811121" y="292100"/>
                  </a:lnTo>
                  <a:lnTo>
                    <a:pt x="1811121" y="203200"/>
                  </a:lnTo>
                  <a:lnTo>
                    <a:pt x="1907070" y="203200"/>
                  </a:lnTo>
                  <a:lnTo>
                    <a:pt x="1907070" y="190500"/>
                  </a:lnTo>
                  <a:lnTo>
                    <a:pt x="1811121" y="190500"/>
                  </a:lnTo>
                  <a:lnTo>
                    <a:pt x="1811121" y="101600"/>
                  </a:lnTo>
                  <a:lnTo>
                    <a:pt x="1907070" y="101600"/>
                  </a:lnTo>
                  <a:lnTo>
                    <a:pt x="1907070" y="88900"/>
                  </a:lnTo>
                  <a:lnTo>
                    <a:pt x="1806105" y="88900"/>
                  </a:lnTo>
                  <a:lnTo>
                    <a:pt x="1806105" y="101600"/>
                  </a:lnTo>
                  <a:lnTo>
                    <a:pt x="1806105" y="190500"/>
                  </a:lnTo>
                  <a:lnTo>
                    <a:pt x="1806105" y="203200"/>
                  </a:lnTo>
                  <a:lnTo>
                    <a:pt x="1806105" y="292100"/>
                  </a:lnTo>
                  <a:lnTo>
                    <a:pt x="1710143" y="292100"/>
                  </a:lnTo>
                  <a:lnTo>
                    <a:pt x="1710143" y="203200"/>
                  </a:lnTo>
                  <a:lnTo>
                    <a:pt x="1806105" y="203200"/>
                  </a:lnTo>
                  <a:lnTo>
                    <a:pt x="1806105" y="190500"/>
                  </a:lnTo>
                  <a:lnTo>
                    <a:pt x="1710143" y="190500"/>
                  </a:lnTo>
                  <a:lnTo>
                    <a:pt x="1710143" y="101600"/>
                  </a:lnTo>
                  <a:lnTo>
                    <a:pt x="1806105" y="101600"/>
                  </a:lnTo>
                  <a:lnTo>
                    <a:pt x="1806105" y="88900"/>
                  </a:lnTo>
                  <a:lnTo>
                    <a:pt x="1705140" y="88900"/>
                  </a:lnTo>
                  <a:lnTo>
                    <a:pt x="1705140" y="101600"/>
                  </a:lnTo>
                  <a:lnTo>
                    <a:pt x="1705140" y="190500"/>
                  </a:lnTo>
                  <a:lnTo>
                    <a:pt x="1705140" y="203200"/>
                  </a:lnTo>
                  <a:lnTo>
                    <a:pt x="1705140" y="292100"/>
                  </a:lnTo>
                  <a:lnTo>
                    <a:pt x="1609191" y="292100"/>
                  </a:lnTo>
                  <a:lnTo>
                    <a:pt x="1609191" y="203200"/>
                  </a:lnTo>
                  <a:lnTo>
                    <a:pt x="1705140" y="203200"/>
                  </a:lnTo>
                  <a:lnTo>
                    <a:pt x="1705140" y="190500"/>
                  </a:lnTo>
                  <a:lnTo>
                    <a:pt x="1609191" y="190500"/>
                  </a:lnTo>
                  <a:lnTo>
                    <a:pt x="1609191" y="101600"/>
                  </a:lnTo>
                  <a:lnTo>
                    <a:pt x="1705140" y="101600"/>
                  </a:lnTo>
                  <a:lnTo>
                    <a:pt x="1705140" y="88900"/>
                  </a:lnTo>
                  <a:lnTo>
                    <a:pt x="1604175" y="88900"/>
                  </a:lnTo>
                  <a:lnTo>
                    <a:pt x="1604175" y="101600"/>
                  </a:lnTo>
                  <a:lnTo>
                    <a:pt x="1604175" y="190500"/>
                  </a:lnTo>
                  <a:lnTo>
                    <a:pt x="1604175" y="203200"/>
                  </a:lnTo>
                  <a:lnTo>
                    <a:pt x="1604175" y="292100"/>
                  </a:lnTo>
                  <a:lnTo>
                    <a:pt x="1508226" y="292100"/>
                  </a:lnTo>
                  <a:lnTo>
                    <a:pt x="1508226" y="203200"/>
                  </a:lnTo>
                  <a:lnTo>
                    <a:pt x="1604175" y="203200"/>
                  </a:lnTo>
                  <a:lnTo>
                    <a:pt x="1604175" y="190500"/>
                  </a:lnTo>
                  <a:lnTo>
                    <a:pt x="1508226" y="190500"/>
                  </a:lnTo>
                  <a:lnTo>
                    <a:pt x="1508226" y="101600"/>
                  </a:lnTo>
                  <a:lnTo>
                    <a:pt x="1604175" y="101600"/>
                  </a:lnTo>
                  <a:lnTo>
                    <a:pt x="1604175" y="88900"/>
                  </a:lnTo>
                  <a:lnTo>
                    <a:pt x="1503210" y="88900"/>
                  </a:lnTo>
                  <a:lnTo>
                    <a:pt x="1503210" y="101600"/>
                  </a:lnTo>
                  <a:lnTo>
                    <a:pt x="1503210" y="190500"/>
                  </a:lnTo>
                  <a:lnTo>
                    <a:pt x="1503210" y="203200"/>
                  </a:lnTo>
                  <a:lnTo>
                    <a:pt x="1503210" y="292100"/>
                  </a:lnTo>
                  <a:lnTo>
                    <a:pt x="1407261" y="292100"/>
                  </a:lnTo>
                  <a:lnTo>
                    <a:pt x="1407261" y="203200"/>
                  </a:lnTo>
                  <a:lnTo>
                    <a:pt x="1503210" y="203200"/>
                  </a:lnTo>
                  <a:lnTo>
                    <a:pt x="1503210" y="190500"/>
                  </a:lnTo>
                  <a:lnTo>
                    <a:pt x="1407261" y="190500"/>
                  </a:lnTo>
                  <a:lnTo>
                    <a:pt x="1407261" y="101600"/>
                  </a:lnTo>
                  <a:lnTo>
                    <a:pt x="1503210" y="101600"/>
                  </a:lnTo>
                  <a:lnTo>
                    <a:pt x="1503210" y="88900"/>
                  </a:lnTo>
                  <a:lnTo>
                    <a:pt x="1402257" y="88900"/>
                  </a:lnTo>
                  <a:lnTo>
                    <a:pt x="1402257" y="101600"/>
                  </a:lnTo>
                  <a:lnTo>
                    <a:pt x="1402257" y="190500"/>
                  </a:lnTo>
                  <a:lnTo>
                    <a:pt x="1402257" y="203200"/>
                  </a:lnTo>
                  <a:lnTo>
                    <a:pt x="1402257" y="292100"/>
                  </a:lnTo>
                  <a:lnTo>
                    <a:pt x="1306296" y="292100"/>
                  </a:lnTo>
                  <a:lnTo>
                    <a:pt x="1306296" y="203200"/>
                  </a:lnTo>
                  <a:lnTo>
                    <a:pt x="1402257" y="203200"/>
                  </a:lnTo>
                  <a:lnTo>
                    <a:pt x="1402257" y="190500"/>
                  </a:lnTo>
                  <a:lnTo>
                    <a:pt x="1306296" y="190500"/>
                  </a:lnTo>
                  <a:lnTo>
                    <a:pt x="1306296" y="101600"/>
                  </a:lnTo>
                  <a:lnTo>
                    <a:pt x="1402257" y="101600"/>
                  </a:lnTo>
                  <a:lnTo>
                    <a:pt x="1402257" y="88900"/>
                  </a:lnTo>
                  <a:lnTo>
                    <a:pt x="1306296" y="88900"/>
                  </a:lnTo>
                  <a:lnTo>
                    <a:pt x="1306296" y="0"/>
                  </a:lnTo>
                  <a:lnTo>
                    <a:pt x="1301280" y="0"/>
                  </a:lnTo>
                  <a:lnTo>
                    <a:pt x="1301280" y="292100"/>
                  </a:lnTo>
                  <a:lnTo>
                    <a:pt x="1205331" y="292100"/>
                  </a:lnTo>
                  <a:lnTo>
                    <a:pt x="1205331" y="203200"/>
                  </a:lnTo>
                  <a:lnTo>
                    <a:pt x="1301280" y="203200"/>
                  </a:lnTo>
                  <a:lnTo>
                    <a:pt x="1301280" y="190500"/>
                  </a:lnTo>
                  <a:lnTo>
                    <a:pt x="1205331" y="190500"/>
                  </a:lnTo>
                  <a:lnTo>
                    <a:pt x="1205331" y="101600"/>
                  </a:lnTo>
                  <a:lnTo>
                    <a:pt x="1301280" y="101600"/>
                  </a:lnTo>
                  <a:lnTo>
                    <a:pt x="1301280" y="88900"/>
                  </a:lnTo>
                  <a:lnTo>
                    <a:pt x="1205331" y="88900"/>
                  </a:lnTo>
                  <a:lnTo>
                    <a:pt x="1205331" y="0"/>
                  </a:lnTo>
                  <a:lnTo>
                    <a:pt x="1200327" y="0"/>
                  </a:lnTo>
                  <a:lnTo>
                    <a:pt x="1200327" y="292100"/>
                  </a:lnTo>
                  <a:lnTo>
                    <a:pt x="1104379" y="292100"/>
                  </a:lnTo>
                  <a:lnTo>
                    <a:pt x="1104379" y="203200"/>
                  </a:lnTo>
                  <a:lnTo>
                    <a:pt x="1200327" y="203200"/>
                  </a:lnTo>
                  <a:lnTo>
                    <a:pt x="1200327" y="190500"/>
                  </a:lnTo>
                  <a:lnTo>
                    <a:pt x="1104379" y="190500"/>
                  </a:lnTo>
                  <a:lnTo>
                    <a:pt x="1104379" y="101600"/>
                  </a:lnTo>
                  <a:lnTo>
                    <a:pt x="1200327" y="101600"/>
                  </a:lnTo>
                  <a:lnTo>
                    <a:pt x="1200327" y="88900"/>
                  </a:lnTo>
                  <a:lnTo>
                    <a:pt x="1104379" y="88900"/>
                  </a:lnTo>
                  <a:lnTo>
                    <a:pt x="1104379" y="0"/>
                  </a:lnTo>
                  <a:lnTo>
                    <a:pt x="1099362" y="0"/>
                  </a:lnTo>
                  <a:lnTo>
                    <a:pt x="1099362" y="292100"/>
                  </a:lnTo>
                  <a:lnTo>
                    <a:pt x="1003401" y="292100"/>
                  </a:lnTo>
                  <a:lnTo>
                    <a:pt x="1003401" y="203200"/>
                  </a:lnTo>
                  <a:lnTo>
                    <a:pt x="1099362" y="203200"/>
                  </a:lnTo>
                  <a:lnTo>
                    <a:pt x="1099362" y="190500"/>
                  </a:lnTo>
                  <a:lnTo>
                    <a:pt x="1003401" y="190500"/>
                  </a:lnTo>
                  <a:lnTo>
                    <a:pt x="1003401" y="101600"/>
                  </a:lnTo>
                  <a:lnTo>
                    <a:pt x="1099362" y="101600"/>
                  </a:lnTo>
                  <a:lnTo>
                    <a:pt x="1099362" y="88900"/>
                  </a:lnTo>
                  <a:lnTo>
                    <a:pt x="1003401" y="88900"/>
                  </a:lnTo>
                  <a:lnTo>
                    <a:pt x="1003401" y="0"/>
                  </a:lnTo>
                  <a:lnTo>
                    <a:pt x="998397" y="0"/>
                  </a:lnTo>
                  <a:lnTo>
                    <a:pt x="998397" y="292100"/>
                  </a:lnTo>
                  <a:lnTo>
                    <a:pt x="902449" y="292100"/>
                  </a:lnTo>
                  <a:lnTo>
                    <a:pt x="902449" y="203200"/>
                  </a:lnTo>
                  <a:lnTo>
                    <a:pt x="998397" y="203200"/>
                  </a:lnTo>
                  <a:lnTo>
                    <a:pt x="998397" y="190500"/>
                  </a:lnTo>
                  <a:lnTo>
                    <a:pt x="902449" y="190500"/>
                  </a:lnTo>
                  <a:lnTo>
                    <a:pt x="902449" y="101600"/>
                  </a:lnTo>
                  <a:lnTo>
                    <a:pt x="998397" y="101600"/>
                  </a:lnTo>
                  <a:lnTo>
                    <a:pt x="998397" y="88900"/>
                  </a:lnTo>
                  <a:lnTo>
                    <a:pt x="902449" y="88900"/>
                  </a:lnTo>
                  <a:lnTo>
                    <a:pt x="902449" y="0"/>
                  </a:lnTo>
                  <a:lnTo>
                    <a:pt x="897432" y="0"/>
                  </a:lnTo>
                  <a:lnTo>
                    <a:pt x="897432" y="292100"/>
                  </a:lnTo>
                  <a:lnTo>
                    <a:pt x="801484" y="292100"/>
                  </a:lnTo>
                  <a:lnTo>
                    <a:pt x="801484" y="203200"/>
                  </a:lnTo>
                  <a:lnTo>
                    <a:pt x="897432" y="203200"/>
                  </a:lnTo>
                  <a:lnTo>
                    <a:pt x="897432" y="190500"/>
                  </a:lnTo>
                  <a:lnTo>
                    <a:pt x="801484" y="190500"/>
                  </a:lnTo>
                  <a:lnTo>
                    <a:pt x="801484" y="101600"/>
                  </a:lnTo>
                  <a:lnTo>
                    <a:pt x="897432" y="101600"/>
                  </a:lnTo>
                  <a:lnTo>
                    <a:pt x="897432" y="88900"/>
                  </a:lnTo>
                  <a:lnTo>
                    <a:pt x="801484" y="88900"/>
                  </a:lnTo>
                  <a:lnTo>
                    <a:pt x="801484" y="0"/>
                  </a:lnTo>
                  <a:lnTo>
                    <a:pt x="796467" y="0"/>
                  </a:lnTo>
                  <a:lnTo>
                    <a:pt x="796467" y="292100"/>
                  </a:lnTo>
                  <a:lnTo>
                    <a:pt x="700532" y="292100"/>
                  </a:lnTo>
                  <a:lnTo>
                    <a:pt x="700532" y="203200"/>
                  </a:lnTo>
                  <a:lnTo>
                    <a:pt x="796467" y="203200"/>
                  </a:lnTo>
                  <a:lnTo>
                    <a:pt x="796467" y="190500"/>
                  </a:lnTo>
                  <a:lnTo>
                    <a:pt x="700532" y="190500"/>
                  </a:lnTo>
                  <a:lnTo>
                    <a:pt x="700532" y="101600"/>
                  </a:lnTo>
                  <a:lnTo>
                    <a:pt x="796467" y="101600"/>
                  </a:lnTo>
                  <a:lnTo>
                    <a:pt x="796467" y="88900"/>
                  </a:lnTo>
                  <a:lnTo>
                    <a:pt x="700532" y="88900"/>
                  </a:lnTo>
                  <a:lnTo>
                    <a:pt x="700532" y="0"/>
                  </a:lnTo>
                  <a:lnTo>
                    <a:pt x="695515" y="0"/>
                  </a:lnTo>
                  <a:lnTo>
                    <a:pt x="695515" y="292100"/>
                  </a:lnTo>
                  <a:lnTo>
                    <a:pt x="599554" y="292100"/>
                  </a:lnTo>
                  <a:lnTo>
                    <a:pt x="599554" y="203200"/>
                  </a:lnTo>
                  <a:lnTo>
                    <a:pt x="695515" y="203200"/>
                  </a:lnTo>
                  <a:lnTo>
                    <a:pt x="695515" y="190500"/>
                  </a:lnTo>
                  <a:lnTo>
                    <a:pt x="599554" y="190500"/>
                  </a:lnTo>
                  <a:lnTo>
                    <a:pt x="599554" y="101600"/>
                  </a:lnTo>
                  <a:lnTo>
                    <a:pt x="695515" y="101600"/>
                  </a:lnTo>
                  <a:lnTo>
                    <a:pt x="695515" y="88900"/>
                  </a:lnTo>
                  <a:lnTo>
                    <a:pt x="599554" y="88900"/>
                  </a:lnTo>
                  <a:lnTo>
                    <a:pt x="599554" y="0"/>
                  </a:lnTo>
                  <a:lnTo>
                    <a:pt x="594537" y="0"/>
                  </a:lnTo>
                  <a:lnTo>
                    <a:pt x="594537" y="292100"/>
                  </a:lnTo>
                  <a:lnTo>
                    <a:pt x="498589" y="292100"/>
                  </a:lnTo>
                  <a:lnTo>
                    <a:pt x="498589" y="203200"/>
                  </a:lnTo>
                  <a:lnTo>
                    <a:pt x="594537" y="203200"/>
                  </a:lnTo>
                  <a:lnTo>
                    <a:pt x="594537" y="190500"/>
                  </a:lnTo>
                  <a:lnTo>
                    <a:pt x="498589" y="190500"/>
                  </a:lnTo>
                  <a:lnTo>
                    <a:pt x="498589" y="101600"/>
                  </a:lnTo>
                  <a:lnTo>
                    <a:pt x="594537" y="101600"/>
                  </a:lnTo>
                  <a:lnTo>
                    <a:pt x="594537" y="88900"/>
                  </a:lnTo>
                  <a:lnTo>
                    <a:pt x="498589" y="88900"/>
                  </a:lnTo>
                  <a:lnTo>
                    <a:pt x="498589" y="0"/>
                  </a:lnTo>
                  <a:lnTo>
                    <a:pt x="493585" y="0"/>
                  </a:lnTo>
                  <a:lnTo>
                    <a:pt x="493585" y="292100"/>
                  </a:lnTo>
                  <a:lnTo>
                    <a:pt x="397637" y="292100"/>
                  </a:lnTo>
                  <a:lnTo>
                    <a:pt x="397637" y="203200"/>
                  </a:lnTo>
                  <a:lnTo>
                    <a:pt x="493585" y="203200"/>
                  </a:lnTo>
                  <a:lnTo>
                    <a:pt x="493585" y="190500"/>
                  </a:lnTo>
                  <a:lnTo>
                    <a:pt x="397637" y="190500"/>
                  </a:lnTo>
                  <a:lnTo>
                    <a:pt x="397637" y="101600"/>
                  </a:lnTo>
                  <a:lnTo>
                    <a:pt x="493585" y="101600"/>
                  </a:lnTo>
                  <a:lnTo>
                    <a:pt x="493585" y="88900"/>
                  </a:lnTo>
                  <a:lnTo>
                    <a:pt x="397637" y="88900"/>
                  </a:lnTo>
                  <a:lnTo>
                    <a:pt x="397637" y="0"/>
                  </a:lnTo>
                  <a:lnTo>
                    <a:pt x="392620" y="0"/>
                  </a:lnTo>
                  <a:lnTo>
                    <a:pt x="392620" y="292100"/>
                  </a:lnTo>
                  <a:lnTo>
                    <a:pt x="296672" y="292100"/>
                  </a:lnTo>
                  <a:lnTo>
                    <a:pt x="296672" y="203200"/>
                  </a:lnTo>
                  <a:lnTo>
                    <a:pt x="392620" y="203200"/>
                  </a:lnTo>
                  <a:lnTo>
                    <a:pt x="392620" y="190500"/>
                  </a:lnTo>
                  <a:lnTo>
                    <a:pt x="296672" y="190500"/>
                  </a:lnTo>
                  <a:lnTo>
                    <a:pt x="296672" y="101600"/>
                  </a:lnTo>
                  <a:lnTo>
                    <a:pt x="392620" y="101600"/>
                  </a:lnTo>
                  <a:lnTo>
                    <a:pt x="392620" y="88900"/>
                  </a:lnTo>
                  <a:lnTo>
                    <a:pt x="296672" y="88900"/>
                  </a:lnTo>
                  <a:lnTo>
                    <a:pt x="296672" y="0"/>
                  </a:lnTo>
                  <a:lnTo>
                    <a:pt x="291655" y="0"/>
                  </a:lnTo>
                  <a:lnTo>
                    <a:pt x="291655" y="292100"/>
                  </a:lnTo>
                  <a:lnTo>
                    <a:pt x="195707" y="292100"/>
                  </a:lnTo>
                  <a:lnTo>
                    <a:pt x="195707" y="203200"/>
                  </a:lnTo>
                  <a:lnTo>
                    <a:pt x="291655" y="203200"/>
                  </a:lnTo>
                  <a:lnTo>
                    <a:pt x="291655" y="190500"/>
                  </a:lnTo>
                  <a:lnTo>
                    <a:pt x="195707" y="190500"/>
                  </a:lnTo>
                  <a:lnTo>
                    <a:pt x="195707" y="101600"/>
                  </a:lnTo>
                  <a:lnTo>
                    <a:pt x="291655" y="101600"/>
                  </a:lnTo>
                  <a:lnTo>
                    <a:pt x="291655" y="88900"/>
                  </a:lnTo>
                  <a:lnTo>
                    <a:pt x="195707" y="88900"/>
                  </a:lnTo>
                  <a:lnTo>
                    <a:pt x="195707" y="0"/>
                  </a:lnTo>
                  <a:lnTo>
                    <a:pt x="190690" y="0"/>
                  </a:lnTo>
                  <a:lnTo>
                    <a:pt x="190690" y="292100"/>
                  </a:lnTo>
                  <a:lnTo>
                    <a:pt x="94742" y="292100"/>
                  </a:lnTo>
                  <a:lnTo>
                    <a:pt x="94742" y="203200"/>
                  </a:lnTo>
                  <a:lnTo>
                    <a:pt x="190690" y="203200"/>
                  </a:lnTo>
                  <a:lnTo>
                    <a:pt x="190690" y="190500"/>
                  </a:lnTo>
                  <a:lnTo>
                    <a:pt x="94742" y="190500"/>
                  </a:lnTo>
                  <a:lnTo>
                    <a:pt x="94742" y="101600"/>
                  </a:lnTo>
                  <a:lnTo>
                    <a:pt x="190690" y="101600"/>
                  </a:lnTo>
                  <a:lnTo>
                    <a:pt x="190690" y="88900"/>
                  </a:lnTo>
                  <a:lnTo>
                    <a:pt x="94742" y="88900"/>
                  </a:lnTo>
                  <a:lnTo>
                    <a:pt x="94742" y="0"/>
                  </a:lnTo>
                  <a:lnTo>
                    <a:pt x="89738" y="0"/>
                  </a:lnTo>
                  <a:lnTo>
                    <a:pt x="89738" y="88900"/>
                  </a:lnTo>
                  <a:lnTo>
                    <a:pt x="1117" y="88900"/>
                  </a:lnTo>
                  <a:lnTo>
                    <a:pt x="0" y="101600"/>
                  </a:lnTo>
                  <a:lnTo>
                    <a:pt x="89738" y="101600"/>
                  </a:lnTo>
                  <a:lnTo>
                    <a:pt x="89738" y="190500"/>
                  </a:lnTo>
                  <a:lnTo>
                    <a:pt x="0" y="190500"/>
                  </a:lnTo>
                  <a:lnTo>
                    <a:pt x="0" y="203200"/>
                  </a:lnTo>
                  <a:lnTo>
                    <a:pt x="89738" y="203200"/>
                  </a:lnTo>
                  <a:lnTo>
                    <a:pt x="89738" y="292100"/>
                  </a:lnTo>
                  <a:lnTo>
                    <a:pt x="0" y="292100"/>
                  </a:lnTo>
                  <a:lnTo>
                    <a:pt x="0" y="304800"/>
                  </a:lnTo>
                  <a:lnTo>
                    <a:pt x="594537" y="304800"/>
                  </a:lnTo>
                  <a:lnTo>
                    <a:pt x="594537" y="393700"/>
                  </a:lnTo>
                  <a:lnTo>
                    <a:pt x="599554" y="393700"/>
                  </a:lnTo>
                  <a:lnTo>
                    <a:pt x="599554" y="304800"/>
                  </a:lnTo>
                  <a:lnTo>
                    <a:pt x="695515" y="304800"/>
                  </a:lnTo>
                  <a:lnTo>
                    <a:pt x="695515" y="393700"/>
                  </a:lnTo>
                  <a:lnTo>
                    <a:pt x="700532" y="393700"/>
                  </a:lnTo>
                  <a:lnTo>
                    <a:pt x="700532" y="304800"/>
                  </a:lnTo>
                  <a:lnTo>
                    <a:pt x="796467" y="304800"/>
                  </a:lnTo>
                  <a:lnTo>
                    <a:pt x="796467" y="393700"/>
                  </a:lnTo>
                  <a:lnTo>
                    <a:pt x="801484" y="393700"/>
                  </a:lnTo>
                  <a:lnTo>
                    <a:pt x="801484" y="304800"/>
                  </a:lnTo>
                  <a:lnTo>
                    <a:pt x="897432" y="304800"/>
                  </a:lnTo>
                  <a:lnTo>
                    <a:pt x="897432" y="393700"/>
                  </a:lnTo>
                  <a:lnTo>
                    <a:pt x="902449" y="393700"/>
                  </a:lnTo>
                  <a:lnTo>
                    <a:pt x="902449" y="304800"/>
                  </a:lnTo>
                  <a:lnTo>
                    <a:pt x="998397" y="304800"/>
                  </a:lnTo>
                  <a:lnTo>
                    <a:pt x="998397" y="393700"/>
                  </a:lnTo>
                  <a:lnTo>
                    <a:pt x="1003401" y="393700"/>
                  </a:lnTo>
                  <a:lnTo>
                    <a:pt x="1003401" y="304800"/>
                  </a:lnTo>
                  <a:lnTo>
                    <a:pt x="1099362" y="304800"/>
                  </a:lnTo>
                  <a:lnTo>
                    <a:pt x="1099362" y="393700"/>
                  </a:lnTo>
                  <a:lnTo>
                    <a:pt x="1104379" y="393700"/>
                  </a:lnTo>
                  <a:lnTo>
                    <a:pt x="1104379" y="304800"/>
                  </a:lnTo>
                  <a:lnTo>
                    <a:pt x="1200327" y="304800"/>
                  </a:lnTo>
                  <a:lnTo>
                    <a:pt x="1200327" y="393700"/>
                  </a:lnTo>
                  <a:lnTo>
                    <a:pt x="1205331" y="393700"/>
                  </a:lnTo>
                  <a:lnTo>
                    <a:pt x="1205331" y="304800"/>
                  </a:lnTo>
                  <a:lnTo>
                    <a:pt x="1301280" y="304800"/>
                  </a:lnTo>
                  <a:lnTo>
                    <a:pt x="1301280" y="393700"/>
                  </a:lnTo>
                  <a:lnTo>
                    <a:pt x="1306296" y="393700"/>
                  </a:lnTo>
                  <a:lnTo>
                    <a:pt x="1306296" y="304800"/>
                  </a:lnTo>
                  <a:lnTo>
                    <a:pt x="1402257" y="304800"/>
                  </a:lnTo>
                  <a:lnTo>
                    <a:pt x="1402257" y="393700"/>
                  </a:lnTo>
                  <a:lnTo>
                    <a:pt x="1407261" y="393700"/>
                  </a:lnTo>
                  <a:lnTo>
                    <a:pt x="1407261" y="304800"/>
                  </a:lnTo>
                  <a:lnTo>
                    <a:pt x="1503210" y="304800"/>
                  </a:lnTo>
                  <a:lnTo>
                    <a:pt x="1503210" y="393700"/>
                  </a:lnTo>
                  <a:lnTo>
                    <a:pt x="1508226" y="393700"/>
                  </a:lnTo>
                  <a:lnTo>
                    <a:pt x="1508226" y="304800"/>
                  </a:lnTo>
                  <a:lnTo>
                    <a:pt x="1604175" y="304800"/>
                  </a:lnTo>
                  <a:lnTo>
                    <a:pt x="1604175" y="393700"/>
                  </a:lnTo>
                  <a:lnTo>
                    <a:pt x="1609191" y="393700"/>
                  </a:lnTo>
                  <a:lnTo>
                    <a:pt x="1609191" y="304800"/>
                  </a:lnTo>
                  <a:lnTo>
                    <a:pt x="1705140" y="304800"/>
                  </a:lnTo>
                  <a:lnTo>
                    <a:pt x="1705140" y="393700"/>
                  </a:lnTo>
                  <a:lnTo>
                    <a:pt x="1710143" y="393700"/>
                  </a:lnTo>
                  <a:lnTo>
                    <a:pt x="1710143" y="304800"/>
                  </a:lnTo>
                  <a:lnTo>
                    <a:pt x="1806105" y="304800"/>
                  </a:lnTo>
                  <a:lnTo>
                    <a:pt x="1806105" y="393700"/>
                  </a:lnTo>
                  <a:lnTo>
                    <a:pt x="1811121" y="393700"/>
                  </a:lnTo>
                  <a:lnTo>
                    <a:pt x="1811121" y="304800"/>
                  </a:lnTo>
                  <a:lnTo>
                    <a:pt x="1907070" y="304800"/>
                  </a:lnTo>
                  <a:lnTo>
                    <a:pt x="1907070" y="393700"/>
                  </a:lnTo>
                  <a:lnTo>
                    <a:pt x="1912086" y="393700"/>
                  </a:lnTo>
                  <a:lnTo>
                    <a:pt x="1912086" y="304800"/>
                  </a:lnTo>
                  <a:lnTo>
                    <a:pt x="2008035" y="304800"/>
                  </a:lnTo>
                  <a:lnTo>
                    <a:pt x="2008035" y="393700"/>
                  </a:lnTo>
                  <a:lnTo>
                    <a:pt x="2013038" y="393700"/>
                  </a:lnTo>
                  <a:lnTo>
                    <a:pt x="2013038" y="304800"/>
                  </a:lnTo>
                  <a:lnTo>
                    <a:pt x="2102764" y="304800"/>
                  </a:lnTo>
                  <a:lnTo>
                    <a:pt x="2102764" y="292100"/>
                  </a:lnTo>
                  <a:lnTo>
                    <a:pt x="2013038" y="292100"/>
                  </a:lnTo>
                  <a:lnTo>
                    <a:pt x="2013038" y="203200"/>
                  </a:lnTo>
                  <a:lnTo>
                    <a:pt x="2102764" y="203200"/>
                  </a:lnTo>
                  <a:lnTo>
                    <a:pt x="2102764" y="190500"/>
                  </a:lnTo>
                  <a:lnTo>
                    <a:pt x="2013038" y="190500"/>
                  </a:lnTo>
                  <a:lnTo>
                    <a:pt x="2013038" y="101600"/>
                  </a:lnTo>
                  <a:lnTo>
                    <a:pt x="2102764" y="1016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9" name="object 35"/>
            <p:cNvSpPr/>
            <p:nvPr/>
          </p:nvSpPr>
          <p:spPr>
            <a:xfrm>
              <a:off x="11185200" y="37539360"/>
              <a:ext cx="5274720" cy="2991600"/>
            </a:xfrm>
            <a:custGeom>
              <a:avLst/>
              <a:gdLst>
                <a:gd name="textAreaLeft" fmla="*/ 0 w 5274720"/>
                <a:gd name="textAreaRight" fmla="*/ 5275080 w 5274720"/>
                <a:gd name="textAreaTop" fmla="*/ 0 h 2991600"/>
                <a:gd name="textAreaBottom" fmla="*/ 2991960 h 2991600"/>
              </a:gdLst>
              <a:ahLst/>
              <a:cxnLst/>
              <a:rect l="textAreaLeft" t="textAreaTop" r="textAreaRight" b="textAreaBottom"/>
              <a:pathLst>
                <a:path w="2103120" h="1193800">
                  <a:moveTo>
                    <a:pt x="2102764" y="1104900"/>
                  </a:moveTo>
                  <a:lnTo>
                    <a:pt x="2101646" y="1092200"/>
                  </a:lnTo>
                  <a:lnTo>
                    <a:pt x="2013038" y="1092200"/>
                  </a:lnTo>
                  <a:lnTo>
                    <a:pt x="2013038" y="0"/>
                  </a:lnTo>
                  <a:lnTo>
                    <a:pt x="2008035" y="0"/>
                  </a:lnTo>
                  <a:lnTo>
                    <a:pt x="2008035" y="1092200"/>
                  </a:lnTo>
                  <a:lnTo>
                    <a:pt x="1912086" y="1092200"/>
                  </a:lnTo>
                  <a:lnTo>
                    <a:pt x="1912073" y="0"/>
                  </a:lnTo>
                  <a:lnTo>
                    <a:pt x="1907070" y="0"/>
                  </a:lnTo>
                  <a:lnTo>
                    <a:pt x="1907070" y="1092200"/>
                  </a:lnTo>
                  <a:lnTo>
                    <a:pt x="1811121" y="1092200"/>
                  </a:lnTo>
                  <a:lnTo>
                    <a:pt x="1811121" y="0"/>
                  </a:lnTo>
                  <a:lnTo>
                    <a:pt x="1806105" y="0"/>
                  </a:lnTo>
                  <a:lnTo>
                    <a:pt x="1806105" y="1092200"/>
                  </a:lnTo>
                  <a:lnTo>
                    <a:pt x="1710143" y="1092200"/>
                  </a:lnTo>
                  <a:lnTo>
                    <a:pt x="1710143" y="0"/>
                  </a:lnTo>
                  <a:lnTo>
                    <a:pt x="1705140" y="0"/>
                  </a:lnTo>
                  <a:lnTo>
                    <a:pt x="1705140" y="1092200"/>
                  </a:lnTo>
                  <a:lnTo>
                    <a:pt x="1609191" y="1092200"/>
                  </a:lnTo>
                  <a:lnTo>
                    <a:pt x="1609191" y="0"/>
                  </a:lnTo>
                  <a:lnTo>
                    <a:pt x="1604175" y="0"/>
                  </a:lnTo>
                  <a:lnTo>
                    <a:pt x="1604175" y="1092200"/>
                  </a:lnTo>
                  <a:lnTo>
                    <a:pt x="1508226" y="1092200"/>
                  </a:lnTo>
                  <a:lnTo>
                    <a:pt x="1508226" y="0"/>
                  </a:lnTo>
                  <a:lnTo>
                    <a:pt x="1503210" y="0"/>
                  </a:lnTo>
                  <a:lnTo>
                    <a:pt x="1503210" y="1092200"/>
                  </a:lnTo>
                  <a:lnTo>
                    <a:pt x="1407261" y="1092200"/>
                  </a:lnTo>
                  <a:lnTo>
                    <a:pt x="1407261" y="0"/>
                  </a:lnTo>
                  <a:lnTo>
                    <a:pt x="1402257" y="0"/>
                  </a:lnTo>
                  <a:lnTo>
                    <a:pt x="1402257" y="1092200"/>
                  </a:lnTo>
                  <a:lnTo>
                    <a:pt x="1306296" y="1092200"/>
                  </a:lnTo>
                  <a:lnTo>
                    <a:pt x="1306296" y="0"/>
                  </a:lnTo>
                  <a:lnTo>
                    <a:pt x="1301292" y="0"/>
                  </a:lnTo>
                  <a:lnTo>
                    <a:pt x="1301280" y="1092200"/>
                  </a:lnTo>
                  <a:lnTo>
                    <a:pt x="1205331" y="1092200"/>
                  </a:lnTo>
                  <a:lnTo>
                    <a:pt x="1205331" y="0"/>
                  </a:lnTo>
                  <a:lnTo>
                    <a:pt x="1200327" y="0"/>
                  </a:lnTo>
                  <a:lnTo>
                    <a:pt x="1200327" y="1092200"/>
                  </a:lnTo>
                  <a:lnTo>
                    <a:pt x="1104379" y="1092200"/>
                  </a:lnTo>
                  <a:lnTo>
                    <a:pt x="1104379" y="0"/>
                  </a:lnTo>
                  <a:lnTo>
                    <a:pt x="1099362" y="0"/>
                  </a:lnTo>
                  <a:lnTo>
                    <a:pt x="1099362" y="1092200"/>
                  </a:lnTo>
                  <a:lnTo>
                    <a:pt x="1003401" y="1092200"/>
                  </a:lnTo>
                  <a:lnTo>
                    <a:pt x="1003401" y="0"/>
                  </a:lnTo>
                  <a:lnTo>
                    <a:pt x="998397" y="0"/>
                  </a:lnTo>
                  <a:lnTo>
                    <a:pt x="998397" y="1092200"/>
                  </a:lnTo>
                  <a:lnTo>
                    <a:pt x="902449" y="1092200"/>
                  </a:lnTo>
                  <a:lnTo>
                    <a:pt x="902449" y="0"/>
                  </a:lnTo>
                  <a:lnTo>
                    <a:pt x="897432" y="0"/>
                  </a:lnTo>
                  <a:lnTo>
                    <a:pt x="897432" y="1092200"/>
                  </a:lnTo>
                  <a:lnTo>
                    <a:pt x="801484" y="1092200"/>
                  </a:lnTo>
                  <a:lnTo>
                    <a:pt x="801484" y="0"/>
                  </a:lnTo>
                  <a:lnTo>
                    <a:pt x="796467" y="0"/>
                  </a:lnTo>
                  <a:lnTo>
                    <a:pt x="796467" y="1092200"/>
                  </a:lnTo>
                  <a:lnTo>
                    <a:pt x="700532" y="1092200"/>
                  </a:lnTo>
                  <a:lnTo>
                    <a:pt x="700532" y="0"/>
                  </a:lnTo>
                  <a:lnTo>
                    <a:pt x="695515" y="0"/>
                  </a:lnTo>
                  <a:lnTo>
                    <a:pt x="695515" y="1092200"/>
                  </a:lnTo>
                  <a:lnTo>
                    <a:pt x="599554" y="1092200"/>
                  </a:lnTo>
                  <a:lnTo>
                    <a:pt x="599554" y="0"/>
                  </a:lnTo>
                  <a:lnTo>
                    <a:pt x="594537" y="0"/>
                  </a:lnTo>
                  <a:lnTo>
                    <a:pt x="594537" y="1092200"/>
                  </a:lnTo>
                  <a:lnTo>
                    <a:pt x="498589" y="1092200"/>
                  </a:lnTo>
                  <a:lnTo>
                    <a:pt x="498602" y="0"/>
                  </a:lnTo>
                  <a:lnTo>
                    <a:pt x="493585" y="0"/>
                  </a:lnTo>
                  <a:lnTo>
                    <a:pt x="493585" y="1092200"/>
                  </a:lnTo>
                  <a:lnTo>
                    <a:pt x="397637" y="1092200"/>
                  </a:lnTo>
                  <a:lnTo>
                    <a:pt x="397637" y="0"/>
                  </a:lnTo>
                  <a:lnTo>
                    <a:pt x="392620" y="0"/>
                  </a:lnTo>
                  <a:lnTo>
                    <a:pt x="392620" y="1092200"/>
                  </a:lnTo>
                  <a:lnTo>
                    <a:pt x="296672" y="1092200"/>
                  </a:lnTo>
                  <a:lnTo>
                    <a:pt x="296672" y="0"/>
                  </a:lnTo>
                  <a:lnTo>
                    <a:pt x="291655" y="0"/>
                  </a:lnTo>
                  <a:lnTo>
                    <a:pt x="291655" y="1092200"/>
                  </a:lnTo>
                  <a:lnTo>
                    <a:pt x="195707" y="1092200"/>
                  </a:lnTo>
                  <a:lnTo>
                    <a:pt x="195707" y="0"/>
                  </a:lnTo>
                  <a:lnTo>
                    <a:pt x="190690" y="0"/>
                  </a:lnTo>
                  <a:lnTo>
                    <a:pt x="190690" y="1092200"/>
                  </a:lnTo>
                  <a:lnTo>
                    <a:pt x="94742" y="1092200"/>
                  </a:lnTo>
                  <a:lnTo>
                    <a:pt x="94742" y="0"/>
                  </a:lnTo>
                  <a:lnTo>
                    <a:pt x="89738" y="0"/>
                  </a:lnTo>
                  <a:lnTo>
                    <a:pt x="89738" y="1092200"/>
                  </a:lnTo>
                  <a:lnTo>
                    <a:pt x="1117" y="1092200"/>
                  </a:lnTo>
                  <a:lnTo>
                    <a:pt x="0" y="1104900"/>
                  </a:lnTo>
                  <a:lnTo>
                    <a:pt x="1301280" y="1104900"/>
                  </a:lnTo>
                  <a:lnTo>
                    <a:pt x="1301280" y="1193800"/>
                  </a:lnTo>
                  <a:lnTo>
                    <a:pt x="1306296" y="1193800"/>
                  </a:lnTo>
                  <a:lnTo>
                    <a:pt x="1306296" y="1104900"/>
                  </a:lnTo>
                  <a:lnTo>
                    <a:pt x="1402257" y="1104900"/>
                  </a:lnTo>
                  <a:lnTo>
                    <a:pt x="1402257" y="1193800"/>
                  </a:lnTo>
                  <a:lnTo>
                    <a:pt x="1407261" y="1193800"/>
                  </a:lnTo>
                  <a:lnTo>
                    <a:pt x="1407261" y="1104900"/>
                  </a:lnTo>
                  <a:lnTo>
                    <a:pt x="1503210" y="1104900"/>
                  </a:lnTo>
                  <a:lnTo>
                    <a:pt x="1503210" y="1193800"/>
                  </a:lnTo>
                  <a:lnTo>
                    <a:pt x="1508226" y="1193800"/>
                  </a:lnTo>
                  <a:lnTo>
                    <a:pt x="1508226" y="1104900"/>
                  </a:lnTo>
                  <a:lnTo>
                    <a:pt x="1604175" y="1104900"/>
                  </a:lnTo>
                  <a:lnTo>
                    <a:pt x="1604175" y="1193800"/>
                  </a:lnTo>
                  <a:lnTo>
                    <a:pt x="1609191" y="1193800"/>
                  </a:lnTo>
                  <a:lnTo>
                    <a:pt x="1609191" y="1104900"/>
                  </a:lnTo>
                  <a:lnTo>
                    <a:pt x="1705140" y="1104900"/>
                  </a:lnTo>
                  <a:lnTo>
                    <a:pt x="1705140" y="1193800"/>
                  </a:lnTo>
                  <a:lnTo>
                    <a:pt x="1710143" y="1193800"/>
                  </a:lnTo>
                  <a:lnTo>
                    <a:pt x="1710143" y="1104900"/>
                  </a:lnTo>
                  <a:lnTo>
                    <a:pt x="1806105" y="1104900"/>
                  </a:lnTo>
                  <a:lnTo>
                    <a:pt x="1806105" y="1193800"/>
                  </a:lnTo>
                  <a:lnTo>
                    <a:pt x="1811121" y="1193800"/>
                  </a:lnTo>
                  <a:lnTo>
                    <a:pt x="1811121" y="1104900"/>
                  </a:lnTo>
                  <a:lnTo>
                    <a:pt x="1907070" y="1104900"/>
                  </a:lnTo>
                  <a:lnTo>
                    <a:pt x="1907070" y="1193800"/>
                  </a:lnTo>
                  <a:lnTo>
                    <a:pt x="1912086" y="1193800"/>
                  </a:lnTo>
                  <a:lnTo>
                    <a:pt x="1912086" y="1104900"/>
                  </a:lnTo>
                  <a:lnTo>
                    <a:pt x="2008035" y="1104900"/>
                  </a:lnTo>
                  <a:lnTo>
                    <a:pt x="2008035" y="1193800"/>
                  </a:lnTo>
                  <a:lnTo>
                    <a:pt x="2013038" y="1193800"/>
                  </a:lnTo>
                  <a:lnTo>
                    <a:pt x="2013038" y="1104900"/>
                  </a:lnTo>
                  <a:lnTo>
                    <a:pt x="2102764" y="11049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70" name="object 36"/>
          <p:cNvSpPr/>
          <p:nvPr/>
        </p:nvSpPr>
        <p:spPr>
          <a:xfrm>
            <a:off x="11496600" y="43158240"/>
            <a:ext cx="856080" cy="105480"/>
          </a:xfrm>
          <a:custGeom>
            <a:avLst/>
            <a:gdLst>
              <a:gd name="textAreaLeft" fmla="*/ 0 w 856080"/>
              <a:gd name="textAreaRight" fmla="*/ 856440 w 856080"/>
              <a:gd name="textAreaTop" fmla="*/ 0 h 105480"/>
              <a:gd name="textAreaBottom" fmla="*/ 105840 h 105480"/>
            </a:gdLst>
            <a:ahLst/>
            <a:cxnLst/>
            <a:rect l="textAreaLeft" t="textAreaTop" r="textAreaRight" b="textAreaBottom"/>
            <a:pathLst>
              <a:path w="341629" h="42544">
                <a:moveTo>
                  <a:pt x="26847" y="23342"/>
                </a:moveTo>
                <a:lnTo>
                  <a:pt x="22326" y="20701"/>
                </a:lnTo>
                <a:lnTo>
                  <a:pt x="7518" y="16192"/>
                </a:lnTo>
                <a:lnTo>
                  <a:pt x="5295" y="14262"/>
                </a:lnTo>
                <a:lnTo>
                  <a:pt x="5295" y="5715"/>
                </a:lnTo>
                <a:lnTo>
                  <a:pt x="8788" y="3060"/>
                </a:lnTo>
                <a:lnTo>
                  <a:pt x="17627" y="3060"/>
                </a:lnTo>
                <a:lnTo>
                  <a:pt x="20408" y="4203"/>
                </a:lnTo>
                <a:lnTo>
                  <a:pt x="23482" y="6858"/>
                </a:lnTo>
                <a:lnTo>
                  <a:pt x="25577" y="4572"/>
                </a:lnTo>
                <a:lnTo>
                  <a:pt x="22326" y="1676"/>
                </a:lnTo>
                <a:lnTo>
                  <a:pt x="19075" y="0"/>
                </a:lnTo>
                <a:lnTo>
                  <a:pt x="6502" y="0"/>
                </a:lnTo>
                <a:lnTo>
                  <a:pt x="1625" y="4267"/>
                </a:lnTo>
                <a:lnTo>
                  <a:pt x="1625" y="16065"/>
                </a:lnTo>
                <a:lnTo>
                  <a:pt x="5168" y="18897"/>
                </a:lnTo>
                <a:lnTo>
                  <a:pt x="20701" y="23710"/>
                </a:lnTo>
                <a:lnTo>
                  <a:pt x="23177" y="25755"/>
                </a:lnTo>
                <a:lnTo>
                  <a:pt x="23177" y="36296"/>
                </a:lnTo>
                <a:lnTo>
                  <a:pt x="18897" y="39471"/>
                </a:lnTo>
                <a:lnTo>
                  <a:pt x="8305" y="39471"/>
                </a:lnTo>
                <a:lnTo>
                  <a:pt x="5118" y="37731"/>
                </a:lnTo>
                <a:lnTo>
                  <a:pt x="2095" y="35090"/>
                </a:lnTo>
                <a:lnTo>
                  <a:pt x="0" y="37376"/>
                </a:lnTo>
                <a:lnTo>
                  <a:pt x="3365" y="40563"/>
                </a:lnTo>
                <a:lnTo>
                  <a:pt x="7518" y="42545"/>
                </a:lnTo>
                <a:lnTo>
                  <a:pt x="21488" y="42545"/>
                </a:lnTo>
                <a:lnTo>
                  <a:pt x="26847" y="37668"/>
                </a:lnTo>
                <a:lnTo>
                  <a:pt x="26847" y="23342"/>
                </a:lnTo>
                <a:close/>
              </a:path>
              <a:path w="341629" h="42544">
                <a:moveTo>
                  <a:pt x="61887" y="41884"/>
                </a:moveTo>
                <a:lnTo>
                  <a:pt x="58140" y="30632"/>
                </a:lnTo>
                <a:lnTo>
                  <a:pt x="57124" y="27559"/>
                </a:lnTo>
                <a:lnTo>
                  <a:pt x="53530" y="16776"/>
                </a:lnTo>
                <a:lnTo>
                  <a:pt x="53530" y="27559"/>
                </a:lnTo>
                <a:lnTo>
                  <a:pt x="38112" y="27559"/>
                </a:lnTo>
                <a:lnTo>
                  <a:pt x="45885" y="3606"/>
                </a:lnTo>
                <a:lnTo>
                  <a:pt x="53530" y="27559"/>
                </a:lnTo>
                <a:lnTo>
                  <a:pt x="53530" y="16776"/>
                </a:lnTo>
                <a:lnTo>
                  <a:pt x="49149" y="3606"/>
                </a:lnTo>
                <a:lnTo>
                  <a:pt x="48171" y="660"/>
                </a:lnTo>
                <a:lnTo>
                  <a:pt x="43662" y="660"/>
                </a:lnTo>
                <a:lnTo>
                  <a:pt x="29870" y="41884"/>
                </a:lnTo>
                <a:lnTo>
                  <a:pt x="33540" y="41884"/>
                </a:lnTo>
                <a:lnTo>
                  <a:pt x="37160" y="30632"/>
                </a:lnTo>
                <a:lnTo>
                  <a:pt x="54495" y="30632"/>
                </a:lnTo>
                <a:lnTo>
                  <a:pt x="58102" y="41884"/>
                </a:lnTo>
                <a:lnTo>
                  <a:pt x="61887" y="41884"/>
                </a:lnTo>
                <a:close/>
              </a:path>
              <a:path w="341629" h="42544">
                <a:moveTo>
                  <a:pt x="105117" y="41884"/>
                </a:moveTo>
                <a:lnTo>
                  <a:pt x="101155" y="660"/>
                </a:lnTo>
                <a:lnTo>
                  <a:pt x="96100" y="660"/>
                </a:lnTo>
                <a:lnTo>
                  <a:pt x="86233" y="32804"/>
                </a:lnTo>
                <a:lnTo>
                  <a:pt x="75996" y="660"/>
                </a:lnTo>
                <a:lnTo>
                  <a:pt x="70993" y="660"/>
                </a:lnTo>
                <a:lnTo>
                  <a:pt x="67081" y="41884"/>
                </a:lnTo>
                <a:lnTo>
                  <a:pt x="70510" y="41884"/>
                </a:lnTo>
                <a:lnTo>
                  <a:pt x="73533" y="8242"/>
                </a:lnTo>
                <a:lnTo>
                  <a:pt x="73698" y="4140"/>
                </a:lnTo>
                <a:lnTo>
                  <a:pt x="84416" y="37007"/>
                </a:lnTo>
                <a:lnTo>
                  <a:pt x="87845" y="37007"/>
                </a:lnTo>
                <a:lnTo>
                  <a:pt x="98196" y="4140"/>
                </a:lnTo>
                <a:lnTo>
                  <a:pt x="98450" y="7937"/>
                </a:lnTo>
                <a:lnTo>
                  <a:pt x="99098" y="15519"/>
                </a:lnTo>
                <a:lnTo>
                  <a:pt x="101638" y="41884"/>
                </a:lnTo>
                <a:lnTo>
                  <a:pt x="105117" y="41884"/>
                </a:lnTo>
                <a:close/>
              </a:path>
              <a:path w="341629" h="42544">
                <a:moveTo>
                  <a:pt x="141389" y="4445"/>
                </a:moveTo>
                <a:lnTo>
                  <a:pt x="140119" y="3594"/>
                </a:lnTo>
                <a:lnTo>
                  <a:pt x="137591" y="1905"/>
                </a:lnTo>
                <a:lnTo>
                  <a:pt x="137591" y="6070"/>
                </a:lnTo>
                <a:lnTo>
                  <a:pt x="137591" y="20637"/>
                </a:lnTo>
                <a:lnTo>
                  <a:pt x="132829" y="22860"/>
                </a:lnTo>
                <a:lnTo>
                  <a:pt x="120078" y="22860"/>
                </a:lnTo>
                <a:lnTo>
                  <a:pt x="120078" y="3594"/>
                </a:lnTo>
                <a:lnTo>
                  <a:pt x="133311" y="3594"/>
                </a:lnTo>
                <a:lnTo>
                  <a:pt x="137591" y="6070"/>
                </a:lnTo>
                <a:lnTo>
                  <a:pt x="137591" y="1905"/>
                </a:lnTo>
                <a:lnTo>
                  <a:pt x="135724" y="647"/>
                </a:lnTo>
                <a:lnTo>
                  <a:pt x="116459" y="647"/>
                </a:lnTo>
                <a:lnTo>
                  <a:pt x="116459" y="41884"/>
                </a:lnTo>
                <a:lnTo>
                  <a:pt x="120078" y="41884"/>
                </a:lnTo>
                <a:lnTo>
                  <a:pt x="120078" y="25819"/>
                </a:lnTo>
                <a:lnTo>
                  <a:pt x="134950" y="25819"/>
                </a:lnTo>
                <a:lnTo>
                  <a:pt x="140296" y="22860"/>
                </a:lnTo>
                <a:lnTo>
                  <a:pt x="141389" y="22263"/>
                </a:lnTo>
                <a:lnTo>
                  <a:pt x="141389" y="4445"/>
                </a:lnTo>
                <a:close/>
              </a:path>
              <a:path w="341629" h="42544">
                <a:moveTo>
                  <a:pt x="171627" y="38633"/>
                </a:moveTo>
                <a:lnTo>
                  <a:pt x="154406" y="38633"/>
                </a:lnTo>
                <a:lnTo>
                  <a:pt x="154406" y="647"/>
                </a:lnTo>
                <a:lnTo>
                  <a:pt x="150799" y="647"/>
                </a:lnTo>
                <a:lnTo>
                  <a:pt x="150799" y="41884"/>
                </a:lnTo>
                <a:lnTo>
                  <a:pt x="171132" y="41884"/>
                </a:lnTo>
                <a:lnTo>
                  <a:pt x="171627" y="38633"/>
                </a:lnTo>
                <a:close/>
              </a:path>
              <a:path w="341629" h="42544">
                <a:moveTo>
                  <a:pt x="200875" y="38874"/>
                </a:moveTo>
                <a:lnTo>
                  <a:pt x="183121" y="38874"/>
                </a:lnTo>
                <a:lnTo>
                  <a:pt x="183121" y="22021"/>
                </a:lnTo>
                <a:lnTo>
                  <a:pt x="197751" y="22021"/>
                </a:lnTo>
                <a:lnTo>
                  <a:pt x="197751" y="19011"/>
                </a:lnTo>
                <a:lnTo>
                  <a:pt x="183121" y="19011"/>
                </a:lnTo>
                <a:lnTo>
                  <a:pt x="183121" y="3657"/>
                </a:lnTo>
                <a:lnTo>
                  <a:pt x="200037" y="3657"/>
                </a:lnTo>
                <a:lnTo>
                  <a:pt x="200456" y="660"/>
                </a:lnTo>
                <a:lnTo>
                  <a:pt x="179514" y="660"/>
                </a:lnTo>
                <a:lnTo>
                  <a:pt x="179514" y="41884"/>
                </a:lnTo>
                <a:lnTo>
                  <a:pt x="200875" y="41884"/>
                </a:lnTo>
                <a:lnTo>
                  <a:pt x="200875" y="38874"/>
                </a:lnTo>
                <a:close/>
              </a:path>
              <a:path w="341629" h="42544">
                <a:moveTo>
                  <a:pt x="249656" y="660"/>
                </a:moveTo>
                <a:lnTo>
                  <a:pt x="221361" y="660"/>
                </a:lnTo>
                <a:lnTo>
                  <a:pt x="221361" y="3848"/>
                </a:lnTo>
                <a:lnTo>
                  <a:pt x="233591" y="3848"/>
                </a:lnTo>
                <a:lnTo>
                  <a:pt x="233591" y="41884"/>
                </a:lnTo>
                <a:lnTo>
                  <a:pt x="237134" y="41884"/>
                </a:lnTo>
                <a:lnTo>
                  <a:pt x="237134" y="3848"/>
                </a:lnTo>
                <a:lnTo>
                  <a:pt x="249237" y="3848"/>
                </a:lnTo>
                <a:lnTo>
                  <a:pt x="249656" y="660"/>
                </a:lnTo>
                <a:close/>
              </a:path>
              <a:path w="341629" h="42544">
                <a:moveTo>
                  <a:pt x="278320" y="38874"/>
                </a:moveTo>
                <a:lnTo>
                  <a:pt x="260565" y="38874"/>
                </a:lnTo>
                <a:lnTo>
                  <a:pt x="260565" y="22021"/>
                </a:lnTo>
                <a:lnTo>
                  <a:pt x="275196" y="22021"/>
                </a:lnTo>
                <a:lnTo>
                  <a:pt x="275196" y="19011"/>
                </a:lnTo>
                <a:lnTo>
                  <a:pt x="260565" y="19011"/>
                </a:lnTo>
                <a:lnTo>
                  <a:pt x="260565" y="3657"/>
                </a:lnTo>
                <a:lnTo>
                  <a:pt x="277482" y="3657"/>
                </a:lnTo>
                <a:lnTo>
                  <a:pt x="277901" y="660"/>
                </a:lnTo>
                <a:lnTo>
                  <a:pt x="256959" y="660"/>
                </a:lnTo>
                <a:lnTo>
                  <a:pt x="256959" y="41884"/>
                </a:lnTo>
                <a:lnTo>
                  <a:pt x="278320" y="41884"/>
                </a:lnTo>
                <a:lnTo>
                  <a:pt x="278320" y="38874"/>
                </a:lnTo>
                <a:close/>
              </a:path>
              <a:path w="341629" h="42544">
                <a:moveTo>
                  <a:pt x="311442" y="41884"/>
                </a:moveTo>
                <a:lnTo>
                  <a:pt x="298564" y="19558"/>
                </a:lnTo>
                <a:lnTo>
                  <a:pt x="309753" y="660"/>
                </a:lnTo>
                <a:lnTo>
                  <a:pt x="305841" y="660"/>
                </a:lnTo>
                <a:lnTo>
                  <a:pt x="296456" y="17399"/>
                </a:lnTo>
                <a:lnTo>
                  <a:pt x="287070" y="660"/>
                </a:lnTo>
                <a:lnTo>
                  <a:pt x="282968" y="660"/>
                </a:lnTo>
                <a:lnTo>
                  <a:pt x="294284" y="19735"/>
                </a:lnTo>
                <a:lnTo>
                  <a:pt x="281698" y="41884"/>
                </a:lnTo>
                <a:lnTo>
                  <a:pt x="285610" y="41884"/>
                </a:lnTo>
                <a:lnTo>
                  <a:pt x="296392" y="22021"/>
                </a:lnTo>
                <a:lnTo>
                  <a:pt x="307352" y="41884"/>
                </a:lnTo>
                <a:lnTo>
                  <a:pt x="311442" y="41884"/>
                </a:lnTo>
                <a:close/>
              </a:path>
              <a:path w="341629" h="42544">
                <a:moveTo>
                  <a:pt x="341134" y="660"/>
                </a:moveTo>
                <a:lnTo>
                  <a:pt x="312851" y="660"/>
                </a:lnTo>
                <a:lnTo>
                  <a:pt x="312851" y="3848"/>
                </a:lnTo>
                <a:lnTo>
                  <a:pt x="325069" y="3848"/>
                </a:lnTo>
                <a:lnTo>
                  <a:pt x="325069" y="41884"/>
                </a:lnTo>
                <a:lnTo>
                  <a:pt x="328612" y="41884"/>
                </a:lnTo>
                <a:lnTo>
                  <a:pt x="328612" y="3848"/>
                </a:lnTo>
                <a:lnTo>
                  <a:pt x="340715" y="3848"/>
                </a:lnTo>
                <a:lnTo>
                  <a:pt x="341134" y="66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71" name="object 37"/>
          <p:cNvGrpSpPr/>
          <p:nvPr/>
        </p:nvGrpSpPr>
        <p:grpSpPr>
          <a:xfrm>
            <a:off x="10943280" y="37447200"/>
            <a:ext cx="5604480" cy="5817600"/>
            <a:chOff x="10943280" y="37447200"/>
            <a:chExt cx="5604480" cy="5817600"/>
          </a:xfrm>
        </p:grpSpPr>
        <p:sp>
          <p:nvSpPr>
            <p:cNvPr id="72" name="object 38"/>
            <p:cNvSpPr/>
            <p:nvPr/>
          </p:nvSpPr>
          <p:spPr>
            <a:xfrm>
              <a:off x="10943280" y="37447200"/>
              <a:ext cx="5604480" cy="5600880"/>
            </a:xfrm>
            <a:custGeom>
              <a:avLst/>
              <a:gdLst>
                <a:gd name="textAreaLeft" fmla="*/ 0 w 5604480"/>
                <a:gd name="textAreaRight" fmla="*/ 5604840 w 5604480"/>
                <a:gd name="textAreaTop" fmla="*/ 0 h 5600880"/>
                <a:gd name="textAreaBottom" fmla="*/ 5601240 h 5600880"/>
              </a:gdLst>
              <a:ahLst/>
              <a:cxnLst/>
              <a:rect l="textAreaLeft" t="textAreaTop" r="textAreaRight" b="textAreaBottom"/>
              <a:pathLst>
                <a:path w="2234565" h="2234565">
                  <a:moveTo>
                    <a:pt x="2234501" y="2128266"/>
                  </a:moveTo>
                  <a:lnTo>
                    <a:pt x="2232545" y="2126310"/>
                  </a:lnTo>
                  <a:lnTo>
                    <a:pt x="2198128" y="2091880"/>
                  </a:lnTo>
                  <a:lnTo>
                    <a:pt x="2194941" y="2091880"/>
                  </a:lnTo>
                  <a:lnTo>
                    <a:pt x="2191029" y="2095804"/>
                  </a:lnTo>
                  <a:lnTo>
                    <a:pt x="2191029" y="2098992"/>
                  </a:lnTo>
                  <a:lnTo>
                    <a:pt x="2216886" y="2124837"/>
                  </a:lnTo>
                  <a:lnTo>
                    <a:pt x="107607" y="2124837"/>
                  </a:lnTo>
                  <a:lnTo>
                    <a:pt x="107607" y="17627"/>
                  </a:lnTo>
                  <a:lnTo>
                    <a:pt x="132486" y="42519"/>
                  </a:lnTo>
                  <a:lnTo>
                    <a:pt x="133769" y="43002"/>
                  </a:lnTo>
                  <a:lnTo>
                    <a:pt x="136334" y="43002"/>
                  </a:lnTo>
                  <a:lnTo>
                    <a:pt x="137617" y="42519"/>
                  </a:lnTo>
                  <a:lnTo>
                    <a:pt x="140563" y="39573"/>
                  </a:lnTo>
                  <a:lnTo>
                    <a:pt x="140563" y="36398"/>
                  </a:lnTo>
                  <a:lnTo>
                    <a:pt x="138595" y="34442"/>
                  </a:lnTo>
                  <a:lnTo>
                    <a:pt x="104178" y="0"/>
                  </a:lnTo>
                  <a:lnTo>
                    <a:pt x="100990" y="0"/>
                  </a:lnTo>
                  <a:lnTo>
                    <a:pt x="64604" y="36398"/>
                  </a:lnTo>
                  <a:lnTo>
                    <a:pt x="64604" y="39573"/>
                  </a:lnTo>
                  <a:lnTo>
                    <a:pt x="67538" y="42519"/>
                  </a:lnTo>
                  <a:lnTo>
                    <a:pt x="68821" y="43002"/>
                  </a:lnTo>
                  <a:lnTo>
                    <a:pt x="71386" y="43002"/>
                  </a:lnTo>
                  <a:lnTo>
                    <a:pt x="72682" y="42519"/>
                  </a:lnTo>
                  <a:lnTo>
                    <a:pt x="97561" y="17627"/>
                  </a:lnTo>
                  <a:lnTo>
                    <a:pt x="97561" y="2124837"/>
                  </a:lnTo>
                  <a:lnTo>
                    <a:pt x="2260" y="2124837"/>
                  </a:lnTo>
                  <a:lnTo>
                    <a:pt x="0" y="2127085"/>
                  </a:lnTo>
                  <a:lnTo>
                    <a:pt x="0" y="2132634"/>
                  </a:lnTo>
                  <a:lnTo>
                    <a:pt x="2260" y="2134882"/>
                  </a:lnTo>
                  <a:lnTo>
                    <a:pt x="97561" y="2134882"/>
                  </a:lnTo>
                  <a:lnTo>
                    <a:pt x="97561" y="2232253"/>
                  </a:lnTo>
                  <a:lnTo>
                    <a:pt x="99809" y="2234514"/>
                  </a:lnTo>
                  <a:lnTo>
                    <a:pt x="105359" y="2234514"/>
                  </a:lnTo>
                  <a:lnTo>
                    <a:pt x="107607" y="2232253"/>
                  </a:lnTo>
                  <a:lnTo>
                    <a:pt x="107607" y="2134882"/>
                  </a:lnTo>
                  <a:lnTo>
                    <a:pt x="2216886" y="2134882"/>
                  </a:lnTo>
                  <a:lnTo>
                    <a:pt x="2191029" y="2160740"/>
                  </a:lnTo>
                  <a:lnTo>
                    <a:pt x="2191029" y="2163927"/>
                  </a:lnTo>
                  <a:lnTo>
                    <a:pt x="2193975" y="2166861"/>
                  </a:lnTo>
                  <a:lnTo>
                    <a:pt x="2195258" y="2167356"/>
                  </a:lnTo>
                  <a:lnTo>
                    <a:pt x="2197824" y="2167356"/>
                  </a:lnTo>
                  <a:lnTo>
                    <a:pt x="2199106" y="2166861"/>
                  </a:lnTo>
                  <a:lnTo>
                    <a:pt x="2234501" y="2131453"/>
                  </a:lnTo>
                  <a:lnTo>
                    <a:pt x="2234501" y="2128266"/>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3" name="object 39"/>
            <p:cNvPicPr/>
            <p:nvPr/>
          </p:nvPicPr>
          <p:blipFill>
            <a:blip r:embed="rId5"/>
            <a:stretch/>
          </p:blipFill>
          <p:spPr>
            <a:xfrm>
              <a:off x="11831760" y="42919200"/>
              <a:ext cx="181800" cy="181080"/>
            </a:xfrm>
            <a:prstGeom prst="rect">
              <a:avLst/>
            </a:prstGeom>
            <a:ln w="0">
              <a:noFill/>
            </a:ln>
          </p:spPr>
        </p:pic>
        <p:pic>
          <p:nvPicPr>
            <p:cNvPr id="74" name="object 40"/>
            <p:cNvPicPr/>
            <p:nvPr/>
          </p:nvPicPr>
          <p:blipFill>
            <a:blip r:embed="rId6"/>
            <a:stretch/>
          </p:blipFill>
          <p:spPr>
            <a:xfrm>
              <a:off x="12510000" y="42919200"/>
              <a:ext cx="3894120" cy="345600"/>
            </a:xfrm>
            <a:prstGeom prst="rect">
              <a:avLst/>
            </a:prstGeom>
            <a:ln w="0">
              <a:noFill/>
            </a:ln>
          </p:spPr>
        </p:pic>
        <p:pic>
          <p:nvPicPr>
            <p:cNvPr id="75" name="object 41"/>
            <p:cNvPicPr/>
            <p:nvPr/>
          </p:nvPicPr>
          <p:blipFill>
            <a:blip r:embed="rId7"/>
            <a:stretch/>
          </p:blipFill>
          <p:spPr>
            <a:xfrm>
              <a:off x="10955880" y="37905840"/>
              <a:ext cx="5018400" cy="4755960"/>
            </a:xfrm>
            <a:prstGeom prst="rect">
              <a:avLst/>
            </a:prstGeom>
            <a:ln w="0">
              <a:noFill/>
            </a:ln>
          </p:spPr>
        </p:pic>
      </p:grpSp>
      <p:pic>
        <p:nvPicPr>
          <p:cNvPr id="76" name="object 42"/>
          <p:cNvPicPr/>
          <p:nvPr/>
        </p:nvPicPr>
        <p:blipFill>
          <a:blip r:embed="rId8"/>
          <a:stretch/>
        </p:blipFill>
        <p:spPr>
          <a:xfrm>
            <a:off x="636480" y="42711480"/>
            <a:ext cx="9889560" cy="411480"/>
          </a:xfrm>
          <a:prstGeom prst="rect">
            <a:avLst/>
          </a:prstGeom>
          <a:ln w="0">
            <a:noFill/>
          </a:ln>
        </p:spPr>
      </p:pic>
      <p:sp>
        <p:nvSpPr>
          <p:cNvPr id="77" name="object 43"/>
          <p:cNvSpPr/>
          <p:nvPr/>
        </p:nvSpPr>
        <p:spPr>
          <a:xfrm>
            <a:off x="689760" y="4197060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8" name="object 44"/>
          <p:cNvSpPr/>
          <p:nvPr/>
        </p:nvSpPr>
        <p:spPr>
          <a:xfrm>
            <a:off x="689760" y="4158432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object 45"/>
          <p:cNvSpPr/>
          <p:nvPr/>
        </p:nvSpPr>
        <p:spPr>
          <a:xfrm>
            <a:off x="689760" y="4119876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6"/>
          <p:cNvSpPr/>
          <p:nvPr/>
        </p:nvSpPr>
        <p:spPr>
          <a:xfrm>
            <a:off x="689760" y="4081248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1" name="object 47"/>
          <p:cNvSpPr/>
          <p:nvPr/>
        </p:nvSpPr>
        <p:spPr>
          <a:xfrm>
            <a:off x="689760" y="4042728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3"/>
                </a:lnTo>
                <a:lnTo>
                  <a:pt x="3784005" y="14243"/>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689760" y="4004100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3" name="object 49"/>
          <p:cNvSpPr/>
          <p:nvPr/>
        </p:nvSpPr>
        <p:spPr>
          <a:xfrm>
            <a:off x="689760" y="3965544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3"/>
                </a:lnTo>
                <a:lnTo>
                  <a:pt x="3784005" y="14243"/>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689760" y="3926916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1"/>
          <p:cNvSpPr/>
          <p:nvPr/>
        </p:nvSpPr>
        <p:spPr>
          <a:xfrm>
            <a:off x="689760" y="3888396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689760" y="3849768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689760" y="3811248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88" name="object 54"/>
          <p:cNvGrpSpPr/>
          <p:nvPr/>
        </p:nvGrpSpPr>
        <p:grpSpPr>
          <a:xfrm>
            <a:off x="653760" y="37659240"/>
            <a:ext cx="9592920" cy="4749120"/>
            <a:chOff x="653760" y="37659240"/>
            <a:chExt cx="9592920" cy="4749120"/>
          </a:xfrm>
        </p:grpSpPr>
        <p:sp>
          <p:nvSpPr>
            <p:cNvPr id="89" name="object 55"/>
            <p:cNvSpPr/>
            <p:nvPr/>
          </p:nvSpPr>
          <p:spPr>
            <a:xfrm>
              <a:off x="689760" y="37726200"/>
              <a:ext cx="9492840" cy="36000"/>
            </a:xfrm>
            <a:custGeom>
              <a:avLst/>
              <a:gdLst>
                <a:gd name="textAreaLeft" fmla="*/ 0 w 9492840"/>
                <a:gd name="textAreaRight" fmla="*/ 9493200 w 9492840"/>
                <a:gd name="textAreaTop" fmla="*/ 0 h 36000"/>
                <a:gd name="textAreaBottom" fmla="*/ 36360 h 36000"/>
              </a:gdLst>
              <a:ahLst/>
              <a:cxnLst/>
              <a:rect l="textAreaLeft" t="textAreaTop" r="textAreaRight" b="textAreaBottom"/>
              <a:pathLst>
                <a:path w="3784600" h="14605">
                  <a:moveTo>
                    <a:pt x="3784005" y="0"/>
                  </a:moveTo>
                  <a:lnTo>
                    <a:pt x="0" y="0"/>
                  </a:lnTo>
                  <a:lnTo>
                    <a:pt x="0" y="14247"/>
                  </a:lnTo>
                  <a:lnTo>
                    <a:pt x="3784005" y="14247"/>
                  </a:lnTo>
                  <a:lnTo>
                    <a:pt x="3784005"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689760" y="37659240"/>
              <a:ext cx="362160" cy="2203920"/>
            </a:xfrm>
            <a:custGeom>
              <a:avLst/>
              <a:gdLst>
                <a:gd name="textAreaLeft" fmla="*/ 0 w 362160"/>
                <a:gd name="textAreaRight" fmla="*/ 362520 w 362160"/>
                <a:gd name="textAreaTop" fmla="*/ 0 h 2203920"/>
                <a:gd name="textAreaBottom" fmla="*/ 2204280 h 2203920"/>
              </a:gdLst>
              <a:ahLst/>
              <a:cxnLst/>
              <a:rect l="textAreaLeft" t="textAreaTop" r="textAreaRight" b="textAreaBottom"/>
              <a:pathLst>
                <a:path w="144779" h="879475">
                  <a:moveTo>
                    <a:pt x="48234" y="0"/>
                  </a:moveTo>
                  <a:lnTo>
                    <a:pt x="0" y="0"/>
                  </a:lnTo>
                  <a:lnTo>
                    <a:pt x="0" y="878992"/>
                  </a:lnTo>
                  <a:lnTo>
                    <a:pt x="48234" y="878992"/>
                  </a:lnTo>
                  <a:lnTo>
                    <a:pt x="48234" y="0"/>
                  </a:lnTo>
                  <a:close/>
                </a:path>
                <a:path w="144779" h="879475">
                  <a:moveTo>
                    <a:pt x="144703" y="161734"/>
                  </a:moveTo>
                  <a:lnTo>
                    <a:pt x="96469" y="161734"/>
                  </a:lnTo>
                  <a:lnTo>
                    <a:pt x="96469" y="878992"/>
                  </a:lnTo>
                  <a:lnTo>
                    <a:pt x="144703" y="878992"/>
                  </a:lnTo>
                  <a:lnTo>
                    <a:pt x="144703" y="161734"/>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1" name="object 57"/>
            <p:cNvSpPr/>
            <p:nvPr/>
          </p:nvSpPr>
          <p:spPr>
            <a:xfrm>
              <a:off x="1173600" y="38937960"/>
              <a:ext cx="120240" cy="924120"/>
            </a:xfrm>
            <a:custGeom>
              <a:avLst/>
              <a:gdLst>
                <a:gd name="textAreaLeft" fmla="*/ 0 w 120240"/>
                <a:gd name="textAreaRight" fmla="*/ 120600 w 120240"/>
                <a:gd name="textAreaTop" fmla="*/ 0 h 924120"/>
                <a:gd name="textAreaBottom" fmla="*/ 924480 h 924120"/>
              </a:gdLst>
              <a:ahLst/>
              <a:cxnLst/>
              <a:rect l="textAreaLeft" t="textAreaTop" r="textAreaRight" b="textAreaBottom"/>
              <a:pathLst>
                <a:path w="48259" h="368934">
                  <a:moveTo>
                    <a:pt x="48235" y="0"/>
                  </a:moveTo>
                  <a:lnTo>
                    <a:pt x="0" y="0"/>
                  </a:lnTo>
                  <a:lnTo>
                    <a:pt x="0" y="368909"/>
                  </a:lnTo>
                  <a:lnTo>
                    <a:pt x="48235" y="368909"/>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1415880" y="38183760"/>
              <a:ext cx="119880" cy="1893240"/>
            </a:xfrm>
            <a:custGeom>
              <a:avLst/>
              <a:gdLst>
                <a:gd name="textAreaLeft" fmla="*/ 0 w 119880"/>
                <a:gd name="textAreaRight" fmla="*/ 120240 w 119880"/>
                <a:gd name="textAreaTop" fmla="*/ 0 h 1893240"/>
                <a:gd name="textAreaBottom" fmla="*/ 1893600 h 1893240"/>
              </a:gdLst>
              <a:ahLst/>
              <a:cxnLst/>
              <a:rect l="textAreaLeft" t="textAreaTop" r="textAreaRight" b="textAreaBottom"/>
              <a:pathLst>
                <a:path w="48259" h="755650">
                  <a:moveTo>
                    <a:pt x="48235" y="0"/>
                  </a:moveTo>
                  <a:lnTo>
                    <a:pt x="0" y="0"/>
                  </a:lnTo>
                  <a:lnTo>
                    <a:pt x="0" y="755280"/>
                  </a:lnTo>
                  <a:lnTo>
                    <a:pt x="48235" y="755280"/>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3" name="object 59"/>
            <p:cNvSpPr/>
            <p:nvPr/>
          </p:nvSpPr>
          <p:spPr>
            <a:xfrm>
              <a:off x="1657800" y="38551680"/>
              <a:ext cx="120240" cy="1526400"/>
            </a:xfrm>
            <a:custGeom>
              <a:avLst/>
              <a:gdLst>
                <a:gd name="textAreaLeft" fmla="*/ 0 w 120240"/>
                <a:gd name="textAreaRight" fmla="*/ 120600 w 120240"/>
                <a:gd name="textAreaTop" fmla="*/ 0 h 1526400"/>
                <a:gd name="textAreaBottom" fmla="*/ 1526760 h 1526400"/>
              </a:gdLst>
              <a:ahLst/>
              <a:cxnLst/>
              <a:rect l="textAreaLeft" t="textAreaTop" r="textAreaRight" b="textAreaBottom"/>
              <a:pathLst>
                <a:path w="48259" h="608965">
                  <a:moveTo>
                    <a:pt x="48235" y="0"/>
                  </a:moveTo>
                  <a:lnTo>
                    <a:pt x="0" y="0"/>
                  </a:lnTo>
                  <a:lnTo>
                    <a:pt x="0" y="608498"/>
                  </a:lnTo>
                  <a:lnTo>
                    <a:pt x="48235" y="608498"/>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4" name="object 60"/>
            <p:cNvSpPr/>
            <p:nvPr/>
          </p:nvSpPr>
          <p:spPr>
            <a:xfrm>
              <a:off x="1899000" y="37762200"/>
              <a:ext cx="119880" cy="2314800"/>
            </a:xfrm>
            <a:custGeom>
              <a:avLst/>
              <a:gdLst>
                <a:gd name="textAreaLeft" fmla="*/ 0 w 119880"/>
                <a:gd name="textAreaRight" fmla="*/ 120240 w 119880"/>
                <a:gd name="textAreaTop" fmla="*/ 0 h 2314800"/>
                <a:gd name="textAreaBottom" fmla="*/ 2315160 h 2314800"/>
              </a:gdLst>
              <a:ahLst/>
              <a:cxnLst/>
              <a:rect l="textAreaLeft" t="textAreaTop" r="textAreaRight" b="textAreaBottom"/>
              <a:pathLst>
                <a:path w="48259" h="923925">
                  <a:moveTo>
                    <a:pt x="48235" y="0"/>
                  </a:moveTo>
                  <a:lnTo>
                    <a:pt x="0" y="0"/>
                  </a:lnTo>
                  <a:lnTo>
                    <a:pt x="0" y="923423"/>
                  </a:lnTo>
                  <a:lnTo>
                    <a:pt x="48235" y="923423"/>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5" name="object 61"/>
            <p:cNvSpPr/>
            <p:nvPr/>
          </p:nvSpPr>
          <p:spPr>
            <a:xfrm>
              <a:off x="2140920" y="38673720"/>
              <a:ext cx="120240" cy="1403280"/>
            </a:xfrm>
            <a:custGeom>
              <a:avLst/>
              <a:gdLst>
                <a:gd name="textAreaLeft" fmla="*/ 0 w 120240"/>
                <a:gd name="textAreaRight" fmla="*/ 120600 w 120240"/>
                <a:gd name="textAreaTop" fmla="*/ 0 h 1403280"/>
                <a:gd name="textAreaBottom" fmla="*/ 1403640 h 1403280"/>
              </a:gdLst>
              <a:ahLst/>
              <a:cxnLst/>
              <a:rect l="textAreaLeft" t="textAreaTop" r="textAreaRight" b="textAreaBottom"/>
              <a:pathLst>
                <a:path w="48259" h="560069">
                  <a:moveTo>
                    <a:pt x="48235" y="0"/>
                  </a:moveTo>
                  <a:lnTo>
                    <a:pt x="0" y="0"/>
                  </a:lnTo>
                  <a:lnTo>
                    <a:pt x="0" y="559888"/>
                  </a:lnTo>
                  <a:lnTo>
                    <a:pt x="48235" y="559888"/>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2382840" y="39098880"/>
              <a:ext cx="120240" cy="978120"/>
            </a:xfrm>
            <a:custGeom>
              <a:avLst/>
              <a:gdLst>
                <a:gd name="textAreaLeft" fmla="*/ 0 w 120240"/>
                <a:gd name="textAreaRight" fmla="*/ 120600 w 120240"/>
                <a:gd name="textAreaTop" fmla="*/ 0 h 978120"/>
                <a:gd name="textAreaBottom" fmla="*/ 978480 h 978120"/>
              </a:gdLst>
              <a:ahLst/>
              <a:cxnLst/>
              <a:rect l="textAreaLeft" t="textAreaTop" r="textAreaRight" b="textAreaBottom"/>
              <a:pathLst>
                <a:path w="48259" h="390525">
                  <a:moveTo>
                    <a:pt x="48235" y="0"/>
                  </a:moveTo>
                  <a:lnTo>
                    <a:pt x="0" y="0"/>
                  </a:lnTo>
                  <a:lnTo>
                    <a:pt x="0" y="390327"/>
                  </a:lnTo>
                  <a:lnTo>
                    <a:pt x="48235" y="390327"/>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7" name="object 63"/>
            <p:cNvSpPr/>
            <p:nvPr/>
          </p:nvSpPr>
          <p:spPr>
            <a:xfrm>
              <a:off x="2625120" y="38183760"/>
              <a:ext cx="119880" cy="1893240"/>
            </a:xfrm>
            <a:custGeom>
              <a:avLst/>
              <a:gdLst>
                <a:gd name="textAreaLeft" fmla="*/ 0 w 119880"/>
                <a:gd name="textAreaRight" fmla="*/ 120240 w 119880"/>
                <a:gd name="textAreaTop" fmla="*/ 0 h 1893240"/>
                <a:gd name="textAreaBottom" fmla="*/ 1893600 h 1893240"/>
              </a:gdLst>
              <a:ahLst/>
              <a:cxnLst/>
              <a:rect l="textAreaLeft" t="textAreaTop" r="textAreaRight" b="textAreaBottom"/>
              <a:pathLst>
                <a:path w="48259" h="755650">
                  <a:moveTo>
                    <a:pt x="48235" y="0"/>
                  </a:moveTo>
                  <a:lnTo>
                    <a:pt x="0" y="0"/>
                  </a:lnTo>
                  <a:lnTo>
                    <a:pt x="0" y="755273"/>
                  </a:lnTo>
                  <a:lnTo>
                    <a:pt x="48235" y="755273"/>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8" name="object 64"/>
            <p:cNvSpPr/>
            <p:nvPr/>
          </p:nvSpPr>
          <p:spPr>
            <a:xfrm>
              <a:off x="2867040" y="39496680"/>
              <a:ext cx="362160" cy="580320"/>
            </a:xfrm>
            <a:custGeom>
              <a:avLst/>
              <a:gdLst>
                <a:gd name="textAreaLeft" fmla="*/ 0 w 362160"/>
                <a:gd name="textAreaRight" fmla="*/ 362520 w 362160"/>
                <a:gd name="textAreaTop" fmla="*/ 0 h 580320"/>
                <a:gd name="textAreaBottom" fmla="*/ 580680 h 580320"/>
              </a:gdLst>
              <a:ahLst/>
              <a:cxnLst/>
              <a:rect l="textAreaLeft" t="textAreaTop" r="textAreaRight" b="textAreaBottom"/>
              <a:pathLst>
                <a:path w="144780" h="231775">
                  <a:moveTo>
                    <a:pt x="48247" y="0"/>
                  </a:moveTo>
                  <a:lnTo>
                    <a:pt x="0" y="0"/>
                  </a:lnTo>
                  <a:lnTo>
                    <a:pt x="0" y="231546"/>
                  </a:lnTo>
                  <a:lnTo>
                    <a:pt x="48247" y="231546"/>
                  </a:lnTo>
                  <a:lnTo>
                    <a:pt x="48247" y="0"/>
                  </a:lnTo>
                  <a:close/>
                </a:path>
                <a:path w="144780" h="231775">
                  <a:moveTo>
                    <a:pt x="144703" y="84772"/>
                  </a:moveTo>
                  <a:lnTo>
                    <a:pt x="96469" y="84772"/>
                  </a:lnTo>
                  <a:lnTo>
                    <a:pt x="96469" y="231546"/>
                  </a:lnTo>
                  <a:lnTo>
                    <a:pt x="144703" y="231546"/>
                  </a:lnTo>
                  <a:lnTo>
                    <a:pt x="144703" y="84772"/>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3350880" y="38850480"/>
              <a:ext cx="120240" cy="1226520"/>
            </a:xfrm>
            <a:custGeom>
              <a:avLst/>
              <a:gdLst>
                <a:gd name="textAreaLeft" fmla="*/ 0 w 120240"/>
                <a:gd name="textAreaRight" fmla="*/ 120600 w 120240"/>
                <a:gd name="textAreaTop" fmla="*/ 0 h 1226520"/>
                <a:gd name="textAreaBottom" fmla="*/ 1226880 h 1226520"/>
              </a:gdLst>
              <a:ahLst/>
              <a:cxnLst/>
              <a:rect l="textAreaLeft" t="textAreaTop" r="textAreaRight" b="textAreaBottom"/>
              <a:pathLst>
                <a:path w="48259" h="489584">
                  <a:moveTo>
                    <a:pt x="48231" y="0"/>
                  </a:moveTo>
                  <a:lnTo>
                    <a:pt x="0" y="0"/>
                  </a:lnTo>
                  <a:lnTo>
                    <a:pt x="0" y="489320"/>
                  </a:lnTo>
                  <a:lnTo>
                    <a:pt x="48231" y="489320"/>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0" name="object 66"/>
            <p:cNvSpPr/>
            <p:nvPr/>
          </p:nvSpPr>
          <p:spPr>
            <a:xfrm>
              <a:off x="3593160" y="38279160"/>
              <a:ext cx="119880" cy="1797840"/>
            </a:xfrm>
            <a:custGeom>
              <a:avLst/>
              <a:gdLst>
                <a:gd name="textAreaLeft" fmla="*/ 0 w 119880"/>
                <a:gd name="textAreaRight" fmla="*/ 120240 w 119880"/>
                <a:gd name="textAreaTop" fmla="*/ 0 h 1797840"/>
                <a:gd name="textAreaBottom" fmla="*/ 1798200 h 1797840"/>
              </a:gdLst>
              <a:ahLst/>
              <a:cxnLst/>
              <a:rect l="textAreaLeft" t="textAreaTop" r="textAreaRight" b="textAreaBottom"/>
              <a:pathLst>
                <a:path w="48259" h="717550">
                  <a:moveTo>
                    <a:pt x="48231" y="0"/>
                  </a:moveTo>
                  <a:lnTo>
                    <a:pt x="0" y="0"/>
                  </a:lnTo>
                  <a:lnTo>
                    <a:pt x="0" y="717258"/>
                  </a:lnTo>
                  <a:lnTo>
                    <a:pt x="48231" y="717258"/>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1" name="object 67"/>
            <p:cNvSpPr/>
            <p:nvPr/>
          </p:nvSpPr>
          <p:spPr>
            <a:xfrm>
              <a:off x="3835080" y="3776220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59" h="923925">
                  <a:moveTo>
                    <a:pt x="48235" y="0"/>
                  </a:moveTo>
                  <a:lnTo>
                    <a:pt x="0" y="0"/>
                  </a:lnTo>
                  <a:lnTo>
                    <a:pt x="0" y="923423"/>
                  </a:lnTo>
                  <a:lnTo>
                    <a:pt x="48235" y="923423"/>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2" name="object 68"/>
            <p:cNvSpPr/>
            <p:nvPr/>
          </p:nvSpPr>
          <p:spPr>
            <a:xfrm>
              <a:off x="4077000" y="38644920"/>
              <a:ext cx="120240" cy="1432080"/>
            </a:xfrm>
            <a:custGeom>
              <a:avLst/>
              <a:gdLst>
                <a:gd name="textAreaLeft" fmla="*/ 0 w 120240"/>
                <a:gd name="textAreaRight" fmla="*/ 120600 w 120240"/>
                <a:gd name="textAreaTop" fmla="*/ 0 h 1432080"/>
                <a:gd name="textAreaBottom" fmla="*/ 1432440 h 1432080"/>
              </a:gdLst>
              <a:ahLst/>
              <a:cxnLst/>
              <a:rect l="textAreaLeft" t="textAreaTop" r="textAreaRight" b="textAreaBottom"/>
              <a:pathLst>
                <a:path w="48260" h="571500">
                  <a:moveTo>
                    <a:pt x="48235" y="0"/>
                  </a:moveTo>
                  <a:lnTo>
                    <a:pt x="0" y="0"/>
                  </a:lnTo>
                  <a:lnTo>
                    <a:pt x="0" y="571358"/>
                  </a:lnTo>
                  <a:lnTo>
                    <a:pt x="48235" y="571358"/>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3" name="object 69"/>
            <p:cNvSpPr/>
            <p:nvPr/>
          </p:nvSpPr>
          <p:spPr>
            <a:xfrm>
              <a:off x="4319280" y="39547440"/>
              <a:ext cx="119880" cy="528840"/>
            </a:xfrm>
            <a:custGeom>
              <a:avLst/>
              <a:gdLst>
                <a:gd name="textAreaLeft" fmla="*/ 0 w 119880"/>
                <a:gd name="textAreaRight" fmla="*/ 120240 w 119880"/>
                <a:gd name="textAreaTop" fmla="*/ 0 h 528840"/>
                <a:gd name="textAreaBottom" fmla="*/ 529200 h 528840"/>
              </a:gdLst>
              <a:ahLst/>
              <a:cxnLst/>
              <a:rect l="textAreaLeft" t="textAreaTop" r="textAreaRight" b="textAreaBottom"/>
              <a:pathLst>
                <a:path w="48260" h="211455">
                  <a:moveTo>
                    <a:pt x="48235" y="0"/>
                  </a:moveTo>
                  <a:lnTo>
                    <a:pt x="0" y="0"/>
                  </a:lnTo>
                  <a:lnTo>
                    <a:pt x="0" y="211381"/>
                  </a:lnTo>
                  <a:lnTo>
                    <a:pt x="48235" y="211381"/>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4" name="object 70"/>
            <p:cNvSpPr/>
            <p:nvPr/>
          </p:nvSpPr>
          <p:spPr>
            <a:xfrm>
              <a:off x="4561200" y="39098880"/>
              <a:ext cx="119880" cy="978120"/>
            </a:xfrm>
            <a:custGeom>
              <a:avLst/>
              <a:gdLst>
                <a:gd name="textAreaLeft" fmla="*/ 0 w 119880"/>
                <a:gd name="textAreaRight" fmla="*/ 120240 w 119880"/>
                <a:gd name="textAreaTop" fmla="*/ 0 h 978120"/>
                <a:gd name="textAreaBottom" fmla="*/ 978480 h 978120"/>
              </a:gdLst>
              <a:ahLst/>
              <a:cxnLst/>
              <a:rect l="textAreaLeft" t="textAreaTop" r="textAreaRight" b="textAreaBottom"/>
              <a:pathLst>
                <a:path w="48260" h="390525">
                  <a:moveTo>
                    <a:pt x="48231" y="0"/>
                  </a:moveTo>
                  <a:lnTo>
                    <a:pt x="0" y="0"/>
                  </a:lnTo>
                  <a:lnTo>
                    <a:pt x="0" y="390327"/>
                  </a:lnTo>
                  <a:lnTo>
                    <a:pt x="48231" y="390327"/>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71"/>
            <p:cNvSpPr/>
            <p:nvPr/>
          </p:nvSpPr>
          <p:spPr>
            <a:xfrm>
              <a:off x="4803120" y="39776400"/>
              <a:ext cx="120240" cy="299880"/>
            </a:xfrm>
            <a:custGeom>
              <a:avLst/>
              <a:gdLst>
                <a:gd name="textAreaLeft" fmla="*/ 0 w 120240"/>
                <a:gd name="textAreaRight" fmla="*/ 120600 w 120240"/>
                <a:gd name="textAreaTop" fmla="*/ 0 h 299880"/>
                <a:gd name="textAreaBottom" fmla="*/ 300240 h 299880"/>
              </a:gdLst>
              <a:ahLst/>
              <a:cxnLst/>
              <a:rect l="textAreaLeft" t="textAreaTop" r="textAreaRight" b="textAreaBottom"/>
              <a:pathLst>
                <a:path w="48260" h="120015">
                  <a:moveTo>
                    <a:pt x="48231" y="0"/>
                  </a:moveTo>
                  <a:lnTo>
                    <a:pt x="0" y="0"/>
                  </a:lnTo>
                  <a:lnTo>
                    <a:pt x="0" y="119938"/>
                  </a:lnTo>
                  <a:lnTo>
                    <a:pt x="48231" y="119938"/>
                  </a:lnTo>
                  <a:lnTo>
                    <a:pt x="482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6" name="object 72"/>
            <p:cNvSpPr/>
            <p:nvPr/>
          </p:nvSpPr>
          <p:spPr>
            <a:xfrm>
              <a:off x="5045040" y="38568960"/>
              <a:ext cx="120240" cy="1508040"/>
            </a:xfrm>
            <a:custGeom>
              <a:avLst/>
              <a:gdLst>
                <a:gd name="textAreaLeft" fmla="*/ 0 w 120240"/>
                <a:gd name="textAreaRight" fmla="*/ 120600 w 120240"/>
                <a:gd name="textAreaTop" fmla="*/ 0 h 1508040"/>
                <a:gd name="textAreaBottom" fmla="*/ 1508400 h 1508040"/>
              </a:gdLst>
              <a:ahLst/>
              <a:cxnLst/>
              <a:rect l="textAreaLeft" t="textAreaTop" r="textAreaRight" b="textAreaBottom"/>
              <a:pathLst>
                <a:path w="48260" h="601980">
                  <a:moveTo>
                    <a:pt x="48231" y="0"/>
                  </a:moveTo>
                  <a:lnTo>
                    <a:pt x="0" y="0"/>
                  </a:lnTo>
                  <a:lnTo>
                    <a:pt x="0" y="601374"/>
                  </a:lnTo>
                  <a:lnTo>
                    <a:pt x="48231" y="601374"/>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7" name="object 73"/>
            <p:cNvSpPr/>
            <p:nvPr/>
          </p:nvSpPr>
          <p:spPr>
            <a:xfrm>
              <a:off x="5287320" y="38160000"/>
              <a:ext cx="119880" cy="1881000"/>
            </a:xfrm>
            <a:custGeom>
              <a:avLst/>
              <a:gdLst>
                <a:gd name="textAreaLeft" fmla="*/ 0 w 119880"/>
                <a:gd name="textAreaRight" fmla="*/ 120240 w 119880"/>
                <a:gd name="textAreaTop" fmla="*/ 0 h 1881000"/>
                <a:gd name="textAreaBottom" fmla="*/ 1881360 h 1881000"/>
              </a:gdLst>
              <a:ahLst/>
              <a:cxnLst/>
              <a:rect l="textAreaLeft" t="textAreaTop" r="textAreaRight" b="textAreaBottom"/>
              <a:pathLst>
                <a:path w="48260" h="750569">
                  <a:moveTo>
                    <a:pt x="48235" y="0"/>
                  </a:moveTo>
                  <a:lnTo>
                    <a:pt x="0" y="0"/>
                  </a:lnTo>
                  <a:lnTo>
                    <a:pt x="0" y="750501"/>
                  </a:lnTo>
                  <a:lnTo>
                    <a:pt x="48235" y="750501"/>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8" name="object 74"/>
            <p:cNvSpPr/>
            <p:nvPr/>
          </p:nvSpPr>
          <p:spPr>
            <a:xfrm>
              <a:off x="5529240" y="38773800"/>
              <a:ext cx="120240" cy="1267920"/>
            </a:xfrm>
            <a:custGeom>
              <a:avLst/>
              <a:gdLst>
                <a:gd name="textAreaLeft" fmla="*/ 0 w 120240"/>
                <a:gd name="textAreaRight" fmla="*/ 120600 w 120240"/>
                <a:gd name="textAreaTop" fmla="*/ 0 h 1267920"/>
                <a:gd name="textAreaBottom" fmla="*/ 1268280 h 1267920"/>
              </a:gdLst>
              <a:ahLst/>
              <a:cxnLst/>
              <a:rect l="textAreaLeft" t="textAreaTop" r="textAreaRight" b="textAreaBottom"/>
              <a:pathLst>
                <a:path w="48260" h="506094">
                  <a:moveTo>
                    <a:pt x="48235" y="0"/>
                  </a:moveTo>
                  <a:lnTo>
                    <a:pt x="0" y="0"/>
                  </a:lnTo>
                  <a:lnTo>
                    <a:pt x="0" y="505534"/>
                  </a:lnTo>
                  <a:lnTo>
                    <a:pt x="48235" y="505534"/>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5771160" y="38362320"/>
              <a:ext cx="362160" cy="1678680"/>
            </a:xfrm>
            <a:custGeom>
              <a:avLst/>
              <a:gdLst>
                <a:gd name="textAreaLeft" fmla="*/ 0 w 362160"/>
                <a:gd name="textAreaRight" fmla="*/ 362520 w 362160"/>
                <a:gd name="textAreaTop" fmla="*/ 0 h 1678680"/>
                <a:gd name="textAreaBottom" fmla="*/ 1679040 h 1678680"/>
              </a:gdLst>
              <a:ahLst/>
              <a:cxnLst/>
              <a:rect l="textAreaLeft" t="textAreaTop" r="textAreaRight" b="textAreaBottom"/>
              <a:pathLst>
                <a:path w="144780" h="669925">
                  <a:moveTo>
                    <a:pt x="48234" y="286613"/>
                  </a:moveTo>
                  <a:lnTo>
                    <a:pt x="0" y="286613"/>
                  </a:lnTo>
                  <a:lnTo>
                    <a:pt x="0" y="669772"/>
                  </a:lnTo>
                  <a:lnTo>
                    <a:pt x="48234" y="669772"/>
                  </a:lnTo>
                  <a:lnTo>
                    <a:pt x="48234" y="286613"/>
                  </a:lnTo>
                  <a:close/>
                </a:path>
                <a:path w="144780" h="669925">
                  <a:moveTo>
                    <a:pt x="144691" y="0"/>
                  </a:moveTo>
                  <a:lnTo>
                    <a:pt x="96456" y="0"/>
                  </a:lnTo>
                  <a:lnTo>
                    <a:pt x="96456" y="669772"/>
                  </a:lnTo>
                  <a:lnTo>
                    <a:pt x="144691" y="669772"/>
                  </a:lnTo>
                  <a:lnTo>
                    <a:pt x="14469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6255360" y="37726200"/>
              <a:ext cx="119880" cy="2314800"/>
            </a:xfrm>
            <a:custGeom>
              <a:avLst/>
              <a:gdLst>
                <a:gd name="textAreaLeft" fmla="*/ 0 w 119880"/>
                <a:gd name="textAreaRight" fmla="*/ 120240 w 119880"/>
                <a:gd name="textAreaTop" fmla="*/ 0 h 2314800"/>
                <a:gd name="textAreaBottom" fmla="*/ 2315160 h 2314800"/>
              </a:gdLst>
              <a:ahLst/>
              <a:cxnLst/>
              <a:rect l="textAreaLeft" t="textAreaTop" r="textAreaRight" b="textAreaBottom"/>
              <a:pathLst>
                <a:path w="48260" h="923925">
                  <a:moveTo>
                    <a:pt x="48235" y="0"/>
                  </a:moveTo>
                  <a:lnTo>
                    <a:pt x="0" y="0"/>
                  </a:lnTo>
                  <a:lnTo>
                    <a:pt x="0" y="923423"/>
                  </a:lnTo>
                  <a:lnTo>
                    <a:pt x="48235" y="923423"/>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1" name="object 77"/>
            <p:cNvSpPr/>
            <p:nvPr/>
          </p:nvSpPr>
          <p:spPr>
            <a:xfrm>
              <a:off x="6497280" y="38673720"/>
              <a:ext cx="120240" cy="1368000"/>
            </a:xfrm>
            <a:custGeom>
              <a:avLst/>
              <a:gdLst>
                <a:gd name="textAreaLeft" fmla="*/ 0 w 120240"/>
                <a:gd name="textAreaRight" fmla="*/ 120600 w 120240"/>
                <a:gd name="textAreaTop" fmla="*/ 0 h 1368000"/>
                <a:gd name="textAreaBottom" fmla="*/ 1368360 h 1368000"/>
              </a:gdLst>
              <a:ahLst/>
              <a:cxnLst/>
              <a:rect l="textAreaLeft" t="textAreaTop" r="textAreaRight" b="textAreaBottom"/>
              <a:pathLst>
                <a:path w="48260" h="546100">
                  <a:moveTo>
                    <a:pt x="48235" y="0"/>
                  </a:moveTo>
                  <a:lnTo>
                    <a:pt x="0" y="0"/>
                  </a:lnTo>
                  <a:lnTo>
                    <a:pt x="0" y="545632"/>
                  </a:lnTo>
                  <a:lnTo>
                    <a:pt x="48235" y="545632"/>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6739200" y="37726200"/>
              <a:ext cx="846360" cy="2314800"/>
            </a:xfrm>
            <a:custGeom>
              <a:avLst/>
              <a:gdLst>
                <a:gd name="textAreaLeft" fmla="*/ 0 w 846360"/>
                <a:gd name="textAreaRight" fmla="*/ 846720 w 846360"/>
                <a:gd name="textAreaTop" fmla="*/ 0 h 2314800"/>
                <a:gd name="textAreaBottom" fmla="*/ 2315160 h 2314800"/>
              </a:gdLst>
              <a:ahLst/>
              <a:cxnLst/>
              <a:rect l="textAreaLeft" t="textAreaTop" r="textAreaRight" b="textAreaBottom"/>
              <a:pathLst>
                <a:path w="337819" h="923925">
                  <a:moveTo>
                    <a:pt x="48234" y="92202"/>
                  </a:moveTo>
                  <a:lnTo>
                    <a:pt x="0" y="92202"/>
                  </a:lnTo>
                  <a:lnTo>
                    <a:pt x="0" y="923429"/>
                  </a:lnTo>
                  <a:lnTo>
                    <a:pt x="48234" y="923429"/>
                  </a:lnTo>
                  <a:lnTo>
                    <a:pt x="48234" y="92202"/>
                  </a:lnTo>
                  <a:close/>
                </a:path>
                <a:path w="337819" h="923925">
                  <a:moveTo>
                    <a:pt x="144703" y="0"/>
                  </a:moveTo>
                  <a:lnTo>
                    <a:pt x="96469" y="0"/>
                  </a:lnTo>
                  <a:lnTo>
                    <a:pt x="96469" y="923429"/>
                  </a:lnTo>
                  <a:lnTo>
                    <a:pt x="144703" y="923429"/>
                  </a:lnTo>
                  <a:lnTo>
                    <a:pt x="144703" y="0"/>
                  </a:lnTo>
                  <a:close/>
                </a:path>
                <a:path w="337819" h="923925">
                  <a:moveTo>
                    <a:pt x="241173" y="612838"/>
                  </a:moveTo>
                  <a:lnTo>
                    <a:pt x="192925" y="612838"/>
                  </a:lnTo>
                  <a:lnTo>
                    <a:pt x="192925" y="923429"/>
                  </a:lnTo>
                  <a:lnTo>
                    <a:pt x="241173" y="923429"/>
                  </a:lnTo>
                  <a:lnTo>
                    <a:pt x="241173" y="612838"/>
                  </a:lnTo>
                  <a:close/>
                </a:path>
                <a:path w="337819" h="923925">
                  <a:moveTo>
                    <a:pt x="337642" y="322059"/>
                  </a:moveTo>
                  <a:lnTo>
                    <a:pt x="289407" y="322059"/>
                  </a:lnTo>
                  <a:lnTo>
                    <a:pt x="289407" y="923429"/>
                  </a:lnTo>
                  <a:lnTo>
                    <a:pt x="337642" y="923429"/>
                  </a:lnTo>
                  <a:lnTo>
                    <a:pt x="337642" y="322059"/>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7707240" y="38883960"/>
              <a:ext cx="120240" cy="1157760"/>
            </a:xfrm>
            <a:custGeom>
              <a:avLst/>
              <a:gdLst>
                <a:gd name="textAreaLeft" fmla="*/ 0 w 120240"/>
                <a:gd name="textAreaRight" fmla="*/ 120600 w 120240"/>
                <a:gd name="textAreaTop" fmla="*/ 0 h 1157760"/>
                <a:gd name="textAreaBottom" fmla="*/ 1158120 h 1157760"/>
              </a:gdLst>
              <a:ahLst/>
              <a:cxnLst/>
              <a:rect l="textAreaLeft" t="textAreaTop" r="textAreaRight" b="textAreaBottom"/>
              <a:pathLst>
                <a:path w="48260" h="462280">
                  <a:moveTo>
                    <a:pt x="48235" y="0"/>
                  </a:moveTo>
                  <a:lnTo>
                    <a:pt x="0" y="0"/>
                  </a:lnTo>
                  <a:lnTo>
                    <a:pt x="0" y="461711"/>
                  </a:lnTo>
                  <a:lnTo>
                    <a:pt x="48235" y="461711"/>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4" name="object 80"/>
            <p:cNvSpPr/>
            <p:nvPr/>
          </p:nvSpPr>
          <p:spPr>
            <a:xfrm>
              <a:off x="7949520" y="38243160"/>
              <a:ext cx="362160" cy="1797840"/>
            </a:xfrm>
            <a:custGeom>
              <a:avLst/>
              <a:gdLst>
                <a:gd name="textAreaLeft" fmla="*/ 0 w 362160"/>
                <a:gd name="textAreaRight" fmla="*/ 362520 w 362160"/>
                <a:gd name="textAreaTop" fmla="*/ 0 h 1797840"/>
                <a:gd name="textAreaBottom" fmla="*/ 1798200 h 1797840"/>
              </a:gdLst>
              <a:ahLst/>
              <a:cxnLst/>
              <a:rect l="textAreaLeft" t="textAreaTop" r="textAreaRight" b="textAreaBottom"/>
              <a:pathLst>
                <a:path w="144779" h="717550">
                  <a:moveTo>
                    <a:pt x="48234" y="450240"/>
                  </a:moveTo>
                  <a:lnTo>
                    <a:pt x="0" y="450240"/>
                  </a:lnTo>
                  <a:lnTo>
                    <a:pt x="0" y="717257"/>
                  </a:lnTo>
                  <a:lnTo>
                    <a:pt x="48234" y="717257"/>
                  </a:lnTo>
                  <a:lnTo>
                    <a:pt x="48234" y="450240"/>
                  </a:lnTo>
                  <a:close/>
                </a:path>
                <a:path w="144779" h="717550">
                  <a:moveTo>
                    <a:pt x="144703" y="0"/>
                  </a:moveTo>
                  <a:lnTo>
                    <a:pt x="96469" y="0"/>
                  </a:lnTo>
                  <a:lnTo>
                    <a:pt x="96469" y="717257"/>
                  </a:lnTo>
                  <a:lnTo>
                    <a:pt x="144703" y="717257"/>
                  </a:lnTo>
                  <a:lnTo>
                    <a:pt x="14470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5" name="object 81"/>
            <p:cNvSpPr/>
            <p:nvPr/>
          </p:nvSpPr>
          <p:spPr>
            <a:xfrm>
              <a:off x="8433360" y="3772620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60" h="923925">
                  <a:moveTo>
                    <a:pt x="48231" y="0"/>
                  </a:moveTo>
                  <a:lnTo>
                    <a:pt x="0" y="0"/>
                  </a:lnTo>
                  <a:lnTo>
                    <a:pt x="0" y="923423"/>
                  </a:lnTo>
                  <a:lnTo>
                    <a:pt x="48231" y="923423"/>
                  </a:lnTo>
                  <a:lnTo>
                    <a:pt x="482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8674560" y="38013120"/>
              <a:ext cx="120240" cy="2028600"/>
            </a:xfrm>
            <a:custGeom>
              <a:avLst/>
              <a:gdLst>
                <a:gd name="textAreaLeft" fmla="*/ 0 w 120240"/>
                <a:gd name="textAreaRight" fmla="*/ 120600 w 120240"/>
                <a:gd name="textAreaTop" fmla="*/ 0 h 2028600"/>
                <a:gd name="textAreaBottom" fmla="*/ 2028960 h 2028600"/>
              </a:gdLst>
              <a:ahLst/>
              <a:cxnLst/>
              <a:rect l="textAreaLeft" t="textAreaTop" r="textAreaRight" b="textAreaBottom"/>
              <a:pathLst>
                <a:path w="48260" h="809625">
                  <a:moveTo>
                    <a:pt x="48235" y="0"/>
                  </a:moveTo>
                  <a:lnTo>
                    <a:pt x="0" y="0"/>
                  </a:lnTo>
                  <a:lnTo>
                    <a:pt x="0" y="809194"/>
                  </a:lnTo>
                  <a:lnTo>
                    <a:pt x="48235" y="809194"/>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7" name="object 83"/>
            <p:cNvSpPr/>
            <p:nvPr/>
          </p:nvSpPr>
          <p:spPr>
            <a:xfrm>
              <a:off x="8916480" y="38573640"/>
              <a:ext cx="120240" cy="1468080"/>
            </a:xfrm>
            <a:custGeom>
              <a:avLst/>
              <a:gdLst>
                <a:gd name="textAreaLeft" fmla="*/ 0 w 120240"/>
                <a:gd name="textAreaRight" fmla="*/ 120600 w 120240"/>
                <a:gd name="textAreaTop" fmla="*/ 0 h 1468080"/>
                <a:gd name="textAreaBottom" fmla="*/ 1468440 h 1468080"/>
              </a:gdLst>
              <a:ahLst/>
              <a:cxnLst/>
              <a:rect l="textAreaLeft" t="textAreaTop" r="textAreaRight" b="textAreaBottom"/>
              <a:pathLst>
                <a:path w="48260" h="586105">
                  <a:moveTo>
                    <a:pt x="48235" y="0"/>
                  </a:moveTo>
                  <a:lnTo>
                    <a:pt x="0" y="0"/>
                  </a:lnTo>
                  <a:lnTo>
                    <a:pt x="0" y="585605"/>
                  </a:lnTo>
                  <a:lnTo>
                    <a:pt x="48235" y="585605"/>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8" name="object 84"/>
            <p:cNvSpPr/>
            <p:nvPr/>
          </p:nvSpPr>
          <p:spPr>
            <a:xfrm>
              <a:off x="9158760" y="39339720"/>
              <a:ext cx="119880" cy="701280"/>
            </a:xfrm>
            <a:custGeom>
              <a:avLst/>
              <a:gdLst>
                <a:gd name="textAreaLeft" fmla="*/ 0 w 119880"/>
                <a:gd name="textAreaRight" fmla="*/ 120240 w 119880"/>
                <a:gd name="textAreaTop" fmla="*/ 0 h 701280"/>
                <a:gd name="textAreaBottom" fmla="*/ 701640 h 701280"/>
              </a:gdLst>
              <a:ahLst/>
              <a:cxnLst/>
              <a:rect l="textAreaLeft" t="textAreaTop" r="textAreaRight" b="textAreaBottom"/>
              <a:pathLst>
                <a:path w="48260" h="280034">
                  <a:moveTo>
                    <a:pt x="48231" y="0"/>
                  </a:moveTo>
                  <a:lnTo>
                    <a:pt x="0" y="0"/>
                  </a:lnTo>
                  <a:lnTo>
                    <a:pt x="0" y="279940"/>
                  </a:lnTo>
                  <a:lnTo>
                    <a:pt x="48231" y="279940"/>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9400680" y="39670920"/>
              <a:ext cx="362160" cy="370080"/>
            </a:xfrm>
            <a:custGeom>
              <a:avLst/>
              <a:gdLst>
                <a:gd name="textAreaLeft" fmla="*/ 0 w 362160"/>
                <a:gd name="textAreaRight" fmla="*/ 362520 w 362160"/>
                <a:gd name="textAreaTop" fmla="*/ 0 h 370080"/>
                <a:gd name="textAreaBottom" fmla="*/ 370440 h 370080"/>
              </a:gdLst>
              <a:ahLst/>
              <a:cxnLst/>
              <a:rect l="textAreaLeft" t="textAreaTop" r="textAreaRight" b="textAreaBottom"/>
              <a:pathLst>
                <a:path w="144779" h="147955">
                  <a:moveTo>
                    <a:pt x="48234" y="0"/>
                  </a:moveTo>
                  <a:lnTo>
                    <a:pt x="0" y="0"/>
                  </a:lnTo>
                  <a:lnTo>
                    <a:pt x="0" y="147751"/>
                  </a:lnTo>
                  <a:lnTo>
                    <a:pt x="48234" y="147751"/>
                  </a:lnTo>
                  <a:lnTo>
                    <a:pt x="48234" y="0"/>
                  </a:lnTo>
                  <a:close/>
                </a:path>
                <a:path w="144779" h="147955">
                  <a:moveTo>
                    <a:pt x="144703" y="74358"/>
                  </a:moveTo>
                  <a:lnTo>
                    <a:pt x="96469" y="74358"/>
                  </a:lnTo>
                  <a:lnTo>
                    <a:pt x="96469" y="147751"/>
                  </a:lnTo>
                  <a:lnTo>
                    <a:pt x="144703" y="147751"/>
                  </a:lnTo>
                  <a:lnTo>
                    <a:pt x="144703" y="74358"/>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0" name="object 86"/>
            <p:cNvSpPr/>
            <p:nvPr/>
          </p:nvSpPr>
          <p:spPr>
            <a:xfrm>
              <a:off x="9884880" y="39252240"/>
              <a:ext cx="119880" cy="788760"/>
            </a:xfrm>
            <a:custGeom>
              <a:avLst/>
              <a:gdLst>
                <a:gd name="textAreaLeft" fmla="*/ 0 w 119880"/>
                <a:gd name="textAreaRight" fmla="*/ 120240 w 119880"/>
                <a:gd name="textAreaTop" fmla="*/ 0 h 788760"/>
                <a:gd name="textAreaBottom" fmla="*/ 789120 h 788760"/>
              </a:gdLst>
              <a:ahLst/>
              <a:cxnLst/>
              <a:rect l="textAreaLeft" t="textAreaTop" r="textAreaRight" b="textAreaBottom"/>
              <a:pathLst>
                <a:path w="48260" h="314959">
                  <a:moveTo>
                    <a:pt x="48231" y="0"/>
                  </a:moveTo>
                  <a:lnTo>
                    <a:pt x="0" y="0"/>
                  </a:lnTo>
                  <a:lnTo>
                    <a:pt x="0" y="314928"/>
                  </a:lnTo>
                  <a:lnTo>
                    <a:pt x="48231" y="314928"/>
                  </a:lnTo>
                  <a:lnTo>
                    <a:pt x="482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10126800" y="38497680"/>
              <a:ext cx="119880" cy="1543320"/>
            </a:xfrm>
            <a:custGeom>
              <a:avLst/>
              <a:gdLst>
                <a:gd name="textAreaLeft" fmla="*/ 0 w 119880"/>
                <a:gd name="textAreaRight" fmla="*/ 120240 w 119880"/>
                <a:gd name="textAreaTop" fmla="*/ 0 h 1543320"/>
                <a:gd name="textAreaBottom" fmla="*/ 1543680 h 1543320"/>
              </a:gdLst>
              <a:ahLst/>
              <a:cxnLst/>
              <a:rect l="textAreaLeft" t="textAreaTop" r="textAreaRight" b="textAreaBottom"/>
              <a:pathLst>
                <a:path w="48260" h="615950">
                  <a:moveTo>
                    <a:pt x="48235" y="0"/>
                  </a:moveTo>
                  <a:lnTo>
                    <a:pt x="0" y="0"/>
                  </a:lnTo>
                  <a:lnTo>
                    <a:pt x="0" y="615622"/>
                  </a:lnTo>
                  <a:lnTo>
                    <a:pt x="48235" y="61562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2" name="object 88"/>
            <p:cNvSpPr/>
            <p:nvPr/>
          </p:nvSpPr>
          <p:spPr>
            <a:xfrm>
              <a:off x="10005840" y="40041000"/>
              <a:ext cx="119880" cy="315720"/>
            </a:xfrm>
            <a:custGeom>
              <a:avLst/>
              <a:gdLst>
                <a:gd name="textAreaLeft" fmla="*/ 0 w 119880"/>
                <a:gd name="textAreaRight" fmla="*/ 120240 w 119880"/>
                <a:gd name="textAreaTop" fmla="*/ 0 h 315720"/>
                <a:gd name="textAreaBottom" fmla="*/ 316080 h 315720"/>
              </a:gdLst>
              <a:ahLst/>
              <a:cxnLst/>
              <a:rect l="textAreaLeft" t="textAreaTop" r="textAreaRight" b="textAreaBottom"/>
              <a:pathLst>
                <a:path w="48260" h="126365">
                  <a:moveTo>
                    <a:pt x="48235" y="0"/>
                  </a:moveTo>
                  <a:lnTo>
                    <a:pt x="0" y="0"/>
                  </a:lnTo>
                  <a:lnTo>
                    <a:pt x="0" y="125738"/>
                  </a:lnTo>
                  <a:lnTo>
                    <a:pt x="48235" y="125738"/>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3" name="object 89"/>
            <p:cNvSpPr/>
            <p:nvPr/>
          </p:nvSpPr>
          <p:spPr>
            <a:xfrm>
              <a:off x="9521640" y="40041000"/>
              <a:ext cx="362160" cy="1893240"/>
            </a:xfrm>
            <a:custGeom>
              <a:avLst/>
              <a:gdLst>
                <a:gd name="textAreaLeft" fmla="*/ 0 w 362160"/>
                <a:gd name="textAreaRight" fmla="*/ 362520 w 362160"/>
                <a:gd name="textAreaTop" fmla="*/ 0 h 1893240"/>
                <a:gd name="textAreaBottom" fmla="*/ 1893600 h 1893240"/>
              </a:gdLst>
              <a:ahLst/>
              <a:cxnLst/>
              <a:rect l="textAreaLeft" t="textAreaTop" r="textAreaRight" b="textAreaBottom"/>
              <a:pathLst>
                <a:path w="144779" h="755650">
                  <a:moveTo>
                    <a:pt x="48234" y="0"/>
                  </a:moveTo>
                  <a:lnTo>
                    <a:pt x="0" y="0"/>
                  </a:lnTo>
                  <a:lnTo>
                    <a:pt x="0" y="755281"/>
                  </a:lnTo>
                  <a:lnTo>
                    <a:pt x="48234" y="755281"/>
                  </a:lnTo>
                  <a:lnTo>
                    <a:pt x="48234" y="0"/>
                  </a:lnTo>
                  <a:close/>
                </a:path>
                <a:path w="144779" h="755650">
                  <a:moveTo>
                    <a:pt x="144703" y="0"/>
                  </a:moveTo>
                  <a:lnTo>
                    <a:pt x="96469" y="0"/>
                  </a:lnTo>
                  <a:lnTo>
                    <a:pt x="96469" y="412940"/>
                  </a:lnTo>
                  <a:lnTo>
                    <a:pt x="144703" y="412940"/>
                  </a:lnTo>
                  <a:lnTo>
                    <a:pt x="14470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90"/>
            <p:cNvSpPr/>
            <p:nvPr/>
          </p:nvSpPr>
          <p:spPr>
            <a:xfrm>
              <a:off x="9279720" y="40041000"/>
              <a:ext cx="119880" cy="1001880"/>
            </a:xfrm>
            <a:custGeom>
              <a:avLst/>
              <a:gdLst>
                <a:gd name="textAreaLeft" fmla="*/ 0 w 119880"/>
                <a:gd name="textAreaRight" fmla="*/ 120240 w 119880"/>
                <a:gd name="textAreaTop" fmla="*/ 0 h 1001880"/>
                <a:gd name="textAreaBottom" fmla="*/ 1002240 h 1001880"/>
              </a:gdLst>
              <a:ahLst/>
              <a:cxnLst/>
              <a:rect l="textAreaLeft" t="textAreaTop" r="textAreaRight" b="textAreaBottom"/>
              <a:pathLst>
                <a:path w="48260" h="400050">
                  <a:moveTo>
                    <a:pt x="48235" y="0"/>
                  </a:moveTo>
                  <a:lnTo>
                    <a:pt x="0" y="0"/>
                  </a:lnTo>
                  <a:lnTo>
                    <a:pt x="0" y="399977"/>
                  </a:lnTo>
                  <a:lnTo>
                    <a:pt x="48235" y="399977"/>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5" name="object 91"/>
            <p:cNvSpPr/>
            <p:nvPr/>
          </p:nvSpPr>
          <p:spPr>
            <a:xfrm>
              <a:off x="9037800" y="40041000"/>
              <a:ext cx="119880" cy="1578240"/>
            </a:xfrm>
            <a:custGeom>
              <a:avLst/>
              <a:gdLst>
                <a:gd name="textAreaLeft" fmla="*/ 0 w 119880"/>
                <a:gd name="textAreaRight" fmla="*/ 120240 w 119880"/>
                <a:gd name="textAreaTop" fmla="*/ 0 h 1578240"/>
                <a:gd name="textAreaBottom" fmla="*/ 1578600 h 1578240"/>
              </a:gdLst>
              <a:ahLst/>
              <a:cxnLst/>
              <a:rect l="textAreaLeft" t="textAreaTop" r="textAreaRight" b="textAreaBottom"/>
              <a:pathLst>
                <a:path w="48260" h="629919">
                  <a:moveTo>
                    <a:pt x="48235" y="0"/>
                  </a:moveTo>
                  <a:lnTo>
                    <a:pt x="0" y="0"/>
                  </a:lnTo>
                  <a:lnTo>
                    <a:pt x="0" y="629861"/>
                  </a:lnTo>
                  <a:lnTo>
                    <a:pt x="48235" y="629861"/>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6" name="object 92"/>
            <p:cNvSpPr/>
            <p:nvPr/>
          </p:nvSpPr>
          <p:spPr>
            <a:xfrm>
              <a:off x="8554320" y="40041000"/>
              <a:ext cx="362160" cy="2314800"/>
            </a:xfrm>
            <a:custGeom>
              <a:avLst/>
              <a:gdLst>
                <a:gd name="textAreaLeft" fmla="*/ 0 w 362160"/>
                <a:gd name="textAreaRight" fmla="*/ 362520 w 362160"/>
                <a:gd name="textAreaTop" fmla="*/ 0 h 2314800"/>
                <a:gd name="textAreaBottom" fmla="*/ 2315160 h 2314800"/>
              </a:gdLst>
              <a:ahLst/>
              <a:cxnLst/>
              <a:rect l="textAreaLeft" t="textAreaTop" r="textAreaRight" b="textAreaBottom"/>
              <a:pathLst>
                <a:path w="144779" h="923925">
                  <a:moveTo>
                    <a:pt x="48234" y="0"/>
                  </a:moveTo>
                  <a:lnTo>
                    <a:pt x="0" y="0"/>
                  </a:lnTo>
                  <a:lnTo>
                    <a:pt x="0" y="799947"/>
                  </a:lnTo>
                  <a:lnTo>
                    <a:pt x="48234" y="799947"/>
                  </a:lnTo>
                  <a:lnTo>
                    <a:pt x="48234" y="0"/>
                  </a:lnTo>
                  <a:close/>
                </a:path>
                <a:path w="144779" h="923925">
                  <a:moveTo>
                    <a:pt x="144691" y="0"/>
                  </a:moveTo>
                  <a:lnTo>
                    <a:pt x="96469" y="0"/>
                  </a:lnTo>
                  <a:lnTo>
                    <a:pt x="96469" y="923417"/>
                  </a:lnTo>
                  <a:lnTo>
                    <a:pt x="144691" y="923417"/>
                  </a:lnTo>
                  <a:lnTo>
                    <a:pt x="14469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7" name="object 93"/>
            <p:cNvSpPr/>
            <p:nvPr/>
          </p:nvSpPr>
          <p:spPr>
            <a:xfrm>
              <a:off x="8312400" y="40041000"/>
              <a:ext cx="120240" cy="1157760"/>
            </a:xfrm>
            <a:custGeom>
              <a:avLst/>
              <a:gdLst>
                <a:gd name="textAreaLeft" fmla="*/ 0 w 120240"/>
                <a:gd name="textAreaRight" fmla="*/ 120600 w 120240"/>
                <a:gd name="textAreaTop" fmla="*/ 0 h 1157760"/>
                <a:gd name="textAreaBottom" fmla="*/ 1158120 h 1157760"/>
              </a:gdLst>
              <a:ahLst/>
              <a:cxnLst/>
              <a:rect l="textAreaLeft" t="textAreaTop" r="textAreaRight" b="textAreaBottom"/>
              <a:pathLst>
                <a:path w="48260" h="462280">
                  <a:moveTo>
                    <a:pt x="48235" y="0"/>
                  </a:moveTo>
                  <a:lnTo>
                    <a:pt x="0" y="0"/>
                  </a:lnTo>
                  <a:lnTo>
                    <a:pt x="0" y="461719"/>
                  </a:lnTo>
                  <a:lnTo>
                    <a:pt x="48235" y="461719"/>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object 94"/>
            <p:cNvSpPr/>
            <p:nvPr/>
          </p:nvSpPr>
          <p:spPr>
            <a:xfrm>
              <a:off x="8070480" y="40041000"/>
              <a:ext cx="120240" cy="807840"/>
            </a:xfrm>
            <a:custGeom>
              <a:avLst/>
              <a:gdLst>
                <a:gd name="textAreaLeft" fmla="*/ 0 w 120240"/>
                <a:gd name="textAreaRight" fmla="*/ 120600 w 120240"/>
                <a:gd name="textAreaTop" fmla="*/ 0 h 807840"/>
                <a:gd name="textAreaBottom" fmla="*/ 808200 h 807840"/>
              </a:gdLst>
              <a:ahLst/>
              <a:cxnLst/>
              <a:rect l="textAreaLeft" t="textAreaTop" r="textAreaRight" b="textAreaBottom"/>
              <a:pathLst>
                <a:path w="48260" h="322580">
                  <a:moveTo>
                    <a:pt x="48235" y="0"/>
                  </a:moveTo>
                  <a:lnTo>
                    <a:pt x="0" y="0"/>
                  </a:lnTo>
                  <a:lnTo>
                    <a:pt x="0" y="322068"/>
                  </a:lnTo>
                  <a:lnTo>
                    <a:pt x="48235" y="322068"/>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7828560" y="40041000"/>
              <a:ext cx="119880" cy="259920"/>
            </a:xfrm>
            <a:custGeom>
              <a:avLst/>
              <a:gdLst>
                <a:gd name="textAreaLeft" fmla="*/ 0 w 119880"/>
                <a:gd name="textAreaRight" fmla="*/ 120240 w 119880"/>
                <a:gd name="textAreaTop" fmla="*/ 0 h 259920"/>
                <a:gd name="textAreaBottom" fmla="*/ 260280 h 259920"/>
              </a:gdLst>
              <a:ahLst/>
              <a:cxnLst/>
              <a:rect l="textAreaLeft" t="textAreaTop" r="textAreaRight" b="textAreaBottom"/>
              <a:pathLst>
                <a:path w="48260" h="104140">
                  <a:moveTo>
                    <a:pt x="48235" y="0"/>
                  </a:moveTo>
                  <a:lnTo>
                    <a:pt x="0" y="0"/>
                  </a:lnTo>
                  <a:lnTo>
                    <a:pt x="0" y="103992"/>
                  </a:lnTo>
                  <a:lnTo>
                    <a:pt x="48235" y="103992"/>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6"/>
            <p:cNvSpPr/>
            <p:nvPr/>
          </p:nvSpPr>
          <p:spPr>
            <a:xfrm>
              <a:off x="7586280" y="40041000"/>
              <a:ext cx="120240" cy="1843560"/>
            </a:xfrm>
            <a:custGeom>
              <a:avLst/>
              <a:gdLst>
                <a:gd name="textAreaLeft" fmla="*/ 0 w 120240"/>
                <a:gd name="textAreaRight" fmla="*/ 120600 w 120240"/>
                <a:gd name="textAreaTop" fmla="*/ 0 h 1843560"/>
                <a:gd name="textAreaBottom" fmla="*/ 1843920 h 1843560"/>
              </a:gdLst>
              <a:ahLst/>
              <a:cxnLst/>
              <a:rect l="textAreaLeft" t="textAreaTop" r="textAreaRight" b="textAreaBottom"/>
              <a:pathLst>
                <a:path w="48260" h="735965">
                  <a:moveTo>
                    <a:pt x="48231" y="0"/>
                  </a:moveTo>
                  <a:lnTo>
                    <a:pt x="0" y="0"/>
                  </a:lnTo>
                  <a:lnTo>
                    <a:pt x="0" y="735844"/>
                  </a:lnTo>
                  <a:lnTo>
                    <a:pt x="48231" y="735844"/>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1" name="object 97"/>
            <p:cNvSpPr/>
            <p:nvPr/>
          </p:nvSpPr>
          <p:spPr>
            <a:xfrm>
              <a:off x="7344360" y="40041000"/>
              <a:ext cx="120240" cy="922320"/>
            </a:xfrm>
            <a:custGeom>
              <a:avLst/>
              <a:gdLst>
                <a:gd name="textAreaLeft" fmla="*/ 0 w 120240"/>
                <a:gd name="textAreaRight" fmla="*/ 120600 w 120240"/>
                <a:gd name="textAreaTop" fmla="*/ 0 h 922320"/>
                <a:gd name="textAreaBottom" fmla="*/ 922680 h 922320"/>
              </a:gdLst>
              <a:ahLst/>
              <a:cxnLst/>
              <a:rect l="textAreaLeft" t="textAreaTop" r="textAreaRight" b="textAreaBottom"/>
              <a:pathLst>
                <a:path w="48260" h="368300">
                  <a:moveTo>
                    <a:pt x="48231" y="0"/>
                  </a:moveTo>
                  <a:lnTo>
                    <a:pt x="0" y="0"/>
                  </a:lnTo>
                  <a:lnTo>
                    <a:pt x="0" y="367920"/>
                  </a:lnTo>
                  <a:lnTo>
                    <a:pt x="48231" y="367920"/>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6860520" y="40041000"/>
              <a:ext cx="361800" cy="1578240"/>
            </a:xfrm>
            <a:custGeom>
              <a:avLst/>
              <a:gdLst>
                <a:gd name="textAreaLeft" fmla="*/ 0 w 361800"/>
                <a:gd name="textAreaRight" fmla="*/ 362160 w 361800"/>
                <a:gd name="textAreaTop" fmla="*/ 0 h 1578240"/>
                <a:gd name="textAreaBottom" fmla="*/ 1578600 h 1578240"/>
              </a:gdLst>
              <a:ahLst/>
              <a:cxnLst/>
              <a:rect l="textAreaLeft" t="textAreaTop" r="textAreaRight" b="textAreaBottom"/>
              <a:pathLst>
                <a:path w="144780" h="629919">
                  <a:moveTo>
                    <a:pt x="48234" y="0"/>
                  </a:moveTo>
                  <a:lnTo>
                    <a:pt x="0" y="0"/>
                  </a:lnTo>
                  <a:lnTo>
                    <a:pt x="0" y="250723"/>
                  </a:lnTo>
                  <a:lnTo>
                    <a:pt x="48234" y="250723"/>
                  </a:lnTo>
                  <a:lnTo>
                    <a:pt x="48234" y="0"/>
                  </a:lnTo>
                  <a:close/>
                </a:path>
                <a:path w="144780" h="629919">
                  <a:moveTo>
                    <a:pt x="144691" y="0"/>
                  </a:moveTo>
                  <a:lnTo>
                    <a:pt x="96469" y="0"/>
                  </a:lnTo>
                  <a:lnTo>
                    <a:pt x="96469" y="629856"/>
                  </a:lnTo>
                  <a:lnTo>
                    <a:pt x="144691" y="629856"/>
                  </a:lnTo>
                  <a:lnTo>
                    <a:pt x="14469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3" name="object 99"/>
            <p:cNvSpPr/>
            <p:nvPr/>
          </p:nvSpPr>
          <p:spPr>
            <a:xfrm>
              <a:off x="6618240" y="4004100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60" h="923925">
                  <a:moveTo>
                    <a:pt x="48235" y="0"/>
                  </a:moveTo>
                  <a:lnTo>
                    <a:pt x="0" y="0"/>
                  </a:lnTo>
                  <a:lnTo>
                    <a:pt x="0" y="923423"/>
                  </a:lnTo>
                  <a:lnTo>
                    <a:pt x="48235" y="923423"/>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4" name="object 100"/>
            <p:cNvSpPr/>
            <p:nvPr/>
          </p:nvSpPr>
          <p:spPr>
            <a:xfrm>
              <a:off x="6376320" y="40041000"/>
              <a:ext cx="120240" cy="1728360"/>
            </a:xfrm>
            <a:custGeom>
              <a:avLst/>
              <a:gdLst>
                <a:gd name="textAreaLeft" fmla="*/ 0 w 120240"/>
                <a:gd name="textAreaRight" fmla="*/ 120600 w 120240"/>
                <a:gd name="textAreaTop" fmla="*/ 0 h 1728360"/>
                <a:gd name="textAreaBottom" fmla="*/ 1728720 h 1728360"/>
              </a:gdLst>
              <a:ahLst/>
              <a:cxnLst/>
              <a:rect l="textAreaLeft" t="textAreaTop" r="textAreaRight" b="textAreaBottom"/>
              <a:pathLst>
                <a:path w="48260" h="689609">
                  <a:moveTo>
                    <a:pt x="48235" y="0"/>
                  </a:moveTo>
                  <a:lnTo>
                    <a:pt x="0" y="0"/>
                  </a:lnTo>
                  <a:lnTo>
                    <a:pt x="0" y="689196"/>
                  </a:lnTo>
                  <a:lnTo>
                    <a:pt x="48235" y="689196"/>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6134400" y="40041000"/>
              <a:ext cx="119880" cy="974520"/>
            </a:xfrm>
            <a:custGeom>
              <a:avLst/>
              <a:gdLst>
                <a:gd name="textAreaLeft" fmla="*/ 0 w 119880"/>
                <a:gd name="textAreaRight" fmla="*/ 120240 w 119880"/>
                <a:gd name="textAreaTop" fmla="*/ 0 h 974520"/>
                <a:gd name="textAreaBottom" fmla="*/ 974880 h 974520"/>
              </a:gdLst>
              <a:ahLst/>
              <a:cxnLst/>
              <a:rect l="textAreaLeft" t="textAreaTop" r="textAreaRight" b="textAreaBottom"/>
              <a:pathLst>
                <a:path w="48260" h="389255">
                  <a:moveTo>
                    <a:pt x="48235" y="0"/>
                  </a:moveTo>
                  <a:lnTo>
                    <a:pt x="0" y="0"/>
                  </a:lnTo>
                  <a:lnTo>
                    <a:pt x="0" y="389192"/>
                  </a:lnTo>
                  <a:lnTo>
                    <a:pt x="48235" y="389192"/>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6" name="object 102"/>
            <p:cNvSpPr/>
            <p:nvPr/>
          </p:nvSpPr>
          <p:spPr>
            <a:xfrm>
              <a:off x="5650200" y="40041000"/>
              <a:ext cx="362160" cy="1791360"/>
            </a:xfrm>
            <a:custGeom>
              <a:avLst/>
              <a:gdLst>
                <a:gd name="textAreaLeft" fmla="*/ 0 w 362160"/>
                <a:gd name="textAreaRight" fmla="*/ 362520 w 362160"/>
                <a:gd name="textAreaTop" fmla="*/ 0 h 1791360"/>
                <a:gd name="textAreaBottom" fmla="*/ 1791720 h 1791360"/>
              </a:gdLst>
              <a:ahLst/>
              <a:cxnLst/>
              <a:rect l="textAreaLeft" t="textAreaTop" r="textAreaRight" b="textAreaBottom"/>
              <a:pathLst>
                <a:path w="144780" h="715009">
                  <a:moveTo>
                    <a:pt x="48234" y="0"/>
                  </a:moveTo>
                  <a:lnTo>
                    <a:pt x="0" y="0"/>
                  </a:lnTo>
                  <a:lnTo>
                    <a:pt x="0" y="501434"/>
                  </a:lnTo>
                  <a:lnTo>
                    <a:pt x="48234" y="501434"/>
                  </a:lnTo>
                  <a:lnTo>
                    <a:pt x="48234" y="0"/>
                  </a:lnTo>
                  <a:close/>
                </a:path>
                <a:path w="144780" h="715009">
                  <a:moveTo>
                    <a:pt x="144691" y="0"/>
                  </a:moveTo>
                  <a:lnTo>
                    <a:pt x="96469" y="0"/>
                  </a:lnTo>
                  <a:lnTo>
                    <a:pt x="96469" y="714476"/>
                  </a:lnTo>
                  <a:lnTo>
                    <a:pt x="144691" y="714476"/>
                  </a:lnTo>
                  <a:lnTo>
                    <a:pt x="14469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5166360" y="40041000"/>
              <a:ext cx="361800" cy="718200"/>
            </a:xfrm>
            <a:custGeom>
              <a:avLst/>
              <a:gdLst>
                <a:gd name="textAreaLeft" fmla="*/ 0 w 361800"/>
                <a:gd name="textAreaRight" fmla="*/ 362160 w 361800"/>
                <a:gd name="textAreaTop" fmla="*/ 0 h 718200"/>
                <a:gd name="textAreaBottom" fmla="*/ 718560 h 718200"/>
              </a:gdLst>
              <a:ahLst/>
              <a:cxnLst/>
              <a:rect l="textAreaLeft" t="textAreaTop" r="textAreaRight" b="textAreaBottom"/>
              <a:pathLst>
                <a:path w="144780" h="287019">
                  <a:moveTo>
                    <a:pt x="48234" y="14236"/>
                  </a:moveTo>
                  <a:lnTo>
                    <a:pt x="0" y="14236"/>
                  </a:lnTo>
                  <a:lnTo>
                    <a:pt x="0" y="139979"/>
                  </a:lnTo>
                  <a:lnTo>
                    <a:pt x="48234" y="139979"/>
                  </a:lnTo>
                  <a:lnTo>
                    <a:pt x="48234" y="14236"/>
                  </a:lnTo>
                  <a:close/>
                </a:path>
                <a:path w="144780" h="287019">
                  <a:moveTo>
                    <a:pt x="144703" y="0"/>
                  </a:moveTo>
                  <a:lnTo>
                    <a:pt x="96469" y="0"/>
                  </a:lnTo>
                  <a:lnTo>
                    <a:pt x="96469" y="286435"/>
                  </a:lnTo>
                  <a:lnTo>
                    <a:pt x="144703" y="286435"/>
                  </a:lnTo>
                  <a:lnTo>
                    <a:pt x="14470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4924080" y="40077000"/>
              <a:ext cx="120240" cy="1430640"/>
            </a:xfrm>
            <a:custGeom>
              <a:avLst/>
              <a:gdLst>
                <a:gd name="textAreaLeft" fmla="*/ 0 w 120240"/>
                <a:gd name="textAreaRight" fmla="*/ 120600 w 120240"/>
                <a:gd name="textAreaTop" fmla="*/ 0 h 1430640"/>
                <a:gd name="textAreaBottom" fmla="*/ 1431000 h 1430640"/>
              </a:gdLst>
              <a:ahLst/>
              <a:cxnLst/>
              <a:rect l="textAreaLeft" t="textAreaTop" r="textAreaRight" b="textAreaBottom"/>
              <a:pathLst>
                <a:path w="48260" h="570865">
                  <a:moveTo>
                    <a:pt x="48235" y="0"/>
                  </a:moveTo>
                  <a:lnTo>
                    <a:pt x="0" y="0"/>
                  </a:lnTo>
                  <a:lnTo>
                    <a:pt x="0" y="570428"/>
                  </a:lnTo>
                  <a:lnTo>
                    <a:pt x="48235" y="570428"/>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4682160" y="40077000"/>
              <a:ext cx="120240" cy="788760"/>
            </a:xfrm>
            <a:custGeom>
              <a:avLst/>
              <a:gdLst>
                <a:gd name="textAreaLeft" fmla="*/ 0 w 120240"/>
                <a:gd name="textAreaRight" fmla="*/ 120600 w 120240"/>
                <a:gd name="textAreaTop" fmla="*/ 0 h 788760"/>
                <a:gd name="textAreaBottom" fmla="*/ 789120 h 788760"/>
              </a:gdLst>
              <a:ahLst/>
              <a:cxnLst/>
              <a:rect l="textAreaLeft" t="textAreaTop" r="textAreaRight" b="textAreaBottom"/>
              <a:pathLst>
                <a:path w="48260" h="314959">
                  <a:moveTo>
                    <a:pt x="48235" y="0"/>
                  </a:moveTo>
                  <a:lnTo>
                    <a:pt x="0" y="0"/>
                  </a:lnTo>
                  <a:lnTo>
                    <a:pt x="0" y="314944"/>
                  </a:lnTo>
                  <a:lnTo>
                    <a:pt x="48235" y="314944"/>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4197960" y="40077000"/>
              <a:ext cx="362160" cy="1791360"/>
            </a:xfrm>
            <a:custGeom>
              <a:avLst/>
              <a:gdLst>
                <a:gd name="textAreaLeft" fmla="*/ 0 w 362160"/>
                <a:gd name="textAreaRight" fmla="*/ 362520 w 362160"/>
                <a:gd name="textAreaTop" fmla="*/ 0 h 1791360"/>
                <a:gd name="textAreaBottom" fmla="*/ 1791720 h 1791360"/>
              </a:gdLst>
              <a:ahLst/>
              <a:cxnLst/>
              <a:rect l="textAreaLeft" t="textAreaTop" r="textAreaRight" b="textAreaBottom"/>
              <a:pathLst>
                <a:path w="144780" h="715009">
                  <a:moveTo>
                    <a:pt x="48234" y="0"/>
                  </a:moveTo>
                  <a:lnTo>
                    <a:pt x="0" y="0"/>
                  </a:lnTo>
                  <a:lnTo>
                    <a:pt x="0" y="412940"/>
                  </a:lnTo>
                  <a:lnTo>
                    <a:pt x="48234" y="412940"/>
                  </a:lnTo>
                  <a:lnTo>
                    <a:pt x="48234" y="0"/>
                  </a:lnTo>
                  <a:close/>
                </a:path>
                <a:path w="144780" h="715009">
                  <a:moveTo>
                    <a:pt x="144691" y="0"/>
                  </a:moveTo>
                  <a:lnTo>
                    <a:pt x="96456" y="0"/>
                  </a:lnTo>
                  <a:lnTo>
                    <a:pt x="96456" y="714476"/>
                  </a:lnTo>
                  <a:lnTo>
                    <a:pt x="144691" y="714476"/>
                  </a:lnTo>
                  <a:lnTo>
                    <a:pt x="14469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1" name="object 107"/>
            <p:cNvSpPr/>
            <p:nvPr/>
          </p:nvSpPr>
          <p:spPr>
            <a:xfrm>
              <a:off x="3956040" y="40077000"/>
              <a:ext cx="120240" cy="1543320"/>
            </a:xfrm>
            <a:custGeom>
              <a:avLst/>
              <a:gdLst>
                <a:gd name="textAreaLeft" fmla="*/ 0 w 120240"/>
                <a:gd name="textAreaRight" fmla="*/ 120600 w 120240"/>
                <a:gd name="textAreaTop" fmla="*/ 0 h 1543320"/>
                <a:gd name="textAreaBottom" fmla="*/ 1543680 h 1543320"/>
              </a:gdLst>
              <a:ahLst/>
              <a:cxnLst/>
              <a:rect l="textAreaLeft" t="textAreaTop" r="textAreaRight" b="textAreaBottom"/>
              <a:pathLst>
                <a:path w="48259" h="615950">
                  <a:moveTo>
                    <a:pt x="48235" y="0"/>
                  </a:moveTo>
                  <a:lnTo>
                    <a:pt x="0" y="0"/>
                  </a:lnTo>
                  <a:lnTo>
                    <a:pt x="0" y="615614"/>
                  </a:lnTo>
                  <a:lnTo>
                    <a:pt x="48235" y="615614"/>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2" name="object 108"/>
            <p:cNvSpPr/>
            <p:nvPr/>
          </p:nvSpPr>
          <p:spPr>
            <a:xfrm>
              <a:off x="3714120" y="40077000"/>
              <a:ext cx="119880" cy="2108160"/>
            </a:xfrm>
            <a:custGeom>
              <a:avLst/>
              <a:gdLst>
                <a:gd name="textAreaLeft" fmla="*/ 0 w 119880"/>
                <a:gd name="textAreaRight" fmla="*/ 120240 w 119880"/>
                <a:gd name="textAreaTop" fmla="*/ 0 h 2108160"/>
                <a:gd name="textAreaBottom" fmla="*/ 2108520 h 2108160"/>
              </a:gdLst>
              <a:ahLst/>
              <a:cxnLst/>
              <a:rect l="textAreaLeft" t="textAreaTop" r="textAreaRight" b="textAreaBottom"/>
              <a:pathLst>
                <a:path w="48259" h="841375">
                  <a:moveTo>
                    <a:pt x="48235" y="0"/>
                  </a:moveTo>
                  <a:lnTo>
                    <a:pt x="0" y="0"/>
                  </a:lnTo>
                  <a:lnTo>
                    <a:pt x="0" y="841132"/>
                  </a:lnTo>
                  <a:lnTo>
                    <a:pt x="48235" y="84113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3" name="object 109"/>
            <p:cNvSpPr/>
            <p:nvPr/>
          </p:nvSpPr>
          <p:spPr>
            <a:xfrm>
              <a:off x="3229920" y="40077000"/>
              <a:ext cx="362160" cy="1324080"/>
            </a:xfrm>
            <a:custGeom>
              <a:avLst/>
              <a:gdLst>
                <a:gd name="textAreaLeft" fmla="*/ 0 w 362160"/>
                <a:gd name="textAreaRight" fmla="*/ 362520 w 362160"/>
                <a:gd name="textAreaTop" fmla="*/ 0 h 1324080"/>
                <a:gd name="textAreaBottom" fmla="*/ 1324440 h 1324080"/>
              </a:gdLst>
              <a:ahLst/>
              <a:cxnLst/>
              <a:rect l="textAreaLeft" t="textAreaTop" r="textAreaRight" b="textAreaBottom"/>
              <a:pathLst>
                <a:path w="144780" h="528319">
                  <a:moveTo>
                    <a:pt x="48234" y="0"/>
                  </a:moveTo>
                  <a:lnTo>
                    <a:pt x="0" y="0"/>
                  </a:lnTo>
                  <a:lnTo>
                    <a:pt x="0" y="84074"/>
                  </a:lnTo>
                  <a:lnTo>
                    <a:pt x="48234" y="84074"/>
                  </a:lnTo>
                  <a:lnTo>
                    <a:pt x="48234" y="0"/>
                  </a:lnTo>
                  <a:close/>
                </a:path>
                <a:path w="144780" h="528319">
                  <a:moveTo>
                    <a:pt x="144703" y="0"/>
                  </a:moveTo>
                  <a:lnTo>
                    <a:pt x="96469" y="0"/>
                  </a:lnTo>
                  <a:lnTo>
                    <a:pt x="96469" y="527697"/>
                  </a:lnTo>
                  <a:lnTo>
                    <a:pt x="144703" y="527697"/>
                  </a:lnTo>
                  <a:lnTo>
                    <a:pt x="14470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2988000" y="40077000"/>
              <a:ext cx="120240" cy="420480"/>
            </a:xfrm>
            <a:custGeom>
              <a:avLst/>
              <a:gdLst>
                <a:gd name="textAreaLeft" fmla="*/ 0 w 120240"/>
                <a:gd name="textAreaRight" fmla="*/ 120600 w 120240"/>
                <a:gd name="textAreaTop" fmla="*/ 0 h 420480"/>
                <a:gd name="textAreaBottom" fmla="*/ 420840 h 420480"/>
              </a:gdLst>
              <a:ahLst/>
              <a:cxnLst/>
              <a:rect l="textAreaLeft" t="textAreaTop" r="textAreaRight" b="textAreaBottom"/>
              <a:pathLst>
                <a:path w="48259" h="168275">
                  <a:moveTo>
                    <a:pt x="48235" y="0"/>
                  </a:moveTo>
                  <a:lnTo>
                    <a:pt x="0" y="0"/>
                  </a:lnTo>
                  <a:lnTo>
                    <a:pt x="0" y="168142"/>
                  </a:lnTo>
                  <a:lnTo>
                    <a:pt x="48235" y="16814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5" name="object 111"/>
            <p:cNvSpPr/>
            <p:nvPr/>
          </p:nvSpPr>
          <p:spPr>
            <a:xfrm>
              <a:off x="2746080" y="40077000"/>
              <a:ext cx="119880" cy="982800"/>
            </a:xfrm>
            <a:custGeom>
              <a:avLst/>
              <a:gdLst>
                <a:gd name="textAreaLeft" fmla="*/ 0 w 119880"/>
                <a:gd name="textAreaRight" fmla="*/ 120240 w 119880"/>
                <a:gd name="textAreaTop" fmla="*/ 0 h 982800"/>
                <a:gd name="textAreaBottom" fmla="*/ 983160 h 982800"/>
              </a:gdLst>
              <a:ahLst/>
              <a:cxnLst/>
              <a:rect l="textAreaLeft" t="textAreaTop" r="textAreaRight" b="textAreaBottom"/>
              <a:pathLst>
                <a:path w="48259" h="392430">
                  <a:moveTo>
                    <a:pt x="48235" y="0"/>
                  </a:moveTo>
                  <a:lnTo>
                    <a:pt x="0" y="0"/>
                  </a:lnTo>
                  <a:lnTo>
                    <a:pt x="0" y="391880"/>
                  </a:lnTo>
                  <a:lnTo>
                    <a:pt x="48235" y="391880"/>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6" name="object 112"/>
            <p:cNvSpPr/>
            <p:nvPr/>
          </p:nvSpPr>
          <p:spPr>
            <a:xfrm>
              <a:off x="2503800" y="40077000"/>
              <a:ext cx="120240" cy="2176920"/>
            </a:xfrm>
            <a:custGeom>
              <a:avLst/>
              <a:gdLst>
                <a:gd name="textAreaLeft" fmla="*/ 0 w 120240"/>
                <a:gd name="textAreaRight" fmla="*/ 120600 w 120240"/>
                <a:gd name="textAreaTop" fmla="*/ 0 h 2176920"/>
                <a:gd name="textAreaBottom" fmla="*/ 2177280 h 2176920"/>
              </a:gdLst>
              <a:ahLst/>
              <a:cxnLst/>
              <a:rect l="textAreaLeft" t="textAreaTop" r="textAreaRight" b="textAreaBottom"/>
              <a:pathLst>
                <a:path w="48259" h="868680">
                  <a:moveTo>
                    <a:pt x="48231" y="0"/>
                  </a:moveTo>
                  <a:lnTo>
                    <a:pt x="0" y="0"/>
                  </a:lnTo>
                  <a:lnTo>
                    <a:pt x="0" y="868651"/>
                  </a:lnTo>
                  <a:lnTo>
                    <a:pt x="48231" y="868651"/>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7" name="object 113"/>
            <p:cNvSpPr/>
            <p:nvPr/>
          </p:nvSpPr>
          <p:spPr>
            <a:xfrm>
              <a:off x="2019960" y="40077000"/>
              <a:ext cx="362160" cy="1376280"/>
            </a:xfrm>
            <a:custGeom>
              <a:avLst/>
              <a:gdLst>
                <a:gd name="textAreaLeft" fmla="*/ 0 w 362160"/>
                <a:gd name="textAreaRight" fmla="*/ 362520 w 362160"/>
                <a:gd name="textAreaTop" fmla="*/ 0 h 1376280"/>
                <a:gd name="textAreaBottom" fmla="*/ 1376640 h 1376280"/>
              </a:gdLst>
              <a:ahLst/>
              <a:cxnLst/>
              <a:rect l="textAreaLeft" t="textAreaTop" r="textAreaRight" b="textAreaBottom"/>
              <a:pathLst>
                <a:path w="144780" h="549275">
                  <a:moveTo>
                    <a:pt x="48234" y="0"/>
                  </a:moveTo>
                  <a:lnTo>
                    <a:pt x="0" y="0"/>
                  </a:lnTo>
                  <a:lnTo>
                    <a:pt x="0" y="549071"/>
                  </a:lnTo>
                  <a:lnTo>
                    <a:pt x="48234" y="549071"/>
                  </a:lnTo>
                  <a:lnTo>
                    <a:pt x="48234" y="0"/>
                  </a:lnTo>
                  <a:close/>
                </a:path>
                <a:path w="144780" h="549275">
                  <a:moveTo>
                    <a:pt x="144703" y="0"/>
                  </a:moveTo>
                  <a:lnTo>
                    <a:pt x="96469" y="0"/>
                  </a:lnTo>
                  <a:lnTo>
                    <a:pt x="96469" y="251485"/>
                  </a:lnTo>
                  <a:lnTo>
                    <a:pt x="144703" y="251485"/>
                  </a:lnTo>
                  <a:lnTo>
                    <a:pt x="14470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1778760" y="40077000"/>
              <a:ext cx="120240" cy="1964880"/>
            </a:xfrm>
            <a:custGeom>
              <a:avLst/>
              <a:gdLst>
                <a:gd name="textAreaLeft" fmla="*/ 0 w 120240"/>
                <a:gd name="textAreaRight" fmla="*/ 120600 w 120240"/>
                <a:gd name="textAreaTop" fmla="*/ 0 h 1964880"/>
                <a:gd name="textAreaBottom" fmla="*/ 1965240 h 1964880"/>
              </a:gdLst>
              <a:ahLst/>
              <a:cxnLst/>
              <a:rect l="textAreaLeft" t="textAreaTop" r="textAreaRight" b="textAreaBottom"/>
              <a:pathLst>
                <a:path w="48259" h="784225">
                  <a:moveTo>
                    <a:pt x="48235" y="0"/>
                  </a:moveTo>
                  <a:lnTo>
                    <a:pt x="0" y="0"/>
                  </a:lnTo>
                  <a:lnTo>
                    <a:pt x="0" y="783772"/>
                  </a:lnTo>
                  <a:lnTo>
                    <a:pt x="48235" y="783772"/>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9" name="object 115"/>
            <p:cNvSpPr/>
            <p:nvPr/>
          </p:nvSpPr>
          <p:spPr>
            <a:xfrm>
              <a:off x="1536840" y="40077000"/>
              <a:ext cx="119880" cy="974880"/>
            </a:xfrm>
            <a:custGeom>
              <a:avLst/>
              <a:gdLst>
                <a:gd name="textAreaLeft" fmla="*/ 0 w 119880"/>
                <a:gd name="textAreaRight" fmla="*/ 120240 w 119880"/>
                <a:gd name="textAreaTop" fmla="*/ 0 h 974880"/>
                <a:gd name="textAreaBottom" fmla="*/ 975240 h 974880"/>
              </a:gdLst>
              <a:ahLst/>
              <a:cxnLst/>
              <a:rect l="textAreaLeft" t="textAreaTop" r="textAreaRight" b="textAreaBottom"/>
              <a:pathLst>
                <a:path w="48259" h="389255">
                  <a:moveTo>
                    <a:pt x="48235" y="0"/>
                  </a:moveTo>
                  <a:lnTo>
                    <a:pt x="0" y="0"/>
                  </a:lnTo>
                  <a:lnTo>
                    <a:pt x="0" y="389192"/>
                  </a:lnTo>
                  <a:lnTo>
                    <a:pt x="48235" y="38919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0" name="object 116"/>
            <p:cNvSpPr/>
            <p:nvPr/>
          </p:nvSpPr>
          <p:spPr>
            <a:xfrm>
              <a:off x="1294920" y="39863160"/>
              <a:ext cx="119880" cy="1843920"/>
            </a:xfrm>
            <a:custGeom>
              <a:avLst/>
              <a:gdLst>
                <a:gd name="textAreaLeft" fmla="*/ 0 w 119880"/>
                <a:gd name="textAreaRight" fmla="*/ 120240 w 119880"/>
                <a:gd name="textAreaTop" fmla="*/ 0 h 1843920"/>
                <a:gd name="textAreaBottom" fmla="*/ 1844280 h 1843920"/>
              </a:gdLst>
              <a:ahLst/>
              <a:cxnLst/>
              <a:rect l="textAreaLeft" t="textAreaTop" r="textAreaRight" b="textAreaBottom"/>
              <a:pathLst>
                <a:path w="48259" h="735965">
                  <a:moveTo>
                    <a:pt x="48231" y="0"/>
                  </a:moveTo>
                  <a:lnTo>
                    <a:pt x="0" y="0"/>
                  </a:lnTo>
                  <a:lnTo>
                    <a:pt x="0" y="735844"/>
                  </a:lnTo>
                  <a:lnTo>
                    <a:pt x="48231" y="735844"/>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1052640" y="39863160"/>
              <a:ext cx="120240" cy="630720"/>
            </a:xfrm>
            <a:custGeom>
              <a:avLst/>
              <a:gdLst>
                <a:gd name="textAreaLeft" fmla="*/ 0 w 120240"/>
                <a:gd name="textAreaRight" fmla="*/ 120600 w 120240"/>
                <a:gd name="textAreaTop" fmla="*/ 0 h 630720"/>
                <a:gd name="textAreaBottom" fmla="*/ 631080 h 630720"/>
              </a:gdLst>
              <a:ahLst/>
              <a:cxnLst/>
              <a:rect l="textAreaLeft" t="textAreaTop" r="textAreaRight" b="textAreaBottom"/>
              <a:pathLst>
                <a:path w="48259" h="252094">
                  <a:moveTo>
                    <a:pt x="48231" y="0"/>
                  </a:moveTo>
                  <a:lnTo>
                    <a:pt x="0" y="0"/>
                  </a:lnTo>
                  <a:lnTo>
                    <a:pt x="0" y="251476"/>
                  </a:lnTo>
                  <a:lnTo>
                    <a:pt x="48231" y="251476"/>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2" name="object 118"/>
            <p:cNvSpPr/>
            <p:nvPr/>
          </p:nvSpPr>
          <p:spPr>
            <a:xfrm>
              <a:off x="810720" y="39863160"/>
              <a:ext cx="120240" cy="1484640"/>
            </a:xfrm>
            <a:custGeom>
              <a:avLst/>
              <a:gdLst>
                <a:gd name="textAreaLeft" fmla="*/ 0 w 120240"/>
                <a:gd name="textAreaRight" fmla="*/ 120600 w 120240"/>
                <a:gd name="textAreaTop" fmla="*/ 0 h 1484640"/>
                <a:gd name="textAreaBottom" fmla="*/ 1485000 h 1484640"/>
              </a:gdLst>
              <a:ahLst/>
              <a:cxnLst/>
              <a:rect l="textAreaLeft" t="textAreaTop" r="textAreaRight" b="textAreaBottom"/>
              <a:pathLst>
                <a:path w="48260" h="592455">
                  <a:moveTo>
                    <a:pt x="48231" y="0"/>
                  </a:moveTo>
                  <a:lnTo>
                    <a:pt x="0" y="0"/>
                  </a:lnTo>
                  <a:lnTo>
                    <a:pt x="0" y="591839"/>
                  </a:lnTo>
                  <a:lnTo>
                    <a:pt x="48231" y="591839"/>
                  </a:lnTo>
                  <a:lnTo>
                    <a:pt x="482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3" name="object 119"/>
            <p:cNvSpPr/>
            <p:nvPr/>
          </p:nvSpPr>
          <p:spPr>
            <a:xfrm>
              <a:off x="653760" y="37659240"/>
              <a:ext cx="9528120" cy="4749120"/>
            </a:xfrm>
            <a:custGeom>
              <a:avLst/>
              <a:gdLst>
                <a:gd name="textAreaLeft" fmla="*/ 0 w 9528120"/>
                <a:gd name="textAreaRight" fmla="*/ 9528480 w 9528120"/>
                <a:gd name="textAreaTop" fmla="*/ 0 h 4749120"/>
                <a:gd name="textAreaBottom" fmla="*/ 4749480 h 4749120"/>
              </a:gdLst>
              <a:ahLst/>
              <a:cxnLst/>
              <a:rect l="textAreaLeft" t="textAreaTop" r="textAreaRight" b="textAreaBottom"/>
              <a:pathLst>
                <a:path w="3798570" h="1894840">
                  <a:moveTo>
                    <a:pt x="3798252" y="1866900"/>
                  </a:moveTo>
                  <a:lnTo>
                    <a:pt x="28498" y="1866900"/>
                  </a:lnTo>
                  <a:lnTo>
                    <a:pt x="28498" y="0"/>
                  </a:lnTo>
                  <a:lnTo>
                    <a:pt x="0" y="0"/>
                  </a:lnTo>
                  <a:lnTo>
                    <a:pt x="0" y="1866900"/>
                  </a:lnTo>
                  <a:lnTo>
                    <a:pt x="0" y="1894840"/>
                  </a:lnTo>
                  <a:lnTo>
                    <a:pt x="3798252" y="1894840"/>
                  </a:lnTo>
                  <a:lnTo>
                    <a:pt x="3798252" y="186690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154" name="object 120"/>
          <p:cNvGrpSpPr/>
          <p:nvPr/>
        </p:nvGrpSpPr>
        <p:grpSpPr>
          <a:xfrm>
            <a:off x="16623360" y="18936360"/>
            <a:ext cx="641160" cy="190080"/>
            <a:chOff x="16623360" y="18936360"/>
            <a:chExt cx="641160" cy="190080"/>
          </a:xfrm>
        </p:grpSpPr>
        <p:pic>
          <p:nvPicPr>
            <p:cNvPr id="155" name="object 121"/>
            <p:cNvPicPr/>
            <p:nvPr/>
          </p:nvPicPr>
          <p:blipFill>
            <a:blip r:embed="rId9"/>
            <a:stretch/>
          </p:blipFill>
          <p:spPr>
            <a:xfrm>
              <a:off x="16623360" y="18936360"/>
              <a:ext cx="423360" cy="190080"/>
            </a:xfrm>
            <a:prstGeom prst="rect">
              <a:avLst/>
            </a:prstGeom>
            <a:ln w="0">
              <a:noFill/>
            </a:ln>
          </p:spPr>
        </p:pic>
        <p:sp>
          <p:nvSpPr>
            <p:cNvPr id="156" name="object 122"/>
            <p:cNvSpPr/>
            <p:nvPr/>
          </p:nvSpPr>
          <p:spPr>
            <a:xfrm>
              <a:off x="17121960" y="18936360"/>
              <a:ext cx="142560" cy="190080"/>
            </a:xfrm>
            <a:custGeom>
              <a:avLst/>
              <a:gdLst>
                <a:gd name="textAreaLeft" fmla="*/ 0 w 142560"/>
                <a:gd name="textAreaRight" fmla="*/ 142920 w 142560"/>
                <a:gd name="textAreaTop" fmla="*/ 0 h 190080"/>
                <a:gd name="textAreaBottom" fmla="*/ 190440 h 190080"/>
              </a:gdLst>
              <a:ahLst/>
              <a:cxnLst/>
              <a:rect l="textAreaLeft" t="textAreaTop" r="textAreaRight" b="textAreaBottom"/>
              <a:pathLst>
                <a:path w="57150" h="76200">
                  <a:moveTo>
                    <a:pt x="28593" y="0"/>
                  </a:moveTo>
                  <a:lnTo>
                    <a:pt x="16354" y="2490"/>
                  </a:lnTo>
                  <a:lnTo>
                    <a:pt x="7389" y="9799"/>
                  </a:lnTo>
                  <a:lnTo>
                    <a:pt x="1877" y="21687"/>
                  </a:lnTo>
                  <a:lnTo>
                    <a:pt x="0" y="37912"/>
                  </a:lnTo>
                  <a:lnTo>
                    <a:pt x="1877" y="54153"/>
                  </a:lnTo>
                  <a:lnTo>
                    <a:pt x="7389" y="66077"/>
                  </a:lnTo>
                  <a:lnTo>
                    <a:pt x="16354" y="73424"/>
                  </a:lnTo>
                  <a:lnTo>
                    <a:pt x="28593" y="75930"/>
                  </a:lnTo>
                  <a:lnTo>
                    <a:pt x="40771" y="73424"/>
                  </a:lnTo>
                  <a:lnTo>
                    <a:pt x="49705" y="66077"/>
                  </a:lnTo>
                  <a:lnTo>
                    <a:pt x="50247" y="64902"/>
                  </a:lnTo>
                  <a:lnTo>
                    <a:pt x="28593" y="64902"/>
                  </a:lnTo>
                  <a:lnTo>
                    <a:pt x="22222" y="63290"/>
                  </a:lnTo>
                  <a:lnTo>
                    <a:pt x="17710" y="58354"/>
                  </a:lnTo>
                  <a:lnTo>
                    <a:pt x="15025" y="49945"/>
                  </a:lnTo>
                  <a:lnTo>
                    <a:pt x="14137" y="37912"/>
                  </a:lnTo>
                  <a:lnTo>
                    <a:pt x="15025" y="25895"/>
                  </a:lnTo>
                  <a:lnTo>
                    <a:pt x="17710" y="17522"/>
                  </a:lnTo>
                  <a:lnTo>
                    <a:pt x="22222" y="12623"/>
                  </a:lnTo>
                  <a:lnTo>
                    <a:pt x="28593" y="11028"/>
                  </a:lnTo>
                  <a:lnTo>
                    <a:pt x="50273" y="11028"/>
                  </a:lnTo>
                  <a:lnTo>
                    <a:pt x="49705" y="9799"/>
                  </a:lnTo>
                  <a:lnTo>
                    <a:pt x="40771" y="2490"/>
                  </a:lnTo>
                  <a:lnTo>
                    <a:pt x="28593" y="0"/>
                  </a:lnTo>
                  <a:close/>
                </a:path>
                <a:path w="57150" h="76200">
                  <a:moveTo>
                    <a:pt x="50273" y="11028"/>
                  </a:moveTo>
                  <a:lnTo>
                    <a:pt x="28593" y="11028"/>
                  </a:lnTo>
                  <a:lnTo>
                    <a:pt x="34901" y="12623"/>
                  </a:lnTo>
                  <a:lnTo>
                    <a:pt x="39382" y="17522"/>
                  </a:lnTo>
                  <a:lnTo>
                    <a:pt x="42056" y="25895"/>
                  </a:lnTo>
                  <a:lnTo>
                    <a:pt x="42943" y="37912"/>
                  </a:lnTo>
                  <a:lnTo>
                    <a:pt x="42056" y="49945"/>
                  </a:lnTo>
                  <a:lnTo>
                    <a:pt x="39382" y="58354"/>
                  </a:lnTo>
                  <a:lnTo>
                    <a:pt x="34901" y="63290"/>
                  </a:lnTo>
                  <a:lnTo>
                    <a:pt x="28593" y="64902"/>
                  </a:lnTo>
                  <a:lnTo>
                    <a:pt x="50247" y="64902"/>
                  </a:lnTo>
                  <a:lnTo>
                    <a:pt x="55205" y="54153"/>
                  </a:lnTo>
                  <a:lnTo>
                    <a:pt x="57081" y="37912"/>
                  </a:lnTo>
                  <a:lnTo>
                    <a:pt x="55205" y="21687"/>
                  </a:lnTo>
                  <a:lnTo>
                    <a:pt x="50273" y="11028"/>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157" name="object 123"/>
          <p:cNvGrpSpPr/>
          <p:nvPr/>
        </p:nvGrpSpPr>
        <p:grpSpPr>
          <a:xfrm>
            <a:off x="16621920" y="11609640"/>
            <a:ext cx="646560" cy="7182000"/>
            <a:chOff x="16621920" y="11609640"/>
            <a:chExt cx="646560" cy="7182000"/>
          </a:xfrm>
        </p:grpSpPr>
        <p:sp>
          <p:nvSpPr>
            <p:cNvPr id="158" name="object 124"/>
            <p:cNvSpPr/>
            <p:nvPr/>
          </p:nvSpPr>
          <p:spPr>
            <a:xfrm>
              <a:off x="16621920" y="12302640"/>
              <a:ext cx="215640" cy="6489000"/>
            </a:xfrm>
            <a:custGeom>
              <a:avLst/>
              <a:gdLst>
                <a:gd name="textAreaLeft" fmla="*/ 0 w 215640"/>
                <a:gd name="textAreaRight" fmla="*/ 216000 w 215640"/>
                <a:gd name="textAreaTop" fmla="*/ 0 h 6489000"/>
                <a:gd name="textAreaBottom" fmla="*/ 6489360 h 6489000"/>
              </a:gdLst>
              <a:ahLst/>
              <a:cxnLst/>
              <a:rect l="textAreaLeft" t="textAreaTop" r="textAreaRight" b="textAreaBottom"/>
              <a:pathLst>
                <a:path w="86359" h="2588895">
                  <a:moveTo>
                    <a:pt x="85887" y="0"/>
                  </a:moveTo>
                  <a:lnTo>
                    <a:pt x="0" y="0"/>
                  </a:lnTo>
                  <a:lnTo>
                    <a:pt x="0" y="2588391"/>
                  </a:lnTo>
                  <a:lnTo>
                    <a:pt x="85887" y="2588391"/>
                  </a:lnTo>
                  <a:lnTo>
                    <a:pt x="8588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9" name="object 125"/>
            <p:cNvSpPr/>
            <p:nvPr/>
          </p:nvSpPr>
          <p:spPr>
            <a:xfrm>
              <a:off x="16836840" y="11816280"/>
              <a:ext cx="215640" cy="6974640"/>
            </a:xfrm>
            <a:custGeom>
              <a:avLst/>
              <a:gdLst>
                <a:gd name="textAreaLeft" fmla="*/ 0 w 215640"/>
                <a:gd name="textAreaRight" fmla="*/ 216000 w 215640"/>
                <a:gd name="textAreaTop" fmla="*/ 0 h 6974640"/>
                <a:gd name="textAreaBottom" fmla="*/ 6975000 h 6974640"/>
              </a:gdLst>
              <a:ahLst/>
              <a:cxnLst/>
              <a:rect l="textAreaLeft" t="textAreaTop" r="textAreaRight" b="textAreaBottom"/>
              <a:pathLst>
                <a:path w="86359" h="2782570">
                  <a:moveTo>
                    <a:pt x="85883" y="0"/>
                  </a:moveTo>
                  <a:lnTo>
                    <a:pt x="0" y="0"/>
                  </a:lnTo>
                  <a:lnTo>
                    <a:pt x="0" y="2782334"/>
                  </a:lnTo>
                  <a:lnTo>
                    <a:pt x="85883" y="2782334"/>
                  </a:lnTo>
                  <a:lnTo>
                    <a:pt x="85883"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60" name="object 126"/>
            <p:cNvSpPr/>
            <p:nvPr/>
          </p:nvSpPr>
          <p:spPr>
            <a:xfrm>
              <a:off x="17052480" y="11609640"/>
              <a:ext cx="216000" cy="7182000"/>
            </a:xfrm>
            <a:custGeom>
              <a:avLst/>
              <a:gdLst>
                <a:gd name="textAreaLeft" fmla="*/ 0 w 216000"/>
                <a:gd name="textAreaRight" fmla="*/ 216360 w 216000"/>
                <a:gd name="textAreaTop" fmla="*/ 0 h 7182000"/>
                <a:gd name="textAreaBottom" fmla="*/ 7182360 h 7182000"/>
              </a:gdLst>
              <a:ahLst/>
              <a:cxnLst/>
              <a:rect l="textAreaLeft" t="textAreaTop" r="textAreaRight" b="textAreaBottom"/>
              <a:pathLst>
                <a:path w="86359" h="2865120">
                  <a:moveTo>
                    <a:pt x="85887" y="0"/>
                  </a:moveTo>
                  <a:lnTo>
                    <a:pt x="0" y="0"/>
                  </a:lnTo>
                  <a:lnTo>
                    <a:pt x="0" y="2864805"/>
                  </a:lnTo>
                  <a:lnTo>
                    <a:pt x="85887" y="2864805"/>
                  </a:lnTo>
                  <a:lnTo>
                    <a:pt x="85887"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161" name="object 127"/>
          <p:cNvGrpSpPr/>
          <p:nvPr/>
        </p:nvGrpSpPr>
        <p:grpSpPr>
          <a:xfrm>
            <a:off x="17720640" y="18936000"/>
            <a:ext cx="590760" cy="190440"/>
            <a:chOff x="17720640" y="18936000"/>
            <a:chExt cx="590760" cy="190440"/>
          </a:xfrm>
        </p:grpSpPr>
        <p:pic>
          <p:nvPicPr>
            <p:cNvPr id="162" name="object 128"/>
            <p:cNvPicPr/>
            <p:nvPr/>
          </p:nvPicPr>
          <p:blipFill>
            <a:blip r:embed="rId10"/>
            <a:stretch/>
          </p:blipFill>
          <p:spPr>
            <a:xfrm>
              <a:off x="17720640" y="18936000"/>
              <a:ext cx="423360" cy="190440"/>
            </a:xfrm>
            <a:prstGeom prst="rect">
              <a:avLst/>
            </a:prstGeom>
            <a:ln w="0">
              <a:noFill/>
            </a:ln>
          </p:spPr>
        </p:pic>
        <p:sp>
          <p:nvSpPr>
            <p:cNvPr id="163" name="object 129"/>
            <p:cNvSpPr/>
            <p:nvPr/>
          </p:nvSpPr>
          <p:spPr>
            <a:xfrm>
              <a:off x="18235440" y="18937080"/>
              <a:ext cx="75960" cy="188280"/>
            </a:xfrm>
            <a:custGeom>
              <a:avLst/>
              <a:gdLst>
                <a:gd name="textAreaLeft" fmla="*/ 0 w 75960"/>
                <a:gd name="textAreaRight" fmla="*/ 76320 w 75960"/>
                <a:gd name="textAreaTop" fmla="*/ 0 h 188280"/>
                <a:gd name="textAreaBottom" fmla="*/ 188640 h 188280"/>
              </a:gdLst>
              <a:ahLst/>
              <a:cxnLst/>
              <a:rect l="textAreaLeft" t="textAreaTop" r="textAreaRight" b="textAreaBottom"/>
              <a:pathLst>
                <a:path w="30479" h="75565">
                  <a:moveTo>
                    <a:pt x="30090" y="0"/>
                  </a:moveTo>
                  <a:lnTo>
                    <a:pt x="0" y="0"/>
                  </a:lnTo>
                  <a:lnTo>
                    <a:pt x="0" y="12640"/>
                  </a:lnTo>
                  <a:lnTo>
                    <a:pt x="15634" y="12640"/>
                  </a:lnTo>
                  <a:lnTo>
                    <a:pt x="15634" y="75071"/>
                  </a:lnTo>
                  <a:lnTo>
                    <a:pt x="30090" y="75071"/>
                  </a:lnTo>
                  <a:lnTo>
                    <a:pt x="30090"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164" name="object 130"/>
          <p:cNvGrpSpPr/>
          <p:nvPr/>
        </p:nvGrpSpPr>
        <p:grpSpPr>
          <a:xfrm>
            <a:off x="17718840" y="11052720"/>
            <a:ext cx="646560" cy="7738920"/>
            <a:chOff x="17718840" y="11052720"/>
            <a:chExt cx="646560" cy="7738920"/>
          </a:xfrm>
        </p:grpSpPr>
        <p:sp>
          <p:nvSpPr>
            <p:cNvPr id="165" name="object 131"/>
            <p:cNvSpPr/>
            <p:nvPr/>
          </p:nvSpPr>
          <p:spPr>
            <a:xfrm>
              <a:off x="17718840" y="11052720"/>
              <a:ext cx="215640" cy="7738920"/>
            </a:xfrm>
            <a:custGeom>
              <a:avLst/>
              <a:gdLst>
                <a:gd name="textAreaLeft" fmla="*/ 0 w 215640"/>
                <a:gd name="textAreaRight" fmla="*/ 216000 w 215640"/>
                <a:gd name="textAreaTop" fmla="*/ 0 h 7738920"/>
                <a:gd name="textAreaBottom" fmla="*/ 7739280 h 7738920"/>
              </a:gdLst>
              <a:ahLst/>
              <a:cxnLst/>
              <a:rect l="textAreaLeft" t="textAreaTop" r="textAreaRight" b="textAreaBottom"/>
              <a:pathLst>
                <a:path w="86359" h="3087370">
                  <a:moveTo>
                    <a:pt x="85887" y="0"/>
                  </a:moveTo>
                  <a:lnTo>
                    <a:pt x="0" y="0"/>
                  </a:lnTo>
                  <a:lnTo>
                    <a:pt x="0" y="3087081"/>
                  </a:lnTo>
                  <a:lnTo>
                    <a:pt x="85887" y="3087081"/>
                  </a:lnTo>
                  <a:lnTo>
                    <a:pt x="8588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object 132"/>
            <p:cNvSpPr/>
            <p:nvPr/>
          </p:nvSpPr>
          <p:spPr>
            <a:xfrm>
              <a:off x="17934480" y="12066120"/>
              <a:ext cx="216000" cy="6724440"/>
            </a:xfrm>
            <a:custGeom>
              <a:avLst/>
              <a:gdLst>
                <a:gd name="textAreaLeft" fmla="*/ 0 w 216000"/>
                <a:gd name="textAreaRight" fmla="*/ 216360 w 216000"/>
                <a:gd name="textAreaTop" fmla="*/ 0 h 6724440"/>
                <a:gd name="textAreaBottom" fmla="*/ 6724800 h 6724440"/>
              </a:gdLst>
              <a:ahLst/>
              <a:cxnLst/>
              <a:rect l="textAreaLeft" t="textAreaTop" r="textAreaRight" b="textAreaBottom"/>
              <a:pathLst>
                <a:path w="86359" h="2682875">
                  <a:moveTo>
                    <a:pt x="85883" y="0"/>
                  </a:moveTo>
                  <a:lnTo>
                    <a:pt x="0" y="0"/>
                  </a:lnTo>
                  <a:lnTo>
                    <a:pt x="0" y="2682597"/>
                  </a:lnTo>
                  <a:lnTo>
                    <a:pt x="85883" y="2682597"/>
                  </a:lnTo>
                  <a:lnTo>
                    <a:pt x="85883"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67" name="object 133"/>
            <p:cNvSpPr/>
            <p:nvPr/>
          </p:nvSpPr>
          <p:spPr>
            <a:xfrm>
              <a:off x="18149400" y="13636440"/>
              <a:ext cx="216000" cy="5155200"/>
            </a:xfrm>
            <a:custGeom>
              <a:avLst/>
              <a:gdLst>
                <a:gd name="textAreaLeft" fmla="*/ 0 w 216000"/>
                <a:gd name="textAreaRight" fmla="*/ 216360 w 216000"/>
                <a:gd name="textAreaTop" fmla="*/ 0 h 5155200"/>
                <a:gd name="textAreaBottom" fmla="*/ 5155560 h 5155200"/>
              </a:gdLst>
              <a:ahLst/>
              <a:cxnLst/>
              <a:rect l="textAreaLeft" t="textAreaTop" r="textAreaRight" b="textAreaBottom"/>
              <a:pathLst>
                <a:path w="86359" h="2056765">
                  <a:moveTo>
                    <a:pt x="85883" y="0"/>
                  </a:moveTo>
                  <a:lnTo>
                    <a:pt x="0" y="0"/>
                  </a:lnTo>
                  <a:lnTo>
                    <a:pt x="0" y="2056218"/>
                  </a:lnTo>
                  <a:lnTo>
                    <a:pt x="85883" y="2056218"/>
                  </a:lnTo>
                  <a:lnTo>
                    <a:pt x="85883"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168" name="object 134"/>
          <p:cNvGrpSpPr/>
          <p:nvPr/>
        </p:nvGrpSpPr>
        <p:grpSpPr>
          <a:xfrm>
            <a:off x="18817920" y="18936360"/>
            <a:ext cx="639360" cy="190080"/>
            <a:chOff x="18817920" y="18936360"/>
            <a:chExt cx="639360" cy="190080"/>
          </a:xfrm>
        </p:grpSpPr>
        <p:pic>
          <p:nvPicPr>
            <p:cNvPr id="169" name="object 135"/>
            <p:cNvPicPr/>
            <p:nvPr/>
          </p:nvPicPr>
          <p:blipFill>
            <a:blip r:embed="rId11"/>
            <a:stretch/>
          </p:blipFill>
          <p:spPr>
            <a:xfrm>
              <a:off x="18817920" y="18936360"/>
              <a:ext cx="423360" cy="190080"/>
            </a:xfrm>
            <a:prstGeom prst="rect">
              <a:avLst/>
            </a:prstGeom>
            <a:ln w="0">
              <a:noFill/>
            </a:ln>
          </p:spPr>
        </p:pic>
        <p:sp>
          <p:nvSpPr>
            <p:cNvPr id="170" name="object 136"/>
            <p:cNvSpPr/>
            <p:nvPr/>
          </p:nvSpPr>
          <p:spPr>
            <a:xfrm>
              <a:off x="19314720" y="18936360"/>
              <a:ext cx="142560" cy="190080"/>
            </a:xfrm>
            <a:custGeom>
              <a:avLst/>
              <a:gdLst>
                <a:gd name="textAreaLeft" fmla="*/ 0 w 142560"/>
                <a:gd name="textAreaRight" fmla="*/ 142920 w 142560"/>
                <a:gd name="textAreaTop" fmla="*/ 0 h 190080"/>
                <a:gd name="textAreaBottom" fmla="*/ 190440 h 190080"/>
              </a:gdLst>
              <a:ahLst/>
              <a:cxnLst/>
              <a:rect l="textAreaLeft" t="textAreaTop" r="textAreaRight" b="textAreaBottom"/>
              <a:pathLst>
                <a:path w="57150" h="76200">
                  <a:moveTo>
                    <a:pt x="28810" y="0"/>
                  </a:moveTo>
                  <a:lnTo>
                    <a:pt x="21236" y="743"/>
                  </a:lnTo>
                  <a:lnTo>
                    <a:pt x="13843" y="2892"/>
                  </a:lnTo>
                  <a:lnTo>
                    <a:pt x="6731" y="6326"/>
                  </a:lnTo>
                  <a:lnTo>
                    <a:pt x="0" y="10926"/>
                  </a:lnTo>
                  <a:lnTo>
                    <a:pt x="5784" y="21954"/>
                  </a:lnTo>
                  <a:lnTo>
                    <a:pt x="12316" y="16170"/>
                  </a:lnTo>
                  <a:lnTo>
                    <a:pt x="20138" y="12529"/>
                  </a:lnTo>
                  <a:lnTo>
                    <a:pt x="34271" y="12529"/>
                  </a:lnTo>
                  <a:lnTo>
                    <a:pt x="38771" y="15744"/>
                  </a:lnTo>
                  <a:lnTo>
                    <a:pt x="38771" y="21312"/>
                  </a:lnTo>
                  <a:lnTo>
                    <a:pt x="38771" y="25276"/>
                  </a:lnTo>
                  <a:lnTo>
                    <a:pt x="35130" y="30949"/>
                  </a:lnTo>
                  <a:lnTo>
                    <a:pt x="29771" y="36198"/>
                  </a:lnTo>
                  <a:lnTo>
                    <a:pt x="1501" y="65327"/>
                  </a:lnTo>
                  <a:lnTo>
                    <a:pt x="1501" y="75718"/>
                  </a:lnTo>
                  <a:lnTo>
                    <a:pt x="57081" y="75718"/>
                  </a:lnTo>
                  <a:lnTo>
                    <a:pt x="57081" y="63081"/>
                  </a:lnTo>
                  <a:lnTo>
                    <a:pt x="20244" y="63081"/>
                  </a:lnTo>
                  <a:lnTo>
                    <a:pt x="39519" y="43909"/>
                  </a:lnTo>
                  <a:lnTo>
                    <a:pt x="45269" y="37512"/>
                  </a:lnTo>
                  <a:lnTo>
                    <a:pt x="49774" y="31217"/>
                  </a:lnTo>
                  <a:lnTo>
                    <a:pt x="52712" y="25084"/>
                  </a:lnTo>
                  <a:lnTo>
                    <a:pt x="53763" y="19172"/>
                  </a:lnTo>
                  <a:lnTo>
                    <a:pt x="51942" y="11251"/>
                  </a:lnTo>
                  <a:lnTo>
                    <a:pt x="46829" y="5208"/>
                  </a:lnTo>
                  <a:lnTo>
                    <a:pt x="38944" y="1353"/>
                  </a:lnTo>
                  <a:lnTo>
                    <a:pt x="28810"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171" name="object 137"/>
          <p:cNvSpPr/>
          <p:nvPr/>
        </p:nvSpPr>
        <p:spPr>
          <a:xfrm>
            <a:off x="18816120" y="11609640"/>
            <a:ext cx="216000" cy="7182000"/>
          </a:xfrm>
          <a:custGeom>
            <a:avLst/>
            <a:gdLst>
              <a:gd name="textAreaLeft" fmla="*/ 0 w 216000"/>
              <a:gd name="textAreaRight" fmla="*/ 216360 w 216000"/>
              <a:gd name="textAreaTop" fmla="*/ 0 h 7182000"/>
              <a:gd name="textAreaBottom" fmla="*/ 7182360 h 7182000"/>
            </a:gdLst>
            <a:ahLst/>
            <a:cxnLst/>
            <a:rect l="textAreaLeft" t="textAreaTop" r="textAreaRight" b="textAreaBottom"/>
            <a:pathLst>
              <a:path w="86359" h="2865120">
                <a:moveTo>
                  <a:pt x="85887" y="0"/>
                </a:moveTo>
                <a:lnTo>
                  <a:pt x="0" y="0"/>
                </a:lnTo>
                <a:lnTo>
                  <a:pt x="0" y="2864805"/>
                </a:lnTo>
                <a:lnTo>
                  <a:pt x="85887" y="2864805"/>
                </a:lnTo>
                <a:lnTo>
                  <a:pt x="8588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72" name="object 138"/>
          <p:cNvGrpSpPr/>
          <p:nvPr/>
        </p:nvGrpSpPr>
        <p:grpSpPr>
          <a:xfrm>
            <a:off x="19915200" y="18936000"/>
            <a:ext cx="636840" cy="192240"/>
            <a:chOff x="19915200" y="18936000"/>
            <a:chExt cx="636840" cy="192240"/>
          </a:xfrm>
        </p:grpSpPr>
        <p:pic>
          <p:nvPicPr>
            <p:cNvPr id="173" name="object 139"/>
            <p:cNvPicPr/>
            <p:nvPr/>
          </p:nvPicPr>
          <p:blipFill>
            <a:blip r:embed="rId12"/>
            <a:stretch/>
          </p:blipFill>
          <p:spPr>
            <a:xfrm>
              <a:off x="19915200" y="18936000"/>
              <a:ext cx="423360" cy="190440"/>
            </a:xfrm>
            <a:prstGeom prst="rect">
              <a:avLst/>
            </a:prstGeom>
            <a:ln w="0">
              <a:noFill/>
            </a:ln>
          </p:spPr>
        </p:pic>
        <p:sp>
          <p:nvSpPr>
            <p:cNvPr id="174" name="object 140"/>
            <p:cNvSpPr/>
            <p:nvPr/>
          </p:nvSpPr>
          <p:spPr>
            <a:xfrm>
              <a:off x="20407320" y="18937800"/>
              <a:ext cx="144720" cy="190440"/>
            </a:xfrm>
            <a:custGeom>
              <a:avLst/>
              <a:gdLst>
                <a:gd name="textAreaLeft" fmla="*/ 0 w 144720"/>
                <a:gd name="textAreaRight" fmla="*/ 145080 w 144720"/>
                <a:gd name="textAreaTop" fmla="*/ 0 h 190440"/>
                <a:gd name="textAreaBottom" fmla="*/ 190800 h 190440"/>
              </a:gdLst>
              <a:ahLst/>
              <a:cxnLst/>
              <a:rect l="textAreaLeft" t="textAreaTop" r="textAreaRight" b="textAreaBottom"/>
              <a:pathLst>
                <a:path w="57784" h="76200">
                  <a:moveTo>
                    <a:pt x="53763" y="0"/>
                  </a:moveTo>
                  <a:lnTo>
                    <a:pt x="3751" y="0"/>
                  </a:lnTo>
                  <a:lnTo>
                    <a:pt x="3857" y="12423"/>
                  </a:lnTo>
                  <a:lnTo>
                    <a:pt x="36087" y="12423"/>
                  </a:lnTo>
                  <a:lnTo>
                    <a:pt x="15209" y="32238"/>
                  </a:lnTo>
                  <a:lnTo>
                    <a:pt x="15209" y="40485"/>
                  </a:lnTo>
                  <a:lnTo>
                    <a:pt x="37269" y="40485"/>
                  </a:lnTo>
                  <a:lnTo>
                    <a:pt x="43479" y="44338"/>
                  </a:lnTo>
                  <a:lnTo>
                    <a:pt x="43479" y="59118"/>
                  </a:lnTo>
                  <a:lnTo>
                    <a:pt x="37376" y="63720"/>
                  </a:lnTo>
                  <a:lnTo>
                    <a:pt x="19279" y="63720"/>
                  </a:lnTo>
                  <a:lnTo>
                    <a:pt x="11887" y="60832"/>
                  </a:lnTo>
                  <a:lnTo>
                    <a:pt x="5890" y="55477"/>
                  </a:lnTo>
                  <a:lnTo>
                    <a:pt x="0" y="67148"/>
                  </a:lnTo>
                  <a:lnTo>
                    <a:pt x="5857" y="70639"/>
                  </a:lnTo>
                  <a:lnTo>
                    <a:pt x="12718" y="73306"/>
                  </a:lnTo>
                  <a:lnTo>
                    <a:pt x="20181" y="75008"/>
                  </a:lnTo>
                  <a:lnTo>
                    <a:pt x="27845" y="75607"/>
                  </a:lnTo>
                  <a:lnTo>
                    <a:pt x="40161" y="73847"/>
                  </a:lnTo>
                  <a:lnTo>
                    <a:pt x="49505" y="68915"/>
                  </a:lnTo>
                  <a:lnTo>
                    <a:pt x="55435" y="61332"/>
                  </a:lnTo>
                  <a:lnTo>
                    <a:pt x="57510" y="51620"/>
                  </a:lnTo>
                  <a:lnTo>
                    <a:pt x="55877" y="43666"/>
                  </a:lnTo>
                  <a:lnTo>
                    <a:pt x="51272" y="37550"/>
                  </a:lnTo>
                  <a:lnTo>
                    <a:pt x="44137" y="33382"/>
                  </a:lnTo>
                  <a:lnTo>
                    <a:pt x="34913" y="31273"/>
                  </a:lnTo>
                  <a:lnTo>
                    <a:pt x="30626" y="30843"/>
                  </a:lnTo>
                  <a:lnTo>
                    <a:pt x="53763" y="8888"/>
                  </a:lnTo>
                  <a:lnTo>
                    <a:pt x="53763"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175" name="object 141"/>
          <p:cNvSpPr/>
          <p:nvPr/>
        </p:nvSpPr>
        <p:spPr>
          <a:xfrm>
            <a:off x="19913400" y="11251440"/>
            <a:ext cx="215640" cy="7540200"/>
          </a:xfrm>
          <a:custGeom>
            <a:avLst/>
            <a:gdLst>
              <a:gd name="textAreaLeft" fmla="*/ 0 w 215640"/>
              <a:gd name="textAreaRight" fmla="*/ 216000 w 215640"/>
              <a:gd name="textAreaTop" fmla="*/ 0 h 7540200"/>
              <a:gd name="textAreaBottom" fmla="*/ 7540560 h 7540200"/>
            </a:gdLst>
            <a:ahLst/>
            <a:cxnLst/>
            <a:rect l="textAreaLeft" t="textAreaTop" r="textAreaRight" b="textAreaBottom"/>
            <a:pathLst>
              <a:path w="86359" h="3007995">
                <a:moveTo>
                  <a:pt x="85883" y="0"/>
                </a:moveTo>
                <a:lnTo>
                  <a:pt x="0" y="0"/>
                </a:lnTo>
                <a:lnTo>
                  <a:pt x="0" y="3007723"/>
                </a:lnTo>
                <a:lnTo>
                  <a:pt x="85883" y="3007723"/>
                </a:lnTo>
                <a:lnTo>
                  <a:pt x="85883"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76" name="object 142"/>
          <p:cNvGrpSpPr/>
          <p:nvPr/>
        </p:nvGrpSpPr>
        <p:grpSpPr>
          <a:xfrm>
            <a:off x="21013200" y="18936000"/>
            <a:ext cx="646560" cy="190440"/>
            <a:chOff x="21013200" y="18936000"/>
            <a:chExt cx="646560" cy="190440"/>
          </a:xfrm>
        </p:grpSpPr>
        <p:pic>
          <p:nvPicPr>
            <p:cNvPr id="177" name="object 143"/>
            <p:cNvPicPr/>
            <p:nvPr/>
          </p:nvPicPr>
          <p:blipFill>
            <a:blip r:embed="rId13"/>
            <a:stretch/>
          </p:blipFill>
          <p:spPr>
            <a:xfrm>
              <a:off x="21013200" y="18936000"/>
              <a:ext cx="423360" cy="190440"/>
            </a:xfrm>
            <a:prstGeom prst="rect">
              <a:avLst/>
            </a:prstGeom>
            <a:ln w="0">
              <a:noFill/>
            </a:ln>
          </p:spPr>
        </p:pic>
        <p:sp>
          <p:nvSpPr>
            <p:cNvPr id="178" name="object 144"/>
            <p:cNvSpPr/>
            <p:nvPr/>
          </p:nvSpPr>
          <p:spPr>
            <a:xfrm>
              <a:off x="21508920" y="18937080"/>
              <a:ext cx="150840" cy="188280"/>
            </a:xfrm>
            <a:custGeom>
              <a:avLst/>
              <a:gdLst>
                <a:gd name="textAreaLeft" fmla="*/ 0 w 150840"/>
                <a:gd name="textAreaRight" fmla="*/ 151200 w 150840"/>
                <a:gd name="textAreaTop" fmla="*/ 0 h 188280"/>
                <a:gd name="textAreaBottom" fmla="*/ 188640 h 188280"/>
              </a:gdLst>
              <a:ahLst/>
              <a:cxnLst/>
              <a:rect l="textAreaLeft" t="textAreaTop" r="textAreaRight" b="textAreaBottom"/>
              <a:pathLst>
                <a:path w="60325" h="75565">
                  <a:moveTo>
                    <a:pt x="38979" y="0"/>
                  </a:moveTo>
                  <a:lnTo>
                    <a:pt x="25165" y="0"/>
                  </a:lnTo>
                  <a:lnTo>
                    <a:pt x="0" y="46801"/>
                  </a:lnTo>
                  <a:lnTo>
                    <a:pt x="0" y="57297"/>
                  </a:lnTo>
                  <a:lnTo>
                    <a:pt x="35875" y="57297"/>
                  </a:lnTo>
                  <a:lnTo>
                    <a:pt x="35875" y="75071"/>
                  </a:lnTo>
                  <a:lnTo>
                    <a:pt x="49153" y="75071"/>
                  </a:lnTo>
                  <a:lnTo>
                    <a:pt x="49153" y="57297"/>
                  </a:lnTo>
                  <a:lnTo>
                    <a:pt x="59973" y="57297"/>
                  </a:lnTo>
                  <a:lnTo>
                    <a:pt x="59973" y="44980"/>
                  </a:lnTo>
                  <a:lnTo>
                    <a:pt x="49259" y="44980"/>
                  </a:lnTo>
                  <a:lnTo>
                    <a:pt x="49153" y="27738"/>
                  </a:lnTo>
                  <a:lnTo>
                    <a:pt x="35875" y="27738"/>
                  </a:lnTo>
                  <a:lnTo>
                    <a:pt x="35875" y="44980"/>
                  </a:lnTo>
                  <a:lnTo>
                    <a:pt x="15098" y="44980"/>
                  </a:lnTo>
                  <a:lnTo>
                    <a:pt x="3897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179" name="object 145"/>
          <p:cNvSpPr/>
          <p:nvPr/>
        </p:nvSpPr>
        <p:spPr>
          <a:xfrm>
            <a:off x="21011760" y="13136760"/>
            <a:ext cx="215640" cy="5654880"/>
          </a:xfrm>
          <a:custGeom>
            <a:avLst/>
            <a:gdLst>
              <a:gd name="textAreaLeft" fmla="*/ 0 w 215640"/>
              <a:gd name="textAreaRight" fmla="*/ 216000 w 215640"/>
              <a:gd name="textAreaTop" fmla="*/ 0 h 5654880"/>
              <a:gd name="textAreaBottom" fmla="*/ 5655240 h 5654880"/>
            </a:gdLst>
            <a:ahLst/>
            <a:cxnLst/>
            <a:rect l="textAreaLeft" t="textAreaTop" r="textAreaRight" b="textAreaBottom"/>
            <a:pathLst>
              <a:path w="86359" h="2256154">
                <a:moveTo>
                  <a:pt x="85883" y="0"/>
                </a:moveTo>
                <a:lnTo>
                  <a:pt x="0" y="0"/>
                </a:lnTo>
                <a:lnTo>
                  <a:pt x="0" y="2255878"/>
                </a:lnTo>
                <a:lnTo>
                  <a:pt x="85883" y="2255878"/>
                </a:lnTo>
                <a:lnTo>
                  <a:pt x="85883"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80" name="object 146"/>
          <p:cNvGrpSpPr/>
          <p:nvPr/>
        </p:nvGrpSpPr>
        <p:grpSpPr>
          <a:xfrm>
            <a:off x="22110480" y="18936000"/>
            <a:ext cx="639360" cy="191160"/>
            <a:chOff x="22110480" y="18936000"/>
            <a:chExt cx="639360" cy="191160"/>
          </a:xfrm>
        </p:grpSpPr>
        <p:pic>
          <p:nvPicPr>
            <p:cNvPr id="181" name="object 147"/>
            <p:cNvPicPr/>
            <p:nvPr/>
          </p:nvPicPr>
          <p:blipFill>
            <a:blip r:embed="rId14"/>
            <a:stretch/>
          </p:blipFill>
          <p:spPr>
            <a:xfrm>
              <a:off x="22110480" y="18936000"/>
              <a:ext cx="423360" cy="190440"/>
            </a:xfrm>
            <a:prstGeom prst="rect">
              <a:avLst/>
            </a:prstGeom>
            <a:ln w="0">
              <a:noFill/>
            </a:ln>
          </p:spPr>
        </p:pic>
        <p:sp>
          <p:nvSpPr>
            <p:cNvPr id="182" name="object 148"/>
            <p:cNvSpPr/>
            <p:nvPr/>
          </p:nvSpPr>
          <p:spPr>
            <a:xfrm>
              <a:off x="22605480" y="18937080"/>
              <a:ext cx="144360" cy="190080"/>
            </a:xfrm>
            <a:custGeom>
              <a:avLst/>
              <a:gdLst>
                <a:gd name="textAreaLeft" fmla="*/ 0 w 144360"/>
                <a:gd name="textAreaRight" fmla="*/ 144720 w 144360"/>
                <a:gd name="textAreaTop" fmla="*/ 0 h 190080"/>
                <a:gd name="textAreaBottom" fmla="*/ 190440 h 190080"/>
              </a:gdLst>
              <a:ahLst/>
              <a:cxnLst/>
              <a:rect l="textAreaLeft" t="textAreaTop" r="textAreaRight" b="textAreaBottom"/>
              <a:pathLst>
                <a:path w="57784" h="76200">
                  <a:moveTo>
                    <a:pt x="54299" y="0"/>
                  </a:moveTo>
                  <a:lnTo>
                    <a:pt x="5996" y="0"/>
                  </a:lnTo>
                  <a:lnTo>
                    <a:pt x="5996" y="40587"/>
                  </a:lnTo>
                  <a:lnTo>
                    <a:pt x="11245" y="40055"/>
                  </a:lnTo>
                  <a:lnTo>
                    <a:pt x="22167" y="39728"/>
                  </a:lnTo>
                  <a:lnTo>
                    <a:pt x="36304" y="39728"/>
                  </a:lnTo>
                  <a:lnTo>
                    <a:pt x="42088" y="44015"/>
                  </a:lnTo>
                  <a:lnTo>
                    <a:pt x="42088" y="58795"/>
                  </a:lnTo>
                  <a:lnTo>
                    <a:pt x="36304" y="63401"/>
                  </a:lnTo>
                  <a:lnTo>
                    <a:pt x="19491" y="63401"/>
                  </a:lnTo>
                  <a:lnTo>
                    <a:pt x="11993" y="60505"/>
                  </a:lnTo>
                  <a:lnTo>
                    <a:pt x="5784" y="55154"/>
                  </a:lnTo>
                  <a:lnTo>
                    <a:pt x="0" y="66718"/>
                  </a:lnTo>
                  <a:lnTo>
                    <a:pt x="6328" y="70366"/>
                  </a:lnTo>
                  <a:lnTo>
                    <a:pt x="13439" y="73171"/>
                  </a:lnTo>
                  <a:lnTo>
                    <a:pt x="20873" y="74971"/>
                  </a:lnTo>
                  <a:lnTo>
                    <a:pt x="28168" y="75607"/>
                  </a:lnTo>
                  <a:lnTo>
                    <a:pt x="40297" y="73793"/>
                  </a:lnTo>
                  <a:lnTo>
                    <a:pt x="49546" y="68646"/>
                  </a:lnTo>
                  <a:lnTo>
                    <a:pt x="55440" y="60607"/>
                  </a:lnTo>
                  <a:lnTo>
                    <a:pt x="57510" y="50118"/>
                  </a:lnTo>
                  <a:lnTo>
                    <a:pt x="55517" y="41014"/>
                  </a:lnTo>
                  <a:lnTo>
                    <a:pt x="49839" y="33827"/>
                  </a:lnTo>
                  <a:lnTo>
                    <a:pt x="40927" y="29110"/>
                  </a:lnTo>
                  <a:lnTo>
                    <a:pt x="29235" y="27415"/>
                  </a:lnTo>
                  <a:lnTo>
                    <a:pt x="19275" y="27415"/>
                  </a:lnTo>
                  <a:lnTo>
                    <a:pt x="19275" y="12640"/>
                  </a:lnTo>
                  <a:lnTo>
                    <a:pt x="54299" y="12640"/>
                  </a:lnTo>
                  <a:lnTo>
                    <a:pt x="5429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183" name="object 149"/>
          <p:cNvSpPr/>
          <p:nvPr/>
        </p:nvSpPr>
        <p:spPr>
          <a:xfrm>
            <a:off x="22108680" y="13802760"/>
            <a:ext cx="215640" cy="4987800"/>
          </a:xfrm>
          <a:custGeom>
            <a:avLst/>
            <a:gdLst>
              <a:gd name="textAreaLeft" fmla="*/ 0 w 215640"/>
              <a:gd name="textAreaRight" fmla="*/ 216000 w 215640"/>
              <a:gd name="textAreaTop" fmla="*/ 0 h 4987800"/>
              <a:gd name="textAreaBottom" fmla="*/ 4988160 h 4987800"/>
            </a:gdLst>
            <a:ahLst/>
            <a:cxnLst/>
            <a:rect l="textAreaLeft" t="textAreaTop" r="textAreaRight" b="textAreaBottom"/>
            <a:pathLst>
              <a:path w="86359" h="1990090">
                <a:moveTo>
                  <a:pt x="85883" y="0"/>
                </a:moveTo>
                <a:lnTo>
                  <a:pt x="0" y="0"/>
                </a:lnTo>
                <a:lnTo>
                  <a:pt x="0" y="1989960"/>
                </a:lnTo>
                <a:lnTo>
                  <a:pt x="85883" y="1989960"/>
                </a:lnTo>
                <a:lnTo>
                  <a:pt x="85883"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184" name="object 150"/>
          <p:cNvGrpSpPr/>
          <p:nvPr/>
        </p:nvGrpSpPr>
        <p:grpSpPr>
          <a:xfrm>
            <a:off x="23207760" y="18936000"/>
            <a:ext cx="644040" cy="191160"/>
            <a:chOff x="23207760" y="18936000"/>
            <a:chExt cx="644040" cy="191160"/>
          </a:xfrm>
        </p:grpSpPr>
        <p:pic>
          <p:nvPicPr>
            <p:cNvPr id="185" name="object 151"/>
            <p:cNvPicPr/>
            <p:nvPr/>
          </p:nvPicPr>
          <p:blipFill>
            <a:blip r:embed="rId15"/>
            <a:stretch/>
          </p:blipFill>
          <p:spPr>
            <a:xfrm>
              <a:off x="23207760" y="18936000"/>
              <a:ext cx="423360" cy="190440"/>
            </a:xfrm>
            <a:prstGeom prst="rect">
              <a:avLst/>
            </a:prstGeom>
            <a:ln w="0">
              <a:noFill/>
            </a:ln>
          </p:spPr>
        </p:pic>
        <p:sp>
          <p:nvSpPr>
            <p:cNvPr id="186" name="object 152"/>
            <p:cNvSpPr/>
            <p:nvPr/>
          </p:nvSpPr>
          <p:spPr>
            <a:xfrm>
              <a:off x="23707080" y="18936000"/>
              <a:ext cx="144720" cy="191160"/>
            </a:xfrm>
            <a:custGeom>
              <a:avLst/>
              <a:gdLst>
                <a:gd name="textAreaLeft" fmla="*/ 0 w 144720"/>
                <a:gd name="textAreaRight" fmla="*/ 145080 w 144720"/>
                <a:gd name="textAreaTop" fmla="*/ 0 h 191160"/>
                <a:gd name="textAreaBottom" fmla="*/ 191520 h 191160"/>
              </a:gdLst>
              <a:ahLst/>
              <a:cxnLst/>
              <a:rect l="textAreaLeft" t="textAreaTop" r="textAreaRight" b="textAreaBottom"/>
              <a:pathLst>
                <a:path w="57784" h="76834">
                  <a:moveTo>
                    <a:pt x="40370" y="0"/>
                  </a:moveTo>
                  <a:lnTo>
                    <a:pt x="32770" y="0"/>
                  </a:lnTo>
                  <a:lnTo>
                    <a:pt x="19200" y="2818"/>
                  </a:lnTo>
                  <a:lnTo>
                    <a:pt x="8874" y="10817"/>
                  </a:lnTo>
                  <a:lnTo>
                    <a:pt x="2303" y="23314"/>
                  </a:lnTo>
                  <a:lnTo>
                    <a:pt x="0" y="39626"/>
                  </a:lnTo>
                  <a:lnTo>
                    <a:pt x="2123" y="55080"/>
                  </a:lnTo>
                  <a:lnTo>
                    <a:pt x="8231" y="66628"/>
                  </a:lnTo>
                  <a:lnTo>
                    <a:pt x="17934" y="73858"/>
                  </a:lnTo>
                  <a:lnTo>
                    <a:pt x="30839" y="76360"/>
                  </a:lnTo>
                  <a:lnTo>
                    <a:pt x="41844" y="74593"/>
                  </a:lnTo>
                  <a:lnTo>
                    <a:pt x="50290" y="69533"/>
                  </a:lnTo>
                  <a:lnTo>
                    <a:pt x="53864" y="64256"/>
                  </a:lnTo>
                  <a:lnTo>
                    <a:pt x="20236" y="64256"/>
                  </a:lnTo>
                  <a:lnTo>
                    <a:pt x="15740" y="57510"/>
                  </a:lnTo>
                  <a:lnTo>
                    <a:pt x="15740" y="44015"/>
                  </a:lnTo>
                  <a:lnTo>
                    <a:pt x="21201" y="38018"/>
                  </a:lnTo>
                  <a:lnTo>
                    <a:pt x="54045" y="38018"/>
                  </a:lnTo>
                  <a:lnTo>
                    <a:pt x="53301" y="36840"/>
                  </a:lnTo>
                  <a:lnTo>
                    <a:pt x="13814" y="36840"/>
                  </a:lnTo>
                  <a:lnTo>
                    <a:pt x="14722" y="26879"/>
                  </a:lnTo>
                  <a:lnTo>
                    <a:pt x="14755" y="26508"/>
                  </a:lnTo>
                  <a:lnTo>
                    <a:pt x="18390" y="18607"/>
                  </a:lnTo>
                  <a:lnTo>
                    <a:pt x="24715" y="13557"/>
                  </a:lnTo>
                  <a:lnTo>
                    <a:pt x="33731" y="11781"/>
                  </a:lnTo>
                  <a:lnTo>
                    <a:pt x="52486" y="11781"/>
                  </a:lnTo>
                  <a:lnTo>
                    <a:pt x="55579" y="5890"/>
                  </a:lnTo>
                  <a:lnTo>
                    <a:pt x="49476" y="2249"/>
                  </a:lnTo>
                  <a:lnTo>
                    <a:pt x="40370" y="0"/>
                  </a:lnTo>
                  <a:close/>
                </a:path>
                <a:path w="57784" h="76834">
                  <a:moveTo>
                    <a:pt x="54045" y="38018"/>
                  </a:moveTo>
                  <a:lnTo>
                    <a:pt x="39196" y="38018"/>
                  </a:lnTo>
                  <a:lnTo>
                    <a:pt x="44444" y="42947"/>
                  </a:lnTo>
                  <a:lnTo>
                    <a:pt x="44444" y="59330"/>
                  </a:lnTo>
                  <a:lnTo>
                    <a:pt x="38656" y="64256"/>
                  </a:lnTo>
                  <a:lnTo>
                    <a:pt x="53864" y="64256"/>
                  </a:lnTo>
                  <a:lnTo>
                    <a:pt x="55703" y="61541"/>
                  </a:lnTo>
                  <a:lnTo>
                    <a:pt x="57554" y="51300"/>
                  </a:lnTo>
                  <a:lnTo>
                    <a:pt x="57612" y="50977"/>
                  </a:lnTo>
                  <a:lnTo>
                    <a:pt x="55941" y="41023"/>
                  </a:lnTo>
                  <a:lnTo>
                    <a:pt x="54045" y="38018"/>
                  </a:lnTo>
                  <a:close/>
                </a:path>
                <a:path w="57784" h="76834">
                  <a:moveTo>
                    <a:pt x="33518" y="26879"/>
                  </a:moveTo>
                  <a:lnTo>
                    <a:pt x="24417" y="26879"/>
                  </a:lnTo>
                  <a:lnTo>
                    <a:pt x="17667" y="30418"/>
                  </a:lnTo>
                  <a:lnTo>
                    <a:pt x="13814" y="36840"/>
                  </a:lnTo>
                  <a:lnTo>
                    <a:pt x="53301" y="36840"/>
                  </a:lnTo>
                  <a:lnTo>
                    <a:pt x="51148" y="33427"/>
                  </a:lnTo>
                  <a:lnTo>
                    <a:pt x="43563" y="28582"/>
                  </a:lnTo>
                  <a:lnTo>
                    <a:pt x="33518" y="26879"/>
                  </a:lnTo>
                  <a:close/>
                </a:path>
                <a:path w="57784" h="76834">
                  <a:moveTo>
                    <a:pt x="52486" y="11781"/>
                  </a:moveTo>
                  <a:lnTo>
                    <a:pt x="39409" y="11781"/>
                  </a:lnTo>
                  <a:lnTo>
                    <a:pt x="45736" y="13557"/>
                  </a:lnTo>
                  <a:lnTo>
                    <a:pt x="45606" y="13557"/>
                  </a:lnTo>
                  <a:lnTo>
                    <a:pt x="50012" y="16493"/>
                  </a:lnTo>
                  <a:lnTo>
                    <a:pt x="52486" y="11781"/>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187" name="object 153"/>
          <p:cNvSpPr/>
          <p:nvPr/>
        </p:nvSpPr>
        <p:spPr>
          <a:xfrm>
            <a:off x="23205960" y="13148280"/>
            <a:ext cx="215640" cy="5644080"/>
          </a:xfrm>
          <a:custGeom>
            <a:avLst/>
            <a:gdLst>
              <a:gd name="textAreaLeft" fmla="*/ 0 w 215640"/>
              <a:gd name="textAreaRight" fmla="*/ 216000 w 215640"/>
              <a:gd name="textAreaTop" fmla="*/ 0 h 5644080"/>
              <a:gd name="textAreaBottom" fmla="*/ 5644440 h 5644080"/>
            </a:gdLst>
            <a:ahLst/>
            <a:cxnLst/>
            <a:rect l="textAreaLeft" t="textAreaTop" r="textAreaRight" b="textAreaBottom"/>
            <a:pathLst>
              <a:path w="86359" h="2251709">
                <a:moveTo>
                  <a:pt x="85883" y="0"/>
                </a:moveTo>
                <a:lnTo>
                  <a:pt x="0" y="0"/>
                </a:lnTo>
                <a:lnTo>
                  <a:pt x="0" y="2251201"/>
                </a:lnTo>
                <a:lnTo>
                  <a:pt x="85883" y="2251201"/>
                </a:lnTo>
                <a:lnTo>
                  <a:pt x="85883"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8" name="object 154"/>
          <p:cNvSpPr/>
          <p:nvPr/>
        </p:nvSpPr>
        <p:spPr>
          <a:xfrm>
            <a:off x="19032120" y="11486880"/>
            <a:ext cx="215640" cy="7303680"/>
          </a:xfrm>
          <a:custGeom>
            <a:avLst/>
            <a:gdLst>
              <a:gd name="textAreaLeft" fmla="*/ 0 w 215640"/>
              <a:gd name="textAreaRight" fmla="*/ 216000 w 215640"/>
              <a:gd name="textAreaTop" fmla="*/ 0 h 7303680"/>
              <a:gd name="textAreaBottom" fmla="*/ 7304040 h 7303680"/>
            </a:gdLst>
            <a:ahLst/>
            <a:cxnLst/>
            <a:rect l="textAreaLeft" t="textAreaTop" r="textAreaRight" b="textAreaBottom"/>
            <a:pathLst>
              <a:path w="86359" h="2914015">
                <a:moveTo>
                  <a:pt x="85883" y="0"/>
                </a:moveTo>
                <a:lnTo>
                  <a:pt x="0" y="0"/>
                </a:lnTo>
                <a:lnTo>
                  <a:pt x="0" y="2913663"/>
                </a:lnTo>
                <a:lnTo>
                  <a:pt x="85883" y="2913663"/>
                </a:lnTo>
                <a:lnTo>
                  <a:pt x="85883"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89" name="object 155"/>
          <p:cNvSpPr/>
          <p:nvPr/>
        </p:nvSpPr>
        <p:spPr>
          <a:xfrm>
            <a:off x="20129400" y="12405600"/>
            <a:ext cx="215640" cy="6386040"/>
          </a:xfrm>
          <a:custGeom>
            <a:avLst/>
            <a:gdLst>
              <a:gd name="textAreaLeft" fmla="*/ 0 w 215640"/>
              <a:gd name="textAreaRight" fmla="*/ 216000 w 215640"/>
              <a:gd name="textAreaTop" fmla="*/ 0 h 6386040"/>
              <a:gd name="textAreaBottom" fmla="*/ 6386400 h 6386040"/>
            </a:gdLst>
            <a:ahLst/>
            <a:cxnLst/>
            <a:rect l="textAreaLeft" t="textAreaTop" r="textAreaRight" b="textAreaBottom"/>
            <a:pathLst>
              <a:path w="86359" h="2547620">
                <a:moveTo>
                  <a:pt x="85887" y="0"/>
                </a:moveTo>
                <a:lnTo>
                  <a:pt x="0" y="0"/>
                </a:lnTo>
                <a:lnTo>
                  <a:pt x="0" y="2547473"/>
                </a:lnTo>
                <a:lnTo>
                  <a:pt x="85887" y="2547473"/>
                </a:lnTo>
                <a:lnTo>
                  <a:pt x="85887"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0" name="object 156"/>
          <p:cNvSpPr/>
          <p:nvPr/>
        </p:nvSpPr>
        <p:spPr>
          <a:xfrm>
            <a:off x="21226320" y="12816360"/>
            <a:ext cx="216000" cy="5975280"/>
          </a:xfrm>
          <a:custGeom>
            <a:avLst/>
            <a:gdLst>
              <a:gd name="textAreaLeft" fmla="*/ 0 w 216000"/>
              <a:gd name="textAreaRight" fmla="*/ 216360 w 216000"/>
              <a:gd name="textAreaTop" fmla="*/ 0 h 5975280"/>
              <a:gd name="textAreaBottom" fmla="*/ 5975640 h 5975280"/>
            </a:gdLst>
            <a:ahLst/>
            <a:cxnLst/>
            <a:rect l="textAreaLeft" t="textAreaTop" r="textAreaRight" b="textAreaBottom"/>
            <a:pathLst>
              <a:path w="86359" h="2383790">
                <a:moveTo>
                  <a:pt x="85887" y="0"/>
                </a:moveTo>
                <a:lnTo>
                  <a:pt x="0" y="0"/>
                </a:lnTo>
                <a:lnTo>
                  <a:pt x="0" y="2383385"/>
                </a:lnTo>
                <a:lnTo>
                  <a:pt x="85887" y="2383385"/>
                </a:lnTo>
                <a:lnTo>
                  <a:pt x="85887"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1" name="object 157"/>
          <p:cNvSpPr/>
          <p:nvPr/>
        </p:nvSpPr>
        <p:spPr>
          <a:xfrm>
            <a:off x="22323600" y="14302800"/>
            <a:ext cx="215640" cy="4488120"/>
          </a:xfrm>
          <a:custGeom>
            <a:avLst/>
            <a:gdLst>
              <a:gd name="textAreaLeft" fmla="*/ 0 w 215640"/>
              <a:gd name="textAreaRight" fmla="*/ 216000 w 215640"/>
              <a:gd name="textAreaTop" fmla="*/ 0 h 4488120"/>
              <a:gd name="textAreaBottom" fmla="*/ 4488480 h 4488120"/>
            </a:gdLst>
            <a:ahLst/>
            <a:cxnLst/>
            <a:rect l="textAreaLeft" t="textAreaTop" r="textAreaRight" b="textAreaBottom"/>
            <a:pathLst>
              <a:path w="86359" h="1790700">
                <a:moveTo>
                  <a:pt x="85887" y="0"/>
                </a:moveTo>
                <a:lnTo>
                  <a:pt x="0" y="0"/>
                </a:lnTo>
                <a:lnTo>
                  <a:pt x="0" y="1790486"/>
                </a:lnTo>
                <a:lnTo>
                  <a:pt x="85887" y="1790486"/>
                </a:lnTo>
                <a:lnTo>
                  <a:pt x="85887"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2" name="object 158"/>
          <p:cNvSpPr/>
          <p:nvPr/>
        </p:nvSpPr>
        <p:spPr>
          <a:xfrm>
            <a:off x="23420880" y="12156480"/>
            <a:ext cx="215640" cy="6635880"/>
          </a:xfrm>
          <a:custGeom>
            <a:avLst/>
            <a:gdLst>
              <a:gd name="textAreaLeft" fmla="*/ 0 w 215640"/>
              <a:gd name="textAreaRight" fmla="*/ 216000 w 215640"/>
              <a:gd name="textAreaTop" fmla="*/ 0 h 6635880"/>
              <a:gd name="textAreaBottom" fmla="*/ 6636240 h 6635880"/>
            </a:gdLst>
            <a:ahLst/>
            <a:cxnLst/>
            <a:rect l="textAreaLeft" t="textAreaTop" r="textAreaRight" b="textAreaBottom"/>
            <a:pathLst>
              <a:path w="86359" h="2647315">
                <a:moveTo>
                  <a:pt x="85883" y="0"/>
                </a:moveTo>
                <a:lnTo>
                  <a:pt x="0" y="0"/>
                </a:lnTo>
                <a:lnTo>
                  <a:pt x="0" y="2646808"/>
                </a:lnTo>
                <a:lnTo>
                  <a:pt x="85883" y="2646808"/>
                </a:lnTo>
                <a:lnTo>
                  <a:pt x="85883"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3" name="object 159"/>
          <p:cNvSpPr/>
          <p:nvPr/>
        </p:nvSpPr>
        <p:spPr>
          <a:xfrm>
            <a:off x="19247040" y="12556440"/>
            <a:ext cx="215640" cy="6236280"/>
          </a:xfrm>
          <a:custGeom>
            <a:avLst/>
            <a:gdLst>
              <a:gd name="textAreaLeft" fmla="*/ 0 w 215640"/>
              <a:gd name="textAreaRight" fmla="*/ 216000 w 215640"/>
              <a:gd name="textAreaTop" fmla="*/ 0 h 6236280"/>
              <a:gd name="textAreaBottom" fmla="*/ 6236640 h 6236280"/>
            </a:gdLst>
            <a:ahLst/>
            <a:cxnLst/>
            <a:rect l="textAreaLeft" t="textAreaTop" r="textAreaRight" b="textAreaBottom"/>
            <a:pathLst>
              <a:path w="86359" h="2487929">
                <a:moveTo>
                  <a:pt x="85887" y="0"/>
                </a:moveTo>
                <a:lnTo>
                  <a:pt x="0" y="0"/>
                </a:lnTo>
                <a:lnTo>
                  <a:pt x="0" y="2487401"/>
                </a:lnTo>
                <a:lnTo>
                  <a:pt x="85887" y="2487401"/>
                </a:lnTo>
                <a:lnTo>
                  <a:pt x="85887"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4" name="object 160"/>
          <p:cNvSpPr/>
          <p:nvPr/>
        </p:nvSpPr>
        <p:spPr>
          <a:xfrm>
            <a:off x="20345040" y="11805480"/>
            <a:ext cx="215640" cy="6986160"/>
          </a:xfrm>
          <a:custGeom>
            <a:avLst/>
            <a:gdLst>
              <a:gd name="textAreaLeft" fmla="*/ 0 w 215640"/>
              <a:gd name="textAreaRight" fmla="*/ 216000 w 215640"/>
              <a:gd name="textAreaTop" fmla="*/ 0 h 6986160"/>
              <a:gd name="textAreaBottom" fmla="*/ 6986520 h 6986160"/>
            </a:gdLst>
            <a:ahLst/>
            <a:cxnLst/>
            <a:rect l="textAreaLeft" t="textAreaTop" r="textAreaRight" b="textAreaBottom"/>
            <a:pathLst>
              <a:path w="86359" h="2787015">
                <a:moveTo>
                  <a:pt x="85883" y="0"/>
                </a:moveTo>
                <a:lnTo>
                  <a:pt x="0" y="0"/>
                </a:lnTo>
                <a:lnTo>
                  <a:pt x="0" y="2786613"/>
                </a:lnTo>
                <a:lnTo>
                  <a:pt x="85883" y="2786613"/>
                </a:lnTo>
                <a:lnTo>
                  <a:pt x="85883"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5" name="object 161"/>
          <p:cNvSpPr/>
          <p:nvPr/>
        </p:nvSpPr>
        <p:spPr>
          <a:xfrm>
            <a:off x="21442320" y="12240720"/>
            <a:ext cx="215640" cy="6550920"/>
          </a:xfrm>
          <a:custGeom>
            <a:avLst/>
            <a:gdLst>
              <a:gd name="textAreaLeft" fmla="*/ 0 w 215640"/>
              <a:gd name="textAreaRight" fmla="*/ 216000 w 215640"/>
              <a:gd name="textAreaTop" fmla="*/ 0 h 6550920"/>
              <a:gd name="textAreaBottom" fmla="*/ 6551280 h 6550920"/>
            </a:gdLst>
            <a:ahLst/>
            <a:cxnLst/>
            <a:rect l="textAreaLeft" t="textAreaTop" r="textAreaRight" b="textAreaBottom"/>
            <a:pathLst>
              <a:path w="86359" h="2613659">
                <a:moveTo>
                  <a:pt x="85883" y="0"/>
                </a:moveTo>
                <a:lnTo>
                  <a:pt x="0" y="0"/>
                </a:lnTo>
                <a:lnTo>
                  <a:pt x="0" y="2613364"/>
                </a:lnTo>
                <a:lnTo>
                  <a:pt x="85883" y="2613364"/>
                </a:lnTo>
                <a:lnTo>
                  <a:pt x="85883"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6" name="object 162"/>
          <p:cNvSpPr/>
          <p:nvPr/>
        </p:nvSpPr>
        <p:spPr>
          <a:xfrm>
            <a:off x="22539600" y="14552640"/>
            <a:ext cx="215640" cy="4238280"/>
          </a:xfrm>
          <a:custGeom>
            <a:avLst/>
            <a:gdLst>
              <a:gd name="textAreaLeft" fmla="*/ 0 w 215640"/>
              <a:gd name="textAreaRight" fmla="*/ 216000 w 215640"/>
              <a:gd name="textAreaTop" fmla="*/ 0 h 4238280"/>
              <a:gd name="textAreaBottom" fmla="*/ 4238640 h 4238280"/>
            </a:gdLst>
            <a:ahLst/>
            <a:cxnLst/>
            <a:rect l="textAreaLeft" t="textAreaTop" r="textAreaRight" b="textAreaBottom"/>
            <a:pathLst>
              <a:path w="86359" h="1691004">
                <a:moveTo>
                  <a:pt x="85883" y="0"/>
                </a:moveTo>
                <a:lnTo>
                  <a:pt x="0" y="0"/>
                </a:lnTo>
                <a:lnTo>
                  <a:pt x="0" y="1690749"/>
                </a:lnTo>
                <a:lnTo>
                  <a:pt x="85883" y="1690749"/>
                </a:lnTo>
                <a:lnTo>
                  <a:pt x="85883"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7" name="object 163"/>
          <p:cNvSpPr/>
          <p:nvPr/>
        </p:nvSpPr>
        <p:spPr>
          <a:xfrm>
            <a:off x="23636880" y="11917440"/>
            <a:ext cx="215640" cy="6874200"/>
          </a:xfrm>
          <a:custGeom>
            <a:avLst/>
            <a:gdLst>
              <a:gd name="textAreaLeft" fmla="*/ 0 w 215640"/>
              <a:gd name="textAreaRight" fmla="*/ 216000 w 215640"/>
              <a:gd name="textAreaTop" fmla="*/ 0 h 6874200"/>
              <a:gd name="textAreaBottom" fmla="*/ 6874560 h 6874200"/>
            </a:gdLst>
            <a:ahLst/>
            <a:cxnLst/>
            <a:rect l="textAreaLeft" t="textAreaTop" r="textAreaRight" b="textAreaBottom"/>
            <a:pathLst>
              <a:path w="86359" h="2742565">
                <a:moveTo>
                  <a:pt x="85887" y="0"/>
                </a:moveTo>
                <a:lnTo>
                  <a:pt x="0" y="0"/>
                </a:lnTo>
                <a:lnTo>
                  <a:pt x="0" y="2742207"/>
                </a:lnTo>
                <a:lnTo>
                  <a:pt x="85887" y="2742207"/>
                </a:lnTo>
                <a:lnTo>
                  <a:pt x="85887"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8" name="object 164"/>
          <p:cNvSpPr/>
          <p:nvPr/>
        </p:nvSpPr>
        <p:spPr>
          <a:xfrm>
            <a:off x="16175520" y="1854432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3"/>
                </a:lnTo>
                <a:lnTo>
                  <a:pt x="0" y="5945"/>
                </a:lnTo>
                <a:lnTo>
                  <a:pt x="1698" y="7659"/>
                </a:lnTo>
                <a:lnTo>
                  <a:pt x="73747" y="7659"/>
                </a:lnTo>
                <a:lnTo>
                  <a:pt x="75859" y="7659"/>
                </a:lnTo>
                <a:lnTo>
                  <a:pt x="77561" y="5945"/>
                </a:lnTo>
                <a:lnTo>
                  <a:pt x="77561" y="1713"/>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99" name="object 165"/>
          <p:cNvSpPr/>
          <p:nvPr/>
        </p:nvSpPr>
        <p:spPr>
          <a:xfrm>
            <a:off x="16175520" y="1829448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0" name="object 166"/>
          <p:cNvSpPr/>
          <p:nvPr/>
        </p:nvSpPr>
        <p:spPr>
          <a:xfrm>
            <a:off x="16175520" y="1804428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3"/>
                </a:lnTo>
                <a:lnTo>
                  <a:pt x="0" y="5945"/>
                </a:lnTo>
                <a:lnTo>
                  <a:pt x="1698" y="7659"/>
                </a:lnTo>
                <a:lnTo>
                  <a:pt x="73747" y="7659"/>
                </a:lnTo>
                <a:lnTo>
                  <a:pt x="75859" y="7659"/>
                </a:lnTo>
                <a:lnTo>
                  <a:pt x="77561" y="5945"/>
                </a:lnTo>
                <a:lnTo>
                  <a:pt x="77561" y="1713"/>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1" name="object 167"/>
          <p:cNvSpPr/>
          <p:nvPr/>
        </p:nvSpPr>
        <p:spPr>
          <a:xfrm>
            <a:off x="16175520" y="1779444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2" name="object 168"/>
          <p:cNvSpPr/>
          <p:nvPr/>
        </p:nvSpPr>
        <p:spPr>
          <a:xfrm>
            <a:off x="16175520" y="1754352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3" name="object 169"/>
          <p:cNvSpPr/>
          <p:nvPr/>
        </p:nvSpPr>
        <p:spPr>
          <a:xfrm>
            <a:off x="16175520" y="1729332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4" name="object 170"/>
          <p:cNvSpPr/>
          <p:nvPr/>
        </p:nvSpPr>
        <p:spPr>
          <a:xfrm>
            <a:off x="16175520" y="1704348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5" name="object 171"/>
          <p:cNvSpPr/>
          <p:nvPr/>
        </p:nvSpPr>
        <p:spPr>
          <a:xfrm>
            <a:off x="16175520" y="1679364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6" name="object 172"/>
          <p:cNvSpPr/>
          <p:nvPr/>
        </p:nvSpPr>
        <p:spPr>
          <a:xfrm>
            <a:off x="16175520" y="1654344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3"/>
                </a:lnTo>
                <a:lnTo>
                  <a:pt x="0" y="5945"/>
                </a:lnTo>
                <a:lnTo>
                  <a:pt x="1698" y="7659"/>
                </a:lnTo>
                <a:lnTo>
                  <a:pt x="73747" y="7659"/>
                </a:lnTo>
                <a:lnTo>
                  <a:pt x="75859" y="7659"/>
                </a:lnTo>
                <a:lnTo>
                  <a:pt x="77561" y="5945"/>
                </a:lnTo>
                <a:lnTo>
                  <a:pt x="77561" y="1713"/>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7" name="object 173"/>
          <p:cNvSpPr/>
          <p:nvPr/>
        </p:nvSpPr>
        <p:spPr>
          <a:xfrm>
            <a:off x="16175520" y="1629360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8" name="object 174"/>
          <p:cNvSpPr/>
          <p:nvPr/>
        </p:nvSpPr>
        <p:spPr>
          <a:xfrm>
            <a:off x="16175520" y="1604340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3"/>
                </a:lnTo>
                <a:lnTo>
                  <a:pt x="0" y="5941"/>
                </a:lnTo>
                <a:lnTo>
                  <a:pt x="1698" y="7655"/>
                </a:lnTo>
                <a:lnTo>
                  <a:pt x="73747" y="7655"/>
                </a:lnTo>
                <a:lnTo>
                  <a:pt x="75859" y="7655"/>
                </a:lnTo>
                <a:lnTo>
                  <a:pt x="77561" y="5941"/>
                </a:lnTo>
                <a:lnTo>
                  <a:pt x="77561" y="1713"/>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09" name="object 175"/>
          <p:cNvSpPr/>
          <p:nvPr/>
        </p:nvSpPr>
        <p:spPr>
          <a:xfrm>
            <a:off x="16175520" y="1579356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0" name="object 176"/>
          <p:cNvSpPr/>
          <p:nvPr/>
        </p:nvSpPr>
        <p:spPr>
          <a:xfrm>
            <a:off x="16175520" y="1554372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1" name="object 177"/>
          <p:cNvSpPr/>
          <p:nvPr/>
        </p:nvSpPr>
        <p:spPr>
          <a:xfrm>
            <a:off x="16175520" y="1529352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2" name="object 178"/>
          <p:cNvSpPr/>
          <p:nvPr/>
        </p:nvSpPr>
        <p:spPr>
          <a:xfrm>
            <a:off x="16175520" y="1504368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3"/>
                </a:lnTo>
                <a:lnTo>
                  <a:pt x="0" y="5945"/>
                </a:lnTo>
                <a:lnTo>
                  <a:pt x="1698" y="7659"/>
                </a:lnTo>
                <a:lnTo>
                  <a:pt x="73747" y="7659"/>
                </a:lnTo>
                <a:lnTo>
                  <a:pt x="75859" y="7659"/>
                </a:lnTo>
                <a:lnTo>
                  <a:pt x="77561" y="5945"/>
                </a:lnTo>
                <a:lnTo>
                  <a:pt x="77561" y="1713"/>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3" name="object 179"/>
          <p:cNvSpPr/>
          <p:nvPr/>
        </p:nvSpPr>
        <p:spPr>
          <a:xfrm>
            <a:off x="16175520" y="1479348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4" name="object 180"/>
          <p:cNvSpPr/>
          <p:nvPr/>
        </p:nvSpPr>
        <p:spPr>
          <a:xfrm>
            <a:off x="16175520" y="1454364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3"/>
                </a:lnTo>
                <a:lnTo>
                  <a:pt x="0" y="5945"/>
                </a:lnTo>
                <a:lnTo>
                  <a:pt x="1698" y="7659"/>
                </a:lnTo>
                <a:lnTo>
                  <a:pt x="73747" y="7659"/>
                </a:lnTo>
                <a:lnTo>
                  <a:pt x="75859" y="7659"/>
                </a:lnTo>
                <a:lnTo>
                  <a:pt x="77561" y="5945"/>
                </a:lnTo>
                <a:lnTo>
                  <a:pt x="77561" y="1713"/>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5" name="object 181"/>
          <p:cNvSpPr/>
          <p:nvPr/>
        </p:nvSpPr>
        <p:spPr>
          <a:xfrm>
            <a:off x="16175520" y="1429344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6" name="object 182"/>
          <p:cNvSpPr/>
          <p:nvPr/>
        </p:nvSpPr>
        <p:spPr>
          <a:xfrm>
            <a:off x="16175520" y="1404360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7" name="object 183"/>
          <p:cNvSpPr/>
          <p:nvPr/>
        </p:nvSpPr>
        <p:spPr>
          <a:xfrm>
            <a:off x="16175520" y="1379376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3"/>
                </a:lnTo>
                <a:lnTo>
                  <a:pt x="0" y="5945"/>
                </a:lnTo>
                <a:lnTo>
                  <a:pt x="1698" y="7659"/>
                </a:lnTo>
                <a:lnTo>
                  <a:pt x="73747" y="7659"/>
                </a:lnTo>
                <a:lnTo>
                  <a:pt x="75859" y="7659"/>
                </a:lnTo>
                <a:lnTo>
                  <a:pt x="77561" y="5945"/>
                </a:lnTo>
                <a:lnTo>
                  <a:pt x="77561" y="1713"/>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8" name="object 184"/>
          <p:cNvSpPr/>
          <p:nvPr/>
        </p:nvSpPr>
        <p:spPr>
          <a:xfrm>
            <a:off x="16175520" y="1354356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19" name="object 185"/>
          <p:cNvSpPr/>
          <p:nvPr/>
        </p:nvSpPr>
        <p:spPr>
          <a:xfrm>
            <a:off x="16175520" y="1329372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0" name="object 186"/>
          <p:cNvSpPr/>
          <p:nvPr/>
        </p:nvSpPr>
        <p:spPr>
          <a:xfrm>
            <a:off x="16175520" y="1304352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3"/>
                </a:lnTo>
                <a:lnTo>
                  <a:pt x="0" y="5941"/>
                </a:lnTo>
                <a:lnTo>
                  <a:pt x="1698" y="7655"/>
                </a:lnTo>
                <a:lnTo>
                  <a:pt x="73747" y="7655"/>
                </a:lnTo>
                <a:lnTo>
                  <a:pt x="75859" y="7655"/>
                </a:lnTo>
                <a:lnTo>
                  <a:pt x="77561" y="5941"/>
                </a:lnTo>
                <a:lnTo>
                  <a:pt x="77561" y="1713"/>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1" name="object 187"/>
          <p:cNvSpPr/>
          <p:nvPr/>
        </p:nvSpPr>
        <p:spPr>
          <a:xfrm>
            <a:off x="16175520" y="1279260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2" name="object 188"/>
          <p:cNvSpPr/>
          <p:nvPr/>
        </p:nvSpPr>
        <p:spPr>
          <a:xfrm>
            <a:off x="16175520" y="1254276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3"/>
                </a:lnTo>
                <a:lnTo>
                  <a:pt x="0" y="5945"/>
                </a:lnTo>
                <a:lnTo>
                  <a:pt x="1698" y="7659"/>
                </a:lnTo>
                <a:lnTo>
                  <a:pt x="73747" y="7659"/>
                </a:lnTo>
                <a:lnTo>
                  <a:pt x="75859" y="7659"/>
                </a:lnTo>
                <a:lnTo>
                  <a:pt x="77561" y="5945"/>
                </a:lnTo>
                <a:lnTo>
                  <a:pt x="77561" y="1713"/>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3" name="object 189"/>
          <p:cNvSpPr/>
          <p:nvPr/>
        </p:nvSpPr>
        <p:spPr>
          <a:xfrm>
            <a:off x="16175520" y="1229292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4" name="object 190"/>
          <p:cNvSpPr/>
          <p:nvPr/>
        </p:nvSpPr>
        <p:spPr>
          <a:xfrm>
            <a:off x="16175520" y="1204272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5" name="object 191"/>
          <p:cNvSpPr/>
          <p:nvPr/>
        </p:nvSpPr>
        <p:spPr>
          <a:xfrm>
            <a:off x="16175520" y="1179288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6" name="object 192"/>
          <p:cNvSpPr/>
          <p:nvPr/>
        </p:nvSpPr>
        <p:spPr>
          <a:xfrm>
            <a:off x="16175520" y="1154268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7" name="object 193"/>
          <p:cNvSpPr/>
          <p:nvPr/>
        </p:nvSpPr>
        <p:spPr>
          <a:xfrm>
            <a:off x="16175520" y="11292840"/>
            <a:ext cx="194760" cy="19800"/>
          </a:xfrm>
          <a:custGeom>
            <a:avLst/>
            <a:gdLst>
              <a:gd name="textAreaLeft" fmla="*/ 0 w 194760"/>
              <a:gd name="textAreaRight" fmla="*/ 195120 w 194760"/>
              <a:gd name="textAreaTop" fmla="*/ 0 h 19800"/>
              <a:gd name="textAreaBottom" fmla="*/ 20160 h 19800"/>
            </a:gdLst>
            <a:ahLst/>
            <a:cxnLst/>
            <a:rect l="textAreaLeft" t="textAreaTop" r="textAreaRight" b="textAreaBottom"/>
            <a:pathLst>
              <a:path w="78104" h="8254">
                <a:moveTo>
                  <a:pt x="75859" y="0"/>
                </a:moveTo>
                <a:lnTo>
                  <a:pt x="1698" y="0"/>
                </a:lnTo>
                <a:lnTo>
                  <a:pt x="0" y="1710"/>
                </a:lnTo>
                <a:lnTo>
                  <a:pt x="0" y="5941"/>
                </a:lnTo>
                <a:lnTo>
                  <a:pt x="1698" y="7655"/>
                </a:lnTo>
                <a:lnTo>
                  <a:pt x="73747" y="7655"/>
                </a:lnTo>
                <a:lnTo>
                  <a:pt x="75859" y="7655"/>
                </a:lnTo>
                <a:lnTo>
                  <a:pt x="77561" y="5941"/>
                </a:lnTo>
                <a:lnTo>
                  <a:pt x="77561" y="1710"/>
                </a:lnTo>
                <a:lnTo>
                  <a:pt x="75859"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28" name="object 194"/>
          <p:cNvSpPr/>
          <p:nvPr/>
        </p:nvSpPr>
        <p:spPr>
          <a:xfrm>
            <a:off x="15881400" y="10664640"/>
            <a:ext cx="8529120" cy="8525160"/>
          </a:xfrm>
          <a:custGeom>
            <a:avLst/>
            <a:gdLst>
              <a:gd name="textAreaLeft" fmla="*/ 0 w 8529120"/>
              <a:gd name="textAreaRight" fmla="*/ 8529480 w 8529120"/>
              <a:gd name="textAreaTop" fmla="*/ 0 h 8525160"/>
              <a:gd name="textAreaBottom" fmla="*/ 8525520 h 8525160"/>
            </a:gdLst>
            <a:ahLst/>
            <a:cxnLst/>
            <a:rect l="textAreaLeft" t="textAreaTop" r="textAreaRight" b="textAreaBottom"/>
            <a:pathLst>
              <a:path w="3400425" h="3401059">
                <a:moveTo>
                  <a:pt x="3400298" y="3239808"/>
                </a:moveTo>
                <a:lnTo>
                  <a:pt x="3399548" y="3237852"/>
                </a:lnTo>
                <a:lnTo>
                  <a:pt x="3398062" y="3236353"/>
                </a:lnTo>
                <a:lnTo>
                  <a:pt x="3345662" y="3183979"/>
                </a:lnTo>
                <a:lnTo>
                  <a:pt x="3340824" y="3183979"/>
                </a:lnTo>
                <a:lnTo>
                  <a:pt x="3334867" y="3189922"/>
                </a:lnTo>
                <a:lnTo>
                  <a:pt x="3334867" y="3194748"/>
                </a:lnTo>
                <a:lnTo>
                  <a:pt x="3374212" y="3234131"/>
                </a:lnTo>
                <a:lnTo>
                  <a:pt x="163779" y="3234131"/>
                </a:lnTo>
                <a:lnTo>
                  <a:pt x="163779" y="158496"/>
                </a:lnTo>
                <a:lnTo>
                  <a:pt x="191096" y="158496"/>
                </a:lnTo>
                <a:lnTo>
                  <a:pt x="193217" y="158496"/>
                </a:lnTo>
                <a:lnTo>
                  <a:pt x="194919" y="156781"/>
                </a:lnTo>
                <a:lnTo>
                  <a:pt x="194919" y="152552"/>
                </a:lnTo>
                <a:lnTo>
                  <a:pt x="193217" y="150837"/>
                </a:lnTo>
                <a:lnTo>
                  <a:pt x="163779" y="150837"/>
                </a:lnTo>
                <a:lnTo>
                  <a:pt x="163779" y="26797"/>
                </a:lnTo>
                <a:lnTo>
                  <a:pt x="201650" y="64655"/>
                </a:lnTo>
                <a:lnTo>
                  <a:pt x="203606" y="65405"/>
                </a:lnTo>
                <a:lnTo>
                  <a:pt x="207518" y="65405"/>
                </a:lnTo>
                <a:lnTo>
                  <a:pt x="209473" y="64655"/>
                </a:lnTo>
                <a:lnTo>
                  <a:pt x="213944" y="60185"/>
                </a:lnTo>
                <a:lnTo>
                  <a:pt x="213944" y="55359"/>
                </a:lnTo>
                <a:lnTo>
                  <a:pt x="210947" y="52374"/>
                </a:lnTo>
                <a:lnTo>
                  <a:pt x="158559" y="0"/>
                </a:lnTo>
                <a:lnTo>
                  <a:pt x="153708" y="0"/>
                </a:lnTo>
                <a:lnTo>
                  <a:pt x="98336" y="55359"/>
                </a:lnTo>
                <a:lnTo>
                  <a:pt x="98336" y="60185"/>
                </a:lnTo>
                <a:lnTo>
                  <a:pt x="102806" y="64655"/>
                </a:lnTo>
                <a:lnTo>
                  <a:pt x="104749" y="65405"/>
                </a:lnTo>
                <a:lnTo>
                  <a:pt x="108661" y="65405"/>
                </a:lnTo>
                <a:lnTo>
                  <a:pt x="110617" y="64655"/>
                </a:lnTo>
                <a:lnTo>
                  <a:pt x="148488" y="26797"/>
                </a:lnTo>
                <a:lnTo>
                  <a:pt x="148488" y="150837"/>
                </a:lnTo>
                <a:lnTo>
                  <a:pt x="119049" y="150837"/>
                </a:lnTo>
                <a:lnTo>
                  <a:pt x="117348" y="152552"/>
                </a:lnTo>
                <a:lnTo>
                  <a:pt x="117348" y="156781"/>
                </a:lnTo>
                <a:lnTo>
                  <a:pt x="119049" y="158496"/>
                </a:lnTo>
                <a:lnTo>
                  <a:pt x="148488" y="158496"/>
                </a:lnTo>
                <a:lnTo>
                  <a:pt x="148488" y="3234131"/>
                </a:lnTo>
                <a:lnTo>
                  <a:pt x="3429" y="3234131"/>
                </a:lnTo>
                <a:lnTo>
                  <a:pt x="0" y="3237522"/>
                </a:lnTo>
                <a:lnTo>
                  <a:pt x="0" y="3245980"/>
                </a:lnTo>
                <a:lnTo>
                  <a:pt x="3429" y="3249384"/>
                </a:lnTo>
                <a:lnTo>
                  <a:pt x="148488" y="3249384"/>
                </a:lnTo>
                <a:lnTo>
                  <a:pt x="148488" y="3397605"/>
                </a:lnTo>
                <a:lnTo>
                  <a:pt x="151917" y="3401009"/>
                </a:lnTo>
                <a:lnTo>
                  <a:pt x="160350" y="3401009"/>
                </a:lnTo>
                <a:lnTo>
                  <a:pt x="163779" y="3397605"/>
                </a:lnTo>
                <a:lnTo>
                  <a:pt x="163779" y="3249384"/>
                </a:lnTo>
                <a:lnTo>
                  <a:pt x="3374212" y="3249384"/>
                </a:lnTo>
                <a:lnTo>
                  <a:pt x="3334867" y="3288766"/>
                </a:lnTo>
                <a:lnTo>
                  <a:pt x="3334867" y="3293592"/>
                </a:lnTo>
                <a:lnTo>
                  <a:pt x="3339338" y="3298063"/>
                </a:lnTo>
                <a:lnTo>
                  <a:pt x="3341293" y="3298812"/>
                </a:lnTo>
                <a:lnTo>
                  <a:pt x="3345205" y="3298812"/>
                </a:lnTo>
                <a:lnTo>
                  <a:pt x="3347148" y="3298063"/>
                </a:lnTo>
                <a:lnTo>
                  <a:pt x="3399548" y="3245662"/>
                </a:lnTo>
                <a:lnTo>
                  <a:pt x="3400298" y="3243707"/>
                </a:lnTo>
                <a:lnTo>
                  <a:pt x="3400298" y="3239808"/>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 name="正方形/長方形 1">
            <a:extLst>
              <a:ext uri="{FF2B5EF4-FFF2-40B4-BE49-F238E27FC236}">
                <a16:creationId xmlns:a16="http://schemas.microsoft.com/office/drawing/2014/main" id="{D5F52FAB-B886-4BD1-32A0-214E05B4082C}"/>
              </a:ext>
            </a:extLst>
          </p:cNvPr>
          <p:cNvSpPr/>
          <p:nvPr/>
        </p:nvSpPr>
        <p:spPr>
          <a:xfrm>
            <a:off x="2122770" y="2324160"/>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6000" b="0" strike="noStrike" spc="-1" dirty="0">
                <a:solidFill>
                  <a:srgbClr val="000000"/>
                </a:solidFill>
                <a:latin typeface="Arial"/>
              </a:rPr>
              <a:t>NO.</a:t>
            </a:r>
          </a:p>
        </p:txBody>
      </p:sp>
      <p:sp>
        <p:nvSpPr>
          <p:cNvPr id="3" name="正方形/長方形 2">
            <a:extLst>
              <a:ext uri="{FF2B5EF4-FFF2-40B4-BE49-F238E27FC236}">
                <a16:creationId xmlns:a16="http://schemas.microsoft.com/office/drawing/2014/main" id="{BBEAE281-89C9-EA55-0FD0-F3E7048DDC31}"/>
              </a:ext>
            </a:extLst>
          </p:cNvPr>
          <p:cNvSpPr/>
          <p:nvPr/>
        </p:nvSpPr>
        <p:spPr>
          <a:xfrm>
            <a:off x="5805018" y="631080"/>
            <a:ext cx="18990702" cy="2517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6500" b="0" strike="noStrike" spc="-1">
                <a:solidFill>
                  <a:schemeClr val="bg1"/>
                </a:solidFill>
                <a:latin typeface="Arial"/>
              </a:rPr>
              <a:t>〇〇〇〇〇〇〇〇〇〇〇〇〇〇〇〇症例について</a:t>
            </a:r>
            <a:endParaRPr lang="en-US" sz="6500" b="0" strike="noStrike" spc="-1" dirty="0">
              <a:solidFill>
                <a:schemeClr val="bg1"/>
              </a:solidFill>
              <a:latin typeface="Arial"/>
            </a:endParaRPr>
          </a:p>
          <a:p>
            <a:pPr algn="ctr">
              <a:lnSpc>
                <a:spcPct val="100000"/>
              </a:lnSpc>
            </a:pPr>
            <a:r>
              <a:rPr lang="ja-JP" sz="5400" b="0" strike="noStrike" spc="-1">
                <a:solidFill>
                  <a:schemeClr val="bg1"/>
                </a:solidFill>
                <a:latin typeface="Arial"/>
              </a:rPr>
              <a:t>（〇〇身体所見等から考える〇〇〇〇の診断に向けて）</a:t>
            </a:r>
            <a:endParaRPr lang="en-US" sz="5400" b="0" strike="noStrike" spc="-1" dirty="0">
              <a:solidFill>
                <a:schemeClr val="bg1"/>
              </a:solidFill>
              <a:latin typeface="Arial"/>
            </a:endParaRPr>
          </a:p>
        </p:txBody>
      </p:sp>
      <p:sp>
        <p:nvSpPr>
          <p:cNvPr id="4" name="正方形/長方形 3">
            <a:extLst>
              <a:ext uri="{FF2B5EF4-FFF2-40B4-BE49-F238E27FC236}">
                <a16:creationId xmlns:a16="http://schemas.microsoft.com/office/drawing/2014/main" id="{3EF7E315-0D12-F8C7-AA1A-B9301D5B957C}"/>
              </a:ext>
            </a:extLst>
          </p:cNvPr>
          <p:cNvSpPr/>
          <p:nvPr/>
        </p:nvSpPr>
        <p:spPr>
          <a:xfrm>
            <a:off x="7390152" y="3616560"/>
            <a:ext cx="15854856" cy="89596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4800" b="0" strike="noStrike" spc="-1">
                <a:solidFill>
                  <a:srgbClr val="000000"/>
                </a:solidFill>
                <a:latin typeface="Arial"/>
              </a:rPr>
              <a:t>〇〇〇〇〇〇〇〇病院〇〇〇内科・〇〇〇〇〇センター</a:t>
            </a:r>
            <a:endParaRPr lang="en-US" sz="4800" b="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12018D1B-9711-717F-34C9-B5F72D3B65C3}"/>
              </a:ext>
            </a:extLst>
          </p:cNvPr>
          <p:cNvSpPr/>
          <p:nvPr/>
        </p:nvSpPr>
        <p:spPr>
          <a:xfrm>
            <a:off x="19600131" y="4588182"/>
            <a:ext cx="3644877" cy="89596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4800" b="0" strike="noStrike" spc="-1">
                <a:solidFill>
                  <a:srgbClr val="000000"/>
                </a:solidFill>
                <a:latin typeface="Arial"/>
              </a:rPr>
              <a:t>名前　太郎</a:t>
            </a:r>
            <a:endParaRPr lang="en-US" sz="4800" b="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D7DA7296-8C98-F2D9-2EF9-4043F47296D7}"/>
              </a:ext>
            </a:extLst>
          </p:cNvPr>
          <p:cNvSpPr txBox="1"/>
          <p:nvPr/>
        </p:nvSpPr>
        <p:spPr>
          <a:xfrm>
            <a:off x="299598" y="6376724"/>
            <a:ext cx="24659747" cy="2965390"/>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1" name="テキスト ボックス 10">
            <a:extLst>
              <a:ext uri="{FF2B5EF4-FFF2-40B4-BE49-F238E27FC236}">
                <a16:creationId xmlns:a16="http://schemas.microsoft.com/office/drawing/2014/main" id="{1B33B055-A8E5-8770-3560-9D53454BE543}"/>
              </a:ext>
            </a:extLst>
          </p:cNvPr>
          <p:cNvSpPr txBox="1"/>
          <p:nvPr/>
        </p:nvSpPr>
        <p:spPr>
          <a:xfrm>
            <a:off x="299598" y="32172430"/>
            <a:ext cx="24659747" cy="3779330"/>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EE430BB5-BE0F-C7CD-5069-15A5362EAA75}"/>
              </a:ext>
            </a:extLst>
          </p:cNvPr>
          <p:cNvSpPr txBox="1"/>
          <p:nvPr/>
        </p:nvSpPr>
        <p:spPr>
          <a:xfrm>
            <a:off x="299598" y="44589019"/>
            <a:ext cx="24659747" cy="2245181"/>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3" name="テキスト ボックス 12">
            <a:extLst>
              <a:ext uri="{FF2B5EF4-FFF2-40B4-BE49-F238E27FC236}">
                <a16:creationId xmlns:a16="http://schemas.microsoft.com/office/drawing/2014/main" id="{F1617295-836B-0487-5DC0-AC41D6769F1F}"/>
              </a:ext>
            </a:extLst>
          </p:cNvPr>
          <p:cNvSpPr txBox="1"/>
          <p:nvPr/>
        </p:nvSpPr>
        <p:spPr>
          <a:xfrm>
            <a:off x="299598" y="47765356"/>
            <a:ext cx="24659747" cy="2245181"/>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4" name="テキスト ボックス 13">
            <a:extLst>
              <a:ext uri="{FF2B5EF4-FFF2-40B4-BE49-F238E27FC236}">
                <a16:creationId xmlns:a16="http://schemas.microsoft.com/office/drawing/2014/main" id="{2548AD99-7317-7A68-4D5D-4EB312572C3B}"/>
              </a:ext>
            </a:extLst>
          </p:cNvPr>
          <p:cNvSpPr txBox="1"/>
          <p:nvPr/>
        </p:nvSpPr>
        <p:spPr>
          <a:xfrm>
            <a:off x="299599" y="10323082"/>
            <a:ext cx="15548322" cy="8857357"/>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5" name="テキスト ボックス 14">
            <a:extLst>
              <a:ext uri="{FF2B5EF4-FFF2-40B4-BE49-F238E27FC236}">
                <a16:creationId xmlns:a16="http://schemas.microsoft.com/office/drawing/2014/main" id="{2311F9E3-0041-D58E-7350-F802E09D8F79}"/>
              </a:ext>
            </a:extLst>
          </p:cNvPr>
          <p:cNvSpPr txBox="1"/>
          <p:nvPr/>
        </p:nvSpPr>
        <p:spPr>
          <a:xfrm>
            <a:off x="299598" y="19226450"/>
            <a:ext cx="24659747" cy="2245181"/>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6" name="テキスト ボックス 15">
            <a:extLst>
              <a:ext uri="{FF2B5EF4-FFF2-40B4-BE49-F238E27FC236}">
                <a16:creationId xmlns:a16="http://schemas.microsoft.com/office/drawing/2014/main" id="{B34DB0AE-6F63-BB0F-84E6-F283F7FD1117}"/>
              </a:ext>
            </a:extLst>
          </p:cNvPr>
          <p:cNvSpPr txBox="1"/>
          <p:nvPr/>
        </p:nvSpPr>
        <p:spPr>
          <a:xfrm>
            <a:off x="299598" y="27744808"/>
            <a:ext cx="24659747" cy="3636342"/>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7" name="テキスト ボックス 16">
            <a:extLst>
              <a:ext uri="{FF2B5EF4-FFF2-40B4-BE49-F238E27FC236}">
                <a16:creationId xmlns:a16="http://schemas.microsoft.com/office/drawing/2014/main" id="{E52B814B-1D29-E568-05B0-21A432303E36}"/>
              </a:ext>
            </a:extLst>
          </p:cNvPr>
          <p:cNvSpPr txBox="1"/>
          <p:nvPr/>
        </p:nvSpPr>
        <p:spPr>
          <a:xfrm>
            <a:off x="16900560" y="36936933"/>
            <a:ext cx="8058785" cy="6638137"/>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6" name="正方形/長方形 5">
            <a:extLst>
              <a:ext uri="{FF2B5EF4-FFF2-40B4-BE49-F238E27FC236}">
                <a16:creationId xmlns:a16="http://schemas.microsoft.com/office/drawing/2014/main" id="{13716792-750F-1F79-36CF-0B085B80BB7C}"/>
              </a:ext>
            </a:extLst>
          </p:cNvPr>
          <p:cNvSpPr/>
          <p:nvPr/>
        </p:nvSpPr>
        <p:spPr>
          <a:xfrm>
            <a:off x="11172267" y="5562663"/>
            <a:ext cx="2855441" cy="79001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はじめに</a:t>
            </a:r>
            <a:endParaRPr lang="en-US" sz="5000" b="0" strike="noStrike" spc="-1" dirty="0">
              <a:solidFill>
                <a:schemeClr val="bg1"/>
              </a:solidFill>
              <a:latin typeface="Arial"/>
            </a:endParaRPr>
          </a:p>
        </p:txBody>
      </p:sp>
      <p:sp>
        <p:nvSpPr>
          <p:cNvPr id="7" name="正方形/長方形 6">
            <a:extLst>
              <a:ext uri="{FF2B5EF4-FFF2-40B4-BE49-F238E27FC236}">
                <a16:creationId xmlns:a16="http://schemas.microsoft.com/office/drawing/2014/main" id="{17F12938-71F7-6A3E-FDC6-C57F3C554C53}"/>
              </a:ext>
            </a:extLst>
          </p:cNvPr>
          <p:cNvSpPr/>
          <p:nvPr/>
        </p:nvSpPr>
        <p:spPr>
          <a:xfrm>
            <a:off x="11172267" y="9460895"/>
            <a:ext cx="2855441" cy="79001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症例</a:t>
            </a:r>
            <a:endParaRPr lang="en-US" sz="5000" b="0" strike="noStrike" spc="-1" dirty="0">
              <a:solidFill>
                <a:schemeClr val="bg1"/>
              </a:solidFill>
              <a:latin typeface="Arial"/>
            </a:endParaRPr>
          </a:p>
        </p:txBody>
      </p:sp>
      <p:sp>
        <p:nvSpPr>
          <p:cNvPr id="8" name="正方形/長方形 7">
            <a:extLst>
              <a:ext uri="{FF2B5EF4-FFF2-40B4-BE49-F238E27FC236}">
                <a16:creationId xmlns:a16="http://schemas.microsoft.com/office/drawing/2014/main" id="{935C2DA5-895A-A098-D960-60BAE82BBFC6}"/>
              </a:ext>
            </a:extLst>
          </p:cNvPr>
          <p:cNvSpPr/>
          <p:nvPr/>
        </p:nvSpPr>
        <p:spPr>
          <a:xfrm>
            <a:off x="11172267" y="31310242"/>
            <a:ext cx="2855441" cy="79001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経過</a:t>
            </a:r>
            <a:endParaRPr lang="en-US" sz="5000" b="0" strike="noStrike" spc="-1" dirty="0">
              <a:solidFill>
                <a:schemeClr val="bg1"/>
              </a:solidFill>
              <a:latin typeface="Arial"/>
            </a:endParaRPr>
          </a:p>
        </p:txBody>
      </p:sp>
      <p:sp>
        <p:nvSpPr>
          <p:cNvPr id="9" name="正方形/長方形 8">
            <a:extLst>
              <a:ext uri="{FF2B5EF4-FFF2-40B4-BE49-F238E27FC236}">
                <a16:creationId xmlns:a16="http://schemas.microsoft.com/office/drawing/2014/main" id="{E289F0C1-C4C3-B675-A0D7-D6CD82E67B6A}"/>
              </a:ext>
            </a:extLst>
          </p:cNvPr>
          <p:cNvSpPr/>
          <p:nvPr/>
        </p:nvSpPr>
        <p:spPr>
          <a:xfrm>
            <a:off x="11172267" y="35882242"/>
            <a:ext cx="2855441" cy="79001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結果</a:t>
            </a:r>
            <a:endParaRPr lang="en-US" sz="5000" b="0" strike="noStrike" spc="-1" dirty="0">
              <a:solidFill>
                <a:schemeClr val="bg1"/>
              </a:solidFill>
              <a:latin typeface="Arial"/>
            </a:endParaRPr>
          </a:p>
        </p:txBody>
      </p:sp>
      <p:sp>
        <p:nvSpPr>
          <p:cNvPr id="18" name="正方形/長方形 17">
            <a:extLst>
              <a:ext uri="{FF2B5EF4-FFF2-40B4-BE49-F238E27FC236}">
                <a16:creationId xmlns:a16="http://schemas.microsoft.com/office/drawing/2014/main" id="{9D0E2D70-AF6D-A245-2FAC-72812704FDD8}"/>
              </a:ext>
            </a:extLst>
          </p:cNvPr>
          <p:cNvSpPr/>
          <p:nvPr/>
        </p:nvSpPr>
        <p:spPr>
          <a:xfrm>
            <a:off x="11172267" y="43726831"/>
            <a:ext cx="2855441" cy="79001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考察</a:t>
            </a:r>
            <a:endParaRPr lang="en-US" sz="5000" b="0" strike="noStrike" spc="-1" dirty="0">
              <a:solidFill>
                <a:schemeClr val="bg1"/>
              </a:solidFill>
              <a:latin typeface="Arial"/>
            </a:endParaRPr>
          </a:p>
        </p:txBody>
      </p:sp>
      <p:sp>
        <p:nvSpPr>
          <p:cNvPr id="19" name="正方形/長方形 18">
            <a:extLst>
              <a:ext uri="{FF2B5EF4-FFF2-40B4-BE49-F238E27FC236}">
                <a16:creationId xmlns:a16="http://schemas.microsoft.com/office/drawing/2014/main" id="{C34F35D2-5E1F-50A9-EBE7-58E78F21D231}"/>
              </a:ext>
            </a:extLst>
          </p:cNvPr>
          <p:cNvSpPr/>
          <p:nvPr/>
        </p:nvSpPr>
        <p:spPr>
          <a:xfrm>
            <a:off x="11172267" y="46855042"/>
            <a:ext cx="2855441" cy="79001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5000" b="0" strike="noStrike" spc="-1" dirty="0" err="1">
                <a:solidFill>
                  <a:schemeClr val="bg1"/>
                </a:solidFill>
                <a:latin typeface="Arial"/>
              </a:rPr>
              <a:t>結語</a:t>
            </a:r>
            <a:endParaRPr lang="en-US" sz="5000" b="0" strike="noStrike" spc="-1" dirty="0">
              <a:solidFill>
                <a:schemeClr val="bg1"/>
              </a:solidFill>
              <a:latin typeface="Arial"/>
            </a:endParaRPr>
          </a:p>
        </p:txBody>
      </p:sp>
      <p:sp>
        <p:nvSpPr>
          <p:cNvPr id="20" name="テキスト ボックス 19">
            <a:extLst>
              <a:ext uri="{FF2B5EF4-FFF2-40B4-BE49-F238E27FC236}">
                <a16:creationId xmlns:a16="http://schemas.microsoft.com/office/drawing/2014/main" id="{E2CA60E9-1CFA-6B1E-3D61-C74359B49A9B}"/>
              </a:ext>
            </a:extLst>
          </p:cNvPr>
          <p:cNvSpPr txBox="1"/>
          <p:nvPr/>
        </p:nvSpPr>
        <p:spPr>
          <a:xfrm>
            <a:off x="-15159789" y="22715621"/>
            <a:ext cx="184731" cy="369332"/>
          </a:xfrm>
          <a:prstGeom prst="rect">
            <a:avLst/>
          </a:prstGeom>
          <a:noFill/>
        </p:spPr>
        <p:txBody>
          <a:bodyPr wrap="none" rtlCol="0">
            <a:spAutoFit/>
          </a:bodyPr>
          <a:lstStyle/>
          <a:p>
            <a:endParaRPr kumimoji="1" lang="ja-JP" altLang="en-US"/>
          </a:p>
        </p:txBody>
      </p:sp>
      <p:grpSp>
        <p:nvGrpSpPr>
          <p:cNvPr id="21" name="グループ化 20">
            <a:extLst>
              <a:ext uri="{FF2B5EF4-FFF2-40B4-BE49-F238E27FC236}">
                <a16:creationId xmlns:a16="http://schemas.microsoft.com/office/drawing/2014/main" id="{2726E9A3-E554-2D5C-AFC6-FE4001E69139}"/>
              </a:ext>
            </a:extLst>
          </p:cNvPr>
          <p:cNvGrpSpPr/>
          <p:nvPr/>
        </p:nvGrpSpPr>
        <p:grpSpPr>
          <a:xfrm>
            <a:off x="26643135" y="12320020"/>
            <a:ext cx="19010113" cy="18464376"/>
            <a:chOff x="26643135" y="12320020"/>
            <a:chExt cx="19010113" cy="18464376"/>
          </a:xfrm>
        </p:grpSpPr>
        <p:sp>
          <p:nvSpPr>
            <p:cNvPr id="22" name="テキスト ボックス 21">
              <a:extLst>
                <a:ext uri="{FF2B5EF4-FFF2-40B4-BE49-F238E27FC236}">
                  <a16:creationId xmlns:a16="http://schemas.microsoft.com/office/drawing/2014/main" id="{C6CFA747-0D3F-0BDE-1ABB-3FED73E6FB94}"/>
                </a:ext>
              </a:extLst>
            </p:cNvPr>
            <p:cNvSpPr txBox="1"/>
            <p:nvPr/>
          </p:nvSpPr>
          <p:spPr>
            <a:xfrm>
              <a:off x="26643135" y="12320020"/>
              <a:ext cx="18000000" cy="2730002"/>
            </a:xfrm>
            <a:prstGeom prst="rect">
              <a:avLst/>
            </a:prstGeom>
            <a:noFill/>
          </p:spPr>
          <p:txBody>
            <a:bodyPr wrap="square" lIns="0" tIns="648000" rIns="0" bIns="648000" rtlCol="0">
              <a:spAutoFit/>
            </a:bodyPr>
            <a:lstStyle/>
            <a:p>
              <a:pPr algn="ctr"/>
              <a:r>
                <a:rPr lang="en-US" altLang="ja-JP" sz="9000" b="1" dirty="0">
                  <a:latin typeface="ＭＳ ゴシック" pitchFamily="49" charset="-128"/>
                  <a:ea typeface="ＭＳ ゴシック" pitchFamily="49" charset="-128"/>
                </a:rPr>
                <a:t>90×180cm</a:t>
              </a:r>
              <a:r>
                <a:rPr lang="ja-JP" altLang="en-US" sz="9000" b="1" dirty="0">
                  <a:latin typeface="ＭＳ ゴシック" pitchFamily="49" charset="-128"/>
                  <a:ea typeface="ＭＳ ゴシック" pitchFamily="49" charset="-128"/>
                </a:rPr>
                <a:t>印刷用</a:t>
              </a:r>
              <a:endParaRPr lang="en-US" altLang="ja-JP" sz="9000" b="1" dirty="0">
                <a:latin typeface="ＭＳ ゴシック" pitchFamily="49" charset="-128"/>
                <a:ea typeface="ＭＳ ゴシック" pitchFamily="49" charset="-128"/>
              </a:endParaRPr>
            </a:p>
          </p:txBody>
        </p:sp>
        <p:sp>
          <p:nvSpPr>
            <p:cNvPr id="23" name="テキスト ボックス 22">
              <a:extLst>
                <a:ext uri="{FF2B5EF4-FFF2-40B4-BE49-F238E27FC236}">
                  <a16:creationId xmlns:a16="http://schemas.microsoft.com/office/drawing/2014/main" id="{8904565C-B50B-8570-06DF-0B54E01DFDF0}"/>
                </a:ext>
              </a:extLst>
            </p:cNvPr>
            <p:cNvSpPr txBox="1"/>
            <p:nvPr/>
          </p:nvSpPr>
          <p:spPr>
            <a:xfrm>
              <a:off x="26643135" y="15309014"/>
              <a:ext cx="18000000" cy="5463640"/>
            </a:xfrm>
            <a:prstGeom prst="rect">
              <a:avLst/>
            </a:prstGeom>
            <a:noFill/>
            <a:ln>
              <a:solidFill>
                <a:srgbClr val="FF0000"/>
              </a:solidFill>
            </a:ln>
          </p:spPr>
          <p:txBody>
            <a:bodyPr wrap="square" lIns="1332000" tIns="648000" rIns="0" bIns="648000" rtlCol="0">
              <a:spAutoFit/>
            </a:bodyPr>
            <a:lstStyle/>
            <a:p>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※1</a:t>
              </a:r>
              <a:r>
                <a:rPr lang="ja-JP" altLang="en-US" sz="9000">
                  <a:latin typeface="ＭＳ ゴシック" pitchFamily="49" charset="-128"/>
                  <a:ea typeface="ＭＳ ゴシック" pitchFamily="49" charset="-128"/>
                </a:rPr>
                <a:t>（縮小サイズ</a:t>
              </a:r>
              <a:r>
                <a:rPr lang="en-US" altLang="ja-JP" sz="9000" b="1" baseline="40000">
                  <a:latin typeface="ＭＳ ゴシック" pitchFamily="49" charset="-128"/>
                  <a:ea typeface="ＭＳ ゴシック" pitchFamily="49" charset="-128"/>
                </a:rPr>
                <a:t>※2</a:t>
              </a:r>
              <a:r>
                <a:rPr lang="ja-JP" altLang="en-US" sz="9000">
                  <a:latin typeface="ＭＳ ゴシック" pitchFamily="49" charset="-128"/>
                  <a:ea typeface="ＭＳ ゴシック" pitchFamily="49" charset="-128"/>
                </a:rPr>
                <a:t>）</a:t>
              </a:r>
              <a:endParaRPr kumimoji="1" lang="en-US" altLang="ja-JP" sz="9000">
                <a:latin typeface="ＭＳ ゴシック" pitchFamily="49" charset="-128"/>
                <a:ea typeface="ＭＳ ゴシック" pitchFamily="49" charset="-128"/>
              </a:endParaRPr>
            </a:p>
            <a:p>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70cm</a:t>
              </a:r>
            </a:p>
            <a:p>
              <a:r>
                <a:rPr kumimoji="1" lang="ja-JP" altLang="en-US" sz="9000">
                  <a:latin typeface="ＭＳ ゴシック" pitchFamily="49" charset="-128"/>
                  <a:ea typeface="ＭＳ ゴシック" pitchFamily="49" charset="-128"/>
                </a:rPr>
                <a:t>高さ </a:t>
              </a:r>
              <a:r>
                <a:rPr kumimoji="1" lang="en-US" altLang="ja-JP" sz="9000">
                  <a:latin typeface="ＭＳ ゴシック" pitchFamily="49" charset="-128"/>
                  <a:ea typeface="ＭＳ ゴシック" pitchFamily="49" charset="-128"/>
                </a:rPr>
                <a:t>140cm</a:t>
              </a:r>
              <a:endParaRPr lang="en-US" altLang="ja-JP" sz="6500">
                <a:latin typeface="ＭＳ ゴシック" pitchFamily="49" charset="-128"/>
                <a:ea typeface="ＭＳ ゴシック" pitchFamily="49" charset="-128"/>
              </a:endParaRPr>
            </a:p>
          </p:txBody>
        </p:sp>
        <p:sp>
          <p:nvSpPr>
            <p:cNvPr id="24" name="テキスト ボックス 23">
              <a:extLst>
                <a:ext uri="{FF2B5EF4-FFF2-40B4-BE49-F238E27FC236}">
                  <a16:creationId xmlns:a16="http://schemas.microsoft.com/office/drawing/2014/main" id="{2E1DA2FD-1D2C-847F-5DCB-903F4F87B7DC}"/>
                </a:ext>
              </a:extLst>
            </p:cNvPr>
            <p:cNvSpPr txBox="1"/>
            <p:nvPr/>
          </p:nvSpPr>
          <p:spPr>
            <a:xfrm>
              <a:off x="26643135" y="21658821"/>
              <a:ext cx="19010113" cy="9125575"/>
            </a:xfrm>
            <a:prstGeom prst="rect">
              <a:avLst/>
            </a:prstGeom>
            <a:noFill/>
          </p:spPr>
          <p:txBody>
            <a:bodyPr wrap="square" rtlCol="0">
              <a:spAutoFit/>
            </a:bodyPr>
            <a:lstStyle/>
            <a:p>
              <a:r>
                <a:rPr lang="en-US" altLang="ja-JP" sz="6500" b="1" dirty="0">
                  <a:latin typeface="ＭＳ ゴシック" pitchFamily="49" charset="-128"/>
                  <a:ea typeface="ＭＳ ゴシック" pitchFamily="49" charset="-128"/>
                </a:rPr>
                <a:t>※1</a:t>
              </a:r>
              <a:r>
                <a:rPr lang="ja-JP" altLang="en-US" sz="6500" dirty="0">
                  <a:latin typeface="ＭＳ ゴシック" pitchFamily="49" charset="-128"/>
                  <a:ea typeface="ＭＳ ゴシック" pitchFamily="49" charset="-128"/>
                </a:rPr>
                <a:t>　</a:t>
              </a:r>
              <a:endParaRPr lang="en-US" altLang="ja-JP" sz="6500" dirty="0">
                <a:latin typeface="ＭＳ ゴシック" pitchFamily="49" charset="-128"/>
                <a:ea typeface="ＭＳ ゴシック" pitchFamily="49" charset="-128"/>
              </a:endParaRP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のバージョンによっては数値に若干</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誤差が生じている場合がありますが、そのまま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作成いただいて問題ございません。</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r>
                <a:rPr lang="en-US" altLang="ja-JP" sz="6500" b="1" dirty="0">
                  <a:latin typeface="ＭＳ ゴシック" pitchFamily="49" charset="-128"/>
                  <a:ea typeface="ＭＳ ゴシック" pitchFamily="49" charset="-128"/>
                </a:rPr>
                <a:t>※2</a:t>
              </a: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の制限上、</a:t>
              </a:r>
              <a:r>
                <a:rPr lang="en-US" altLang="ja-JP" sz="6500" dirty="0">
                  <a:latin typeface="ＭＳ ゴシック" pitchFamily="49" charset="-128"/>
                  <a:ea typeface="ＭＳ ゴシック" pitchFamily="49" charset="-128"/>
                </a:rPr>
                <a:t>90×180cm</a:t>
              </a:r>
              <a:r>
                <a:rPr lang="ja-JP" altLang="en-US" sz="6500" dirty="0">
                  <a:latin typeface="ＭＳ ゴシック" pitchFamily="49" charset="-128"/>
                  <a:ea typeface="ＭＳ ゴシック" pitchFamily="49" charset="-128"/>
                </a:rPr>
                <a:t>原寸には設定</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できないため、縮小サイズにしております。</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（製作時に拡大印刷いたします。）</a:t>
              </a:r>
              <a:endParaRPr lang="en-US" altLang="ja-JP" sz="6500" dirty="0">
                <a:latin typeface="ＭＳ ゴシック" pitchFamily="49" charset="-128"/>
                <a:ea typeface="ＭＳ ゴシック" pitchFamily="49" charset="-128"/>
              </a:endParaRPr>
            </a:p>
          </p:txBody>
        </p:sp>
      </p:grpSp>
      <p:sp>
        <p:nvSpPr>
          <p:cNvPr id="25" name="正方形/長方形 24">
            <a:extLst>
              <a:ext uri="{FF2B5EF4-FFF2-40B4-BE49-F238E27FC236}">
                <a16:creationId xmlns:a16="http://schemas.microsoft.com/office/drawing/2014/main" id="{C3E89639-4209-86F3-C8B0-A7175A38E1DB}"/>
              </a:ext>
            </a:extLst>
          </p:cNvPr>
          <p:cNvSpPr/>
          <p:nvPr/>
        </p:nvSpPr>
        <p:spPr>
          <a:xfrm>
            <a:off x="26670174" y="32475958"/>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7</TotalTime>
  <Words>1368</Words>
  <Application>Microsoft Macintosh PowerPoint</Application>
  <PresentationFormat>ユーザー設定</PresentationFormat>
  <Paragraphs>108</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5</vt:i4>
      </vt:variant>
      <vt:variant>
        <vt:lpstr>スライド タイトル</vt:lpstr>
      </vt:variant>
      <vt:variant>
        <vt:i4>1</vt:i4>
      </vt:variant>
    </vt:vector>
  </HeadingPairs>
  <TitlesOfParts>
    <vt:vector size="13" baseType="lpstr">
      <vt:lpstr>ＭＳ ゴシック</vt:lpstr>
      <vt:lpstr>Noto Serif JP</vt:lpstr>
      <vt:lpstr>游ゴシック</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900x1800_ver2</dc:title>
  <dc:subject/>
  <dc:creator>窪 啓嗣</dc:creator>
  <dc:description/>
  <cp:lastModifiedBy>tokyo</cp:lastModifiedBy>
  <cp:revision>5</cp:revision>
  <dcterms:created xsi:type="dcterms:W3CDTF">2024-08-29T06:24:13Z</dcterms:created>
  <dcterms:modified xsi:type="dcterms:W3CDTF">2024-09-06T02:43:32Z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