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sldIdLst>
    <p:sldId id="256" r:id="rId6"/>
  </p:sldIdLst>
  <p:sldSz cx="25199975" cy="50399950"/>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81"/>
    <p:restoredTop sz="94708"/>
  </p:normalViewPr>
  <p:slideViewPr>
    <p:cSldViewPr snapToGrid="0">
      <p:cViewPr varScale="1">
        <p:scale>
          <a:sx n="27" d="100"/>
          <a:sy n="27" d="100"/>
        </p:scale>
        <p:origin x="7496"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slideMaster" Target="slideMasters/slideMaster5.xml"/><Relationship Id="rId1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260000" y="11793600"/>
            <a:ext cx="2267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77530891-3CDA-448E-B97F-6B374EA0A431}"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260000" y="11793600"/>
            <a:ext cx="2267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E8CB294E-F2F1-4ABD-B1BD-2E9A8D290521}"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260000" y="11793600"/>
            <a:ext cx="2267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04663254-A444-4E30-805C-0E2F1BFCEF7E}"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260000" y="11793600"/>
            <a:ext cx="2267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EE1043B2-B6BB-4BAC-8FA1-E2116E0BB9AE}"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260000" y="11793600"/>
            <a:ext cx="2267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50045AD4-3E2A-4C3E-9917-6565DA6BF197}"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890720" y="15624000"/>
            <a:ext cx="21432240" cy="841680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8573400" y="46872000"/>
            <a:ext cx="80679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260360" y="46872000"/>
            <a:ext cx="5798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18155160" y="46872000"/>
            <a:ext cx="5798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5BBFE4B4-E4F6-49F8-AA33-EA051BFA4EC6}"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260000" y="11793600"/>
            <a:ext cx="22679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260360" y="2016000"/>
            <a:ext cx="2269296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260360" y="11591640"/>
            <a:ext cx="22692960" cy="3326328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8573400" y="46872000"/>
            <a:ext cx="80679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260360" y="46872000"/>
            <a:ext cx="5798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18155160" y="46872000"/>
            <a:ext cx="5798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59E71133-89C4-4B54-AA84-57DF3CAE4C9E}"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260360" y="2016000"/>
            <a:ext cx="2269296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260360" y="11591640"/>
            <a:ext cx="1096776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2985920" y="11591640"/>
            <a:ext cx="1096776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8573400" y="46872000"/>
            <a:ext cx="80679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260360" y="46872000"/>
            <a:ext cx="5798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18155160" y="46872000"/>
            <a:ext cx="5798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B5E55AD5-68BF-4215-A7AC-ABDBE798894A}"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260360" y="2016000"/>
            <a:ext cx="2269296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8573400" y="46872000"/>
            <a:ext cx="80679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260360" y="46872000"/>
            <a:ext cx="5798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18155160" y="46872000"/>
            <a:ext cx="5798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7AA7D603-98F2-48B4-945C-80C96ED760BB}"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260000" y="11793600"/>
            <a:ext cx="22679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8573400" y="46872000"/>
            <a:ext cx="80679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260360" y="46872000"/>
            <a:ext cx="5798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18155160" y="46872000"/>
            <a:ext cx="5798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1D3E5F48-4662-493F-ADF5-6223C5758ED8}"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260000" y="11793600"/>
            <a:ext cx="22679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2.jpe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32" Type="http://schemas.openxmlformats.org/officeDocument/2006/relationships/image" Target="../media/image31.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png"/><Relationship Id="rId10" Type="http://schemas.openxmlformats.org/officeDocument/2006/relationships/image" Target="../media/image9.png"/><Relationship Id="rId19" Type="http://schemas.openxmlformats.org/officeDocument/2006/relationships/image" Target="../media/image18.png"/><Relationship Id="rId31" Type="http://schemas.openxmlformats.org/officeDocument/2006/relationships/image" Target="../media/image30.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36" name="object 2"/>
          <p:cNvSpPr/>
          <p:nvPr/>
        </p:nvSpPr>
        <p:spPr>
          <a:xfrm>
            <a:off x="0" y="0"/>
            <a:ext cx="5602680" cy="5599080"/>
          </a:xfrm>
          <a:custGeom>
            <a:avLst/>
            <a:gdLst>
              <a:gd name="textAreaLeft" fmla="*/ 0 w 5602680"/>
              <a:gd name="textAreaRight" fmla="*/ 5603040 w 5602680"/>
              <a:gd name="textAreaTop" fmla="*/ 0 h 5599080"/>
              <a:gd name="textAreaBottom" fmla="*/ 5599440 h 5599080"/>
            </a:gdLst>
            <a:ahLst/>
            <a:cxnLst/>
            <a:rect l="textAreaLeft" t="textAreaTop" r="textAreaRight" b="textAreaBottom"/>
            <a:pathLst>
              <a:path w="2233930" h="2233930">
                <a:moveTo>
                  <a:pt x="2233789" y="0"/>
                </a:moveTo>
                <a:lnTo>
                  <a:pt x="0" y="0"/>
                </a:lnTo>
                <a:lnTo>
                  <a:pt x="0" y="2233789"/>
                </a:lnTo>
                <a:lnTo>
                  <a:pt x="2233789" y="2233789"/>
                </a:lnTo>
                <a:lnTo>
                  <a:pt x="2233789" y="0"/>
                </a:lnTo>
                <a:close/>
              </a:path>
            </a:pathLst>
          </a:custGeom>
          <a:solidFill>
            <a:srgbClr val="F8F8F8"/>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37" name="object 3"/>
          <p:cNvGrpSpPr/>
          <p:nvPr/>
        </p:nvGrpSpPr>
        <p:grpSpPr>
          <a:xfrm>
            <a:off x="0" y="5599800"/>
            <a:ext cx="25214400" cy="826560"/>
            <a:chOff x="0" y="5599800"/>
            <a:chExt cx="25214400" cy="826560"/>
          </a:xfrm>
        </p:grpSpPr>
        <p:sp>
          <p:nvSpPr>
            <p:cNvPr id="38" name="object 4"/>
            <p:cNvSpPr/>
            <p:nvPr/>
          </p:nvSpPr>
          <p:spPr>
            <a:xfrm>
              <a:off x="12607560" y="5599800"/>
              <a:ext cx="12606840" cy="826560"/>
            </a:xfrm>
            <a:custGeom>
              <a:avLst/>
              <a:gdLst>
                <a:gd name="textAreaLeft" fmla="*/ 0 w 12606840"/>
                <a:gd name="textAreaRight" fmla="*/ 12607200 w 12606840"/>
                <a:gd name="textAreaTop" fmla="*/ 0 h 826560"/>
                <a:gd name="textAreaBottom" fmla="*/ 826920 h 826560"/>
              </a:gdLst>
              <a:ahLst/>
              <a:cxnLst/>
              <a:rect l="textAreaLeft" t="textAreaTop" r="textAreaRight" b="textAreaBottom"/>
              <a:pathLst>
                <a:path w="5026025" h="330200">
                  <a:moveTo>
                    <a:pt x="5026029" y="0"/>
                  </a:moveTo>
                  <a:lnTo>
                    <a:pt x="0" y="0"/>
                  </a:lnTo>
                  <a:lnTo>
                    <a:pt x="0" y="330185"/>
                  </a:lnTo>
                  <a:lnTo>
                    <a:pt x="5026029" y="330185"/>
                  </a:lnTo>
                  <a:lnTo>
                    <a:pt x="5026029"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 name="object 5"/>
            <p:cNvSpPr/>
            <p:nvPr/>
          </p:nvSpPr>
          <p:spPr>
            <a:xfrm>
              <a:off x="0" y="5599800"/>
              <a:ext cx="12606840" cy="826560"/>
            </a:xfrm>
            <a:custGeom>
              <a:avLst/>
              <a:gdLst>
                <a:gd name="textAreaLeft" fmla="*/ 0 w 12606840"/>
                <a:gd name="textAreaRight" fmla="*/ 12607200 w 12606840"/>
                <a:gd name="textAreaTop" fmla="*/ 0 h 826560"/>
                <a:gd name="textAreaBottom" fmla="*/ 826920 h 826560"/>
              </a:gdLst>
              <a:ahLst/>
              <a:cxnLst/>
              <a:rect l="textAreaLeft" t="textAreaTop" r="textAreaRight" b="textAreaBottom"/>
              <a:pathLst>
                <a:path w="5026025" h="330200">
                  <a:moveTo>
                    <a:pt x="5026029" y="0"/>
                  </a:moveTo>
                  <a:lnTo>
                    <a:pt x="0" y="0"/>
                  </a:lnTo>
                  <a:lnTo>
                    <a:pt x="0" y="330185"/>
                  </a:lnTo>
                  <a:lnTo>
                    <a:pt x="5026029" y="330185"/>
                  </a:lnTo>
                  <a:lnTo>
                    <a:pt x="5026029"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0" name="object 6"/>
          <p:cNvGrpSpPr/>
          <p:nvPr/>
        </p:nvGrpSpPr>
        <p:grpSpPr>
          <a:xfrm>
            <a:off x="0" y="10085400"/>
            <a:ext cx="25214400" cy="826560"/>
            <a:chOff x="0" y="10085400"/>
            <a:chExt cx="25214400" cy="826560"/>
          </a:xfrm>
        </p:grpSpPr>
        <p:sp>
          <p:nvSpPr>
            <p:cNvPr id="41" name="object 7"/>
            <p:cNvSpPr/>
            <p:nvPr/>
          </p:nvSpPr>
          <p:spPr>
            <a:xfrm>
              <a:off x="12607560" y="10085400"/>
              <a:ext cx="12606840" cy="826560"/>
            </a:xfrm>
            <a:custGeom>
              <a:avLst/>
              <a:gdLst>
                <a:gd name="textAreaLeft" fmla="*/ 0 w 12606840"/>
                <a:gd name="textAreaRight" fmla="*/ 12607200 w 12606840"/>
                <a:gd name="textAreaTop" fmla="*/ 0 h 826560"/>
                <a:gd name="textAreaBottom" fmla="*/ 826920 h 826560"/>
              </a:gdLst>
              <a:ahLst/>
              <a:cxnLst/>
              <a:rect l="textAreaLeft" t="textAreaTop" r="textAreaRight" b="textAreaBottom"/>
              <a:pathLst>
                <a:path w="5026025" h="330200">
                  <a:moveTo>
                    <a:pt x="5026029" y="0"/>
                  </a:moveTo>
                  <a:lnTo>
                    <a:pt x="0" y="0"/>
                  </a:lnTo>
                  <a:lnTo>
                    <a:pt x="0" y="330189"/>
                  </a:lnTo>
                  <a:lnTo>
                    <a:pt x="5026029" y="330189"/>
                  </a:lnTo>
                  <a:lnTo>
                    <a:pt x="5026029"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 name="object 8"/>
            <p:cNvSpPr/>
            <p:nvPr/>
          </p:nvSpPr>
          <p:spPr>
            <a:xfrm>
              <a:off x="0" y="10085400"/>
              <a:ext cx="12606840" cy="826560"/>
            </a:xfrm>
            <a:custGeom>
              <a:avLst/>
              <a:gdLst>
                <a:gd name="textAreaLeft" fmla="*/ 0 w 12606840"/>
                <a:gd name="textAreaRight" fmla="*/ 12607200 w 12606840"/>
                <a:gd name="textAreaTop" fmla="*/ 0 h 826560"/>
                <a:gd name="textAreaBottom" fmla="*/ 826920 h 826560"/>
              </a:gdLst>
              <a:ahLst/>
              <a:cxnLst/>
              <a:rect l="textAreaLeft" t="textAreaTop" r="textAreaRight" b="textAreaBottom"/>
              <a:pathLst>
                <a:path w="5026025" h="330200">
                  <a:moveTo>
                    <a:pt x="5026029" y="0"/>
                  </a:moveTo>
                  <a:lnTo>
                    <a:pt x="0" y="0"/>
                  </a:lnTo>
                  <a:lnTo>
                    <a:pt x="0" y="330189"/>
                  </a:lnTo>
                  <a:lnTo>
                    <a:pt x="5026029" y="330189"/>
                  </a:lnTo>
                  <a:lnTo>
                    <a:pt x="5026029"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3" name="object 9"/>
          <p:cNvGrpSpPr/>
          <p:nvPr/>
        </p:nvGrpSpPr>
        <p:grpSpPr>
          <a:xfrm>
            <a:off x="0" y="16299720"/>
            <a:ext cx="25214400" cy="826560"/>
            <a:chOff x="0" y="16299720"/>
            <a:chExt cx="25214400" cy="826560"/>
          </a:xfrm>
        </p:grpSpPr>
        <p:sp>
          <p:nvSpPr>
            <p:cNvPr id="44" name="object 10"/>
            <p:cNvSpPr/>
            <p:nvPr/>
          </p:nvSpPr>
          <p:spPr>
            <a:xfrm>
              <a:off x="12607560" y="16299720"/>
              <a:ext cx="12606840" cy="826560"/>
            </a:xfrm>
            <a:custGeom>
              <a:avLst/>
              <a:gdLst>
                <a:gd name="textAreaLeft" fmla="*/ 0 w 12606840"/>
                <a:gd name="textAreaRight" fmla="*/ 12607200 w 12606840"/>
                <a:gd name="textAreaTop" fmla="*/ 0 h 826560"/>
                <a:gd name="textAreaBottom" fmla="*/ 826920 h 826560"/>
              </a:gdLst>
              <a:ahLst/>
              <a:cxnLst/>
              <a:rect l="textAreaLeft" t="textAreaTop" r="textAreaRight" b="textAreaBottom"/>
              <a:pathLst>
                <a:path w="5026025" h="330200">
                  <a:moveTo>
                    <a:pt x="5026029" y="0"/>
                  </a:moveTo>
                  <a:lnTo>
                    <a:pt x="0" y="0"/>
                  </a:lnTo>
                  <a:lnTo>
                    <a:pt x="0" y="330185"/>
                  </a:lnTo>
                  <a:lnTo>
                    <a:pt x="5026029" y="330185"/>
                  </a:lnTo>
                  <a:lnTo>
                    <a:pt x="5026029"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5" name="object 11"/>
            <p:cNvSpPr/>
            <p:nvPr/>
          </p:nvSpPr>
          <p:spPr>
            <a:xfrm>
              <a:off x="0" y="16299720"/>
              <a:ext cx="12606840" cy="826560"/>
            </a:xfrm>
            <a:custGeom>
              <a:avLst/>
              <a:gdLst>
                <a:gd name="textAreaLeft" fmla="*/ 0 w 12606840"/>
                <a:gd name="textAreaRight" fmla="*/ 12607200 w 12606840"/>
                <a:gd name="textAreaTop" fmla="*/ 0 h 826560"/>
                <a:gd name="textAreaBottom" fmla="*/ 826920 h 826560"/>
              </a:gdLst>
              <a:ahLst/>
              <a:cxnLst/>
              <a:rect l="textAreaLeft" t="textAreaTop" r="textAreaRight" b="textAreaBottom"/>
              <a:pathLst>
                <a:path w="5026025" h="330200">
                  <a:moveTo>
                    <a:pt x="5026029" y="0"/>
                  </a:moveTo>
                  <a:lnTo>
                    <a:pt x="0" y="0"/>
                  </a:lnTo>
                  <a:lnTo>
                    <a:pt x="0" y="330185"/>
                  </a:lnTo>
                  <a:lnTo>
                    <a:pt x="5026029" y="330185"/>
                  </a:lnTo>
                  <a:lnTo>
                    <a:pt x="5026029"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6" name="object 12"/>
          <p:cNvGrpSpPr/>
          <p:nvPr/>
        </p:nvGrpSpPr>
        <p:grpSpPr>
          <a:xfrm>
            <a:off x="0" y="34931880"/>
            <a:ext cx="25214400" cy="826560"/>
            <a:chOff x="0" y="34931880"/>
            <a:chExt cx="25214400" cy="826560"/>
          </a:xfrm>
        </p:grpSpPr>
        <p:sp>
          <p:nvSpPr>
            <p:cNvPr id="47" name="object 13"/>
            <p:cNvSpPr/>
            <p:nvPr/>
          </p:nvSpPr>
          <p:spPr>
            <a:xfrm>
              <a:off x="12607560" y="34931880"/>
              <a:ext cx="12606840" cy="826560"/>
            </a:xfrm>
            <a:custGeom>
              <a:avLst/>
              <a:gdLst>
                <a:gd name="textAreaLeft" fmla="*/ 0 w 12606840"/>
                <a:gd name="textAreaRight" fmla="*/ 12607200 w 12606840"/>
                <a:gd name="textAreaTop" fmla="*/ 0 h 826560"/>
                <a:gd name="textAreaBottom" fmla="*/ 826920 h 826560"/>
              </a:gdLst>
              <a:ahLst/>
              <a:cxnLst/>
              <a:rect l="textAreaLeft" t="textAreaTop" r="textAreaRight" b="textAreaBottom"/>
              <a:pathLst>
                <a:path w="5026025" h="330200">
                  <a:moveTo>
                    <a:pt x="5026029" y="0"/>
                  </a:moveTo>
                  <a:lnTo>
                    <a:pt x="0" y="0"/>
                  </a:lnTo>
                  <a:lnTo>
                    <a:pt x="0" y="330185"/>
                  </a:lnTo>
                  <a:lnTo>
                    <a:pt x="5026029" y="330185"/>
                  </a:lnTo>
                  <a:lnTo>
                    <a:pt x="5026029"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 name="object 14"/>
            <p:cNvSpPr/>
            <p:nvPr/>
          </p:nvSpPr>
          <p:spPr>
            <a:xfrm>
              <a:off x="0" y="34931880"/>
              <a:ext cx="12606840" cy="826560"/>
            </a:xfrm>
            <a:custGeom>
              <a:avLst/>
              <a:gdLst>
                <a:gd name="textAreaLeft" fmla="*/ 0 w 12606840"/>
                <a:gd name="textAreaRight" fmla="*/ 12607200 w 12606840"/>
                <a:gd name="textAreaTop" fmla="*/ 0 h 826560"/>
                <a:gd name="textAreaBottom" fmla="*/ 826920 h 826560"/>
              </a:gdLst>
              <a:ahLst/>
              <a:cxnLst/>
              <a:rect l="textAreaLeft" t="textAreaTop" r="textAreaRight" b="textAreaBottom"/>
              <a:pathLst>
                <a:path w="5026025" h="330200">
                  <a:moveTo>
                    <a:pt x="5026029" y="0"/>
                  </a:moveTo>
                  <a:lnTo>
                    <a:pt x="0" y="0"/>
                  </a:lnTo>
                  <a:lnTo>
                    <a:pt x="0" y="330185"/>
                  </a:lnTo>
                  <a:lnTo>
                    <a:pt x="5026029" y="330185"/>
                  </a:lnTo>
                  <a:lnTo>
                    <a:pt x="5026029"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49" name="object 15"/>
          <p:cNvSpPr/>
          <p:nvPr/>
        </p:nvSpPr>
        <p:spPr>
          <a:xfrm>
            <a:off x="360" y="43993080"/>
            <a:ext cx="25214400" cy="826560"/>
          </a:xfrm>
          <a:custGeom>
            <a:avLst/>
            <a:gdLst>
              <a:gd name="textAreaLeft" fmla="*/ 0 w 25214400"/>
              <a:gd name="textAreaRight" fmla="*/ 25214760 w 25214400"/>
              <a:gd name="textAreaTop" fmla="*/ 0 h 826560"/>
              <a:gd name="textAreaBottom" fmla="*/ 826920 h 826560"/>
            </a:gdLst>
            <a:ahLst/>
            <a:cxnLst/>
            <a:rect l="textAreaLeft" t="textAreaTop" r="textAreaRight" b="textAreaBottom"/>
            <a:pathLst>
              <a:path w="10052050" h="330200">
                <a:moveTo>
                  <a:pt x="10052054" y="0"/>
                </a:moveTo>
                <a:lnTo>
                  <a:pt x="0" y="0"/>
                </a:lnTo>
                <a:lnTo>
                  <a:pt x="0" y="330185"/>
                </a:lnTo>
                <a:lnTo>
                  <a:pt x="10052054" y="330185"/>
                </a:lnTo>
                <a:lnTo>
                  <a:pt x="10052054"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 name="object 16"/>
          <p:cNvSpPr/>
          <p:nvPr/>
        </p:nvSpPr>
        <p:spPr>
          <a:xfrm>
            <a:off x="360" y="25575840"/>
            <a:ext cx="25214400" cy="826560"/>
          </a:xfrm>
          <a:custGeom>
            <a:avLst/>
            <a:gdLst>
              <a:gd name="textAreaLeft" fmla="*/ 0 w 25214400"/>
              <a:gd name="textAreaRight" fmla="*/ 25214760 w 25214400"/>
              <a:gd name="textAreaTop" fmla="*/ 0 h 826560"/>
              <a:gd name="textAreaBottom" fmla="*/ 826920 h 826560"/>
            </a:gdLst>
            <a:ahLst/>
            <a:cxnLst/>
            <a:rect l="textAreaLeft" t="textAreaTop" r="textAreaRight" b="textAreaBottom"/>
            <a:pathLst>
              <a:path w="10052050" h="330200">
                <a:moveTo>
                  <a:pt x="10052054" y="0"/>
                </a:moveTo>
                <a:lnTo>
                  <a:pt x="0" y="0"/>
                </a:lnTo>
                <a:lnTo>
                  <a:pt x="0" y="330185"/>
                </a:lnTo>
                <a:lnTo>
                  <a:pt x="10052054" y="330185"/>
                </a:lnTo>
                <a:lnTo>
                  <a:pt x="10052054"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1" name="object 17"/>
          <p:cNvSpPr/>
          <p:nvPr/>
        </p:nvSpPr>
        <p:spPr>
          <a:xfrm>
            <a:off x="12607560" y="6427440"/>
            <a:ext cx="720" cy="3656880"/>
          </a:xfrm>
          <a:custGeom>
            <a:avLst/>
            <a:gdLst>
              <a:gd name="textAreaLeft" fmla="*/ 0 w 720"/>
              <a:gd name="textAreaRight" fmla="*/ 1080 w 720"/>
              <a:gd name="textAreaTop" fmla="*/ 0 h 3656880"/>
              <a:gd name="textAreaBottom" fmla="*/ 3657240 h 3656880"/>
            </a:gdLst>
            <a:ahLst/>
            <a:cxnLst/>
            <a:rect l="textAreaLeft" t="textAreaTop" r="textAreaRight" b="textAreaBottom"/>
            <a:pathLst>
              <a:path h="1459229">
                <a:moveTo>
                  <a:pt x="0" y="0"/>
                </a:moveTo>
                <a:lnTo>
                  <a:pt x="0" y="1458914"/>
                </a:lnTo>
              </a:path>
            </a:pathLst>
          </a:custGeom>
          <a:noFill/>
          <a:ln w="11170">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2" name="object 18"/>
          <p:cNvSpPr/>
          <p:nvPr/>
        </p:nvSpPr>
        <p:spPr>
          <a:xfrm>
            <a:off x="12607560" y="10912680"/>
            <a:ext cx="720" cy="5388120"/>
          </a:xfrm>
          <a:custGeom>
            <a:avLst/>
            <a:gdLst>
              <a:gd name="textAreaLeft" fmla="*/ 0 w 720"/>
              <a:gd name="textAreaRight" fmla="*/ 1080 w 720"/>
              <a:gd name="textAreaTop" fmla="*/ 0 h 5388120"/>
              <a:gd name="textAreaBottom" fmla="*/ 5388480 h 5388120"/>
            </a:gdLst>
            <a:ahLst/>
            <a:cxnLst/>
            <a:rect l="textAreaLeft" t="textAreaTop" r="textAreaRight" b="textAreaBottom"/>
            <a:pathLst>
              <a:path h="2149475">
                <a:moveTo>
                  <a:pt x="0" y="0"/>
                </a:moveTo>
                <a:lnTo>
                  <a:pt x="0" y="2149005"/>
                </a:lnTo>
              </a:path>
            </a:pathLst>
          </a:custGeom>
          <a:noFill/>
          <a:ln w="11170">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 name="object 19"/>
          <p:cNvSpPr/>
          <p:nvPr/>
        </p:nvSpPr>
        <p:spPr>
          <a:xfrm>
            <a:off x="12607560" y="35759520"/>
            <a:ext cx="720" cy="8234280"/>
          </a:xfrm>
          <a:custGeom>
            <a:avLst/>
            <a:gdLst>
              <a:gd name="textAreaLeft" fmla="*/ 0 w 720"/>
              <a:gd name="textAreaRight" fmla="*/ 1080 w 720"/>
              <a:gd name="textAreaTop" fmla="*/ 0 h 8234280"/>
              <a:gd name="textAreaBottom" fmla="*/ 8234640 h 8234280"/>
            </a:gdLst>
            <a:ahLst/>
            <a:cxnLst/>
            <a:rect l="textAreaLeft" t="textAreaTop" r="textAreaRight" b="textAreaBottom"/>
            <a:pathLst>
              <a:path h="3284855">
                <a:moveTo>
                  <a:pt x="0" y="0"/>
                </a:moveTo>
                <a:lnTo>
                  <a:pt x="0" y="3284259"/>
                </a:lnTo>
              </a:path>
            </a:pathLst>
          </a:custGeom>
          <a:noFill/>
          <a:ln w="11170">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 name="object 20"/>
          <p:cNvSpPr/>
          <p:nvPr/>
        </p:nvSpPr>
        <p:spPr>
          <a:xfrm>
            <a:off x="12607560" y="17127360"/>
            <a:ext cx="720" cy="8447400"/>
          </a:xfrm>
          <a:custGeom>
            <a:avLst/>
            <a:gdLst>
              <a:gd name="textAreaLeft" fmla="*/ 0 w 720"/>
              <a:gd name="textAreaRight" fmla="*/ 1080 w 720"/>
              <a:gd name="textAreaTop" fmla="*/ 0 h 8447400"/>
              <a:gd name="textAreaBottom" fmla="*/ 8447760 h 8447400"/>
            </a:gdLst>
            <a:ahLst/>
            <a:cxnLst/>
            <a:rect l="textAreaLeft" t="textAreaTop" r="textAreaRight" b="textAreaBottom"/>
            <a:pathLst>
              <a:path h="3369945">
                <a:moveTo>
                  <a:pt x="0" y="0"/>
                </a:moveTo>
                <a:lnTo>
                  <a:pt x="0" y="3369732"/>
                </a:lnTo>
              </a:path>
            </a:pathLst>
          </a:custGeom>
          <a:noFill/>
          <a:ln w="11170">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55" name="object 21"/>
          <p:cNvPicPr/>
          <p:nvPr/>
        </p:nvPicPr>
        <p:blipFill>
          <a:blip r:embed="rId2"/>
          <a:stretch/>
        </p:blipFill>
        <p:spPr>
          <a:xfrm>
            <a:off x="562320" y="17490240"/>
            <a:ext cx="11516040" cy="7709040"/>
          </a:xfrm>
          <a:prstGeom prst="rect">
            <a:avLst/>
          </a:prstGeom>
          <a:ln w="0">
            <a:noFill/>
          </a:ln>
        </p:spPr>
      </p:pic>
      <p:pic>
        <p:nvPicPr>
          <p:cNvPr id="56" name="object 22"/>
          <p:cNvPicPr/>
          <p:nvPr/>
        </p:nvPicPr>
        <p:blipFill>
          <a:blip r:embed="rId3"/>
          <a:stretch/>
        </p:blipFill>
        <p:spPr>
          <a:xfrm>
            <a:off x="13131360" y="17490240"/>
            <a:ext cx="11516040" cy="7709040"/>
          </a:xfrm>
          <a:prstGeom prst="rect">
            <a:avLst/>
          </a:prstGeom>
          <a:ln w="0">
            <a:noFill/>
          </a:ln>
        </p:spPr>
      </p:pic>
      <p:pic>
        <p:nvPicPr>
          <p:cNvPr id="57" name="object 23"/>
          <p:cNvPicPr/>
          <p:nvPr/>
        </p:nvPicPr>
        <p:blipFill>
          <a:blip r:embed="rId4"/>
          <a:stretch/>
        </p:blipFill>
        <p:spPr>
          <a:xfrm>
            <a:off x="1479960" y="41561640"/>
            <a:ext cx="9889560" cy="411480"/>
          </a:xfrm>
          <a:prstGeom prst="rect">
            <a:avLst/>
          </a:prstGeom>
          <a:ln w="0">
            <a:noFill/>
          </a:ln>
        </p:spPr>
      </p:pic>
      <p:sp>
        <p:nvSpPr>
          <p:cNvPr id="58" name="object 24"/>
          <p:cNvSpPr/>
          <p:nvPr/>
        </p:nvSpPr>
        <p:spPr>
          <a:xfrm>
            <a:off x="1532160" y="4082076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9" name="object 25"/>
          <p:cNvSpPr/>
          <p:nvPr/>
        </p:nvSpPr>
        <p:spPr>
          <a:xfrm>
            <a:off x="1532160" y="4043520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0" name="object 26"/>
          <p:cNvSpPr/>
          <p:nvPr/>
        </p:nvSpPr>
        <p:spPr>
          <a:xfrm>
            <a:off x="1532160" y="4004892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1" name="object 27"/>
          <p:cNvSpPr/>
          <p:nvPr/>
        </p:nvSpPr>
        <p:spPr>
          <a:xfrm>
            <a:off x="1532160" y="3966372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2" name="object 28"/>
          <p:cNvSpPr/>
          <p:nvPr/>
        </p:nvSpPr>
        <p:spPr>
          <a:xfrm>
            <a:off x="1532160" y="3927744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3"/>
                </a:lnTo>
                <a:lnTo>
                  <a:pt x="3784005" y="14243"/>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3" name="object 29"/>
          <p:cNvSpPr/>
          <p:nvPr/>
        </p:nvSpPr>
        <p:spPr>
          <a:xfrm>
            <a:off x="1532160" y="3889224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4" name="object 30"/>
          <p:cNvSpPr/>
          <p:nvPr/>
        </p:nvSpPr>
        <p:spPr>
          <a:xfrm>
            <a:off x="1532160" y="3850596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3"/>
                </a:lnTo>
                <a:lnTo>
                  <a:pt x="3784005" y="14243"/>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5" name="object 31"/>
          <p:cNvSpPr/>
          <p:nvPr/>
        </p:nvSpPr>
        <p:spPr>
          <a:xfrm>
            <a:off x="1532160" y="3812040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6" name="object 32"/>
          <p:cNvSpPr/>
          <p:nvPr/>
        </p:nvSpPr>
        <p:spPr>
          <a:xfrm>
            <a:off x="1532160" y="3773412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7" name="object 33"/>
          <p:cNvSpPr/>
          <p:nvPr/>
        </p:nvSpPr>
        <p:spPr>
          <a:xfrm>
            <a:off x="1532160" y="3734892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8" name="object 34"/>
          <p:cNvSpPr/>
          <p:nvPr/>
        </p:nvSpPr>
        <p:spPr>
          <a:xfrm>
            <a:off x="1532160" y="3696264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69" name="object 35"/>
          <p:cNvGrpSpPr/>
          <p:nvPr/>
        </p:nvGrpSpPr>
        <p:grpSpPr>
          <a:xfrm>
            <a:off x="1496520" y="36509400"/>
            <a:ext cx="9594000" cy="4749840"/>
            <a:chOff x="1496520" y="36509400"/>
            <a:chExt cx="9594000" cy="4749840"/>
          </a:xfrm>
        </p:grpSpPr>
        <p:sp>
          <p:nvSpPr>
            <p:cNvPr id="70" name="object 36"/>
            <p:cNvSpPr/>
            <p:nvPr/>
          </p:nvSpPr>
          <p:spPr>
            <a:xfrm>
              <a:off x="1532520" y="3657708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1" name="object 37"/>
            <p:cNvSpPr/>
            <p:nvPr/>
          </p:nvSpPr>
          <p:spPr>
            <a:xfrm>
              <a:off x="1532520" y="36509400"/>
              <a:ext cx="362160" cy="2203920"/>
            </a:xfrm>
            <a:custGeom>
              <a:avLst/>
              <a:gdLst>
                <a:gd name="textAreaLeft" fmla="*/ 0 w 362160"/>
                <a:gd name="textAreaRight" fmla="*/ 362520 w 362160"/>
                <a:gd name="textAreaTop" fmla="*/ 0 h 2203920"/>
                <a:gd name="textAreaBottom" fmla="*/ 2204280 h 2203920"/>
              </a:gdLst>
              <a:ahLst/>
              <a:cxnLst/>
              <a:rect l="textAreaLeft" t="textAreaTop" r="textAreaRight" b="textAreaBottom"/>
              <a:pathLst>
                <a:path w="144779" h="879475">
                  <a:moveTo>
                    <a:pt x="48234" y="0"/>
                  </a:moveTo>
                  <a:lnTo>
                    <a:pt x="0" y="0"/>
                  </a:lnTo>
                  <a:lnTo>
                    <a:pt x="0" y="878992"/>
                  </a:lnTo>
                  <a:lnTo>
                    <a:pt x="48234" y="878992"/>
                  </a:lnTo>
                  <a:lnTo>
                    <a:pt x="48234" y="0"/>
                  </a:lnTo>
                  <a:close/>
                </a:path>
                <a:path w="144779" h="879475">
                  <a:moveTo>
                    <a:pt x="144703" y="161734"/>
                  </a:moveTo>
                  <a:lnTo>
                    <a:pt x="96469" y="161734"/>
                  </a:lnTo>
                  <a:lnTo>
                    <a:pt x="96469" y="878992"/>
                  </a:lnTo>
                  <a:lnTo>
                    <a:pt x="144703" y="878992"/>
                  </a:lnTo>
                  <a:lnTo>
                    <a:pt x="144703" y="161734"/>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2" name="object 38"/>
            <p:cNvSpPr/>
            <p:nvPr/>
          </p:nvSpPr>
          <p:spPr>
            <a:xfrm>
              <a:off x="2016360" y="37788120"/>
              <a:ext cx="120240" cy="924120"/>
            </a:xfrm>
            <a:custGeom>
              <a:avLst/>
              <a:gdLst>
                <a:gd name="textAreaLeft" fmla="*/ 0 w 120240"/>
                <a:gd name="textAreaRight" fmla="*/ 120600 w 120240"/>
                <a:gd name="textAreaTop" fmla="*/ 0 h 924120"/>
                <a:gd name="textAreaBottom" fmla="*/ 924480 h 924120"/>
              </a:gdLst>
              <a:ahLst/>
              <a:cxnLst/>
              <a:rect l="textAreaLeft" t="textAreaTop" r="textAreaRight" b="textAreaBottom"/>
              <a:pathLst>
                <a:path w="48259" h="368934">
                  <a:moveTo>
                    <a:pt x="48235" y="0"/>
                  </a:moveTo>
                  <a:lnTo>
                    <a:pt x="0" y="0"/>
                  </a:lnTo>
                  <a:lnTo>
                    <a:pt x="0" y="368909"/>
                  </a:lnTo>
                  <a:lnTo>
                    <a:pt x="48235" y="368909"/>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3" name="object 39"/>
            <p:cNvSpPr/>
            <p:nvPr/>
          </p:nvSpPr>
          <p:spPr>
            <a:xfrm>
              <a:off x="2258640" y="37033920"/>
              <a:ext cx="119880" cy="1893240"/>
            </a:xfrm>
            <a:custGeom>
              <a:avLst/>
              <a:gdLst>
                <a:gd name="textAreaLeft" fmla="*/ 0 w 119880"/>
                <a:gd name="textAreaRight" fmla="*/ 120240 w 119880"/>
                <a:gd name="textAreaTop" fmla="*/ 0 h 1893240"/>
                <a:gd name="textAreaBottom" fmla="*/ 1893600 h 1893240"/>
              </a:gdLst>
              <a:ahLst/>
              <a:cxnLst/>
              <a:rect l="textAreaLeft" t="textAreaTop" r="textAreaRight" b="textAreaBottom"/>
              <a:pathLst>
                <a:path w="48259" h="755650">
                  <a:moveTo>
                    <a:pt x="48235" y="0"/>
                  </a:moveTo>
                  <a:lnTo>
                    <a:pt x="0" y="0"/>
                  </a:lnTo>
                  <a:lnTo>
                    <a:pt x="0" y="755280"/>
                  </a:lnTo>
                  <a:lnTo>
                    <a:pt x="48235" y="755280"/>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4" name="object 40"/>
            <p:cNvSpPr/>
            <p:nvPr/>
          </p:nvSpPr>
          <p:spPr>
            <a:xfrm>
              <a:off x="2500560" y="37401840"/>
              <a:ext cx="120240" cy="1526400"/>
            </a:xfrm>
            <a:custGeom>
              <a:avLst/>
              <a:gdLst>
                <a:gd name="textAreaLeft" fmla="*/ 0 w 120240"/>
                <a:gd name="textAreaRight" fmla="*/ 120600 w 120240"/>
                <a:gd name="textAreaTop" fmla="*/ 0 h 1526400"/>
                <a:gd name="textAreaBottom" fmla="*/ 1526760 h 1526400"/>
              </a:gdLst>
              <a:ahLst/>
              <a:cxnLst/>
              <a:rect l="textAreaLeft" t="textAreaTop" r="textAreaRight" b="textAreaBottom"/>
              <a:pathLst>
                <a:path w="48259" h="608965">
                  <a:moveTo>
                    <a:pt x="48235" y="0"/>
                  </a:moveTo>
                  <a:lnTo>
                    <a:pt x="0" y="0"/>
                  </a:lnTo>
                  <a:lnTo>
                    <a:pt x="0" y="608498"/>
                  </a:lnTo>
                  <a:lnTo>
                    <a:pt x="48235" y="608498"/>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5" name="object 41"/>
            <p:cNvSpPr/>
            <p:nvPr/>
          </p:nvSpPr>
          <p:spPr>
            <a:xfrm>
              <a:off x="2742480" y="36612360"/>
              <a:ext cx="120240" cy="2314800"/>
            </a:xfrm>
            <a:custGeom>
              <a:avLst/>
              <a:gdLst>
                <a:gd name="textAreaLeft" fmla="*/ 0 w 120240"/>
                <a:gd name="textAreaRight" fmla="*/ 120600 w 120240"/>
                <a:gd name="textAreaTop" fmla="*/ 0 h 2314800"/>
                <a:gd name="textAreaBottom" fmla="*/ 2315160 h 2314800"/>
              </a:gdLst>
              <a:ahLst/>
              <a:cxnLst/>
              <a:rect l="textAreaLeft" t="textAreaTop" r="textAreaRight" b="textAreaBottom"/>
              <a:pathLst>
                <a:path w="48259" h="923925">
                  <a:moveTo>
                    <a:pt x="48235" y="0"/>
                  </a:moveTo>
                  <a:lnTo>
                    <a:pt x="0" y="0"/>
                  </a:lnTo>
                  <a:lnTo>
                    <a:pt x="0" y="923423"/>
                  </a:lnTo>
                  <a:lnTo>
                    <a:pt x="48235" y="923423"/>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6" name="object 42"/>
            <p:cNvSpPr/>
            <p:nvPr/>
          </p:nvSpPr>
          <p:spPr>
            <a:xfrm>
              <a:off x="2984760" y="37523880"/>
              <a:ext cx="119880" cy="1403280"/>
            </a:xfrm>
            <a:custGeom>
              <a:avLst/>
              <a:gdLst>
                <a:gd name="textAreaLeft" fmla="*/ 0 w 119880"/>
                <a:gd name="textAreaRight" fmla="*/ 120240 w 119880"/>
                <a:gd name="textAreaTop" fmla="*/ 0 h 1403280"/>
                <a:gd name="textAreaBottom" fmla="*/ 1403640 h 1403280"/>
              </a:gdLst>
              <a:ahLst/>
              <a:cxnLst/>
              <a:rect l="textAreaLeft" t="textAreaTop" r="textAreaRight" b="textAreaBottom"/>
              <a:pathLst>
                <a:path w="48259" h="560069">
                  <a:moveTo>
                    <a:pt x="48235" y="0"/>
                  </a:moveTo>
                  <a:lnTo>
                    <a:pt x="0" y="0"/>
                  </a:lnTo>
                  <a:lnTo>
                    <a:pt x="0" y="559888"/>
                  </a:lnTo>
                  <a:lnTo>
                    <a:pt x="48235" y="559888"/>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7" name="object 43"/>
            <p:cNvSpPr/>
            <p:nvPr/>
          </p:nvSpPr>
          <p:spPr>
            <a:xfrm>
              <a:off x="3226680" y="37949040"/>
              <a:ext cx="119880" cy="978120"/>
            </a:xfrm>
            <a:custGeom>
              <a:avLst/>
              <a:gdLst>
                <a:gd name="textAreaLeft" fmla="*/ 0 w 119880"/>
                <a:gd name="textAreaRight" fmla="*/ 120240 w 119880"/>
                <a:gd name="textAreaTop" fmla="*/ 0 h 978120"/>
                <a:gd name="textAreaBottom" fmla="*/ 978480 h 978120"/>
              </a:gdLst>
              <a:ahLst/>
              <a:cxnLst/>
              <a:rect l="textAreaLeft" t="textAreaTop" r="textAreaRight" b="textAreaBottom"/>
              <a:pathLst>
                <a:path w="48259" h="390525">
                  <a:moveTo>
                    <a:pt x="48235" y="0"/>
                  </a:moveTo>
                  <a:lnTo>
                    <a:pt x="0" y="0"/>
                  </a:lnTo>
                  <a:lnTo>
                    <a:pt x="0" y="390327"/>
                  </a:lnTo>
                  <a:lnTo>
                    <a:pt x="48235" y="390327"/>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8" name="object 44"/>
            <p:cNvSpPr/>
            <p:nvPr/>
          </p:nvSpPr>
          <p:spPr>
            <a:xfrm>
              <a:off x="3468600" y="37034640"/>
              <a:ext cx="120240" cy="1893600"/>
            </a:xfrm>
            <a:custGeom>
              <a:avLst/>
              <a:gdLst>
                <a:gd name="textAreaLeft" fmla="*/ 0 w 120240"/>
                <a:gd name="textAreaRight" fmla="*/ 120600 w 120240"/>
                <a:gd name="textAreaTop" fmla="*/ 0 h 1893600"/>
                <a:gd name="textAreaBottom" fmla="*/ 1893960 h 1893600"/>
              </a:gdLst>
              <a:ahLst/>
              <a:cxnLst/>
              <a:rect l="textAreaLeft" t="textAreaTop" r="textAreaRight" b="textAreaBottom"/>
              <a:pathLst>
                <a:path w="48259" h="755650">
                  <a:moveTo>
                    <a:pt x="48235" y="0"/>
                  </a:moveTo>
                  <a:lnTo>
                    <a:pt x="0" y="0"/>
                  </a:lnTo>
                  <a:lnTo>
                    <a:pt x="0" y="755273"/>
                  </a:lnTo>
                  <a:lnTo>
                    <a:pt x="48235" y="755273"/>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9" name="object 45"/>
            <p:cNvSpPr/>
            <p:nvPr/>
          </p:nvSpPr>
          <p:spPr>
            <a:xfrm>
              <a:off x="3710520" y="38346840"/>
              <a:ext cx="362160" cy="580320"/>
            </a:xfrm>
            <a:custGeom>
              <a:avLst/>
              <a:gdLst>
                <a:gd name="textAreaLeft" fmla="*/ 0 w 362160"/>
                <a:gd name="textAreaRight" fmla="*/ 362520 w 362160"/>
                <a:gd name="textAreaTop" fmla="*/ 0 h 580320"/>
                <a:gd name="textAreaBottom" fmla="*/ 580680 h 580320"/>
              </a:gdLst>
              <a:ahLst/>
              <a:cxnLst/>
              <a:rect l="textAreaLeft" t="textAreaTop" r="textAreaRight" b="textAreaBottom"/>
              <a:pathLst>
                <a:path w="144780" h="231775">
                  <a:moveTo>
                    <a:pt x="48234" y="0"/>
                  </a:moveTo>
                  <a:lnTo>
                    <a:pt x="0" y="0"/>
                  </a:lnTo>
                  <a:lnTo>
                    <a:pt x="0" y="231559"/>
                  </a:lnTo>
                  <a:lnTo>
                    <a:pt x="48234" y="231559"/>
                  </a:lnTo>
                  <a:lnTo>
                    <a:pt x="48234" y="0"/>
                  </a:lnTo>
                  <a:close/>
                </a:path>
                <a:path w="144780" h="231775">
                  <a:moveTo>
                    <a:pt x="144703" y="84785"/>
                  </a:moveTo>
                  <a:lnTo>
                    <a:pt x="96469" y="84785"/>
                  </a:lnTo>
                  <a:lnTo>
                    <a:pt x="96469" y="231559"/>
                  </a:lnTo>
                  <a:lnTo>
                    <a:pt x="144703" y="231559"/>
                  </a:lnTo>
                  <a:lnTo>
                    <a:pt x="144703" y="84785"/>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0" name="object 46"/>
            <p:cNvSpPr/>
            <p:nvPr/>
          </p:nvSpPr>
          <p:spPr>
            <a:xfrm>
              <a:off x="4194720" y="37700640"/>
              <a:ext cx="120240" cy="1226520"/>
            </a:xfrm>
            <a:custGeom>
              <a:avLst/>
              <a:gdLst>
                <a:gd name="textAreaLeft" fmla="*/ 0 w 120240"/>
                <a:gd name="textAreaRight" fmla="*/ 120600 w 120240"/>
                <a:gd name="textAreaTop" fmla="*/ 0 h 1226520"/>
                <a:gd name="textAreaBottom" fmla="*/ 1226880 h 1226520"/>
              </a:gdLst>
              <a:ahLst/>
              <a:cxnLst/>
              <a:rect l="textAreaLeft" t="textAreaTop" r="textAreaRight" b="textAreaBottom"/>
              <a:pathLst>
                <a:path w="48260" h="489584">
                  <a:moveTo>
                    <a:pt x="48231" y="0"/>
                  </a:moveTo>
                  <a:lnTo>
                    <a:pt x="0" y="0"/>
                  </a:lnTo>
                  <a:lnTo>
                    <a:pt x="0" y="489320"/>
                  </a:lnTo>
                  <a:lnTo>
                    <a:pt x="48231" y="489320"/>
                  </a:lnTo>
                  <a:lnTo>
                    <a:pt x="482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1" name="object 47"/>
            <p:cNvSpPr/>
            <p:nvPr/>
          </p:nvSpPr>
          <p:spPr>
            <a:xfrm>
              <a:off x="4436640" y="37129320"/>
              <a:ext cx="120240" cy="1797840"/>
            </a:xfrm>
            <a:custGeom>
              <a:avLst/>
              <a:gdLst>
                <a:gd name="textAreaLeft" fmla="*/ 0 w 120240"/>
                <a:gd name="textAreaRight" fmla="*/ 120600 w 120240"/>
                <a:gd name="textAreaTop" fmla="*/ 0 h 1797840"/>
                <a:gd name="textAreaBottom" fmla="*/ 1798200 h 1797840"/>
              </a:gdLst>
              <a:ahLst/>
              <a:cxnLst/>
              <a:rect l="textAreaLeft" t="textAreaTop" r="textAreaRight" b="textAreaBottom"/>
              <a:pathLst>
                <a:path w="48260" h="717550">
                  <a:moveTo>
                    <a:pt x="48231" y="0"/>
                  </a:moveTo>
                  <a:lnTo>
                    <a:pt x="0" y="0"/>
                  </a:lnTo>
                  <a:lnTo>
                    <a:pt x="0" y="717258"/>
                  </a:lnTo>
                  <a:lnTo>
                    <a:pt x="48231" y="717258"/>
                  </a:lnTo>
                  <a:lnTo>
                    <a:pt x="482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8"/>
            <p:cNvSpPr/>
            <p:nvPr/>
          </p:nvSpPr>
          <p:spPr>
            <a:xfrm>
              <a:off x="4677840" y="36612360"/>
              <a:ext cx="120240" cy="2314800"/>
            </a:xfrm>
            <a:custGeom>
              <a:avLst/>
              <a:gdLst>
                <a:gd name="textAreaLeft" fmla="*/ 0 w 120240"/>
                <a:gd name="textAreaRight" fmla="*/ 120600 w 120240"/>
                <a:gd name="textAreaTop" fmla="*/ 0 h 2314800"/>
                <a:gd name="textAreaBottom" fmla="*/ 2315160 h 2314800"/>
              </a:gdLst>
              <a:ahLst/>
              <a:cxnLst/>
              <a:rect l="textAreaLeft" t="textAreaTop" r="textAreaRight" b="textAreaBottom"/>
              <a:pathLst>
                <a:path w="48260" h="923925">
                  <a:moveTo>
                    <a:pt x="48235" y="0"/>
                  </a:moveTo>
                  <a:lnTo>
                    <a:pt x="0" y="0"/>
                  </a:lnTo>
                  <a:lnTo>
                    <a:pt x="0" y="923423"/>
                  </a:lnTo>
                  <a:lnTo>
                    <a:pt x="48235" y="923423"/>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3" name="object 49"/>
            <p:cNvSpPr/>
            <p:nvPr/>
          </p:nvSpPr>
          <p:spPr>
            <a:xfrm>
              <a:off x="4919760" y="37495080"/>
              <a:ext cx="120240" cy="1432080"/>
            </a:xfrm>
            <a:custGeom>
              <a:avLst/>
              <a:gdLst>
                <a:gd name="textAreaLeft" fmla="*/ 0 w 120240"/>
                <a:gd name="textAreaRight" fmla="*/ 120600 w 120240"/>
                <a:gd name="textAreaTop" fmla="*/ 0 h 1432080"/>
                <a:gd name="textAreaBottom" fmla="*/ 1432440 h 1432080"/>
              </a:gdLst>
              <a:ahLst/>
              <a:cxnLst/>
              <a:rect l="textAreaLeft" t="textAreaTop" r="textAreaRight" b="textAreaBottom"/>
              <a:pathLst>
                <a:path w="48260" h="571500">
                  <a:moveTo>
                    <a:pt x="48235" y="0"/>
                  </a:moveTo>
                  <a:lnTo>
                    <a:pt x="0" y="0"/>
                  </a:lnTo>
                  <a:lnTo>
                    <a:pt x="0" y="571358"/>
                  </a:lnTo>
                  <a:lnTo>
                    <a:pt x="48235" y="571358"/>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0"/>
            <p:cNvSpPr/>
            <p:nvPr/>
          </p:nvSpPr>
          <p:spPr>
            <a:xfrm>
              <a:off x="5162040" y="38397600"/>
              <a:ext cx="119880" cy="528840"/>
            </a:xfrm>
            <a:custGeom>
              <a:avLst/>
              <a:gdLst>
                <a:gd name="textAreaLeft" fmla="*/ 0 w 119880"/>
                <a:gd name="textAreaRight" fmla="*/ 120240 w 119880"/>
                <a:gd name="textAreaTop" fmla="*/ 0 h 528840"/>
                <a:gd name="textAreaBottom" fmla="*/ 529200 h 528840"/>
              </a:gdLst>
              <a:ahLst/>
              <a:cxnLst/>
              <a:rect l="textAreaLeft" t="textAreaTop" r="textAreaRight" b="textAreaBottom"/>
              <a:pathLst>
                <a:path w="48260" h="211455">
                  <a:moveTo>
                    <a:pt x="48235" y="0"/>
                  </a:moveTo>
                  <a:lnTo>
                    <a:pt x="0" y="0"/>
                  </a:lnTo>
                  <a:lnTo>
                    <a:pt x="0" y="211381"/>
                  </a:lnTo>
                  <a:lnTo>
                    <a:pt x="48235" y="211381"/>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5" name="object 51"/>
            <p:cNvSpPr/>
            <p:nvPr/>
          </p:nvSpPr>
          <p:spPr>
            <a:xfrm>
              <a:off x="5403960" y="37949040"/>
              <a:ext cx="119880" cy="978120"/>
            </a:xfrm>
            <a:custGeom>
              <a:avLst/>
              <a:gdLst>
                <a:gd name="textAreaLeft" fmla="*/ 0 w 119880"/>
                <a:gd name="textAreaRight" fmla="*/ 120240 w 119880"/>
                <a:gd name="textAreaTop" fmla="*/ 0 h 978120"/>
                <a:gd name="textAreaBottom" fmla="*/ 978480 h 978120"/>
              </a:gdLst>
              <a:ahLst/>
              <a:cxnLst/>
              <a:rect l="textAreaLeft" t="textAreaTop" r="textAreaRight" b="textAreaBottom"/>
              <a:pathLst>
                <a:path w="48260" h="390525">
                  <a:moveTo>
                    <a:pt x="48231" y="0"/>
                  </a:moveTo>
                  <a:lnTo>
                    <a:pt x="0" y="0"/>
                  </a:lnTo>
                  <a:lnTo>
                    <a:pt x="0" y="390327"/>
                  </a:lnTo>
                  <a:lnTo>
                    <a:pt x="48231" y="390327"/>
                  </a:lnTo>
                  <a:lnTo>
                    <a:pt x="482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6" name="object 52"/>
            <p:cNvSpPr/>
            <p:nvPr/>
          </p:nvSpPr>
          <p:spPr>
            <a:xfrm>
              <a:off x="5645880" y="38626560"/>
              <a:ext cx="120240" cy="299880"/>
            </a:xfrm>
            <a:custGeom>
              <a:avLst/>
              <a:gdLst>
                <a:gd name="textAreaLeft" fmla="*/ 0 w 120240"/>
                <a:gd name="textAreaRight" fmla="*/ 120600 w 120240"/>
                <a:gd name="textAreaTop" fmla="*/ 0 h 299880"/>
                <a:gd name="textAreaBottom" fmla="*/ 300240 h 299880"/>
              </a:gdLst>
              <a:ahLst/>
              <a:cxnLst/>
              <a:rect l="textAreaLeft" t="textAreaTop" r="textAreaRight" b="textAreaBottom"/>
              <a:pathLst>
                <a:path w="48260" h="120015">
                  <a:moveTo>
                    <a:pt x="48231" y="0"/>
                  </a:moveTo>
                  <a:lnTo>
                    <a:pt x="0" y="0"/>
                  </a:lnTo>
                  <a:lnTo>
                    <a:pt x="0" y="119938"/>
                  </a:lnTo>
                  <a:lnTo>
                    <a:pt x="48231" y="119938"/>
                  </a:lnTo>
                  <a:lnTo>
                    <a:pt x="482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7" name="object 53"/>
            <p:cNvSpPr/>
            <p:nvPr/>
          </p:nvSpPr>
          <p:spPr>
            <a:xfrm>
              <a:off x="5887800" y="37420200"/>
              <a:ext cx="120240" cy="1508040"/>
            </a:xfrm>
            <a:custGeom>
              <a:avLst/>
              <a:gdLst>
                <a:gd name="textAreaLeft" fmla="*/ 0 w 120240"/>
                <a:gd name="textAreaRight" fmla="*/ 120600 w 120240"/>
                <a:gd name="textAreaTop" fmla="*/ 0 h 1508040"/>
                <a:gd name="textAreaBottom" fmla="*/ 1508400 h 1508040"/>
              </a:gdLst>
              <a:ahLst/>
              <a:cxnLst/>
              <a:rect l="textAreaLeft" t="textAreaTop" r="textAreaRight" b="textAreaBottom"/>
              <a:pathLst>
                <a:path w="48260" h="601980">
                  <a:moveTo>
                    <a:pt x="48231" y="0"/>
                  </a:moveTo>
                  <a:lnTo>
                    <a:pt x="0" y="0"/>
                  </a:lnTo>
                  <a:lnTo>
                    <a:pt x="0" y="601374"/>
                  </a:lnTo>
                  <a:lnTo>
                    <a:pt x="48231" y="601374"/>
                  </a:lnTo>
                  <a:lnTo>
                    <a:pt x="482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8" name="object 54"/>
            <p:cNvSpPr/>
            <p:nvPr/>
          </p:nvSpPr>
          <p:spPr>
            <a:xfrm>
              <a:off x="6130080" y="37010160"/>
              <a:ext cx="119880" cy="1881000"/>
            </a:xfrm>
            <a:custGeom>
              <a:avLst/>
              <a:gdLst>
                <a:gd name="textAreaLeft" fmla="*/ 0 w 119880"/>
                <a:gd name="textAreaRight" fmla="*/ 120240 w 119880"/>
                <a:gd name="textAreaTop" fmla="*/ 0 h 1881000"/>
                <a:gd name="textAreaBottom" fmla="*/ 1881360 h 1881000"/>
              </a:gdLst>
              <a:ahLst/>
              <a:cxnLst/>
              <a:rect l="textAreaLeft" t="textAreaTop" r="textAreaRight" b="textAreaBottom"/>
              <a:pathLst>
                <a:path w="48260" h="750569">
                  <a:moveTo>
                    <a:pt x="48235" y="0"/>
                  </a:moveTo>
                  <a:lnTo>
                    <a:pt x="0" y="0"/>
                  </a:lnTo>
                  <a:lnTo>
                    <a:pt x="0" y="750501"/>
                  </a:lnTo>
                  <a:lnTo>
                    <a:pt x="48235" y="750501"/>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5"/>
            <p:cNvSpPr/>
            <p:nvPr/>
          </p:nvSpPr>
          <p:spPr>
            <a:xfrm>
              <a:off x="6372000" y="37625040"/>
              <a:ext cx="120240" cy="1267920"/>
            </a:xfrm>
            <a:custGeom>
              <a:avLst/>
              <a:gdLst>
                <a:gd name="textAreaLeft" fmla="*/ 0 w 120240"/>
                <a:gd name="textAreaRight" fmla="*/ 120600 w 120240"/>
                <a:gd name="textAreaTop" fmla="*/ 0 h 1267920"/>
                <a:gd name="textAreaBottom" fmla="*/ 1268280 h 1267920"/>
              </a:gdLst>
              <a:ahLst/>
              <a:cxnLst/>
              <a:rect l="textAreaLeft" t="textAreaTop" r="textAreaRight" b="textAreaBottom"/>
              <a:pathLst>
                <a:path w="48260" h="506094">
                  <a:moveTo>
                    <a:pt x="48235" y="0"/>
                  </a:moveTo>
                  <a:lnTo>
                    <a:pt x="0" y="0"/>
                  </a:lnTo>
                  <a:lnTo>
                    <a:pt x="0" y="505534"/>
                  </a:lnTo>
                  <a:lnTo>
                    <a:pt x="48235" y="505534"/>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0" name="object 56"/>
            <p:cNvSpPr/>
            <p:nvPr/>
          </p:nvSpPr>
          <p:spPr>
            <a:xfrm>
              <a:off x="6613920" y="37212480"/>
              <a:ext cx="362160" cy="1678680"/>
            </a:xfrm>
            <a:custGeom>
              <a:avLst/>
              <a:gdLst>
                <a:gd name="textAreaLeft" fmla="*/ 0 w 362160"/>
                <a:gd name="textAreaRight" fmla="*/ 362520 w 362160"/>
                <a:gd name="textAreaTop" fmla="*/ 0 h 1678680"/>
                <a:gd name="textAreaBottom" fmla="*/ 1679040 h 1678680"/>
              </a:gdLst>
              <a:ahLst/>
              <a:cxnLst/>
              <a:rect l="textAreaLeft" t="textAreaTop" r="textAreaRight" b="textAreaBottom"/>
              <a:pathLst>
                <a:path w="144780" h="669925">
                  <a:moveTo>
                    <a:pt x="48234" y="286613"/>
                  </a:moveTo>
                  <a:lnTo>
                    <a:pt x="0" y="286613"/>
                  </a:lnTo>
                  <a:lnTo>
                    <a:pt x="0" y="669772"/>
                  </a:lnTo>
                  <a:lnTo>
                    <a:pt x="48234" y="669772"/>
                  </a:lnTo>
                  <a:lnTo>
                    <a:pt x="48234" y="286613"/>
                  </a:lnTo>
                  <a:close/>
                </a:path>
                <a:path w="144780" h="669925">
                  <a:moveTo>
                    <a:pt x="144703" y="0"/>
                  </a:moveTo>
                  <a:lnTo>
                    <a:pt x="96469" y="0"/>
                  </a:lnTo>
                  <a:lnTo>
                    <a:pt x="96469" y="669772"/>
                  </a:lnTo>
                  <a:lnTo>
                    <a:pt x="144703" y="669772"/>
                  </a:lnTo>
                  <a:lnTo>
                    <a:pt x="14470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7"/>
            <p:cNvSpPr/>
            <p:nvPr/>
          </p:nvSpPr>
          <p:spPr>
            <a:xfrm>
              <a:off x="7098120" y="36577080"/>
              <a:ext cx="119880" cy="2314800"/>
            </a:xfrm>
            <a:custGeom>
              <a:avLst/>
              <a:gdLst>
                <a:gd name="textAreaLeft" fmla="*/ 0 w 119880"/>
                <a:gd name="textAreaRight" fmla="*/ 120240 w 119880"/>
                <a:gd name="textAreaTop" fmla="*/ 0 h 2314800"/>
                <a:gd name="textAreaBottom" fmla="*/ 2315160 h 2314800"/>
              </a:gdLst>
              <a:ahLst/>
              <a:cxnLst/>
              <a:rect l="textAreaLeft" t="textAreaTop" r="textAreaRight" b="textAreaBottom"/>
              <a:pathLst>
                <a:path w="48260" h="923925">
                  <a:moveTo>
                    <a:pt x="48235" y="0"/>
                  </a:moveTo>
                  <a:lnTo>
                    <a:pt x="0" y="0"/>
                  </a:lnTo>
                  <a:lnTo>
                    <a:pt x="0" y="923423"/>
                  </a:lnTo>
                  <a:lnTo>
                    <a:pt x="48235" y="923423"/>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2" name="object 58"/>
            <p:cNvSpPr/>
            <p:nvPr/>
          </p:nvSpPr>
          <p:spPr>
            <a:xfrm>
              <a:off x="7340040" y="37523880"/>
              <a:ext cx="120240" cy="1368000"/>
            </a:xfrm>
            <a:custGeom>
              <a:avLst/>
              <a:gdLst>
                <a:gd name="textAreaLeft" fmla="*/ 0 w 120240"/>
                <a:gd name="textAreaRight" fmla="*/ 120600 w 120240"/>
                <a:gd name="textAreaTop" fmla="*/ 0 h 1368000"/>
                <a:gd name="textAreaBottom" fmla="*/ 1368360 h 1368000"/>
              </a:gdLst>
              <a:ahLst/>
              <a:cxnLst/>
              <a:rect l="textAreaLeft" t="textAreaTop" r="textAreaRight" b="textAreaBottom"/>
              <a:pathLst>
                <a:path w="48260" h="546100">
                  <a:moveTo>
                    <a:pt x="48235" y="0"/>
                  </a:moveTo>
                  <a:lnTo>
                    <a:pt x="0" y="0"/>
                  </a:lnTo>
                  <a:lnTo>
                    <a:pt x="0" y="545632"/>
                  </a:lnTo>
                  <a:lnTo>
                    <a:pt x="48235" y="545632"/>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3" name="object 59"/>
            <p:cNvSpPr/>
            <p:nvPr/>
          </p:nvSpPr>
          <p:spPr>
            <a:xfrm>
              <a:off x="7581960" y="36577080"/>
              <a:ext cx="846360" cy="2314800"/>
            </a:xfrm>
            <a:custGeom>
              <a:avLst/>
              <a:gdLst>
                <a:gd name="textAreaLeft" fmla="*/ 0 w 846360"/>
                <a:gd name="textAreaRight" fmla="*/ 846720 w 846360"/>
                <a:gd name="textAreaTop" fmla="*/ 0 h 2314800"/>
                <a:gd name="textAreaBottom" fmla="*/ 2315160 h 2314800"/>
              </a:gdLst>
              <a:ahLst/>
              <a:cxnLst/>
              <a:rect l="textAreaLeft" t="textAreaTop" r="textAreaRight" b="textAreaBottom"/>
              <a:pathLst>
                <a:path w="337820" h="923925">
                  <a:moveTo>
                    <a:pt x="48234" y="92202"/>
                  </a:moveTo>
                  <a:lnTo>
                    <a:pt x="0" y="92202"/>
                  </a:lnTo>
                  <a:lnTo>
                    <a:pt x="0" y="923417"/>
                  </a:lnTo>
                  <a:lnTo>
                    <a:pt x="48234" y="923417"/>
                  </a:lnTo>
                  <a:lnTo>
                    <a:pt x="48234" y="92202"/>
                  </a:lnTo>
                  <a:close/>
                </a:path>
                <a:path w="337820" h="923925">
                  <a:moveTo>
                    <a:pt x="144703" y="0"/>
                  </a:moveTo>
                  <a:lnTo>
                    <a:pt x="96469" y="0"/>
                  </a:lnTo>
                  <a:lnTo>
                    <a:pt x="96469" y="923429"/>
                  </a:lnTo>
                  <a:lnTo>
                    <a:pt x="144703" y="923429"/>
                  </a:lnTo>
                  <a:lnTo>
                    <a:pt x="144703" y="0"/>
                  </a:lnTo>
                  <a:close/>
                </a:path>
                <a:path w="337820" h="923925">
                  <a:moveTo>
                    <a:pt x="241173" y="612838"/>
                  </a:moveTo>
                  <a:lnTo>
                    <a:pt x="192938" y="612838"/>
                  </a:lnTo>
                  <a:lnTo>
                    <a:pt x="192938" y="923417"/>
                  </a:lnTo>
                  <a:lnTo>
                    <a:pt x="241173" y="923417"/>
                  </a:lnTo>
                  <a:lnTo>
                    <a:pt x="241173" y="612838"/>
                  </a:lnTo>
                  <a:close/>
                </a:path>
                <a:path w="337820" h="923925">
                  <a:moveTo>
                    <a:pt x="337642" y="322059"/>
                  </a:moveTo>
                  <a:lnTo>
                    <a:pt x="289407" y="322059"/>
                  </a:lnTo>
                  <a:lnTo>
                    <a:pt x="289407" y="923417"/>
                  </a:lnTo>
                  <a:lnTo>
                    <a:pt x="337642" y="923417"/>
                  </a:lnTo>
                  <a:lnTo>
                    <a:pt x="337642" y="322059"/>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4" name="object 60"/>
            <p:cNvSpPr/>
            <p:nvPr/>
          </p:nvSpPr>
          <p:spPr>
            <a:xfrm>
              <a:off x="8550000" y="37734120"/>
              <a:ext cx="120240" cy="1157760"/>
            </a:xfrm>
            <a:custGeom>
              <a:avLst/>
              <a:gdLst>
                <a:gd name="textAreaLeft" fmla="*/ 0 w 120240"/>
                <a:gd name="textAreaRight" fmla="*/ 120600 w 120240"/>
                <a:gd name="textAreaTop" fmla="*/ 0 h 1157760"/>
                <a:gd name="textAreaBottom" fmla="*/ 1158120 h 1157760"/>
              </a:gdLst>
              <a:ahLst/>
              <a:cxnLst/>
              <a:rect l="textAreaLeft" t="textAreaTop" r="textAreaRight" b="textAreaBottom"/>
              <a:pathLst>
                <a:path w="48260" h="462280">
                  <a:moveTo>
                    <a:pt x="48235" y="0"/>
                  </a:moveTo>
                  <a:lnTo>
                    <a:pt x="0" y="0"/>
                  </a:lnTo>
                  <a:lnTo>
                    <a:pt x="0" y="461711"/>
                  </a:lnTo>
                  <a:lnTo>
                    <a:pt x="48235" y="461711"/>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5" name="object 61"/>
            <p:cNvSpPr/>
            <p:nvPr/>
          </p:nvSpPr>
          <p:spPr>
            <a:xfrm>
              <a:off x="8792280" y="37094040"/>
              <a:ext cx="362160" cy="1797840"/>
            </a:xfrm>
            <a:custGeom>
              <a:avLst/>
              <a:gdLst>
                <a:gd name="textAreaLeft" fmla="*/ 0 w 362160"/>
                <a:gd name="textAreaRight" fmla="*/ 362520 w 362160"/>
                <a:gd name="textAreaTop" fmla="*/ 0 h 1797840"/>
                <a:gd name="textAreaBottom" fmla="*/ 1798200 h 1797840"/>
              </a:gdLst>
              <a:ahLst/>
              <a:cxnLst/>
              <a:rect l="textAreaLeft" t="textAreaTop" r="textAreaRight" b="textAreaBottom"/>
              <a:pathLst>
                <a:path w="144779" h="717550">
                  <a:moveTo>
                    <a:pt x="48234" y="450253"/>
                  </a:moveTo>
                  <a:lnTo>
                    <a:pt x="0" y="450253"/>
                  </a:lnTo>
                  <a:lnTo>
                    <a:pt x="0" y="717270"/>
                  </a:lnTo>
                  <a:lnTo>
                    <a:pt x="48234" y="717270"/>
                  </a:lnTo>
                  <a:lnTo>
                    <a:pt x="48234" y="450253"/>
                  </a:lnTo>
                  <a:close/>
                </a:path>
                <a:path w="144779" h="717550">
                  <a:moveTo>
                    <a:pt x="144703" y="0"/>
                  </a:moveTo>
                  <a:lnTo>
                    <a:pt x="96469" y="0"/>
                  </a:lnTo>
                  <a:lnTo>
                    <a:pt x="96469" y="717257"/>
                  </a:lnTo>
                  <a:lnTo>
                    <a:pt x="144703" y="717257"/>
                  </a:lnTo>
                  <a:lnTo>
                    <a:pt x="14470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6" name="object 62"/>
            <p:cNvSpPr/>
            <p:nvPr/>
          </p:nvSpPr>
          <p:spPr>
            <a:xfrm>
              <a:off x="9276120" y="36577080"/>
              <a:ext cx="120240" cy="2314800"/>
            </a:xfrm>
            <a:custGeom>
              <a:avLst/>
              <a:gdLst>
                <a:gd name="textAreaLeft" fmla="*/ 0 w 120240"/>
                <a:gd name="textAreaRight" fmla="*/ 120600 w 120240"/>
                <a:gd name="textAreaTop" fmla="*/ 0 h 2314800"/>
                <a:gd name="textAreaBottom" fmla="*/ 2315160 h 2314800"/>
              </a:gdLst>
              <a:ahLst/>
              <a:cxnLst/>
              <a:rect l="textAreaLeft" t="textAreaTop" r="textAreaRight" b="textAreaBottom"/>
              <a:pathLst>
                <a:path w="48260" h="923925">
                  <a:moveTo>
                    <a:pt x="48231" y="0"/>
                  </a:moveTo>
                  <a:lnTo>
                    <a:pt x="0" y="0"/>
                  </a:lnTo>
                  <a:lnTo>
                    <a:pt x="0" y="923423"/>
                  </a:lnTo>
                  <a:lnTo>
                    <a:pt x="48231" y="923423"/>
                  </a:lnTo>
                  <a:lnTo>
                    <a:pt x="482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7" name="object 63"/>
            <p:cNvSpPr/>
            <p:nvPr/>
          </p:nvSpPr>
          <p:spPr>
            <a:xfrm>
              <a:off x="9518400" y="36863280"/>
              <a:ext cx="119880" cy="2028600"/>
            </a:xfrm>
            <a:custGeom>
              <a:avLst/>
              <a:gdLst>
                <a:gd name="textAreaLeft" fmla="*/ 0 w 119880"/>
                <a:gd name="textAreaRight" fmla="*/ 120240 w 119880"/>
                <a:gd name="textAreaTop" fmla="*/ 0 h 2028600"/>
                <a:gd name="textAreaBottom" fmla="*/ 2028960 h 2028600"/>
              </a:gdLst>
              <a:ahLst/>
              <a:cxnLst/>
              <a:rect l="textAreaLeft" t="textAreaTop" r="textAreaRight" b="textAreaBottom"/>
              <a:pathLst>
                <a:path w="48260" h="809625">
                  <a:moveTo>
                    <a:pt x="48235" y="0"/>
                  </a:moveTo>
                  <a:lnTo>
                    <a:pt x="0" y="0"/>
                  </a:lnTo>
                  <a:lnTo>
                    <a:pt x="0" y="809194"/>
                  </a:lnTo>
                  <a:lnTo>
                    <a:pt x="48235" y="809194"/>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8" name="object 64"/>
            <p:cNvSpPr/>
            <p:nvPr/>
          </p:nvSpPr>
          <p:spPr>
            <a:xfrm>
              <a:off x="9760320" y="37423800"/>
              <a:ext cx="120240" cy="1468080"/>
            </a:xfrm>
            <a:custGeom>
              <a:avLst/>
              <a:gdLst>
                <a:gd name="textAreaLeft" fmla="*/ 0 w 120240"/>
                <a:gd name="textAreaRight" fmla="*/ 120600 w 120240"/>
                <a:gd name="textAreaTop" fmla="*/ 0 h 1468080"/>
                <a:gd name="textAreaBottom" fmla="*/ 1468440 h 1468080"/>
              </a:gdLst>
              <a:ahLst/>
              <a:cxnLst/>
              <a:rect l="textAreaLeft" t="textAreaTop" r="textAreaRight" b="textAreaBottom"/>
              <a:pathLst>
                <a:path w="48260" h="586105">
                  <a:moveTo>
                    <a:pt x="48235" y="0"/>
                  </a:moveTo>
                  <a:lnTo>
                    <a:pt x="0" y="0"/>
                  </a:lnTo>
                  <a:lnTo>
                    <a:pt x="0" y="585605"/>
                  </a:lnTo>
                  <a:lnTo>
                    <a:pt x="48235" y="585605"/>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9" name="object 65"/>
            <p:cNvSpPr/>
            <p:nvPr/>
          </p:nvSpPr>
          <p:spPr>
            <a:xfrm>
              <a:off x="10002240" y="38189880"/>
              <a:ext cx="120240" cy="701280"/>
            </a:xfrm>
            <a:custGeom>
              <a:avLst/>
              <a:gdLst>
                <a:gd name="textAreaLeft" fmla="*/ 0 w 120240"/>
                <a:gd name="textAreaRight" fmla="*/ 120600 w 120240"/>
                <a:gd name="textAreaTop" fmla="*/ 0 h 701280"/>
                <a:gd name="textAreaBottom" fmla="*/ 701640 h 701280"/>
              </a:gdLst>
              <a:ahLst/>
              <a:cxnLst/>
              <a:rect l="textAreaLeft" t="textAreaTop" r="textAreaRight" b="textAreaBottom"/>
              <a:pathLst>
                <a:path w="48260" h="280034">
                  <a:moveTo>
                    <a:pt x="48231" y="0"/>
                  </a:moveTo>
                  <a:lnTo>
                    <a:pt x="0" y="0"/>
                  </a:lnTo>
                  <a:lnTo>
                    <a:pt x="0" y="279940"/>
                  </a:lnTo>
                  <a:lnTo>
                    <a:pt x="48231" y="279940"/>
                  </a:lnTo>
                  <a:lnTo>
                    <a:pt x="482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0" name="object 66"/>
            <p:cNvSpPr/>
            <p:nvPr/>
          </p:nvSpPr>
          <p:spPr>
            <a:xfrm>
              <a:off x="10244160" y="38521080"/>
              <a:ext cx="362160" cy="370080"/>
            </a:xfrm>
            <a:custGeom>
              <a:avLst/>
              <a:gdLst>
                <a:gd name="textAreaLeft" fmla="*/ 0 w 362160"/>
                <a:gd name="textAreaRight" fmla="*/ 362520 w 362160"/>
                <a:gd name="textAreaTop" fmla="*/ 0 h 370080"/>
                <a:gd name="textAreaBottom" fmla="*/ 370440 h 370080"/>
              </a:gdLst>
              <a:ahLst/>
              <a:cxnLst/>
              <a:rect l="textAreaLeft" t="textAreaTop" r="textAreaRight" b="textAreaBottom"/>
              <a:pathLst>
                <a:path w="144779" h="147955">
                  <a:moveTo>
                    <a:pt x="48234" y="0"/>
                  </a:moveTo>
                  <a:lnTo>
                    <a:pt x="0" y="0"/>
                  </a:lnTo>
                  <a:lnTo>
                    <a:pt x="0" y="147764"/>
                  </a:lnTo>
                  <a:lnTo>
                    <a:pt x="48234" y="147764"/>
                  </a:lnTo>
                  <a:lnTo>
                    <a:pt x="48234" y="0"/>
                  </a:lnTo>
                  <a:close/>
                </a:path>
                <a:path w="144779" h="147955">
                  <a:moveTo>
                    <a:pt x="144703" y="74371"/>
                  </a:moveTo>
                  <a:lnTo>
                    <a:pt x="96481" y="74371"/>
                  </a:lnTo>
                  <a:lnTo>
                    <a:pt x="96481" y="147751"/>
                  </a:lnTo>
                  <a:lnTo>
                    <a:pt x="144703" y="147751"/>
                  </a:lnTo>
                  <a:lnTo>
                    <a:pt x="144703" y="74371"/>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1" name="object 67"/>
            <p:cNvSpPr/>
            <p:nvPr/>
          </p:nvSpPr>
          <p:spPr>
            <a:xfrm>
              <a:off x="10728360" y="38102400"/>
              <a:ext cx="120240" cy="788760"/>
            </a:xfrm>
            <a:custGeom>
              <a:avLst/>
              <a:gdLst>
                <a:gd name="textAreaLeft" fmla="*/ 0 w 120240"/>
                <a:gd name="textAreaRight" fmla="*/ 120600 w 120240"/>
                <a:gd name="textAreaTop" fmla="*/ 0 h 788760"/>
                <a:gd name="textAreaBottom" fmla="*/ 789120 h 788760"/>
              </a:gdLst>
              <a:ahLst/>
              <a:cxnLst/>
              <a:rect l="textAreaLeft" t="textAreaTop" r="textAreaRight" b="textAreaBottom"/>
              <a:pathLst>
                <a:path w="48260" h="314959">
                  <a:moveTo>
                    <a:pt x="48231" y="0"/>
                  </a:moveTo>
                  <a:lnTo>
                    <a:pt x="0" y="0"/>
                  </a:lnTo>
                  <a:lnTo>
                    <a:pt x="0" y="314928"/>
                  </a:lnTo>
                  <a:lnTo>
                    <a:pt x="48231" y="314928"/>
                  </a:lnTo>
                  <a:lnTo>
                    <a:pt x="482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2" name="object 68"/>
            <p:cNvSpPr/>
            <p:nvPr/>
          </p:nvSpPr>
          <p:spPr>
            <a:xfrm>
              <a:off x="10970280" y="37348560"/>
              <a:ext cx="120240" cy="1543320"/>
            </a:xfrm>
            <a:custGeom>
              <a:avLst/>
              <a:gdLst>
                <a:gd name="textAreaLeft" fmla="*/ 0 w 120240"/>
                <a:gd name="textAreaRight" fmla="*/ 120600 w 120240"/>
                <a:gd name="textAreaTop" fmla="*/ 0 h 1543320"/>
                <a:gd name="textAreaBottom" fmla="*/ 1543680 h 1543320"/>
              </a:gdLst>
              <a:ahLst/>
              <a:cxnLst/>
              <a:rect l="textAreaLeft" t="textAreaTop" r="textAreaRight" b="textAreaBottom"/>
              <a:pathLst>
                <a:path w="48260" h="615950">
                  <a:moveTo>
                    <a:pt x="48235" y="0"/>
                  </a:moveTo>
                  <a:lnTo>
                    <a:pt x="0" y="0"/>
                  </a:lnTo>
                  <a:lnTo>
                    <a:pt x="0" y="615622"/>
                  </a:lnTo>
                  <a:lnTo>
                    <a:pt x="48235" y="615622"/>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3" name="object 69"/>
            <p:cNvSpPr/>
            <p:nvPr/>
          </p:nvSpPr>
          <p:spPr>
            <a:xfrm>
              <a:off x="10849320" y="38891880"/>
              <a:ext cx="120240" cy="316080"/>
            </a:xfrm>
            <a:custGeom>
              <a:avLst/>
              <a:gdLst>
                <a:gd name="textAreaLeft" fmla="*/ 0 w 120240"/>
                <a:gd name="textAreaRight" fmla="*/ 120600 w 120240"/>
                <a:gd name="textAreaTop" fmla="*/ 0 h 316080"/>
                <a:gd name="textAreaBottom" fmla="*/ 316440 h 316080"/>
              </a:gdLst>
              <a:ahLst/>
              <a:cxnLst/>
              <a:rect l="textAreaLeft" t="textAreaTop" r="textAreaRight" b="textAreaBottom"/>
              <a:pathLst>
                <a:path w="48260" h="126365">
                  <a:moveTo>
                    <a:pt x="48235" y="0"/>
                  </a:moveTo>
                  <a:lnTo>
                    <a:pt x="0" y="0"/>
                  </a:lnTo>
                  <a:lnTo>
                    <a:pt x="0" y="125738"/>
                  </a:lnTo>
                  <a:lnTo>
                    <a:pt x="48235" y="125738"/>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4" name="object 70"/>
            <p:cNvSpPr/>
            <p:nvPr/>
          </p:nvSpPr>
          <p:spPr>
            <a:xfrm>
              <a:off x="10365480" y="38891880"/>
              <a:ext cx="362160" cy="1893600"/>
            </a:xfrm>
            <a:custGeom>
              <a:avLst/>
              <a:gdLst>
                <a:gd name="textAreaLeft" fmla="*/ 0 w 362160"/>
                <a:gd name="textAreaRight" fmla="*/ 362520 w 362160"/>
                <a:gd name="textAreaTop" fmla="*/ 0 h 1893600"/>
                <a:gd name="textAreaBottom" fmla="*/ 1893960 h 1893600"/>
              </a:gdLst>
              <a:ahLst/>
              <a:cxnLst/>
              <a:rect l="textAreaLeft" t="textAreaTop" r="textAreaRight" b="textAreaBottom"/>
              <a:pathLst>
                <a:path w="144779" h="755650">
                  <a:moveTo>
                    <a:pt x="48234" y="0"/>
                  </a:moveTo>
                  <a:lnTo>
                    <a:pt x="0" y="0"/>
                  </a:lnTo>
                  <a:lnTo>
                    <a:pt x="0" y="755281"/>
                  </a:lnTo>
                  <a:lnTo>
                    <a:pt x="48234" y="755281"/>
                  </a:lnTo>
                  <a:lnTo>
                    <a:pt x="48234" y="0"/>
                  </a:lnTo>
                  <a:close/>
                </a:path>
                <a:path w="144779" h="755650">
                  <a:moveTo>
                    <a:pt x="144703" y="12"/>
                  </a:moveTo>
                  <a:lnTo>
                    <a:pt x="96469" y="12"/>
                  </a:lnTo>
                  <a:lnTo>
                    <a:pt x="96469" y="412953"/>
                  </a:lnTo>
                  <a:lnTo>
                    <a:pt x="144703" y="412953"/>
                  </a:lnTo>
                  <a:lnTo>
                    <a:pt x="144703" y="12"/>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5" name="object 71"/>
            <p:cNvSpPr/>
            <p:nvPr/>
          </p:nvSpPr>
          <p:spPr>
            <a:xfrm>
              <a:off x="10123200" y="38891880"/>
              <a:ext cx="120240" cy="1001880"/>
            </a:xfrm>
            <a:custGeom>
              <a:avLst/>
              <a:gdLst>
                <a:gd name="textAreaLeft" fmla="*/ 0 w 120240"/>
                <a:gd name="textAreaRight" fmla="*/ 120600 w 120240"/>
                <a:gd name="textAreaTop" fmla="*/ 0 h 1001880"/>
                <a:gd name="textAreaBottom" fmla="*/ 1002240 h 1001880"/>
              </a:gdLst>
              <a:ahLst/>
              <a:cxnLst/>
              <a:rect l="textAreaLeft" t="textAreaTop" r="textAreaRight" b="textAreaBottom"/>
              <a:pathLst>
                <a:path w="48260" h="400050">
                  <a:moveTo>
                    <a:pt x="48235" y="0"/>
                  </a:moveTo>
                  <a:lnTo>
                    <a:pt x="0" y="0"/>
                  </a:lnTo>
                  <a:lnTo>
                    <a:pt x="0" y="399973"/>
                  </a:lnTo>
                  <a:lnTo>
                    <a:pt x="48235" y="399973"/>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6" name="object 72"/>
            <p:cNvSpPr/>
            <p:nvPr/>
          </p:nvSpPr>
          <p:spPr>
            <a:xfrm>
              <a:off x="9881280" y="38891880"/>
              <a:ext cx="120240" cy="1578600"/>
            </a:xfrm>
            <a:custGeom>
              <a:avLst/>
              <a:gdLst>
                <a:gd name="textAreaLeft" fmla="*/ 0 w 120240"/>
                <a:gd name="textAreaRight" fmla="*/ 120600 w 120240"/>
                <a:gd name="textAreaTop" fmla="*/ 0 h 1578600"/>
                <a:gd name="textAreaBottom" fmla="*/ 1578960 h 1578600"/>
              </a:gdLst>
              <a:ahLst/>
              <a:cxnLst/>
              <a:rect l="textAreaLeft" t="textAreaTop" r="textAreaRight" b="textAreaBottom"/>
              <a:pathLst>
                <a:path w="48260" h="629919">
                  <a:moveTo>
                    <a:pt x="48235" y="0"/>
                  </a:moveTo>
                  <a:lnTo>
                    <a:pt x="0" y="0"/>
                  </a:lnTo>
                  <a:lnTo>
                    <a:pt x="0" y="629861"/>
                  </a:lnTo>
                  <a:lnTo>
                    <a:pt x="48235" y="629861"/>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7" name="object 73"/>
            <p:cNvSpPr/>
            <p:nvPr/>
          </p:nvSpPr>
          <p:spPr>
            <a:xfrm>
              <a:off x="9397080" y="38891880"/>
              <a:ext cx="362160" cy="2315160"/>
            </a:xfrm>
            <a:custGeom>
              <a:avLst/>
              <a:gdLst>
                <a:gd name="textAreaLeft" fmla="*/ 0 w 362160"/>
                <a:gd name="textAreaRight" fmla="*/ 362520 w 362160"/>
                <a:gd name="textAreaTop" fmla="*/ 0 h 2315160"/>
                <a:gd name="textAreaBottom" fmla="*/ 2315520 h 2315160"/>
              </a:gdLst>
              <a:ahLst/>
              <a:cxnLst/>
              <a:rect l="textAreaLeft" t="textAreaTop" r="textAreaRight" b="textAreaBottom"/>
              <a:pathLst>
                <a:path w="144779" h="923925">
                  <a:moveTo>
                    <a:pt x="48234" y="12"/>
                  </a:moveTo>
                  <a:lnTo>
                    <a:pt x="0" y="12"/>
                  </a:lnTo>
                  <a:lnTo>
                    <a:pt x="0" y="799960"/>
                  </a:lnTo>
                  <a:lnTo>
                    <a:pt x="48234" y="799960"/>
                  </a:lnTo>
                  <a:lnTo>
                    <a:pt x="48234" y="12"/>
                  </a:lnTo>
                  <a:close/>
                </a:path>
                <a:path w="144779" h="923925">
                  <a:moveTo>
                    <a:pt x="144703" y="0"/>
                  </a:moveTo>
                  <a:lnTo>
                    <a:pt x="96469" y="0"/>
                  </a:lnTo>
                  <a:lnTo>
                    <a:pt x="96469" y="923429"/>
                  </a:lnTo>
                  <a:lnTo>
                    <a:pt x="144703" y="923429"/>
                  </a:lnTo>
                  <a:lnTo>
                    <a:pt x="14470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8" name="object 74"/>
            <p:cNvSpPr/>
            <p:nvPr/>
          </p:nvSpPr>
          <p:spPr>
            <a:xfrm>
              <a:off x="9155160" y="38891880"/>
              <a:ext cx="120240" cy="1158120"/>
            </a:xfrm>
            <a:custGeom>
              <a:avLst/>
              <a:gdLst>
                <a:gd name="textAreaLeft" fmla="*/ 0 w 120240"/>
                <a:gd name="textAreaRight" fmla="*/ 120600 w 120240"/>
                <a:gd name="textAreaTop" fmla="*/ 0 h 1158120"/>
                <a:gd name="textAreaBottom" fmla="*/ 1158480 h 1158120"/>
              </a:gdLst>
              <a:ahLst/>
              <a:cxnLst/>
              <a:rect l="textAreaLeft" t="textAreaTop" r="textAreaRight" b="textAreaBottom"/>
              <a:pathLst>
                <a:path w="48260" h="462280">
                  <a:moveTo>
                    <a:pt x="48235" y="0"/>
                  </a:moveTo>
                  <a:lnTo>
                    <a:pt x="0" y="0"/>
                  </a:lnTo>
                  <a:lnTo>
                    <a:pt x="0" y="461719"/>
                  </a:lnTo>
                  <a:lnTo>
                    <a:pt x="48235" y="461719"/>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5"/>
            <p:cNvSpPr/>
            <p:nvPr/>
          </p:nvSpPr>
          <p:spPr>
            <a:xfrm>
              <a:off x="8913240" y="38891880"/>
              <a:ext cx="120240" cy="807840"/>
            </a:xfrm>
            <a:custGeom>
              <a:avLst/>
              <a:gdLst>
                <a:gd name="textAreaLeft" fmla="*/ 0 w 120240"/>
                <a:gd name="textAreaRight" fmla="*/ 120600 w 120240"/>
                <a:gd name="textAreaTop" fmla="*/ 0 h 807840"/>
                <a:gd name="textAreaBottom" fmla="*/ 808200 h 807840"/>
              </a:gdLst>
              <a:ahLst/>
              <a:cxnLst/>
              <a:rect l="textAreaLeft" t="textAreaTop" r="textAreaRight" b="textAreaBottom"/>
              <a:pathLst>
                <a:path w="48260" h="322580">
                  <a:moveTo>
                    <a:pt x="48235" y="0"/>
                  </a:moveTo>
                  <a:lnTo>
                    <a:pt x="0" y="0"/>
                  </a:lnTo>
                  <a:lnTo>
                    <a:pt x="0" y="322068"/>
                  </a:lnTo>
                  <a:lnTo>
                    <a:pt x="48235" y="322068"/>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0" name="object 76"/>
            <p:cNvSpPr/>
            <p:nvPr/>
          </p:nvSpPr>
          <p:spPr>
            <a:xfrm>
              <a:off x="8671320" y="38891880"/>
              <a:ext cx="119880" cy="259920"/>
            </a:xfrm>
            <a:custGeom>
              <a:avLst/>
              <a:gdLst>
                <a:gd name="textAreaLeft" fmla="*/ 0 w 119880"/>
                <a:gd name="textAreaRight" fmla="*/ 120240 w 119880"/>
                <a:gd name="textAreaTop" fmla="*/ 0 h 259920"/>
                <a:gd name="textAreaBottom" fmla="*/ 260280 h 259920"/>
              </a:gdLst>
              <a:ahLst/>
              <a:cxnLst/>
              <a:rect l="textAreaLeft" t="textAreaTop" r="textAreaRight" b="textAreaBottom"/>
              <a:pathLst>
                <a:path w="48260" h="104140">
                  <a:moveTo>
                    <a:pt x="48235" y="0"/>
                  </a:moveTo>
                  <a:lnTo>
                    <a:pt x="0" y="0"/>
                  </a:lnTo>
                  <a:lnTo>
                    <a:pt x="0" y="103992"/>
                  </a:lnTo>
                  <a:lnTo>
                    <a:pt x="48235" y="103992"/>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1" name="object 77"/>
            <p:cNvSpPr/>
            <p:nvPr/>
          </p:nvSpPr>
          <p:spPr>
            <a:xfrm>
              <a:off x="8429040" y="38891880"/>
              <a:ext cx="120240" cy="1843920"/>
            </a:xfrm>
            <a:custGeom>
              <a:avLst/>
              <a:gdLst>
                <a:gd name="textAreaLeft" fmla="*/ 0 w 120240"/>
                <a:gd name="textAreaRight" fmla="*/ 120600 w 120240"/>
                <a:gd name="textAreaTop" fmla="*/ 0 h 1843920"/>
                <a:gd name="textAreaBottom" fmla="*/ 1844280 h 1843920"/>
              </a:gdLst>
              <a:ahLst/>
              <a:cxnLst/>
              <a:rect l="textAreaLeft" t="textAreaTop" r="textAreaRight" b="textAreaBottom"/>
              <a:pathLst>
                <a:path w="48260" h="735965">
                  <a:moveTo>
                    <a:pt x="48231" y="0"/>
                  </a:moveTo>
                  <a:lnTo>
                    <a:pt x="0" y="0"/>
                  </a:lnTo>
                  <a:lnTo>
                    <a:pt x="0" y="735844"/>
                  </a:lnTo>
                  <a:lnTo>
                    <a:pt x="48231" y="735844"/>
                  </a:lnTo>
                  <a:lnTo>
                    <a:pt x="482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2" name="object 78"/>
            <p:cNvSpPr/>
            <p:nvPr/>
          </p:nvSpPr>
          <p:spPr>
            <a:xfrm>
              <a:off x="8187120" y="38891880"/>
              <a:ext cx="120240" cy="922320"/>
            </a:xfrm>
            <a:custGeom>
              <a:avLst/>
              <a:gdLst>
                <a:gd name="textAreaLeft" fmla="*/ 0 w 120240"/>
                <a:gd name="textAreaRight" fmla="*/ 120600 w 120240"/>
                <a:gd name="textAreaTop" fmla="*/ 0 h 922320"/>
                <a:gd name="textAreaBottom" fmla="*/ 922680 h 922320"/>
              </a:gdLst>
              <a:ahLst/>
              <a:cxnLst/>
              <a:rect l="textAreaLeft" t="textAreaTop" r="textAreaRight" b="textAreaBottom"/>
              <a:pathLst>
                <a:path w="48260" h="368300">
                  <a:moveTo>
                    <a:pt x="48231" y="0"/>
                  </a:moveTo>
                  <a:lnTo>
                    <a:pt x="0" y="0"/>
                  </a:lnTo>
                  <a:lnTo>
                    <a:pt x="0" y="367920"/>
                  </a:lnTo>
                  <a:lnTo>
                    <a:pt x="48231" y="367920"/>
                  </a:lnTo>
                  <a:lnTo>
                    <a:pt x="482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3" name="object 79"/>
            <p:cNvSpPr/>
            <p:nvPr/>
          </p:nvSpPr>
          <p:spPr>
            <a:xfrm>
              <a:off x="7703280" y="38891880"/>
              <a:ext cx="361800" cy="1578600"/>
            </a:xfrm>
            <a:custGeom>
              <a:avLst/>
              <a:gdLst>
                <a:gd name="textAreaLeft" fmla="*/ 0 w 361800"/>
                <a:gd name="textAreaRight" fmla="*/ 362160 w 361800"/>
                <a:gd name="textAreaTop" fmla="*/ 0 h 1578600"/>
                <a:gd name="textAreaBottom" fmla="*/ 1578960 h 1578600"/>
              </a:gdLst>
              <a:ahLst/>
              <a:cxnLst/>
              <a:rect l="textAreaLeft" t="textAreaTop" r="textAreaRight" b="textAreaBottom"/>
              <a:pathLst>
                <a:path w="144780" h="629919">
                  <a:moveTo>
                    <a:pt x="48234" y="0"/>
                  </a:moveTo>
                  <a:lnTo>
                    <a:pt x="0" y="0"/>
                  </a:lnTo>
                  <a:lnTo>
                    <a:pt x="0" y="250736"/>
                  </a:lnTo>
                  <a:lnTo>
                    <a:pt x="48234" y="250736"/>
                  </a:lnTo>
                  <a:lnTo>
                    <a:pt x="48234" y="0"/>
                  </a:lnTo>
                  <a:close/>
                </a:path>
                <a:path w="144780" h="629919">
                  <a:moveTo>
                    <a:pt x="144703" y="0"/>
                  </a:moveTo>
                  <a:lnTo>
                    <a:pt x="96469" y="0"/>
                  </a:lnTo>
                  <a:lnTo>
                    <a:pt x="96469" y="629869"/>
                  </a:lnTo>
                  <a:lnTo>
                    <a:pt x="144703" y="629869"/>
                  </a:lnTo>
                  <a:lnTo>
                    <a:pt x="14470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4" name="object 80"/>
            <p:cNvSpPr/>
            <p:nvPr/>
          </p:nvSpPr>
          <p:spPr>
            <a:xfrm>
              <a:off x="7461000" y="38891880"/>
              <a:ext cx="120240" cy="2315160"/>
            </a:xfrm>
            <a:custGeom>
              <a:avLst/>
              <a:gdLst>
                <a:gd name="textAreaLeft" fmla="*/ 0 w 120240"/>
                <a:gd name="textAreaRight" fmla="*/ 120600 w 120240"/>
                <a:gd name="textAreaTop" fmla="*/ 0 h 2315160"/>
                <a:gd name="textAreaBottom" fmla="*/ 2315520 h 2315160"/>
              </a:gdLst>
              <a:ahLst/>
              <a:cxnLst/>
              <a:rect l="textAreaLeft" t="textAreaTop" r="textAreaRight" b="textAreaBottom"/>
              <a:pathLst>
                <a:path w="48260" h="923925">
                  <a:moveTo>
                    <a:pt x="48235" y="0"/>
                  </a:moveTo>
                  <a:lnTo>
                    <a:pt x="0" y="0"/>
                  </a:lnTo>
                  <a:lnTo>
                    <a:pt x="0" y="923423"/>
                  </a:lnTo>
                  <a:lnTo>
                    <a:pt x="48235" y="923423"/>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5" name="object 81"/>
            <p:cNvSpPr/>
            <p:nvPr/>
          </p:nvSpPr>
          <p:spPr>
            <a:xfrm>
              <a:off x="7219080" y="38891880"/>
              <a:ext cx="120240" cy="1728360"/>
            </a:xfrm>
            <a:custGeom>
              <a:avLst/>
              <a:gdLst>
                <a:gd name="textAreaLeft" fmla="*/ 0 w 120240"/>
                <a:gd name="textAreaRight" fmla="*/ 120600 w 120240"/>
                <a:gd name="textAreaTop" fmla="*/ 0 h 1728360"/>
                <a:gd name="textAreaBottom" fmla="*/ 1728720 h 1728360"/>
              </a:gdLst>
              <a:ahLst/>
              <a:cxnLst/>
              <a:rect l="textAreaLeft" t="textAreaTop" r="textAreaRight" b="textAreaBottom"/>
              <a:pathLst>
                <a:path w="48260" h="689609">
                  <a:moveTo>
                    <a:pt x="48235" y="0"/>
                  </a:moveTo>
                  <a:lnTo>
                    <a:pt x="0" y="0"/>
                  </a:lnTo>
                  <a:lnTo>
                    <a:pt x="0" y="689196"/>
                  </a:lnTo>
                  <a:lnTo>
                    <a:pt x="48235" y="689196"/>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object 82"/>
            <p:cNvSpPr/>
            <p:nvPr/>
          </p:nvSpPr>
          <p:spPr>
            <a:xfrm>
              <a:off x="6977160" y="38891880"/>
              <a:ext cx="119880" cy="974880"/>
            </a:xfrm>
            <a:custGeom>
              <a:avLst/>
              <a:gdLst>
                <a:gd name="textAreaLeft" fmla="*/ 0 w 119880"/>
                <a:gd name="textAreaRight" fmla="*/ 120240 w 119880"/>
                <a:gd name="textAreaTop" fmla="*/ 0 h 974880"/>
                <a:gd name="textAreaBottom" fmla="*/ 975240 h 974880"/>
              </a:gdLst>
              <a:ahLst/>
              <a:cxnLst/>
              <a:rect l="textAreaLeft" t="textAreaTop" r="textAreaRight" b="textAreaBottom"/>
              <a:pathLst>
                <a:path w="48260" h="389255">
                  <a:moveTo>
                    <a:pt x="48235" y="0"/>
                  </a:moveTo>
                  <a:lnTo>
                    <a:pt x="0" y="0"/>
                  </a:lnTo>
                  <a:lnTo>
                    <a:pt x="0" y="389192"/>
                  </a:lnTo>
                  <a:lnTo>
                    <a:pt x="48235" y="389192"/>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7" name="object 83"/>
            <p:cNvSpPr/>
            <p:nvPr/>
          </p:nvSpPr>
          <p:spPr>
            <a:xfrm>
              <a:off x="6492960" y="38891880"/>
              <a:ext cx="362160" cy="1791720"/>
            </a:xfrm>
            <a:custGeom>
              <a:avLst/>
              <a:gdLst>
                <a:gd name="textAreaLeft" fmla="*/ 0 w 362160"/>
                <a:gd name="textAreaRight" fmla="*/ 362520 w 362160"/>
                <a:gd name="textAreaTop" fmla="*/ 0 h 1791720"/>
                <a:gd name="textAreaBottom" fmla="*/ 1792080 h 1791720"/>
              </a:gdLst>
              <a:ahLst/>
              <a:cxnLst/>
              <a:rect l="textAreaLeft" t="textAreaTop" r="textAreaRight" b="textAreaBottom"/>
              <a:pathLst>
                <a:path w="144780" h="715009">
                  <a:moveTo>
                    <a:pt x="48234" y="0"/>
                  </a:moveTo>
                  <a:lnTo>
                    <a:pt x="0" y="0"/>
                  </a:lnTo>
                  <a:lnTo>
                    <a:pt x="0" y="501434"/>
                  </a:lnTo>
                  <a:lnTo>
                    <a:pt x="48234" y="501434"/>
                  </a:lnTo>
                  <a:lnTo>
                    <a:pt x="48234" y="0"/>
                  </a:lnTo>
                  <a:close/>
                </a:path>
                <a:path w="144780" h="715009">
                  <a:moveTo>
                    <a:pt x="144703" y="12"/>
                  </a:moveTo>
                  <a:lnTo>
                    <a:pt x="96469" y="12"/>
                  </a:lnTo>
                  <a:lnTo>
                    <a:pt x="96469" y="714476"/>
                  </a:lnTo>
                  <a:lnTo>
                    <a:pt x="144703" y="714476"/>
                  </a:lnTo>
                  <a:lnTo>
                    <a:pt x="144703" y="12"/>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84"/>
            <p:cNvSpPr/>
            <p:nvPr/>
          </p:nvSpPr>
          <p:spPr>
            <a:xfrm>
              <a:off x="6009120" y="38891880"/>
              <a:ext cx="361800" cy="718560"/>
            </a:xfrm>
            <a:custGeom>
              <a:avLst/>
              <a:gdLst>
                <a:gd name="textAreaLeft" fmla="*/ 0 w 361800"/>
                <a:gd name="textAreaRight" fmla="*/ 362160 w 361800"/>
                <a:gd name="textAreaTop" fmla="*/ 0 h 718560"/>
                <a:gd name="textAreaBottom" fmla="*/ 718920 h 718560"/>
              </a:gdLst>
              <a:ahLst/>
              <a:cxnLst/>
              <a:rect l="textAreaLeft" t="textAreaTop" r="textAreaRight" b="textAreaBottom"/>
              <a:pathLst>
                <a:path w="144780" h="287019">
                  <a:moveTo>
                    <a:pt x="48234" y="14249"/>
                  </a:moveTo>
                  <a:lnTo>
                    <a:pt x="0" y="14249"/>
                  </a:lnTo>
                  <a:lnTo>
                    <a:pt x="0" y="139992"/>
                  </a:lnTo>
                  <a:lnTo>
                    <a:pt x="48234" y="139992"/>
                  </a:lnTo>
                  <a:lnTo>
                    <a:pt x="48234" y="14249"/>
                  </a:lnTo>
                  <a:close/>
                </a:path>
                <a:path w="144780" h="287019">
                  <a:moveTo>
                    <a:pt x="144703" y="0"/>
                  </a:moveTo>
                  <a:lnTo>
                    <a:pt x="96469" y="0"/>
                  </a:lnTo>
                  <a:lnTo>
                    <a:pt x="96469" y="286435"/>
                  </a:lnTo>
                  <a:lnTo>
                    <a:pt x="144703" y="286435"/>
                  </a:lnTo>
                  <a:lnTo>
                    <a:pt x="14470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9" name="object 85"/>
            <p:cNvSpPr/>
            <p:nvPr/>
          </p:nvSpPr>
          <p:spPr>
            <a:xfrm>
              <a:off x="5766840" y="38927160"/>
              <a:ext cx="120240" cy="1430640"/>
            </a:xfrm>
            <a:custGeom>
              <a:avLst/>
              <a:gdLst>
                <a:gd name="textAreaLeft" fmla="*/ 0 w 120240"/>
                <a:gd name="textAreaRight" fmla="*/ 120600 w 120240"/>
                <a:gd name="textAreaTop" fmla="*/ 0 h 1430640"/>
                <a:gd name="textAreaBottom" fmla="*/ 1431000 h 1430640"/>
              </a:gdLst>
              <a:ahLst/>
              <a:cxnLst/>
              <a:rect l="textAreaLeft" t="textAreaTop" r="textAreaRight" b="textAreaBottom"/>
              <a:pathLst>
                <a:path w="48260" h="570865">
                  <a:moveTo>
                    <a:pt x="48235" y="0"/>
                  </a:moveTo>
                  <a:lnTo>
                    <a:pt x="0" y="0"/>
                  </a:lnTo>
                  <a:lnTo>
                    <a:pt x="0" y="570428"/>
                  </a:lnTo>
                  <a:lnTo>
                    <a:pt x="48235" y="570428"/>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0" name="object 86"/>
            <p:cNvSpPr/>
            <p:nvPr/>
          </p:nvSpPr>
          <p:spPr>
            <a:xfrm>
              <a:off x="5524920" y="38927160"/>
              <a:ext cx="120240" cy="788760"/>
            </a:xfrm>
            <a:custGeom>
              <a:avLst/>
              <a:gdLst>
                <a:gd name="textAreaLeft" fmla="*/ 0 w 120240"/>
                <a:gd name="textAreaRight" fmla="*/ 120600 w 120240"/>
                <a:gd name="textAreaTop" fmla="*/ 0 h 788760"/>
                <a:gd name="textAreaBottom" fmla="*/ 789120 h 788760"/>
              </a:gdLst>
              <a:ahLst/>
              <a:cxnLst/>
              <a:rect l="textAreaLeft" t="textAreaTop" r="textAreaRight" b="textAreaBottom"/>
              <a:pathLst>
                <a:path w="48260" h="314959">
                  <a:moveTo>
                    <a:pt x="48235" y="0"/>
                  </a:moveTo>
                  <a:lnTo>
                    <a:pt x="0" y="0"/>
                  </a:lnTo>
                  <a:lnTo>
                    <a:pt x="0" y="314944"/>
                  </a:lnTo>
                  <a:lnTo>
                    <a:pt x="48235" y="314944"/>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1" name="object 87"/>
            <p:cNvSpPr/>
            <p:nvPr/>
          </p:nvSpPr>
          <p:spPr>
            <a:xfrm>
              <a:off x="5040720" y="38928240"/>
              <a:ext cx="362160" cy="1791360"/>
            </a:xfrm>
            <a:custGeom>
              <a:avLst/>
              <a:gdLst>
                <a:gd name="textAreaLeft" fmla="*/ 0 w 362160"/>
                <a:gd name="textAreaRight" fmla="*/ 362520 w 362160"/>
                <a:gd name="textAreaTop" fmla="*/ 0 h 1791360"/>
                <a:gd name="textAreaBottom" fmla="*/ 1791720 h 1791360"/>
              </a:gdLst>
              <a:ahLst/>
              <a:cxnLst/>
              <a:rect l="textAreaLeft" t="textAreaTop" r="textAreaRight" b="textAreaBottom"/>
              <a:pathLst>
                <a:path w="144780" h="715009">
                  <a:moveTo>
                    <a:pt x="48234" y="0"/>
                  </a:moveTo>
                  <a:lnTo>
                    <a:pt x="0" y="0"/>
                  </a:lnTo>
                  <a:lnTo>
                    <a:pt x="0" y="412940"/>
                  </a:lnTo>
                  <a:lnTo>
                    <a:pt x="48234" y="412940"/>
                  </a:lnTo>
                  <a:lnTo>
                    <a:pt x="48234" y="0"/>
                  </a:lnTo>
                  <a:close/>
                </a:path>
                <a:path w="144780" h="715009">
                  <a:moveTo>
                    <a:pt x="144703" y="0"/>
                  </a:moveTo>
                  <a:lnTo>
                    <a:pt x="96469" y="0"/>
                  </a:lnTo>
                  <a:lnTo>
                    <a:pt x="96469" y="714476"/>
                  </a:lnTo>
                  <a:lnTo>
                    <a:pt x="144703" y="714476"/>
                  </a:lnTo>
                  <a:lnTo>
                    <a:pt x="14470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2" name="object 88"/>
            <p:cNvSpPr/>
            <p:nvPr/>
          </p:nvSpPr>
          <p:spPr>
            <a:xfrm>
              <a:off x="4798800" y="38927160"/>
              <a:ext cx="120240" cy="1543320"/>
            </a:xfrm>
            <a:custGeom>
              <a:avLst/>
              <a:gdLst>
                <a:gd name="textAreaLeft" fmla="*/ 0 w 120240"/>
                <a:gd name="textAreaRight" fmla="*/ 120600 w 120240"/>
                <a:gd name="textAreaTop" fmla="*/ 0 h 1543320"/>
                <a:gd name="textAreaBottom" fmla="*/ 1543680 h 1543320"/>
              </a:gdLst>
              <a:ahLst/>
              <a:cxnLst/>
              <a:rect l="textAreaLeft" t="textAreaTop" r="textAreaRight" b="textAreaBottom"/>
              <a:pathLst>
                <a:path w="48260" h="615950">
                  <a:moveTo>
                    <a:pt x="48235" y="0"/>
                  </a:moveTo>
                  <a:lnTo>
                    <a:pt x="0" y="0"/>
                  </a:lnTo>
                  <a:lnTo>
                    <a:pt x="0" y="615614"/>
                  </a:lnTo>
                  <a:lnTo>
                    <a:pt x="48235" y="615614"/>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3" name="object 89"/>
            <p:cNvSpPr/>
            <p:nvPr/>
          </p:nvSpPr>
          <p:spPr>
            <a:xfrm>
              <a:off x="4556880" y="38927160"/>
              <a:ext cx="119880" cy="2108160"/>
            </a:xfrm>
            <a:custGeom>
              <a:avLst/>
              <a:gdLst>
                <a:gd name="textAreaLeft" fmla="*/ 0 w 119880"/>
                <a:gd name="textAreaRight" fmla="*/ 120240 w 119880"/>
                <a:gd name="textAreaTop" fmla="*/ 0 h 2108160"/>
                <a:gd name="textAreaBottom" fmla="*/ 2108520 h 2108160"/>
              </a:gdLst>
              <a:ahLst/>
              <a:cxnLst/>
              <a:rect l="textAreaLeft" t="textAreaTop" r="textAreaRight" b="textAreaBottom"/>
              <a:pathLst>
                <a:path w="48260" h="841375">
                  <a:moveTo>
                    <a:pt x="48235" y="0"/>
                  </a:moveTo>
                  <a:lnTo>
                    <a:pt x="0" y="0"/>
                  </a:lnTo>
                  <a:lnTo>
                    <a:pt x="0" y="841132"/>
                  </a:lnTo>
                  <a:lnTo>
                    <a:pt x="48235" y="841132"/>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4" name="object 90"/>
            <p:cNvSpPr/>
            <p:nvPr/>
          </p:nvSpPr>
          <p:spPr>
            <a:xfrm>
              <a:off x="4073760" y="38928240"/>
              <a:ext cx="362160" cy="1321920"/>
            </a:xfrm>
            <a:custGeom>
              <a:avLst/>
              <a:gdLst>
                <a:gd name="textAreaLeft" fmla="*/ 0 w 362160"/>
                <a:gd name="textAreaRight" fmla="*/ 362520 w 362160"/>
                <a:gd name="textAreaTop" fmla="*/ 0 h 1321920"/>
                <a:gd name="textAreaBottom" fmla="*/ 1322280 h 1321920"/>
              </a:gdLst>
              <a:ahLst/>
              <a:cxnLst/>
              <a:rect l="textAreaLeft" t="textAreaTop" r="textAreaRight" b="textAreaBottom"/>
              <a:pathLst>
                <a:path w="144780" h="527684">
                  <a:moveTo>
                    <a:pt x="48234" y="0"/>
                  </a:moveTo>
                  <a:lnTo>
                    <a:pt x="0" y="0"/>
                  </a:lnTo>
                  <a:lnTo>
                    <a:pt x="0" y="84074"/>
                  </a:lnTo>
                  <a:lnTo>
                    <a:pt x="48234" y="84074"/>
                  </a:lnTo>
                  <a:lnTo>
                    <a:pt x="48234" y="0"/>
                  </a:lnTo>
                  <a:close/>
                </a:path>
                <a:path w="144780" h="527684">
                  <a:moveTo>
                    <a:pt x="144691" y="0"/>
                  </a:moveTo>
                  <a:lnTo>
                    <a:pt x="96456" y="0"/>
                  </a:lnTo>
                  <a:lnTo>
                    <a:pt x="96456" y="527685"/>
                  </a:lnTo>
                  <a:lnTo>
                    <a:pt x="144691" y="527685"/>
                  </a:lnTo>
                  <a:lnTo>
                    <a:pt x="14469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5" name="object 91"/>
            <p:cNvSpPr/>
            <p:nvPr/>
          </p:nvSpPr>
          <p:spPr>
            <a:xfrm>
              <a:off x="3831840" y="38927160"/>
              <a:ext cx="119880" cy="420480"/>
            </a:xfrm>
            <a:custGeom>
              <a:avLst/>
              <a:gdLst>
                <a:gd name="textAreaLeft" fmla="*/ 0 w 119880"/>
                <a:gd name="textAreaRight" fmla="*/ 120240 w 119880"/>
                <a:gd name="textAreaTop" fmla="*/ 0 h 420480"/>
                <a:gd name="textAreaBottom" fmla="*/ 420840 h 420480"/>
              </a:gdLst>
              <a:ahLst/>
              <a:cxnLst/>
              <a:rect l="textAreaLeft" t="textAreaTop" r="textAreaRight" b="textAreaBottom"/>
              <a:pathLst>
                <a:path w="48259" h="168275">
                  <a:moveTo>
                    <a:pt x="48235" y="0"/>
                  </a:moveTo>
                  <a:lnTo>
                    <a:pt x="0" y="0"/>
                  </a:lnTo>
                  <a:lnTo>
                    <a:pt x="0" y="168142"/>
                  </a:lnTo>
                  <a:lnTo>
                    <a:pt x="48235" y="168142"/>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6" name="object 92"/>
            <p:cNvSpPr/>
            <p:nvPr/>
          </p:nvSpPr>
          <p:spPr>
            <a:xfrm>
              <a:off x="3589560" y="38927160"/>
              <a:ext cx="120240" cy="982800"/>
            </a:xfrm>
            <a:custGeom>
              <a:avLst/>
              <a:gdLst>
                <a:gd name="textAreaLeft" fmla="*/ 0 w 120240"/>
                <a:gd name="textAreaRight" fmla="*/ 120600 w 120240"/>
                <a:gd name="textAreaTop" fmla="*/ 0 h 982800"/>
                <a:gd name="textAreaBottom" fmla="*/ 983160 h 982800"/>
              </a:gdLst>
              <a:ahLst/>
              <a:cxnLst/>
              <a:rect l="textAreaLeft" t="textAreaTop" r="textAreaRight" b="textAreaBottom"/>
              <a:pathLst>
                <a:path w="48259" h="392430">
                  <a:moveTo>
                    <a:pt x="48235" y="0"/>
                  </a:moveTo>
                  <a:lnTo>
                    <a:pt x="0" y="0"/>
                  </a:lnTo>
                  <a:lnTo>
                    <a:pt x="0" y="391880"/>
                  </a:lnTo>
                  <a:lnTo>
                    <a:pt x="48235" y="391880"/>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7" name="object 93"/>
            <p:cNvSpPr/>
            <p:nvPr/>
          </p:nvSpPr>
          <p:spPr>
            <a:xfrm>
              <a:off x="3347640" y="38927160"/>
              <a:ext cx="120240" cy="2176920"/>
            </a:xfrm>
            <a:custGeom>
              <a:avLst/>
              <a:gdLst>
                <a:gd name="textAreaLeft" fmla="*/ 0 w 120240"/>
                <a:gd name="textAreaRight" fmla="*/ 120600 w 120240"/>
                <a:gd name="textAreaTop" fmla="*/ 0 h 2176920"/>
                <a:gd name="textAreaBottom" fmla="*/ 2177280 h 2176920"/>
              </a:gdLst>
              <a:ahLst/>
              <a:cxnLst/>
              <a:rect l="textAreaLeft" t="textAreaTop" r="textAreaRight" b="textAreaBottom"/>
              <a:pathLst>
                <a:path w="48259" h="868680">
                  <a:moveTo>
                    <a:pt x="48231" y="0"/>
                  </a:moveTo>
                  <a:lnTo>
                    <a:pt x="0" y="0"/>
                  </a:lnTo>
                  <a:lnTo>
                    <a:pt x="0" y="868651"/>
                  </a:lnTo>
                  <a:lnTo>
                    <a:pt x="48231" y="868651"/>
                  </a:lnTo>
                  <a:lnTo>
                    <a:pt x="482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8" name="object 94"/>
            <p:cNvSpPr/>
            <p:nvPr/>
          </p:nvSpPr>
          <p:spPr>
            <a:xfrm>
              <a:off x="2863440" y="38928240"/>
              <a:ext cx="362160" cy="1376280"/>
            </a:xfrm>
            <a:custGeom>
              <a:avLst/>
              <a:gdLst>
                <a:gd name="textAreaLeft" fmla="*/ 0 w 362160"/>
                <a:gd name="textAreaRight" fmla="*/ 362520 w 362160"/>
                <a:gd name="textAreaTop" fmla="*/ 0 h 1376280"/>
                <a:gd name="textAreaBottom" fmla="*/ 1376640 h 1376280"/>
              </a:gdLst>
              <a:ahLst/>
              <a:cxnLst/>
              <a:rect l="textAreaLeft" t="textAreaTop" r="textAreaRight" b="textAreaBottom"/>
              <a:pathLst>
                <a:path w="144780" h="549275">
                  <a:moveTo>
                    <a:pt x="48234" y="0"/>
                  </a:moveTo>
                  <a:lnTo>
                    <a:pt x="0" y="0"/>
                  </a:lnTo>
                  <a:lnTo>
                    <a:pt x="0" y="549059"/>
                  </a:lnTo>
                  <a:lnTo>
                    <a:pt x="48234" y="549059"/>
                  </a:lnTo>
                  <a:lnTo>
                    <a:pt x="48234" y="0"/>
                  </a:lnTo>
                  <a:close/>
                </a:path>
                <a:path w="144780" h="549275">
                  <a:moveTo>
                    <a:pt x="144691" y="0"/>
                  </a:moveTo>
                  <a:lnTo>
                    <a:pt x="96456" y="0"/>
                  </a:lnTo>
                  <a:lnTo>
                    <a:pt x="96456" y="251472"/>
                  </a:lnTo>
                  <a:lnTo>
                    <a:pt x="144691" y="251472"/>
                  </a:lnTo>
                  <a:lnTo>
                    <a:pt x="14469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9" name="object 95"/>
            <p:cNvSpPr/>
            <p:nvPr/>
          </p:nvSpPr>
          <p:spPr>
            <a:xfrm>
              <a:off x="2621520" y="38927160"/>
              <a:ext cx="120240" cy="1964880"/>
            </a:xfrm>
            <a:custGeom>
              <a:avLst/>
              <a:gdLst>
                <a:gd name="textAreaLeft" fmla="*/ 0 w 120240"/>
                <a:gd name="textAreaRight" fmla="*/ 120600 w 120240"/>
                <a:gd name="textAreaTop" fmla="*/ 0 h 1964880"/>
                <a:gd name="textAreaBottom" fmla="*/ 1965240 h 1964880"/>
              </a:gdLst>
              <a:ahLst/>
              <a:cxnLst/>
              <a:rect l="textAreaLeft" t="textAreaTop" r="textAreaRight" b="textAreaBottom"/>
              <a:pathLst>
                <a:path w="48259" h="784225">
                  <a:moveTo>
                    <a:pt x="48235" y="0"/>
                  </a:moveTo>
                  <a:lnTo>
                    <a:pt x="0" y="0"/>
                  </a:lnTo>
                  <a:lnTo>
                    <a:pt x="0" y="783772"/>
                  </a:lnTo>
                  <a:lnTo>
                    <a:pt x="48235" y="783772"/>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0" name="object 96"/>
            <p:cNvSpPr/>
            <p:nvPr/>
          </p:nvSpPr>
          <p:spPr>
            <a:xfrm>
              <a:off x="2379600" y="38927160"/>
              <a:ext cx="119880" cy="974880"/>
            </a:xfrm>
            <a:custGeom>
              <a:avLst/>
              <a:gdLst>
                <a:gd name="textAreaLeft" fmla="*/ 0 w 119880"/>
                <a:gd name="textAreaRight" fmla="*/ 120240 w 119880"/>
                <a:gd name="textAreaTop" fmla="*/ 0 h 974880"/>
                <a:gd name="textAreaBottom" fmla="*/ 975240 h 974880"/>
              </a:gdLst>
              <a:ahLst/>
              <a:cxnLst/>
              <a:rect l="textAreaLeft" t="textAreaTop" r="textAreaRight" b="textAreaBottom"/>
              <a:pathLst>
                <a:path w="48259" h="389255">
                  <a:moveTo>
                    <a:pt x="48235" y="0"/>
                  </a:moveTo>
                  <a:lnTo>
                    <a:pt x="0" y="0"/>
                  </a:lnTo>
                  <a:lnTo>
                    <a:pt x="0" y="389192"/>
                  </a:lnTo>
                  <a:lnTo>
                    <a:pt x="48235" y="389192"/>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1" name="object 97"/>
            <p:cNvSpPr/>
            <p:nvPr/>
          </p:nvSpPr>
          <p:spPr>
            <a:xfrm>
              <a:off x="2137680" y="38713320"/>
              <a:ext cx="119880" cy="1843920"/>
            </a:xfrm>
            <a:custGeom>
              <a:avLst/>
              <a:gdLst>
                <a:gd name="textAreaLeft" fmla="*/ 0 w 119880"/>
                <a:gd name="textAreaRight" fmla="*/ 120240 w 119880"/>
                <a:gd name="textAreaTop" fmla="*/ 0 h 1843920"/>
                <a:gd name="textAreaBottom" fmla="*/ 1844280 h 1843920"/>
              </a:gdLst>
              <a:ahLst/>
              <a:cxnLst/>
              <a:rect l="textAreaLeft" t="textAreaTop" r="textAreaRight" b="textAreaBottom"/>
              <a:pathLst>
                <a:path w="48259" h="735965">
                  <a:moveTo>
                    <a:pt x="48231" y="0"/>
                  </a:moveTo>
                  <a:lnTo>
                    <a:pt x="0" y="0"/>
                  </a:lnTo>
                  <a:lnTo>
                    <a:pt x="0" y="735844"/>
                  </a:lnTo>
                  <a:lnTo>
                    <a:pt x="48231" y="735844"/>
                  </a:lnTo>
                  <a:lnTo>
                    <a:pt x="482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2" name="object 98"/>
            <p:cNvSpPr/>
            <p:nvPr/>
          </p:nvSpPr>
          <p:spPr>
            <a:xfrm>
              <a:off x="1895400" y="38713320"/>
              <a:ext cx="120240" cy="630720"/>
            </a:xfrm>
            <a:custGeom>
              <a:avLst/>
              <a:gdLst>
                <a:gd name="textAreaLeft" fmla="*/ 0 w 120240"/>
                <a:gd name="textAreaRight" fmla="*/ 120600 w 120240"/>
                <a:gd name="textAreaTop" fmla="*/ 0 h 630720"/>
                <a:gd name="textAreaBottom" fmla="*/ 631080 h 630720"/>
              </a:gdLst>
              <a:ahLst/>
              <a:cxnLst/>
              <a:rect l="textAreaLeft" t="textAreaTop" r="textAreaRight" b="textAreaBottom"/>
              <a:pathLst>
                <a:path w="48259" h="252094">
                  <a:moveTo>
                    <a:pt x="48231" y="0"/>
                  </a:moveTo>
                  <a:lnTo>
                    <a:pt x="0" y="0"/>
                  </a:lnTo>
                  <a:lnTo>
                    <a:pt x="0" y="251476"/>
                  </a:lnTo>
                  <a:lnTo>
                    <a:pt x="48231" y="251476"/>
                  </a:lnTo>
                  <a:lnTo>
                    <a:pt x="482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3" name="object 99"/>
            <p:cNvSpPr/>
            <p:nvPr/>
          </p:nvSpPr>
          <p:spPr>
            <a:xfrm>
              <a:off x="1653480" y="38713320"/>
              <a:ext cx="120240" cy="1484640"/>
            </a:xfrm>
            <a:custGeom>
              <a:avLst/>
              <a:gdLst>
                <a:gd name="textAreaLeft" fmla="*/ 0 w 120240"/>
                <a:gd name="textAreaRight" fmla="*/ 120600 w 120240"/>
                <a:gd name="textAreaTop" fmla="*/ 0 h 1484640"/>
                <a:gd name="textAreaBottom" fmla="*/ 1485000 h 1484640"/>
              </a:gdLst>
              <a:ahLst/>
              <a:cxnLst/>
              <a:rect l="textAreaLeft" t="textAreaTop" r="textAreaRight" b="textAreaBottom"/>
              <a:pathLst>
                <a:path w="48259" h="592455">
                  <a:moveTo>
                    <a:pt x="48231" y="0"/>
                  </a:moveTo>
                  <a:lnTo>
                    <a:pt x="0" y="0"/>
                  </a:lnTo>
                  <a:lnTo>
                    <a:pt x="0" y="591839"/>
                  </a:lnTo>
                  <a:lnTo>
                    <a:pt x="48231" y="591839"/>
                  </a:lnTo>
                  <a:lnTo>
                    <a:pt x="482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4" name="object 100"/>
            <p:cNvSpPr/>
            <p:nvPr/>
          </p:nvSpPr>
          <p:spPr>
            <a:xfrm>
              <a:off x="1496520" y="36510480"/>
              <a:ext cx="9528120" cy="4748760"/>
            </a:xfrm>
            <a:custGeom>
              <a:avLst/>
              <a:gdLst>
                <a:gd name="textAreaLeft" fmla="*/ 0 w 9528120"/>
                <a:gd name="textAreaRight" fmla="*/ 9528480 w 9528120"/>
                <a:gd name="textAreaTop" fmla="*/ 0 h 4748760"/>
                <a:gd name="textAreaBottom" fmla="*/ 4749120 h 4748760"/>
              </a:gdLst>
              <a:ahLst/>
              <a:cxnLst/>
              <a:rect l="textAreaLeft" t="textAreaTop" r="textAreaRight" b="textAreaBottom"/>
              <a:pathLst>
                <a:path w="3798570" h="1894840">
                  <a:moveTo>
                    <a:pt x="3798239" y="1866900"/>
                  </a:moveTo>
                  <a:lnTo>
                    <a:pt x="28486" y="1866900"/>
                  </a:lnTo>
                  <a:lnTo>
                    <a:pt x="28486" y="0"/>
                  </a:lnTo>
                  <a:lnTo>
                    <a:pt x="0" y="0"/>
                  </a:lnTo>
                  <a:lnTo>
                    <a:pt x="0" y="1866900"/>
                  </a:lnTo>
                  <a:lnTo>
                    <a:pt x="0" y="1894840"/>
                  </a:lnTo>
                  <a:lnTo>
                    <a:pt x="3798239" y="1894840"/>
                  </a:lnTo>
                  <a:lnTo>
                    <a:pt x="3798239" y="186690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135" name="object 101"/>
          <p:cNvSpPr/>
          <p:nvPr/>
        </p:nvSpPr>
        <p:spPr>
          <a:xfrm>
            <a:off x="13968720" y="36771120"/>
            <a:ext cx="9720" cy="4615200"/>
          </a:xfrm>
          <a:custGeom>
            <a:avLst/>
            <a:gdLst>
              <a:gd name="textAreaLeft" fmla="*/ 0 w 9720"/>
              <a:gd name="textAreaRight" fmla="*/ 10080 w 9720"/>
              <a:gd name="textAreaTop" fmla="*/ 0 h 4615200"/>
              <a:gd name="textAreaBottom" fmla="*/ 4615560 h 4615200"/>
            </a:gdLst>
            <a:ahLst/>
            <a:cxnLst/>
            <a:rect l="textAreaLeft" t="textAreaTop" r="textAreaRight" b="textAreaBottom"/>
            <a:pathLst>
              <a:path w="4445" h="1841500">
                <a:moveTo>
                  <a:pt x="4412" y="0"/>
                </a:moveTo>
                <a:lnTo>
                  <a:pt x="0" y="0"/>
                </a:lnTo>
                <a:lnTo>
                  <a:pt x="0" y="1841500"/>
                </a:lnTo>
                <a:lnTo>
                  <a:pt x="4412" y="1841500"/>
                </a:lnTo>
                <a:lnTo>
                  <a:pt x="4412"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6" name="object 102"/>
          <p:cNvSpPr/>
          <p:nvPr/>
        </p:nvSpPr>
        <p:spPr>
          <a:xfrm>
            <a:off x="14191560" y="36771120"/>
            <a:ext cx="10080" cy="4615200"/>
          </a:xfrm>
          <a:custGeom>
            <a:avLst/>
            <a:gdLst>
              <a:gd name="textAreaLeft" fmla="*/ 0 w 10080"/>
              <a:gd name="textAreaRight" fmla="*/ 10440 w 10080"/>
              <a:gd name="textAreaTop" fmla="*/ 0 h 4615200"/>
              <a:gd name="textAreaBottom" fmla="*/ 4615560 h 4615200"/>
            </a:gdLst>
            <a:ahLst/>
            <a:cxnLst/>
            <a:rect l="textAreaLeft" t="textAreaTop" r="textAreaRight" b="textAreaBottom"/>
            <a:pathLst>
              <a:path w="4445" h="1841500">
                <a:moveTo>
                  <a:pt x="4412" y="0"/>
                </a:moveTo>
                <a:lnTo>
                  <a:pt x="0" y="0"/>
                </a:lnTo>
                <a:lnTo>
                  <a:pt x="0" y="1841500"/>
                </a:lnTo>
                <a:lnTo>
                  <a:pt x="4412" y="1841500"/>
                </a:lnTo>
                <a:lnTo>
                  <a:pt x="4412"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7" name="object 103"/>
          <p:cNvSpPr/>
          <p:nvPr/>
        </p:nvSpPr>
        <p:spPr>
          <a:xfrm>
            <a:off x="14414760" y="36771120"/>
            <a:ext cx="9720" cy="4615200"/>
          </a:xfrm>
          <a:custGeom>
            <a:avLst/>
            <a:gdLst>
              <a:gd name="textAreaLeft" fmla="*/ 0 w 9720"/>
              <a:gd name="textAreaRight" fmla="*/ 10080 w 9720"/>
              <a:gd name="textAreaTop" fmla="*/ 0 h 4615200"/>
              <a:gd name="textAreaBottom" fmla="*/ 4615560 h 4615200"/>
            </a:gdLst>
            <a:ahLst/>
            <a:cxnLst/>
            <a:rect l="textAreaLeft" t="textAreaTop" r="textAreaRight" b="textAreaBottom"/>
            <a:pathLst>
              <a:path w="4445" h="1841500">
                <a:moveTo>
                  <a:pt x="4416" y="0"/>
                </a:moveTo>
                <a:lnTo>
                  <a:pt x="0" y="0"/>
                </a:lnTo>
                <a:lnTo>
                  <a:pt x="0" y="1841500"/>
                </a:lnTo>
                <a:lnTo>
                  <a:pt x="4416" y="1841500"/>
                </a:lnTo>
                <a:lnTo>
                  <a:pt x="441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8" name="object 104"/>
          <p:cNvSpPr/>
          <p:nvPr/>
        </p:nvSpPr>
        <p:spPr>
          <a:xfrm>
            <a:off x="14637600" y="36771120"/>
            <a:ext cx="9720" cy="4615200"/>
          </a:xfrm>
          <a:custGeom>
            <a:avLst/>
            <a:gdLst>
              <a:gd name="textAreaLeft" fmla="*/ 0 w 9720"/>
              <a:gd name="textAreaRight" fmla="*/ 10080 w 9720"/>
              <a:gd name="textAreaTop" fmla="*/ 0 h 4615200"/>
              <a:gd name="textAreaBottom" fmla="*/ 4615560 h 4615200"/>
            </a:gdLst>
            <a:ahLst/>
            <a:cxnLst/>
            <a:rect l="textAreaLeft" t="textAreaTop" r="textAreaRight" b="textAreaBottom"/>
            <a:pathLst>
              <a:path w="4445" h="1841500">
                <a:moveTo>
                  <a:pt x="4416" y="0"/>
                </a:moveTo>
                <a:lnTo>
                  <a:pt x="0" y="0"/>
                </a:lnTo>
                <a:lnTo>
                  <a:pt x="0" y="1841500"/>
                </a:lnTo>
                <a:lnTo>
                  <a:pt x="4416" y="1841500"/>
                </a:lnTo>
                <a:lnTo>
                  <a:pt x="441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9" name="object 105"/>
          <p:cNvSpPr/>
          <p:nvPr/>
        </p:nvSpPr>
        <p:spPr>
          <a:xfrm>
            <a:off x="14860800" y="36771120"/>
            <a:ext cx="9720" cy="4615200"/>
          </a:xfrm>
          <a:custGeom>
            <a:avLst/>
            <a:gdLst>
              <a:gd name="textAreaLeft" fmla="*/ 0 w 9720"/>
              <a:gd name="textAreaRight" fmla="*/ 10080 w 9720"/>
              <a:gd name="textAreaTop" fmla="*/ 0 h 4615200"/>
              <a:gd name="textAreaBottom" fmla="*/ 4615560 h 4615200"/>
            </a:gdLst>
            <a:ahLst/>
            <a:cxnLst/>
            <a:rect l="textAreaLeft" t="textAreaTop" r="textAreaRight" b="textAreaBottom"/>
            <a:pathLst>
              <a:path w="4445" h="1841500">
                <a:moveTo>
                  <a:pt x="4416" y="0"/>
                </a:moveTo>
                <a:lnTo>
                  <a:pt x="0" y="0"/>
                </a:lnTo>
                <a:lnTo>
                  <a:pt x="0" y="1841500"/>
                </a:lnTo>
                <a:lnTo>
                  <a:pt x="4416" y="1841500"/>
                </a:lnTo>
                <a:lnTo>
                  <a:pt x="441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0" name="object 106"/>
          <p:cNvSpPr/>
          <p:nvPr/>
        </p:nvSpPr>
        <p:spPr>
          <a:xfrm>
            <a:off x="15084000" y="36771120"/>
            <a:ext cx="9720" cy="4615200"/>
          </a:xfrm>
          <a:custGeom>
            <a:avLst/>
            <a:gdLst>
              <a:gd name="textAreaLeft" fmla="*/ 0 w 9720"/>
              <a:gd name="textAreaRight" fmla="*/ 10080 w 9720"/>
              <a:gd name="textAreaTop" fmla="*/ 0 h 4615200"/>
              <a:gd name="textAreaBottom" fmla="*/ 4615560 h 4615200"/>
            </a:gdLst>
            <a:ahLst/>
            <a:cxnLst/>
            <a:rect l="textAreaLeft" t="textAreaTop" r="textAreaRight" b="textAreaBottom"/>
            <a:pathLst>
              <a:path w="4445" h="1841500">
                <a:moveTo>
                  <a:pt x="4416" y="0"/>
                </a:moveTo>
                <a:lnTo>
                  <a:pt x="0" y="0"/>
                </a:lnTo>
                <a:lnTo>
                  <a:pt x="0" y="1841500"/>
                </a:lnTo>
                <a:lnTo>
                  <a:pt x="4416" y="1841500"/>
                </a:lnTo>
                <a:lnTo>
                  <a:pt x="441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1" name="object 107"/>
          <p:cNvSpPr/>
          <p:nvPr/>
        </p:nvSpPr>
        <p:spPr>
          <a:xfrm>
            <a:off x="15306840" y="36771120"/>
            <a:ext cx="10080" cy="4615200"/>
          </a:xfrm>
          <a:custGeom>
            <a:avLst/>
            <a:gdLst>
              <a:gd name="textAreaLeft" fmla="*/ 0 w 10080"/>
              <a:gd name="textAreaRight" fmla="*/ 10440 w 10080"/>
              <a:gd name="textAreaTop" fmla="*/ 0 h 4615200"/>
              <a:gd name="textAreaBottom" fmla="*/ 4615560 h 4615200"/>
            </a:gdLst>
            <a:ahLst/>
            <a:cxnLst/>
            <a:rect l="textAreaLeft" t="textAreaTop" r="textAreaRight" b="textAreaBottom"/>
            <a:pathLst>
              <a:path w="4445" h="1841500">
                <a:moveTo>
                  <a:pt x="4416" y="0"/>
                </a:moveTo>
                <a:lnTo>
                  <a:pt x="0" y="0"/>
                </a:lnTo>
                <a:lnTo>
                  <a:pt x="0" y="1841500"/>
                </a:lnTo>
                <a:lnTo>
                  <a:pt x="4416" y="1841500"/>
                </a:lnTo>
                <a:lnTo>
                  <a:pt x="441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2" name="object 108"/>
          <p:cNvSpPr/>
          <p:nvPr/>
        </p:nvSpPr>
        <p:spPr>
          <a:xfrm>
            <a:off x="15530040" y="36771120"/>
            <a:ext cx="9720" cy="4615200"/>
          </a:xfrm>
          <a:custGeom>
            <a:avLst/>
            <a:gdLst>
              <a:gd name="textAreaLeft" fmla="*/ 0 w 9720"/>
              <a:gd name="textAreaRight" fmla="*/ 10080 w 9720"/>
              <a:gd name="textAreaTop" fmla="*/ 0 h 4615200"/>
              <a:gd name="textAreaBottom" fmla="*/ 4615560 h 4615200"/>
            </a:gdLst>
            <a:ahLst/>
            <a:cxnLst/>
            <a:rect l="textAreaLeft" t="textAreaTop" r="textAreaRight" b="textAreaBottom"/>
            <a:pathLst>
              <a:path w="4445" h="1841500">
                <a:moveTo>
                  <a:pt x="4412" y="0"/>
                </a:moveTo>
                <a:lnTo>
                  <a:pt x="0" y="0"/>
                </a:lnTo>
                <a:lnTo>
                  <a:pt x="0" y="1841500"/>
                </a:lnTo>
                <a:lnTo>
                  <a:pt x="4412" y="1841500"/>
                </a:lnTo>
                <a:lnTo>
                  <a:pt x="4412"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3" name="object 109"/>
          <p:cNvSpPr/>
          <p:nvPr/>
        </p:nvSpPr>
        <p:spPr>
          <a:xfrm>
            <a:off x="15752880" y="36771120"/>
            <a:ext cx="9720" cy="4615200"/>
          </a:xfrm>
          <a:custGeom>
            <a:avLst/>
            <a:gdLst>
              <a:gd name="textAreaLeft" fmla="*/ 0 w 9720"/>
              <a:gd name="textAreaRight" fmla="*/ 10080 w 9720"/>
              <a:gd name="textAreaTop" fmla="*/ 0 h 4615200"/>
              <a:gd name="textAreaBottom" fmla="*/ 4615560 h 4615200"/>
            </a:gdLst>
            <a:ahLst/>
            <a:cxnLst/>
            <a:rect l="textAreaLeft" t="textAreaTop" r="textAreaRight" b="textAreaBottom"/>
            <a:pathLst>
              <a:path w="4445" h="1841500">
                <a:moveTo>
                  <a:pt x="4416" y="0"/>
                </a:moveTo>
                <a:lnTo>
                  <a:pt x="0" y="0"/>
                </a:lnTo>
                <a:lnTo>
                  <a:pt x="0" y="1841500"/>
                </a:lnTo>
                <a:lnTo>
                  <a:pt x="4416" y="1841500"/>
                </a:lnTo>
                <a:lnTo>
                  <a:pt x="441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4" name="object 110"/>
          <p:cNvSpPr/>
          <p:nvPr/>
        </p:nvSpPr>
        <p:spPr>
          <a:xfrm>
            <a:off x="15976080" y="36771120"/>
            <a:ext cx="9720" cy="4615200"/>
          </a:xfrm>
          <a:custGeom>
            <a:avLst/>
            <a:gdLst>
              <a:gd name="textAreaLeft" fmla="*/ 0 w 9720"/>
              <a:gd name="textAreaRight" fmla="*/ 10080 w 9720"/>
              <a:gd name="textAreaTop" fmla="*/ 0 h 4615200"/>
              <a:gd name="textAreaBottom" fmla="*/ 4615560 h 4615200"/>
            </a:gdLst>
            <a:ahLst/>
            <a:cxnLst/>
            <a:rect l="textAreaLeft" t="textAreaTop" r="textAreaRight" b="textAreaBottom"/>
            <a:pathLst>
              <a:path w="4445" h="1841500">
                <a:moveTo>
                  <a:pt x="4416" y="0"/>
                </a:moveTo>
                <a:lnTo>
                  <a:pt x="0" y="0"/>
                </a:lnTo>
                <a:lnTo>
                  <a:pt x="0" y="1841500"/>
                </a:lnTo>
                <a:lnTo>
                  <a:pt x="4416" y="1841500"/>
                </a:lnTo>
                <a:lnTo>
                  <a:pt x="441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5" name="object 111"/>
          <p:cNvSpPr/>
          <p:nvPr/>
        </p:nvSpPr>
        <p:spPr>
          <a:xfrm>
            <a:off x="16199280" y="36771120"/>
            <a:ext cx="9720" cy="4615200"/>
          </a:xfrm>
          <a:custGeom>
            <a:avLst/>
            <a:gdLst>
              <a:gd name="textAreaLeft" fmla="*/ 0 w 9720"/>
              <a:gd name="textAreaRight" fmla="*/ 10080 w 9720"/>
              <a:gd name="textAreaTop" fmla="*/ 0 h 4615200"/>
              <a:gd name="textAreaBottom" fmla="*/ 4615560 h 4615200"/>
            </a:gdLst>
            <a:ahLst/>
            <a:cxnLst/>
            <a:rect l="textAreaLeft" t="textAreaTop" r="textAreaRight" b="textAreaBottom"/>
            <a:pathLst>
              <a:path w="4445" h="1841500">
                <a:moveTo>
                  <a:pt x="4412" y="0"/>
                </a:moveTo>
                <a:lnTo>
                  <a:pt x="0" y="0"/>
                </a:lnTo>
                <a:lnTo>
                  <a:pt x="0" y="1841500"/>
                </a:lnTo>
                <a:lnTo>
                  <a:pt x="4412" y="1841500"/>
                </a:lnTo>
                <a:lnTo>
                  <a:pt x="4412"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6" name="object 112"/>
          <p:cNvSpPr/>
          <p:nvPr/>
        </p:nvSpPr>
        <p:spPr>
          <a:xfrm>
            <a:off x="16422120" y="36771120"/>
            <a:ext cx="9720" cy="4615200"/>
          </a:xfrm>
          <a:custGeom>
            <a:avLst/>
            <a:gdLst>
              <a:gd name="textAreaLeft" fmla="*/ 0 w 9720"/>
              <a:gd name="textAreaRight" fmla="*/ 10080 w 9720"/>
              <a:gd name="textAreaTop" fmla="*/ 0 h 4615200"/>
              <a:gd name="textAreaBottom" fmla="*/ 4615560 h 4615200"/>
            </a:gdLst>
            <a:ahLst/>
            <a:cxnLst/>
            <a:rect l="textAreaLeft" t="textAreaTop" r="textAreaRight" b="textAreaBottom"/>
            <a:pathLst>
              <a:path w="4445" h="1841500">
                <a:moveTo>
                  <a:pt x="4412" y="0"/>
                </a:moveTo>
                <a:lnTo>
                  <a:pt x="0" y="0"/>
                </a:lnTo>
                <a:lnTo>
                  <a:pt x="0" y="1841500"/>
                </a:lnTo>
                <a:lnTo>
                  <a:pt x="4412" y="1841500"/>
                </a:lnTo>
                <a:lnTo>
                  <a:pt x="4412"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7" name="object 113"/>
          <p:cNvSpPr/>
          <p:nvPr/>
        </p:nvSpPr>
        <p:spPr>
          <a:xfrm>
            <a:off x="16644960" y="36771120"/>
            <a:ext cx="10080" cy="4615200"/>
          </a:xfrm>
          <a:custGeom>
            <a:avLst/>
            <a:gdLst>
              <a:gd name="textAreaLeft" fmla="*/ 0 w 10080"/>
              <a:gd name="textAreaRight" fmla="*/ 10440 w 10080"/>
              <a:gd name="textAreaTop" fmla="*/ 0 h 4615200"/>
              <a:gd name="textAreaBottom" fmla="*/ 4615560 h 4615200"/>
            </a:gdLst>
            <a:ahLst/>
            <a:cxnLst/>
            <a:rect l="textAreaLeft" t="textAreaTop" r="textAreaRight" b="textAreaBottom"/>
            <a:pathLst>
              <a:path w="4445" h="1841500">
                <a:moveTo>
                  <a:pt x="4416" y="0"/>
                </a:moveTo>
                <a:lnTo>
                  <a:pt x="0" y="0"/>
                </a:lnTo>
                <a:lnTo>
                  <a:pt x="0" y="1841500"/>
                </a:lnTo>
                <a:lnTo>
                  <a:pt x="4416" y="1841500"/>
                </a:lnTo>
                <a:lnTo>
                  <a:pt x="441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8" name="object 114"/>
          <p:cNvSpPr/>
          <p:nvPr/>
        </p:nvSpPr>
        <p:spPr>
          <a:xfrm>
            <a:off x="16868160" y="36771120"/>
            <a:ext cx="9720" cy="4615200"/>
          </a:xfrm>
          <a:custGeom>
            <a:avLst/>
            <a:gdLst>
              <a:gd name="textAreaLeft" fmla="*/ 0 w 9720"/>
              <a:gd name="textAreaRight" fmla="*/ 10080 w 9720"/>
              <a:gd name="textAreaTop" fmla="*/ 0 h 4615200"/>
              <a:gd name="textAreaBottom" fmla="*/ 4615560 h 4615200"/>
            </a:gdLst>
            <a:ahLst/>
            <a:cxnLst/>
            <a:rect l="textAreaLeft" t="textAreaTop" r="textAreaRight" b="textAreaBottom"/>
            <a:pathLst>
              <a:path w="4445" h="1841500">
                <a:moveTo>
                  <a:pt x="4412" y="0"/>
                </a:moveTo>
                <a:lnTo>
                  <a:pt x="0" y="0"/>
                </a:lnTo>
                <a:lnTo>
                  <a:pt x="0" y="1841500"/>
                </a:lnTo>
                <a:lnTo>
                  <a:pt x="4412" y="1841500"/>
                </a:lnTo>
                <a:lnTo>
                  <a:pt x="4412"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9" name="object 115"/>
          <p:cNvSpPr/>
          <p:nvPr/>
        </p:nvSpPr>
        <p:spPr>
          <a:xfrm>
            <a:off x="17091360" y="36771120"/>
            <a:ext cx="9720" cy="4615200"/>
          </a:xfrm>
          <a:custGeom>
            <a:avLst/>
            <a:gdLst>
              <a:gd name="textAreaLeft" fmla="*/ 0 w 9720"/>
              <a:gd name="textAreaRight" fmla="*/ 10080 w 9720"/>
              <a:gd name="textAreaTop" fmla="*/ 0 h 4615200"/>
              <a:gd name="textAreaBottom" fmla="*/ 4615560 h 4615200"/>
            </a:gdLst>
            <a:ahLst/>
            <a:cxnLst/>
            <a:rect l="textAreaLeft" t="textAreaTop" r="textAreaRight" b="textAreaBottom"/>
            <a:pathLst>
              <a:path w="4445" h="1841500">
                <a:moveTo>
                  <a:pt x="4412" y="0"/>
                </a:moveTo>
                <a:lnTo>
                  <a:pt x="0" y="0"/>
                </a:lnTo>
                <a:lnTo>
                  <a:pt x="0" y="1841500"/>
                </a:lnTo>
                <a:lnTo>
                  <a:pt x="4412" y="1841500"/>
                </a:lnTo>
                <a:lnTo>
                  <a:pt x="4412"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0" name="object 116"/>
          <p:cNvSpPr/>
          <p:nvPr/>
        </p:nvSpPr>
        <p:spPr>
          <a:xfrm>
            <a:off x="17314560" y="36771120"/>
            <a:ext cx="9720" cy="4615200"/>
          </a:xfrm>
          <a:custGeom>
            <a:avLst/>
            <a:gdLst>
              <a:gd name="textAreaLeft" fmla="*/ 0 w 9720"/>
              <a:gd name="textAreaRight" fmla="*/ 10080 w 9720"/>
              <a:gd name="textAreaTop" fmla="*/ 0 h 4615200"/>
              <a:gd name="textAreaBottom" fmla="*/ 4615560 h 4615200"/>
            </a:gdLst>
            <a:ahLst/>
            <a:cxnLst/>
            <a:rect l="textAreaLeft" t="textAreaTop" r="textAreaRight" b="textAreaBottom"/>
            <a:pathLst>
              <a:path w="4445" h="1841500">
                <a:moveTo>
                  <a:pt x="4416" y="0"/>
                </a:moveTo>
                <a:lnTo>
                  <a:pt x="0" y="0"/>
                </a:lnTo>
                <a:lnTo>
                  <a:pt x="0" y="1841500"/>
                </a:lnTo>
                <a:lnTo>
                  <a:pt x="4416" y="1841500"/>
                </a:lnTo>
                <a:lnTo>
                  <a:pt x="441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1" name="object 117"/>
          <p:cNvSpPr/>
          <p:nvPr/>
        </p:nvSpPr>
        <p:spPr>
          <a:xfrm>
            <a:off x="17537400" y="36771120"/>
            <a:ext cx="9720" cy="4615200"/>
          </a:xfrm>
          <a:custGeom>
            <a:avLst/>
            <a:gdLst>
              <a:gd name="textAreaLeft" fmla="*/ 0 w 9720"/>
              <a:gd name="textAreaRight" fmla="*/ 10080 w 9720"/>
              <a:gd name="textAreaTop" fmla="*/ 0 h 4615200"/>
              <a:gd name="textAreaBottom" fmla="*/ 4615560 h 4615200"/>
            </a:gdLst>
            <a:ahLst/>
            <a:cxnLst/>
            <a:rect l="textAreaLeft" t="textAreaTop" r="textAreaRight" b="textAreaBottom"/>
            <a:pathLst>
              <a:path w="4445" h="1841500">
                <a:moveTo>
                  <a:pt x="4416" y="0"/>
                </a:moveTo>
                <a:lnTo>
                  <a:pt x="0" y="0"/>
                </a:lnTo>
                <a:lnTo>
                  <a:pt x="0" y="1841500"/>
                </a:lnTo>
                <a:lnTo>
                  <a:pt x="4416" y="1841500"/>
                </a:lnTo>
                <a:lnTo>
                  <a:pt x="441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2" name="object 118"/>
          <p:cNvSpPr/>
          <p:nvPr/>
        </p:nvSpPr>
        <p:spPr>
          <a:xfrm>
            <a:off x="17760240" y="36771120"/>
            <a:ext cx="10080" cy="4615200"/>
          </a:xfrm>
          <a:custGeom>
            <a:avLst/>
            <a:gdLst>
              <a:gd name="textAreaLeft" fmla="*/ 0 w 10080"/>
              <a:gd name="textAreaRight" fmla="*/ 10440 w 10080"/>
              <a:gd name="textAreaTop" fmla="*/ 0 h 4615200"/>
              <a:gd name="textAreaBottom" fmla="*/ 4615560 h 4615200"/>
            </a:gdLst>
            <a:ahLst/>
            <a:cxnLst/>
            <a:rect l="textAreaLeft" t="textAreaTop" r="textAreaRight" b="textAreaBottom"/>
            <a:pathLst>
              <a:path w="4445" h="1841500">
                <a:moveTo>
                  <a:pt x="4416" y="0"/>
                </a:moveTo>
                <a:lnTo>
                  <a:pt x="0" y="0"/>
                </a:lnTo>
                <a:lnTo>
                  <a:pt x="0" y="1841500"/>
                </a:lnTo>
                <a:lnTo>
                  <a:pt x="4416" y="1841500"/>
                </a:lnTo>
                <a:lnTo>
                  <a:pt x="441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3" name="object 119"/>
          <p:cNvSpPr/>
          <p:nvPr/>
        </p:nvSpPr>
        <p:spPr>
          <a:xfrm>
            <a:off x="17983440" y="36771120"/>
            <a:ext cx="9720" cy="4615200"/>
          </a:xfrm>
          <a:custGeom>
            <a:avLst/>
            <a:gdLst>
              <a:gd name="textAreaLeft" fmla="*/ 0 w 9720"/>
              <a:gd name="textAreaRight" fmla="*/ 10080 w 9720"/>
              <a:gd name="textAreaTop" fmla="*/ 0 h 4615200"/>
              <a:gd name="textAreaBottom" fmla="*/ 4615560 h 4615200"/>
            </a:gdLst>
            <a:ahLst/>
            <a:cxnLst/>
            <a:rect l="textAreaLeft" t="textAreaTop" r="textAreaRight" b="textAreaBottom"/>
            <a:pathLst>
              <a:path w="4445" h="1841500">
                <a:moveTo>
                  <a:pt x="4416" y="0"/>
                </a:moveTo>
                <a:lnTo>
                  <a:pt x="0" y="0"/>
                </a:lnTo>
                <a:lnTo>
                  <a:pt x="0" y="1841500"/>
                </a:lnTo>
                <a:lnTo>
                  <a:pt x="4416" y="1841500"/>
                </a:lnTo>
                <a:lnTo>
                  <a:pt x="441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4" name="object 120"/>
          <p:cNvSpPr/>
          <p:nvPr/>
        </p:nvSpPr>
        <p:spPr>
          <a:xfrm>
            <a:off x="18206640" y="36771120"/>
            <a:ext cx="9720" cy="4615200"/>
          </a:xfrm>
          <a:custGeom>
            <a:avLst/>
            <a:gdLst>
              <a:gd name="textAreaLeft" fmla="*/ 0 w 9720"/>
              <a:gd name="textAreaRight" fmla="*/ 10080 w 9720"/>
              <a:gd name="textAreaTop" fmla="*/ 0 h 4615200"/>
              <a:gd name="textAreaBottom" fmla="*/ 4615560 h 4615200"/>
            </a:gdLst>
            <a:ahLst/>
            <a:cxnLst/>
            <a:rect l="textAreaLeft" t="textAreaTop" r="textAreaRight" b="textAreaBottom"/>
            <a:pathLst>
              <a:path w="4445" h="1841500">
                <a:moveTo>
                  <a:pt x="4416" y="0"/>
                </a:moveTo>
                <a:lnTo>
                  <a:pt x="0" y="0"/>
                </a:lnTo>
                <a:lnTo>
                  <a:pt x="0" y="1841500"/>
                </a:lnTo>
                <a:lnTo>
                  <a:pt x="4416" y="1841500"/>
                </a:lnTo>
                <a:lnTo>
                  <a:pt x="441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5" name="object 121"/>
          <p:cNvSpPr/>
          <p:nvPr/>
        </p:nvSpPr>
        <p:spPr>
          <a:xfrm>
            <a:off x="14045400" y="41709960"/>
            <a:ext cx="753840" cy="94680"/>
          </a:xfrm>
          <a:custGeom>
            <a:avLst/>
            <a:gdLst>
              <a:gd name="textAreaLeft" fmla="*/ 0 w 753840"/>
              <a:gd name="textAreaRight" fmla="*/ 754200 w 753840"/>
              <a:gd name="textAreaTop" fmla="*/ 0 h 94680"/>
              <a:gd name="textAreaBottom" fmla="*/ 95040 h 94680"/>
            </a:gdLst>
            <a:ahLst/>
            <a:cxnLst/>
            <a:rect l="textAreaLeft" t="textAreaTop" r="textAreaRight" b="textAreaBottom"/>
            <a:pathLst>
              <a:path w="300989" h="38100">
                <a:moveTo>
                  <a:pt x="23647" y="20561"/>
                </a:moveTo>
                <a:lnTo>
                  <a:pt x="19672" y="18224"/>
                </a:lnTo>
                <a:lnTo>
                  <a:pt x="6629" y="14249"/>
                </a:lnTo>
                <a:lnTo>
                  <a:pt x="4673" y="12560"/>
                </a:lnTo>
                <a:lnTo>
                  <a:pt x="4673" y="5029"/>
                </a:lnTo>
                <a:lnTo>
                  <a:pt x="7747" y="2692"/>
                </a:lnTo>
                <a:lnTo>
                  <a:pt x="15532" y="2692"/>
                </a:lnTo>
                <a:lnTo>
                  <a:pt x="17983" y="3708"/>
                </a:lnTo>
                <a:lnTo>
                  <a:pt x="20688" y="6032"/>
                </a:lnTo>
                <a:lnTo>
                  <a:pt x="22542" y="4025"/>
                </a:lnTo>
                <a:lnTo>
                  <a:pt x="19672" y="1473"/>
                </a:lnTo>
                <a:lnTo>
                  <a:pt x="16814" y="0"/>
                </a:lnTo>
                <a:lnTo>
                  <a:pt x="5727" y="0"/>
                </a:lnTo>
                <a:lnTo>
                  <a:pt x="1435" y="3759"/>
                </a:lnTo>
                <a:lnTo>
                  <a:pt x="1435" y="14147"/>
                </a:lnTo>
                <a:lnTo>
                  <a:pt x="4559" y="16637"/>
                </a:lnTo>
                <a:lnTo>
                  <a:pt x="18237" y="20878"/>
                </a:lnTo>
                <a:lnTo>
                  <a:pt x="20421" y="22682"/>
                </a:lnTo>
                <a:lnTo>
                  <a:pt x="20421" y="31965"/>
                </a:lnTo>
                <a:lnTo>
                  <a:pt x="16662" y="34772"/>
                </a:lnTo>
                <a:lnTo>
                  <a:pt x="7327" y="34772"/>
                </a:lnTo>
                <a:lnTo>
                  <a:pt x="4521" y="33235"/>
                </a:lnTo>
                <a:lnTo>
                  <a:pt x="1854" y="30899"/>
                </a:lnTo>
                <a:lnTo>
                  <a:pt x="0" y="32918"/>
                </a:lnTo>
                <a:lnTo>
                  <a:pt x="2971" y="35725"/>
                </a:lnTo>
                <a:lnTo>
                  <a:pt x="6629" y="37477"/>
                </a:lnTo>
                <a:lnTo>
                  <a:pt x="18935" y="37477"/>
                </a:lnTo>
                <a:lnTo>
                  <a:pt x="23647" y="33185"/>
                </a:lnTo>
                <a:lnTo>
                  <a:pt x="23647" y="20561"/>
                </a:lnTo>
                <a:close/>
              </a:path>
              <a:path w="300989" h="38100">
                <a:moveTo>
                  <a:pt x="54521" y="36893"/>
                </a:moveTo>
                <a:lnTo>
                  <a:pt x="51219" y="26974"/>
                </a:lnTo>
                <a:lnTo>
                  <a:pt x="50317" y="24269"/>
                </a:lnTo>
                <a:lnTo>
                  <a:pt x="47155" y="14757"/>
                </a:lnTo>
                <a:lnTo>
                  <a:pt x="47155" y="24269"/>
                </a:lnTo>
                <a:lnTo>
                  <a:pt x="33578" y="24269"/>
                </a:lnTo>
                <a:lnTo>
                  <a:pt x="40424" y="3175"/>
                </a:lnTo>
                <a:lnTo>
                  <a:pt x="47155" y="24269"/>
                </a:lnTo>
                <a:lnTo>
                  <a:pt x="47155" y="14757"/>
                </a:lnTo>
                <a:lnTo>
                  <a:pt x="43307" y="3175"/>
                </a:lnTo>
                <a:lnTo>
                  <a:pt x="42443" y="571"/>
                </a:lnTo>
                <a:lnTo>
                  <a:pt x="38455" y="571"/>
                </a:lnTo>
                <a:lnTo>
                  <a:pt x="26314" y="36893"/>
                </a:lnTo>
                <a:lnTo>
                  <a:pt x="29552" y="36893"/>
                </a:lnTo>
                <a:lnTo>
                  <a:pt x="32740" y="26974"/>
                </a:lnTo>
                <a:lnTo>
                  <a:pt x="48006" y="26974"/>
                </a:lnTo>
                <a:lnTo>
                  <a:pt x="51181" y="36893"/>
                </a:lnTo>
                <a:lnTo>
                  <a:pt x="54521" y="36893"/>
                </a:lnTo>
                <a:close/>
              </a:path>
              <a:path w="300989" h="38100">
                <a:moveTo>
                  <a:pt x="92595" y="36893"/>
                </a:moveTo>
                <a:lnTo>
                  <a:pt x="89103" y="571"/>
                </a:lnTo>
                <a:lnTo>
                  <a:pt x="84645" y="571"/>
                </a:lnTo>
                <a:lnTo>
                  <a:pt x="75958" y="28892"/>
                </a:lnTo>
                <a:lnTo>
                  <a:pt x="66941" y="571"/>
                </a:lnTo>
                <a:lnTo>
                  <a:pt x="62534" y="571"/>
                </a:lnTo>
                <a:lnTo>
                  <a:pt x="59093" y="36893"/>
                </a:lnTo>
                <a:lnTo>
                  <a:pt x="62115" y="36893"/>
                </a:lnTo>
                <a:lnTo>
                  <a:pt x="64770" y="7251"/>
                </a:lnTo>
                <a:lnTo>
                  <a:pt x="64922" y="3657"/>
                </a:lnTo>
                <a:lnTo>
                  <a:pt x="74358" y="32600"/>
                </a:lnTo>
                <a:lnTo>
                  <a:pt x="77381" y="32600"/>
                </a:lnTo>
                <a:lnTo>
                  <a:pt x="86499" y="3657"/>
                </a:lnTo>
                <a:lnTo>
                  <a:pt x="86715" y="6985"/>
                </a:lnTo>
                <a:lnTo>
                  <a:pt x="87299" y="13665"/>
                </a:lnTo>
                <a:lnTo>
                  <a:pt x="89522" y="36893"/>
                </a:lnTo>
                <a:lnTo>
                  <a:pt x="92595" y="36893"/>
                </a:lnTo>
                <a:close/>
              </a:path>
              <a:path w="300989" h="38100">
                <a:moveTo>
                  <a:pt x="124536" y="3911"/>
                </a:moveTo>
                <a:lnTo>
                  <a:pt x="123431" y="3175"/>
                </a:lnTo>
                <a:lnTo>
                  <a:pt x="121196" y="1676"/>
                </a:lnTo>
                <a:lnTo>
                  <a:pt x="121196" y="5346"/>
                </a:lnTo>
                <a:lnTo>
                  <a:pt x="121196" y="18173"/>
                </a:lnTo>
                <a:lnTo>
                  <a:pt x="117005" y="20129"/>
                </a:lnTo>
                <a:lnTo>
                  <a:pt x="105765" y="20129"/>
                </a:lnTo>
                <a:lnTo>
                  <a:pt x="105765" y="3175"/>
                </a:lnTo>
                <a:lnTo>
                  <a:pt x="117436" y="3175"/>
                </a:lnTo>
                <a:lnTo>
                  <a:pt x="121196" y="5346"/>
                </a:lnTo>
                <a:lnTo>
                  <a:pt x="121196" y="1676"/>
                </a:lnTo>
                <a:lnTo>
                  <a:pt x="119557" y="571"/>
                </a:lnTo>
                <a:lnTo>
                  <a:pt x="102590" y="571"/>
                </a:lnTo>
                <a:lnTo>
                  <a:pt x="102590" y="36893"/>
                </a:lnTo>
                <a:lnTo>
                  <a:pt x="105765" y="36893"/>
                </a:lnTo>
                <a:lnTo>
                  <a:pt x="105765" y="22733"/>
                </a:lnTo>
                <a:lnTo>
                  <a:pt x="118859" y="22733"/>
                </a:lnTo>
                <a:lnTo>
                  <a:pt x="123583" y="20129"/>
                </a:lnTo>
                <a:lnTo>
                  <a:pt x="124536" y="19608"/>
                </a:lnTo>
                <a:lnTo>
                  <a:pt x="124536" y="3911"/>
                </a:lnTo>
                <a:close/>
              </a:path>
              <a:path w="300989" h="38100">
                <a:moveTo>
                  <a:pt x="151168" y="34023"/>
                </a:moveTo>
                <a:lnTo>
                  <a:pt x="136004" y="34023"/>
                </a:lnTo>
                <a:lnTo>
                  <a:pt x="136004" y="571"/>
                </a:lnTo>
                <a:lnTo>
                  <a:pt x="132829" y="571"/>
                </a:lnTo>
                <a:lnTo>
                  <a:pt x="132829" y="36893"/>
                </a:lnTo>
                <a:lnTo>
                  <a:pt x="150736" y="36893"/>
                </a:lnTo>
                <a:lnTo>
                  <a:pt x="151168" y="34023"/>
                </a:lnTo>
                <a:close/>
              </a:path>
              <a:path w="300989" h="38100">
                <a:moveTo>
                  <a:pt x="176949" y="34239"/>
                </a:moveTo>
                <a:lnTo>
                  <a:pt x="161302" y="34239"/>
                </a:lnTo>
                <a:lnTo>
                  <a:pt x="161302" y="19392"/>
                </a:lnTo>
                <a:lnTo>
                  <a:pt x="174180" y="19392"/>
                </a:lnTo>
                <a:lnTo>
                  <a:pt x="174180" y="16738"/>
                </a:lnTo>
                <a:lnTo>
                  <a:pt x="161302" y="16738"/>
                </a:lnTo>
                <a:lnTo>
                  <a:pt x="161302" y="3225"/>
                </a:lnTo>
                <a:lnTo>
                  <a:pt x="176199" y="3225"/>
                </a:lnTo>
                <a:lnTo>
                  <a:pt x="176568" y="571"/>
                </a:lnTo>
                <a:lnTo>
                  <a:pt x="158127" y="571"/>
                </a:lnTo>
                <a:lnTo>
                  <a:pt x="158127" y="36893"/>
                </a:lnTo>
                <a:lnTo>
                  <a:pt x="176949" y="36893"/>
                </a:lnTo>
                <a:lnTo>
                  <a:pt x="176949" y="34239"/>
                </a:lnTo>
                <a:close/>
              </a:path>
              <a:path w="300989" h="38100">
                <a:moveTo>
                  <a:pt x="219900" y="571"/>
                </a:moveTo>
                <a:lnTo>
                  <a:pt x="194983" y="571"/>
                </a:lnTo>
                <a:lnTo>
                  <a:pt x="194983" y="3390"/>
                </a:lnTo>
                <a:lnTo>
                  <a:pt x="205740" y="3390"/>
                </a:lnTo>
                <a:lnTo>
                  <a:pt x="205740" y="36893"/>
                </a:lnTo>
                <a:lnTo>
                  <a:pt x="208876" y="36893"/>
                </a:lnTo>
                <a:lnTo>
                  <a:pt x="208876" y="3390"/>
                </a:lnTo>
                <a:lnTo>
                  <a:pt x="219532" y="3390"/>
                </a:lnTo>
                <a:lnTo>
                  <a:pt x="219900" y="571"/>
                </a:lnTo>
                <a:close/>
              </a:path>
              <a:path w="300989" h="38100">
                <a:moveTo>
                  <a:pt x="245148" y="34239"/>
                </a:moveTo>
                <a:lnTo>
                  <a:pt x="229514" y="34239"/>
                </a:lnTo>
                <a:lnTo>
                  <a:pt x="229514" y="19392"/>
                </a:lnTo>
                <a:lnTo>
                  <a:pt x="242392" y="19392"/>
                </a:lnTo>
                <a:lnTo>
                  <a:pt x="242392" y="16738"/>
                </a:lnTo>
                <a:lnTo>
                  <a:pt x="229514" y="16738"/>
                </a:lnTo>
                <a:lnTo>
                  <a:pt x="229514" y="3225"/>
                </a:lnTo>
                <a:lnTo>
                  <a:pt x="244411" y="3225"/>
                </a:lnTo>
                <a:lnTo>
                  <a:pt x="244779" y="571"/>
                </a:lnTo>
                <a:lnTo>
                  <a:pt x="226339" y="571"/>
                </a:lnTo>
                <a:lnTo>
                  <a:pt x="226339" y="36893"/>
                </a:lnTo>
                <a:lnTo>
                  <a:pt x="245148" y="36893"/>
                </a:lnTo>
                <a:lnTo>
                  <a:pt x="245148" y="34239"/>
                </a:lnTo>
                <a:close/>
              </a:path>
              <a:path w="300989" h="38100">
                <a:moveTo>
                  <a:pt x="274320" y="36893"/>
                </a:moveTo>
                <a:lnTo>
                  <a:pt x="262978" y="17221"/>
                </a:lnTo>
                <a:lnTo>
                  <a:pt x="272834" y="571"/>
                </a:lnTo>
                <a:lnTo>
                  <a:pt x="269392" y="571"/>
                </a:lnTo>
                <a:lnTo>
                  <a:pt x="261124" y="15316"/>
                </a:lnTo>
                <a:lnTo>
                  <a:pt x="252857" y="571"/>
                </a:lnTo>
                <a:lnTo>
                  <a:pt x="249237" y="571"/>
                </a:lnTo>
                <a:lnTo>
                  <a:pt x="259207" y="17386"/>
                </a:lnTo>
                <a:lnTo>
                  <a:pt x="248132" y="36893"/>
                </a:lnTo>
                <a:lnTo>
                  <a:pt x="251574" y="36893"/>
                </a:lnTo>
                <a:lnTo>
                  <a:pt x="261061" y="19405"/>
                </a:lnTo>
                <a:lnTo>
                  <a:pt x="270713" y="36893"/>
                </a:lnTo>
                <a:lnTo>
                  <a:pt x="274320" y="36893"/>
                </a:lnTo>
                <a:close/>
              </a:path>
              <a:path w="300989" h="38100">
                <a:moveTo>
                  <a:pt x="300469" y="571"/>
                </a:moveTo>
                <a:lnTo>
                  <a:pt x="275551" y="571"/>
                </a:lnTo>
                <a:lnTo>
                  <a:pt x="275551" y="3390"/>
                </a:lnTo>
                <a:lnTo>
                  <a:pt x="286321" y="3390"/>
                </a:lnTo>
                <a:lnTo>
                  <a:pt x="286321" y="36893"/>
                </a:lnTo>
                <a:lnTo>
                  <a:pt x="289445" y="36893"/>
                </a:lnTo>
                <a:lnTo>
                  <a:pt x="289445" y="3390"/>
                </a:lnTo>
                <a:lnTo>
                  <a:pt x="300101" y="3390"/>
                </a:lnTo>
                <a:lnTo>
                  <a:pt x="300469" y="571"/>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156" name="object 122"/>
          <p:cNvGrpSpPr/>
          <p:nvPr/>
        </p:nvGrpSpPr>
        <p:grpSpPr>
          <a:xfrm>
            <a:off x="13557600" y="36680400"/>
            <a:ext cx="4937040" cy="5123160"/>
            <a:chOff x="13557600" y="36680400"/>
            <a:chExt cx="4937040" cy="5123160"/>
          </a:xfrm>
        </p:grpSpPr>
        <p:sp>
          <p:nvSpPr>
            <p:cNvPr id="157" name="object 123"/>
            <p:cNvSpPr/>
            <p:nvPr/>
          </p:nvSpPr>
          <p:spPr>
            <a:xfrm>
              <a:off x="13557600" y="36680400"/>
              <a:ext cx="4937040" cy="4933800"/>
            </a:xfrm>
            <a:custGeom>
              <a:avLst/>
              <a:gdLst>
                <a:gd name="textAreaLeft" fmla="*/ 0 w 4937040"/>
                <a:gd name="textAreaRight" fmla="*/ 4937400 w 4937040"/>
                <a:gd name="textAreaTop" fmla="*/ 0 h 4933800"/>
                <a:gd name="textAreaBottom" fmla="*/ 4934160 h 4933800"/>
              </a:gdLst>
              <a:ahLst/>
              <a:cxnLst/>
              <a:rect l="textAreaLeft" t="textAreaTop" r="textAreaRight" b="textAreaBottom"/>
              <a:pathLst>
                <a:path w="1968500" h="1968500">
                  <a:moveTo>
                    <a:pt x="1968106" y="1874545"/>
                  </a:moveTo>
                  <a:lnTo>
                    <a:pt x="1966379" y="1872818"/>
                  </a:lnTo>
                  <a:lnTo>
                    <a:pt x="1936064" y="1842490"/>
                  </a:lnTo>
                  <a:lnTo>
                    <a:pt x="1933270" y="1842490"/>
                  </a:lnTo>
                  <a:lnTo>
                    <a:pt x="1929815" y="1845945"/>
                  </a:lnTo>
                  <a:lnTo>
                    <a:pt x="1929815" y="1848751"/>
                  </a:lnTo>
                  <a:lnTo>
                    <a:pt x="1952586" y="1871522"/>
                  </a:lnTo>
                  <a:lnTo>
                    <a:pt x="94780" y="1871522"/>
                  </a:lnTo>
                  <a:lnTo>
                    <a:pt x="94780" y="15532"/>
                  </a:lnTo>
                  <a:lnTo>
                    <a:pt x="116687" y="37452"/>
                  </a:lnTo>
                  <a:lnTo>
                    <a:pt x="117817" y="37884"/>
                  </a:lnTo>
                  <a:lnTo>
                    <a:pt x="120078" y="37884"/>
                  </a:lnTo>
                  <a:lnTo>
                    <a:pt x="121208" y="37452"/>
                  </a:lnTo>
                  <a:lnTo>
                    <a:pt x="123799" y="34861"/>
                  </a:lnTo>
                  <a:lnTo>
                    <a:pt x="123799" y="32054"/>
                  </a:lnTo>
                  <a:lnTo>
                    <a:pt x="122072" y="30340"/>
                  </a:lnTo>
                  <a:lnTo>
                    <a:pt x="91744" y="0"/>
                  </a:lnTo>
                  <a:lnTo>
                    <a:pt x="88950" y="0"/>
                  </a:lnTo>
                  <a:lnTo>
                    <a:pt x="56896" y="32054"/>
                  </a:lnTo>
                  <a:lnTo>
                    <a:pt x="56896" y="34861"/>
                  </a:lnTo>
                  <a:lnTo>
                    <a:pt x="59486" y="37452"/>
                  </a:lnTo>
                  <a:lnTo>
                    <a:pt x="60617" y="37884"/>
                  </a:lnTo>
                  <a:lnTo>
                    <a:pt x="62877" y="37884"/>
                  </a:lnTo>
                  <a:lnTo>
                    <a:pt x="64008" y="37452"/>
                  </a:lnTo>
                  <a:lnTo>
                    <a:pt x="85928" y="15532"/>
                  </a:lnTo>
                  <a:lnTo>
                    <a:pt x="85928" y="1871522"/>
                  </a:lnTo>
                  <a:lnTo>
                    <a:pt x="1981" y="1871522"/>
                  </a:lnTo>
                  <a:lnTo>
                    <a:pt x="0" y="1873504"/>
                  </a:lnTo>
                  <a:lnTo>
                    <a:pt x="0" y="1878380"/>
                  </a:lnTo>
                  <a:lnTo>
                    <a:pt x="1981" y="1880374"/>
                  </a:lnTo>
                  <a:lnTo>
                    <a:pt x="85928" y="1880374"/>
                  </a:lnTo>
                  <a:lnTo>
                    <a:pt x="85928" y="1966137"/>
                  </a:lnTo>
                  <a:lnTo>
                    <a:pt x="87909" y="1968119"/>
                  </a:lnTo>
                  <a:lnTo>
                    <a:pt x="92786" y="1968119"/>
                  </a:lnTo>
                  <a:lnTo>
                    <a:pt x="94780" y="1966137"/>
                  </a:lnTo>
                  <a:lnTo>
                    <a:pt x="94780" y="1880374"/>
                  </a:lnTo>
                  <a:lnTo>
                    <a:pt x="1952586" y="1880374"/>
                  </a:lnTo>
                  <a:lnTo>
                    <a:pt x="1929815" y="1903145"/>
                  </a:lnTo>
                  <a:lnTo>
                    <a:pt x="1929815" y="1905952"/>
                  </a:lnTo>
                  <a:lnTo>
                    <a:pt x="1932406" y="1908530"/>
                  </a:lnTo>
                  <a:lnTo>
                    <a:pt x="1933536" y="1908975"/>
                  </a:lnTo>
                  <a:lnTo>
                    <a:pt x="1935797" y="1908975"/>
                  </a:lnTo>
                  <a:lnTo>
                    <a:pt x="1936927" y="1908530"/>
                  </a:lnTo>
                  <a:lnTo>
                    <a:pt x="1968106" y="1877352"/>
                  </a:lnTo>
                  <a:lnTo>
                    <a:pt x="1968106" y="1874545"/>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58" name="object 124"/>
            <p:cNvPicPr/>
            <p:nvPr/>
          </p:nvPicPr>
          <p:blipFill>
            <a:blip r:embed="rId5"/>
            <a:stretch/>
          </p:blipFill>
          <p:spPr>
            <a:xfrm>
              <a:off x="14339520" y="41499720"/>
              <a:ext cx="159840" cy="159480"/>
            </a:xfrm>
            <a:prstGeom prst="rect">
              <a:avLst/>
            </a:prstGeom>
            <a:ln w="0">
              <a:noFill/>
            </a:ln>
          </p:spPr>
        </p:pic>
        <p:pic>
          <p:nvPicPr>
            <p:cNvPr id="159" name="object 125"/>
            <p:cNvPicPr/>
            <p:nvPr/>
          </p:nvPicPr>
          <p:blipFill>
            <a:blip r:embed="rId6"/>
            <a:stretch/>
          </p:blipFill>
          <p:spPr>
            <a:xfrm>
              <a:off x="14937480" y="41499720"/>
              <a:ext cx="3429720" cy="303840"/>
            </a:xfrm>
            <a:prstGeom prst="rect">
              <a:avLst/>
            </a:prstGeom>
            <a:ln w="0">
              <a:noFill/>
            </a:ln>
          </p:spPr>
        </p:pic>
        <p:pic>
          <p:nvPicPr>
            <p:cNvPr id="160" name="object 126"/>
            <p:cNvPicPr/>
            <p:nvPr/>
          </p:nvPicPr>
          <p:blipFill>
            <a:blip r:embed="rId7"/>
            <a:stretch/>
          </p:blipFill>
          <p:spPr>
            <a:xfrm>
              <a:off x="13568400" y="37083600"/>
              <a:ext cx="4419360" cy="4188600"/>
            </a:xfrm>
            <a:prstGeom prst="rect">
              <a:avLst/>
            </a:prstGeom>
            <a:ln w="0">
              <a:noFill/>
            </a:ln>
          </p:spPr>
        </p:pic>
      </p:grpSp>
      <p:pic>
        <p:nvPicPr>
          <p:cNvPr id="161" name="object 127"/>
          <p:cNvPicPr/>
          <p:nvPr/>
        </p:nvPicPr>
        <p:blipFill>
          <a:blip r:embed="rId8"/>
          <a:stretch/>
        </p:blipFill>
        <p:spPr>
          <a:xfrm>
            <a:off x="19319040" y="36680040"/>
            <a:ext cx="4946040" cy="4933080"/>
          </a:xfrm>
          <a:prstGeom prst="rect">
            <a:avLst/>
          </a:prstGeom>
          <a:ln w="0">
            <a:noFill/>
          </a:ln>
        </p:spPr>
      </p:pic>
      <p:pic>
        <p:nvPicPr>
          <p:cNvPr id="162" name="object 128"/>
          <p:cNvPicPr/>
          <p:nvPr/>
        </p:nvPicPr>
        <p:blipFill>
          <a:blip r:embed="rId9"/>
          <a:stretch/>
        </p:blipFill>
        <p:spPr>
          <a:xfrm>
            <a:off x="1554120" y="34068960"/>
            <a:ext cx="6253560" cy="559440"/>
          </a:xfrm>
          <a:prstGeom prst="rect">
            <a:avLst/>
          </a:prstGeom>
          <a:ln w="0">
            <a:noFill/>
          </a:ln>
        </p:spPr>
      </p:pic>
      <p:sp>
        <p:nvSpPr>
          <p:cNvPr id="163" name="object 129"/>
          <p:cNvSpPr/>
          <p:nvPr/>
        </p:nvSpPr>
        <p:spPr>
          <a:xfrm>
            <a:off x="1517040" y="33004440"/>
            <a:ext cx="6458760" cy="51120"/>
          </a:xfrm>
          <a:custGeom>
            <a:avLst/>
            <a:gdLst>
              <a:gd name="textAreaLeft" fmla="*/ 0 w 6458760"/>
              <a:gd name="textAreaRight" fmla="*/ 6459120 w 6458760"/>
              <a:gd name="textAreaTop" fmla="*/ 0 h 51120"/>
              <a:gd name="textAreaBottom" fmla="*/ 51480 h 51120"/>
            </a:gdLst>
            <a:ahLst/>
            <a:cxnLst/>
            <a:rect l="textAreaLeft" t="textAreaTop" r="textAreaRight" b="textAreaBottom"/>
            <a:pathLst>
              <a:path w="2574925" h="20955">
                <a:moveTo>
                  <a:pt x="2574487" y="0"/>
                </a:moveTo>
                <a:lnTo>
                  <a:pt x="0" y="0"/>
                </a:lnTo>
                <a:lnTo>
                  <a:pt x="0" y="20776"/>
                </a:lnTo>
                <a:lnTo>
                  <a:pt x="2574487" y="20776"/>
                </a:lnTo>
                <a:lnTo>
                  <a:pt x="257448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4" name="object 130"/>
          <p:cNvSpPr/>
          <p:nvPr/>
        </p:nvSpPr>
        <p:spPr>
          <a:xfrm>
            <a:off x="1517040" y="32442120"/>
            <a:ext cx="6458760" cy="51120"/>
          </a:xfrm>
          <a:custGeom>
            <a:avLst/>
            <a:gdLst>
              <a:gd name="textAreaLeft" fmla="*/ 0 w 6458760"/>
              <a:gd name="textAreaRight" fmla="*/ 6459120 w 6458760"/>
              <a:gd name="textAreaTop" fmla="*/ 0 h 51120"/>
              <a:gd name="textAreaBottom" fmla="*/ 51480 h 51120"/>
            </a:gdLst>
            <a:ahLst/>
            <a:cxnLst/>
            <a:rect l="textAreaLeft" t="textAreaTop" r="textAreaRight" b="textAreaBottom"/>
            <a:pathLst>
              <a:path w="2574925" h="20954">
                <a:moveTo>
                  <a:pt x="2574487" y="0"/>
                </a:moveTo>
                <a:lnTo>
                  <a:pt x="0" y="0"/>
                </a:lnTo>
                <a:lnTo>
                  <a:pt x="0" y="20776"/>
                </a:lnTo>
                <a:lnTo>
                  <a:pt x="2574487" y="20776"/>
                </a:lnTo>
                <a:lnTo>
                  <a:pt x="257448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5" name="object 131"/>
          <p:cNvSpPr/>
          <p:nvPr/>
        </p:nvSpPr>
        <p:spPr>
          <a:xfrm>
            <a:off x="1517040" y="31879080"/>
            <a:ext cx="6458760" cy="51120"/>
          </a:xfrm>
          <a:custGeom>
            <a:avLst/>
            <a:gdLst>
              <a:gd name="textAreaLeft" fmla="*/ 0 w 6458760"/>
              <a:gd name="textAreaRight" fmla="*/ 6459120 w 6458760"/>
              <a:gd name="textAreaTop" fmla="*/ 0 h 51120"/>
              <a:gd name="textAreaBottom" fmla="*/ 51480 h 51120"/>
            </a:gdLst>
            <a:ahLst/>
            <a:cxnLst/>
            <a:rect l="textAreaLeft" t="textAreaTop" r="textAreaRight" b="textAreaBottom"/>
            <a:pathLst>
              <a:path w="2574925" h="20954">
                <a:moveTo>
                  <a:pt x="2574487" y="0"/>
                </a:moveTo>
                <a:lnTo>
                  <a:pt x="0" y="0"/>
                </a:lnTo>
                <a:lnTo>
                  <a:pt x="0" y="20776"/>
                </a:lnTo>
                <a:lnTo>
                  <a:pt x="2574487" y="20776"/>
                </a:lnTo>
                <a:lnTo>
                  <a:pt x="257448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6" name="object 132"/>
          <p:cNvSpPr/>
          <p:nvPr/>
        </p:nvSpPr>
        <p:spPr>
          <a:xfrm>
            <a:off x="1517040" y="31316760"/>
            <a:ext cx="6458760" cy="51120"/>
          </a:xfrm>
          <a:custGeom>
            <a:avLst/>
            <a:gdLst>
              <a:gd name="textAreaLeft" fmla="*/ 0 w 6458760"/>
              <a:gd name="textAreaRight" fmla="*/ 6459120 w 6458760"/>
              <a:gd name="textAreaTop" fmla="*/ 0 h 51120"/>
              <a:gd name="textAreaBottom" fmla="*/ 51480 h 51120"/>
            </a:gdLst>
            <a:ahLst/>
            <a:cxnLst/>
            <a:rect l="textAreaLeft" t="textAreaTop" r="textAreaRight" b="textAreaBottom"/>
            <a:pathLst>
              <a:path w="2574925" h="20954">
                <a:moveTo>
                  <a:pt x="2574487" y="0"/>
                </a:moveTo>
                <a:lnTo>
                  <a:pt x="0" y="0"/>
                </a:lnTo>
                <a:lnTo>
                  <a:pt x="0" y="20776"/>
                </a:lnTo>
                <a:lnTo>
                  <a:pt x="2574487" y="20776"/>
                </a:lnTo>
                <a:lnTo>
                  <a:pt x="257448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7" name="object 133"/>
          <p:cNvSpPr/>
          <p:nvPr/>
        </p:nvSpPr>
        <p:spPr>
          <a:xfrm>
            <a:off x="1517040" y="30754440"/>
            <a:ext cx="6458760" cy="51120"/>
          </a:xfrm>
          <a:custGeom>
            <a:avLst/>
            <a:gdLst>
              <a:gd name="textAreaLeft" fmla="*/ 0 w 6458760"/>
              <a:gd name="textAreaRight" fmla="*/ 6459120 w 6458760"/>
              <a:gd name="textAreaTop" fmla="*/ 0 h 51120"/>
              <a:gd name="textAreaBottom" fmla="*/ 51480 h 51120"/>
            </a:gdLst>
            <a:ahLst/>
            <a:cxnLst/>
            <a:rect l="textAreaLeft" t="textAreaTop" r="textAreaRight" b="textAreaBottom"/>
            <a:pathLst>
              <a:path w="2574925" h="20954">
                <a:moveTo>
                  <a:pt x="2574487" y="0"/>
                </a:moveTo>
                <a:lnTo>
                  <a:pt x="0" y="0"/>
                </a:lnTo>
                <a:lnTo>
                  <a:pt x="0" y="20772"/>
                </a:lnTo>
                <a:lnTo>
                  <a:pt x="2574487" y="20772"/>
                </a:lnTo>
                <a:lnTo>
                  <a:pt x="257448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8" name="object 134"/>
          <p:cNvSpPr/>
          <p:nvPr/>
        </p:nvSpPr>
        <p:spPr>
          <a:xfrm>
            <a:off x="1517040" y="30191400"/>
            <a:ext cx="6458760" cy="51120"/>
          </a:xfrm>
          <a:custGeom>
            <a:avLst/>
            <a:gdLst>
              <a:gd name="textAreaLeft" fmla="*/ 0 w 6458760"/>
              <a:gd name="textAreaRight" fmla="*/ 6459120 w 6458760"/>
              <a:gd name="textAreaTop" fmla="*/ 0 h 51120"/>
              <a:gd name="textAreaBottom" fmla="*/ 51480 h 51120"/>
            </a:gdLst>
            <a:ahLst/>
            <a:cxnLst/>
            <a:rect l="textAreaLeft" t="textAreaTop" r="textAreaRight" b="textAreaBottom"/>
            <a:pathLst>
              <a:path w="2574925" h="20954">
                <a:moveTo>
                  <a:pt x="2574487" y="0"/>
                </a:moveTo>
                <a:lnTo>
                  <a:pt x="0" y="0"/>
                </a:lnTo>
                <a:lnTo>
                  <a:pt x="0" y="20776"/>
                </a:lnTo>
                <a:lnTo>
                  <a:pt x="2574487" y="20776"/>
                </a:lnTo>
                <a:lnTo>
                  <a:pt x="257448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9" name="object 135"/>
          <p:cNvSpPr/>
          <p:nvPr/>
        </p:nvSpPr>
        <p:spPr>
          <a:xfrm>
            <a:off x="1517040" y="29629080"/>
            <a:ext cx="6458760" cy="51120"/>
          </a:xfrm>
          <a:custGeom>
            <a:avLst/>
            <a:gdLst>
              <a:gd name="textAreaLeft" fmla="*/ 0 w 6458760"/>
              <a:gd name="textAreaRight" fmla="*/ 6459120 w 6458760"/>
              <a:gd name="textAreaTop" fmla="*/ 0 h 51120"/>
              <a:gd name="textAreaBottom" fmla="*/ 51480 h 51120"/>
            </a:gdLst>
            <a:ahLst/>
            <a:cxnLst/>
            <a:rect l="textAreaLeft" t="textAreaTop" r="textAreaRight" b="textAreaBottom"/>
            <a:pathLst>
              <a:path w="2574925" h="20954">
                <a:moveTo>
                  <a:pt x="2574487" y="0"/>
                </a:moveTo>
                <a:lnTo>
                  <a:pt x="0" y="0"/>
                </a:lnTo>
                <a:lnTo>
                  <a:pt x="0" y="20772"/>
                </a:lnTo>
                <a:lnTo>
                  <a:pt x="2574487" y="20772"/>
                </a:lnTo>
                <a:lnTo>
                  <a:pt x="257448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0" name="object 136"/>
          <p:cNvSpPr/>
          <p:nvPr/>
        </p:nvSpPr>
        <p:spPr>
          <a:xfrm>
            <a:off x="1517040" y="29065680"/>
            <a:ext cx="6458760" cy="51120"/>
          </a:xfrm>
          <a:custGeom>
            <a:avLst/>
            <a:gdLst>
              <a:gd name="textAreaLeft" fmla="*/ 0 w 6458760"/>
              <a:gd name="textAreaRight" fmla="*/ 6459120 w 6458760"/>
              <a:gd name="textAreaTop" fmla="*/ 0 h 51120"/>
              <a:gd name="textAreaBottom" fmla="*/ 51480 h 51120"/>
            </a:gdLst>
            <a:ahLst/>
            <a:cxnLst/>
            <a:rect l="textAreaLeft" t="textAreaTop" r="textAreaRight" b="textAreaBottom"/>
            <a:pathLst>
              <a:path w="2574925" h="20954">
                <a:moveTo>
                  <a:pt x="2574487" y="0"/>
                </a:moveTo>
                <a:lnTo>
                  <a:pt x="0" y="0"/>
                </a:lnTo>
                <a:lnTo>
                  <a:pt x="0" y="20776"/>
                </a:lnTo>
                <a:lnTo>
                  <a:pt x="2574487" y="20776"/>
                </a:lnTo>
                <a:lnTo>
                  <a:pt x="257448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1" name="object 137"/>
          <p:cNvSpPr/>
          <p:nvPr/>
        </p:nvSpPr>
        <p:spPr>
          <a:xfrm>
            <a:off x="1517040" y="28503720"/>
            <a:ext cx="6458760" cy="51120"/>
          </a:xfrm>
          <a:custGeom>
            <a:avLst/>
            <a:gdLst>
              <a:gd name="textAreaLeft" fmla="*/ 0 w 6458760"/>
              <a:gd name="textAreaRight" fmla="*/ 6459120 w 6458760"/>
              <a:gd name="textAreaTop" fmla="*/ 0 h 51120"/>
              <a:gd name="textAreaBottom" fmla="*/ 51480 h 51120"/>
            </a:gdLst>
            <a:ahLst/>
            <a:cxnLst/>
            <a:rect l="textAreaLeft" t="textAreaTop" r="textAreaRight" b="textAreaBottom"/>
            <a:pathLst>
              <a:path w="2574925" h="20954">
                <a:moveTo>
                  <a:pt x="2574487" y="0"/>
                </a:moveTo>
                <a:lnTo>
                  <a:pt x="0" y="0"/>
                </a:lnTo>
                <a:lnTo>
                  <a:pt x="0" y="20776"/>
                </a:lnTo>
                <a:lnTo>
                  <a:pt x="2574487" y="20776"/>
                </a:lnTo>
                <a:lnTo>
                  <a:pt x="257448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2" name="object 138"/>
          <p:cNvSpPr/>
          <p:nvPr/>
        </p:nvSpPr>
        <p:spPr>
          <a:xfrm>
            <a:off x="1517040" y="27940320"/>
            <a:ext cx="6458760" cy="51120"/>
          </a:xfrm>
          <a:custGeom>
            <a:avLst/>
            <a:gdLst>
              <a:gd name="textAreaLeft" fmla="*/ 0 w 6458760"/>
              <a:gd name="textAreaRight" fmla="*/ 6459120 w 6458760"/>
              <a:gd name="textAreaTop" fmla="*/ 0 h 51120"/>
              <a:gd name="textAreaBottom" fmla="*/ 51480 h 51120"/>
            </a:gdLst>
            <a:ahLst/>
            <a:cxnLst/>
            <a:rect l="textAreaLeft" t="textAreaTop" r="textAreaRight" b="textAreaBottom"/>
            <a:pathLst>
              <a:path w="2574925" h="20954">
                <a:moveTo>
                  <a:pt x="2574487" y="0"/>
                </a:moveTo>
                <a:lnTo>
                  <a:pt x="0" y="0"/>
                </a:lnTo>
                <a:lnTo>
                  <a:pt x="0" y="20772"/>
                </a:lnTo>
                <a:lnTo>
                  <a:pt x="2574487" y="20772"/>
                </a:lnTo>
                <a:lnTo>
                  <a:pt x="257448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3" name="object 139"/>
          <p:cNvSpPr/>
          <p:nvPr/>
        </p:nvSpPr>
        <p:spPr>
          <a:xfrm>
            <a:off x="1517040" y="27378000"/>
            <a:ext cx="6458760" cy="51120"/>
          </a:xfrm>
          <a:custGeom>
            <a:avLst/>
            <a:gdLst>
              <a:gd name="textAreaLeft" fmla="*/ 0 w 6458760"/>
              <a:gd name="textAreaRight" fmla="*/ 6459120 w 6458760"/>
              <a:gd name="textAreaTop" fmla="*/ 0 h 51120"/>
              <a:gd name="textAreaBottom" fmla="*/ 51480 h 51120"/>
            </a:gdLst>
            <a:ahLst/>
            <a:cxnLst/>
            <a:rect l="textAreaLeft" t="textAreaTop" r="textAreaRight" b="textAreaBottom"/>
            <a:pathLst>
              <a:path w="2574925" h="20954">
                <a:moveTo>
                  <a:pt x="2574487" y="0"/>
                </a:moveTo>
                <a:lnTo>
                  <a:pt x="0" y="0"/>
                </a:lnTo>
                <a:lnTo>
                  <a:pt x="0" y="20776"/>
                </a:lnTo>
                <a:lnTo>
                  <a:pt x="2574487" y="20776"/>
                </a:lnTo>
                <a:lnTo>
                  <a:pt x="257448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4" name="object 140"/>
          <p:cNvSpPr/>
          <p:nvPr/>
        </p:nvSpPr>
        <p:spPr>
          <a:xfrm>
            <a:off x="1517040" y="26816040"/>
            <a:ext cx="6458760" cy="51120"/>
          </a:xfrm>
          <a:custGeom>
            <a:avLst/>
            <a:gdLst>
              <a:gd name="textAreaLeft" fmla="*/ 0 w 6458760"/>
              <a:gd name="textAreaRight" fmla="*/ 6459120 w 6458760"/>
              <a:gd name="textAreaTop" fmla="*/ 0 h 51120"/>
              <a:gd name="textAreaBottom" fmla="*/ 51480 h 51120"/>
            </a:gdLst>
            <a:ahLst/>
            <a:cxnLst/>
            <a:rect l="textAreaLeft" t="textAreaTop" r="textAreaRight" b="textAreaBottom"/>
            <a:pathLst>
              <a:path w="2574925" h="20954">
                <a:moveTo>
                  <a:pt x="2574487" y="0"/>
                </a:moveTo>
                <a:lnTo>
                  <a:pt x="0" y="0"/>
                </a:lnTo>
                <a:lnTo>
                  <a:pt x="0" y="20776"/>
                </a:lnTo>
                <a:lnTo>
                  <a:pt x="2574487" y="20776"/>
                </a:lnTo>
                <a:lnTo>
                  <a:pt x="257448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175" name="object 141"/>
          <p:cNvGrpSpPr/>
          <p:nvPr/>
        </p:nvGrpSpPr>
        <p:grpSpPr>
          <a:xfrm>
            <a:off x="1464480" y="26717400"/>
            <a:ext cx="6510960" cy="6926400"/>
            <a:chOff x="1464480" y="26717400"/>
            <a:chExt cx="6510960" cy="6926400"/>
          </a:xfrm>
        </p:grpSpPr>
        <p:sp>
          <p:nvSpPr>
            <p:cNvPr id="176" name="object 142"/>
            <p:cNvSpPr/>
            <p:nvPr/>
          </p:nvSpPr>
          <p:spPr>
            <a:xfrm>
              <a:off x="1464480" y="26717400"/>
              <a:ext cx="6510960" cy="6926400"/>
            </a:xfrm>
            <a:custGeom>
              <a:avLst/>
              <a:gdLst>
                <a:gd name="textAreaLeft" fmla="*/ 0 w 6510960"/>
                <a:gd name="textAreaRight" fmla="*/ 6511320 w 6510960"/>
                <a:gd name="textAreaTop" fmla="*/ 0 h 6926400"/>
                <a:gd name="textAreaBottom" fmla="*/ 6926760 h 6926400"/>
              </a:gdLst>
              <a:ahLst/>
              <a:cxnLst/>
              <a:rect l="textAreaLeft" t="textAreaTop" r="textAreaRight" b="textAreaBottom"/>
              <a:pathLst>
                <a:path w="2595880" h="2763519">
                  <a:moveTo>
                    <a:pt x="2595270" y="2721610"/>
                  </a:moveTo>
                  <a:lnTo>
                    <a:pt x="41554" y="2721610"/>
                  </a:lnTo>
                  <a:lnTo>
                    <a:pt x="41554" y="0"/>
                  </a:lnTo>
                  <a:lnTo>
                    <a:pt x="0" y="0"/>
                  </a:lnTo>
                  <a:lnTo>
                    <a:pt x="0" y="2721610"/>
                  </a:lnTo>
                  <a:lnTo>
                    <a:pt x="0" y="2763520"/>
                  </a:lnTo>
                  <a:lnTo>
                    <a:pt x="2595270" y="2763520"/>
                  </a:lnTo>
                  <a:lnTo>
                    <a:pt x="2595270" y="272161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77" name="object 143"/>
            <p:cNvSpPr/>
            <p:nvPr/>
          </p:nvSpPr>
          <p:spPr>
            <a:xfrm>
              <a:off x="1569240" y="27273960"/>
              <a:ext cx="6405480" cy="6266160"/>
            </a:xfrm>
            <a:custGeom>
              <a:avLst/>
              <a:gdLst>
                <a:gd name="textAreaLeft" fmla="*/ 0 w 6405480"/>
                <a:gd name="textAreaRight" fmla="*/ 6405840 w 6405480"/>
                <a:gd name="textAreaTop" fmla="*/ 0 h 6266160"/>
                <a:gd name="textAreaBottom" fmla="*/ 6266520 h 6266160"/>
              </a:gdLst>
              <a:ahLst/>
              <a:cxnLst/>
              <a:rect l="textAreaLeft" t="textAreaTop" r="textAreaRight" b="textAreaBottom"/>
              <a:pathLst>
                <a:path w="2553970" h="2499994">
                  <a:moveTo>
                    <a:pt x="2553714" y="0"/>
                  </a:moveTo>
                  <a:lnTo>
                    <a:pt x="2185006" y="477945"/>
                  </a:lnTo>
                  <a:lnTo>
                    <a:pt x="1557406" y="521259"/>
                  </a:lnTo>
                  <a:lnTo>
                    <a:pt x="1111664" y="1101124"/>
                  </a:lnTo>
                  <a:lnTo>
                    <a:pt x="688199" y="945393"/>
                  </a:lnTo>
                  <a:lnTo>
                    <a:pt x="0" y="1247966"/>
                  </a:lnTo>
                  <a:lnTo>
                    <a:pt x="0" y="2499616"/>
                  </a:lnTo>
                  <a:lnTo>
                    <a:pt x="2553714" y="2499616"/>
                  </a:lnTo>
                  <a:lnTo>
                    <a:pt x="255371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78" name="object 144"/>
            <p:cNvSpPr/>
            <p:nvPr/>
          </p:nvSpPr>
          <p:spPr>
            <a:xfrm>
              <a:off x="1516680" y="29003400"/>
              <a:ext cx="6458760" cy="4537440"/>
            </a:xfrm>
            <a:custGeom>
              <a:avLst/>
              <a:gdLst>
                <a:gd name="textAreaLeft" fmla="*/ 0 w 6458760"/>
                <a:gd name="textAreaRight" fmla="*/ 6459120 w 6458760"/>
                <a:gd name="textAreaTop" fmla="*/ 0 h 4537440"/>
                <a:gd name="textAreaBottom" fmla="*/ 4537800 h 4537440"/>
              </a:gdLst>
              <a:ahLst/>
              <a:cxnLst/>
              <a:rect l="textAreaLeft" t="textAreaTop" r="textAreaRight" b="textAreaBottom"/>
              <a:pathLst>
                <a:path w="2574925" h="1810384">
                  <a:moveTo>
                    <a:pt x="2574487" y="0"/>
                  </a:moveTo>
                  <a:lnTo>
                    <a:pt x="2425190" y="370812"/>
                  </a:lnTo>
                  <a:lnTo>
                    <a:pt x="2028156" y="324676"/>
                  </a:lnTo>
                  <a:lnTo>
                    <a:pt x="1430261" y="943553"/>
                  </a:lnTo>
                  <a:lnTo>
                    <a:pt x="1060985" y="692715"/>
                  </a:lnTo>
                  <a:lnTo>
                    <a:pt x="620314" y="1074449"/>
                  </a:lnTo>
                  <a:lnTo>
                    <a:pt x="316568" y="700244"/>
                  </a:lnTo>
                  <a:lnTo>
                    <a:pt x="181554" y="859155"/>
                  </a:lnTo>
                  <a:lnTo>
                    <a:pt x="0" y="494686"/>
                  </a:lnTo>
                  <a:lnTo>
                    <a:pt x="20772" y="1810120"/>
                  </a:lnTo>
                  <a:lnTo>
                    <a:pt x="2574487" y="1810120"/>
                  </a:lnTo>
                  <a:lnTo>
                    <a:pt x="2574487" y="0"/>
                  </a:lnTo>
                  <a:close/>
                </a:path>
              </a:pathLst>
            </a:custGeom>
            <a:solidFill>
              <a:srgbClr val="5689A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79" name="object 145"/>
            <p:cNvSpPr/>
            <p:nvPr/>
          </p:nvSpPr>
          <p:spPr>
            <a:xfrm>
              <a:off x="1559160" y="30935520"/>
              <a:ext cx="6415560" cy="2604600"/>
            </a:xfrm>
            <a:custGeom>
              <a:avLst/>
              <a:gdLst>
                <a:gd name="textAreaLeft" fmla="*/ 0 w 6415560"/>
                <a:gd name="textAreaRight" fmla="*/ 6415920 w 6415560"/>
                <a:gd name="textAreaTop" fmla="*/ 0 h 2604600"/>
                <a:gd name="textAreaBottom" fmla="*/ 2604960 h 2604600"/>
              </a:gdLst>
              <a:ahLst/>
              <a:cxnLst/>
              <a:rect l="textAreaLeft" t="textAreaTop" r="textAreaRight" b="textAreaBottom"/>
              <a:pathLst>
                <a:path w="2557780" h="1039494">
                  <a:moveTo>
                    <a:pt x="2557485" y="0"/>
                  </a:moveTo>
                  <a:lnTo>
                    <a:pt x="2011158" y="325760"/>
                  </a:lnTo>
                  <a:lnTo>
                    <a:pt x="1376399" y="44346"/>
                  </a:lnTo>
                  <a:lnTo>
                    <a:pt x="663124" y="631776"/>
                  </a:lnTo>
                  <a:lnTo>
                    <a:pt x="301028" y="335981"/>
                  </a:lnTo>
                  <a:lnTo>
                    <a:pt x="0" y="592379"/>
                  </a:lnTo>
                  <a:lnTo>
                    <a:pt x="3770" y="1039090"/>
                  </a:lnTo>
                  <a:lnTo>
                    <a:pt x="2557485" y="1039090"/>
                  </a:lnTo>
                  <a:lnTo>
                    <a:pt x="2557485" y="0"/>
                  </a:lnTo>
                  <a:close/>
                </a:path>
              </a:pathLst>
            </a:custGeom>
            <a:solidFill>
              <a:srgbClr val="56B9D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0" name="object 146"/>
            <p:cNvSpPr/>
            <p:nvPr/>
          </p:nvSpPr>
          <p:spPr>
            <a:xfrm>
              <a:off x="1569240" y="31880520"/>
              <a:ext cx="6405480" cy="1661400"/>
            </a:xfrm>
            <a:custGeom>
              <a:avLst/>
              <a:gdLst>
                <a:gd name="textAreaLeft" fmla="*/ 0 w 6405480"/>
                <a:gd name="textAreaRight" fmla="*/ 6405840 w 6405480"/>
                <a:gd name="textAreaTop" fmla="*/ 0 h 1661400"/>
                <a:gd name="textAreaBottom" fmla="*/ 1661760 h 1661400"/>
              </a:gdLst>
              <a:ahLst/>
              <a:cxnLst/>
              <a:rect l="textAreaLeft" t="textAreaTop" r="textAreaRight" b="textAreaBottom"/>
              <a:pathLst>
                <a:path w="2553970" h="662940">
                  <a:moveTo>
                    <a:pt x="1964704" y="0"/>
                  </a:moveTo>
                  <a:lnTo>
                    <a:pt x="1511129" y="294491"/>
                  </a:lnTo>
                  <a:lnTo>
                    <a:pt x="1111664" y="102325"/>
                  </a:lnTo>
                  <a:lnTo>
                    <a:pt x="611067" y="469071"/>
                  </a:lnTo>
                  <a:lnTo>
                    <a:pt x="0" y="341276"/>
                  </a:lnTo>
                  <a:lnTo>
                    <a:pt x="0" y="662328"/>
                  </a:lnTo>
                  <a:lnTo>
                    <a:pt x="2553714" y="662328"/>
                  </a:lnTo>
                  <a:lnTo>
                    <a:pt x="2553714" y="348195"/>
                  </a:lnTo>
                  <a:lnTo>
                    <a:pt x="196470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1" name="object 147"/>
            <p:cNvSpPr/>
            <p:nvPr/>
          </p:nvSpPr>
          <p:spPr>
            <a:xfrm>
              <a:off x="1559160" y="32023800"/>
              <a:ext cx="6415560" cy="1516320"/>
            </a:xfrm>
            <a:custGeom>
              <a:avLst/>
              <a:gdLst>
                <a:gd name="textAreaLeft" fmla="*/ 0 w 6415560"/>
                <a:gd name="textAreaRight" fmla="*/ 6415920 w 6415560"/>
                <a:gd name="textAreaTop" fmla="*/ 0 h 1516320"/>
                <a:gd name="textAreaBottom" fmla="*/ 1516680 h 1516320"/>
              </a:gdLst>
              <a:ahLst/>
              <a:cxnLst/>
              <a:rect l="textAreaLeft" t="textAreaTop" r="textAreaRight" b="textAreaBottom"/>
              <a:pathLst>
                <a:path w="2557780" h="605155">
                  <a:moveTo>
                    <a:pt x="2557485" y="0"/>
                  </a:moveTo>
                  <a:lnTo>
                    <a:pt x="1975393" y="415513"/>
                  </a:lnTo>
                  <a:lnTo>
                    <a:pt x="1598892" y="307482"/>
                  </a:lnTo>
                  <a:lnTo>
                    <a:pt x="1078637" y="474367"/>
                  </a:lnTo>
                  <a:lnTo>
                    <a:pt x="465785" y="297781"/>
                  </a:lnTo>
                  <a:lnTo>
                    <a:pt x="0" y="474367"/>
                  </a:lnTo>
                  <a:lnTo>
                    <a:pt x="3770" y="604979"/>
                  </a:lnTo>
                  <a:lnTo>
                    <a:pt x="2557485" y="604979"/>
                  </a:lnTo>
                  <a:lnTo>
                    <a:pt x="2557485" y="0"/>
                  </a:lnTo>
                  <a:close/>
                </a:path>
              </a:pathLst>
            </a:custGeom>
            <a:solidFill>
              <a:srgbClr val="C7E9F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182" name="object 148"/>
            <p:cNvPicPr/>
            <p:nvPr/>
          </p:nvPicPr>
          <p:blipFill>
            <a:blip r:embed="rId10"/>
            <a:stretch/>
          </p:blipFill>
          <p:spPr>
            <a:xfrm>
              <a:off x="2325960" y="27001440"/>
              <a:ext cx="568080" cy="295200"/>
            </a:xfrm>
            <a:prstGeom prst="rect">
              <a:avLst/>
            </a:prstGeom>
            <a:ln w="0">
              <a:noFill/>
            </a:ln>
          </p:spPr>
        </p:pic>
        <p:sp>
          <p:nvSpPr>
            <p:cNvPr id="183" name="object 149"/>
            <p:cNvSpPr/>
            <p:nvPr/>
          </p:nvSpPr>
          <p:spPr>
            <a:xfrm>
              <a:off x="2949120" y="27001440"/>
              <a:ext cx="155160" cy="299520"/>
            </a:xfrm>
            <a:custGeom>
              <a:avLst/>
              <a:gdLst>
                <a:gd name="textAreaLeft" fmla="*/ 0 w 155160"/>
                <a:gd name="textAreaRight" fmla="*/ 155520 w 155160"/>
                <a:gd name="textAreaTop" fmla="*/ 0 h 299520"/>
                <a:gd name="textAreaBottom" fmla="*/ 299880 h 299520"/>
              </a:gdLst>
              <a:ahLst/>
              <a:cxnLst/>
              <a:rect l="textAreaLeft" t="textAreaTop" r="textAreaRight" b="textAreaBottom"/>
              <a:pathLst>
                <a:path w="62230" h="120015">
                  <a:moveTo>
                    <a:pt x="37549" y="0"/>
                  </a:moveTo>
                  <a:lnTo>
                    <a:pt x="24689" y="0"/>
                  </a:lnTo>
                  <a:lnTo>
                    <a:pt x="20977" y="740"/>
                  </a:lnTo>
                  <a:lnTo>
                    <a:pt x="0" y="24618"/>
                  </a:lnTo>
                  <a:lnTo>
                    <a:pt x="0" y="31568"/>
                  </a:lnTo>
                  <a:lnTo>
                    <a:pt x="10468" y="33274"/>
                  </a:lnTo>
                  <a:lnTo>
                    <a:pt x="10468" y="25965"/>
                  </a:lnTo>
                  <a:lnTo>
                    <a:pt x="10953" y="23542"/>
                  </a:lnTo>
                  <a:lnTo>
                    <a:pt x="26533" y="9980"/>
                  </a:lnTo>
                  <a:lnTo>
                    <a:pt x="35701" y="9980"/>
                  </a:lnTo>
                  <a:lnTo>
                    <a:pt x="51690" y="25965"/>
                  </a:lnTo>
                  <a:lnTo>
                    <a:pt x="51690" y="36844"/>
                  </a:lnTo>
                  <a:lnTo>
                    <a:pt x="35701" y="52829"/>
                  </a:lnTo>
                  <a:lnTo>
                    <a:pt x="25315" y="52829"/>
                  </a:lnTo>
                  <a:lnTo>
                    <a:pt x="25315" y="62810"/>
                  </a:lnTo>
                  <a:lnTo>
                    <a:pt x="35701" y="62810"/>
                  </a:lnTo>
                  <a:lnTo>
                    <a:pt x="38121" y="63298"/>
                  </a:lnTo>
                  <a:lnTo>
                    <a:pt x="51690" y="78799"/>
                  </a:lnTo>
                  <a:lnTo>
                    <a:pt x="51690" y="93649"/>
                  </a:lnTo>
                  <a:lnTo>
                    <a:pt x="35701" y="109717"/>
                  </a:lnTo>
                  <a:lnTo>
                    <a:pt x="26533" y="109717"/>
                  </a:lnTo>
                  <a:lnTo>
                    <a:pt x="10468" y="93649"/>
                  </a:lnTo>
                  <a:lnTo>
                    <a:pt x="10468" y="86427"/>
                  </a:lnTo>
                  <a:lnTo>
                    <a:pt x="0" y="88050"/>
                  </a:lnTo>
                  <a:lnTo>
                    <a:pt x="0" y="95001"/>
                  </a:lnTo>
                  <a:lnTo>
                    <a:pt x="748" y="98712"/>
                  </a:lnTo>
                  <a:lnTo>
                    <a:pt x="24689" y="119619"/>
                  </a:lnTo>
                  <a:lnTo>
                    <a:pt x="37549" y="119619"/>
                  </a:lnTo>
                  <a:lnTo>
                    <a:pt x="62159" y="95001"/>
                  </a:lnTo>
                  <a:lnTo>
                    <a:pt x="62159" y="80339"/>
                  </a:lnTo>
                  <a:lnTo>
                    <a:pt x="47065" y="57861"/>
                  </a:lnTo>
                  <a:lnTo>
                    <a:pt x="49338" y="56612"/>
                  </a:lnTo>
                  <a:lnTo>
                    <a:pt x="62159" y="35303"/>
                  </a:lnTo>
                  <a:lnTo>
                    <a:pt x="62159" y="24618"/>
                  </a:lnTo>
                  <a:lnTo>
                    <a:pt x="41241" y="740"/>
                  </a:lnTo>
                  <a:lnTo>
                    <a:pt x="37549" y="0"/>
                  </a:lnTo>
                  <a:close/>
                </a:path>
              </a:pathLst>
            </a:custGeom>
            <a:solidFill>
              <a:srgbClr val="05010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84" name="object 150"/>
            <p:cNvPicPr/>
            <p:nvPr/>
          </p:nvPicPr>
          <p:blipFill>
            <a:blip r:embed="rId11"/>
            <a:stretch/>
          </p:blipFill>
          <p:spPr>
            <a:xfrm>
              <a:off x="4311720" y="26969760"/>
              <a:ext cx="163440" cy="295200"/>
            </a:xfrm>
            <a:prstGeom prst="rect">
              <a:avLst/>
            </a:prstGeom>
            <a:ln w="0">
              <a:noFill/>
            </a:ln>
          </p:spPr>
        </p:pic>
        <p:sp>
          <p:nvSpPr>
            <p:cNvPr id="185" name="object 151"/>
            <p:cNvSpPr/>
            <p:nvPr/>
          </p:nvSpPr>
          <p:spPr>
            <a:xfrm>
              <a:off x="4530240" y="26969760"/>
              <a:ext cx="155520" cy="299880"/>
            </a:xfrm>
            <a:custGeom>
              <a:avLst/>
              <a:gdLst>
                <a:gd name="textAreaLeft" fmla="*/ 0 w 155520"/>
                <a:gd name="textAreaRight" fmla="*/ 155880 w 155520"/>
                <a:gd name="textAreaTop" fmla="*/ 0 h 299880"/>
                <a:gd name="textAreaBottom" fmla="*/ 300240 h 299880"/>
              </a:gdLst>
              <a:ahLst/>
              <a:cxnLst/>
              <a:rect l="textAreaLeft" t="textAreaTop" r="textAreaRight" b="textAreaBottom"/>
              <a:pathLst>
                <a:path w="62230" h="120015">
                  <a:moveTo>
                    <a:pt x="37549" y="0"/>
                  </a:moveTo>
                  <a:lnTo>
                    <a:pt x="24689" y="0"/>
                  </a:lnTo>
                  <a:lnTo>
                    <a:pt x="20977" y="740"/>
                  </a:lnTo>
                  <a:lnTo>
                    <a:pt x="0" y="24618"/>
                  </a:lnTo>
                  <a:lnTo>
                    <a:pt x="0" y="31568"/>
                  </a:lnTo>
                  <a:lnTo>
                    <a:pt x="10465" y="33270"/>
                  </a:lnTo>
                  <a:lnTo>
                    <a:pt x="10465" y="25965"/>
                  </a:lnTo>
                  <a:lnTo>
                    <a:pt x="10953" y="23546"/>
                  </a:lnTo>
                  <a:lnTo>
                    <a:pt x="26536" y="9980"/>
                  </a:lnTo>
                  <a:lnTo>
                    <a:pt x="35705" y="9980"/>
                  </a:lnTo>
                  <a:lnTo>
                    <a:pt x="51690" y="25965"/>
                  </a:lnTo>
                  <a:lnTo>
                    <a:pt x="51690" y="36844"/>
                  </a:lnTo>
                  <a:lnTo>
                    <a:pt x="35705" y="52829"/>
                  </a:lnTo>
                  <a:lnTo>
                    <a:pt x="25319" y="52829"/>
                  </a:lnTo>
                  <a:lnTo>
                    <a:pt x="25319" y="62810"/>
                  </a:lnTo>
                  <a:lnTo>
                    <a:pt x="35705" y="62810"/>
                  </a:lnTo>
                  <a:lnTo>
                    <a:pt x="38121" y="63298"/>
                  </a:lnTo>
                  <a:lnTo>
                    <a:pt x="51690" y="78799"/>
                  </a:lnTo>
                  <a:lnTo>
                    <a:pt x="51690" y="93649"/>
                  </a:lnTo>
                  <a:lnTo>
                    <a:pt x="35705" y="109717"/>
                  </a:lnTo>
                  <a:lnTo>
                    <a:pt x="26536" y="109717"/>
                  </a:lnTo>
                  <a:lnTo>
                    <a:pt x="10465" y="93649"/>
                  </a:lnTo>
                  <a:lnTo>
                    <a:pt x="10465" y="86427"/>
                  </a:lnTo>
                  <a:lnTo>
                    <a:pt x="0" y="88050"/>
                  </a:lnTo>
                  <a:lnTo>
                    <a:pt x="0" y="94997"/>
                  </a:lnTo>
                  <a:lnTo>
                    <a:pt x="748" y="98708"/>
                  </a:lnTo>
                  <a:lnTo>
                    <a:pt x="24689" y="119615"/>
                  </a:lnTo>
                  <a:lnTo>
                    <a:pt x="37549" y="119615"/>
                  </a:lnTo>
                  <a:lnTo>
                    <a:pt x="59929" y="102168"/>
                  </a:lnTo>
                  <a:lnTo>
                    <a:pt x="61411" y="98708"/>
                  </a:lnTo>
                  <a:lnTo>
                    <a:pt x="62159" y="94997"/>
                  </a:lnTo>
                  <a:lnTo>
                    <a:pt x="62159" y="80335"/>
                  </a:lnTo>
                  <a:lnTo>
                    <a:pt x="47069" y="57861"/>
                  </a:lnTo>
                  <a:lnTo>
                    <a:pt x="49338" y="56612"/>
                  </a:lnTo>
                  <a:lnTo>
                    <a:pt x="62159" y="35303"/>
                  </a:lnTo>
                  <a:lnTo>
                    <a:pt x="62159" y="24618"/>
                  </a:lnTo>
                  <a:lnTo>
                    <a:pt x="41245" y="740"/>
                  </a:lnTo>
                  <a:lnTo>
                    <a:pt x="37549" y="0"/>
                  </a:lnTo>
                  <a:close/>
                </a:path>
              </a:pathLst>
            </a:custGeom>
            <a:solidFill>
              <a:srgbClr val="05010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86" name="object 152"/>
            <p:cNvPicPr/>
            <p:nvPr/>
          </p:nvPicPr>
          <p:blipFill>
            <a:blip r:embed="rId12"/>
            <a:stretch/>
          </p:blipFill>
          <p:spPr>
            <a:xfrm>
              <a:off x="4739760" y="26974440"/>
              <a:ext cx="159120" cy="290520"/>
            </a:xfrm>
            <a:prstGeom prst="rect">
              <a:avLst/>
            </a:prstGeom>
            <a:ln w="0">
              <a:noFill/>
            </a:ln>
          </p:spPr>
        </p:pic>
        <p:sp>
          <p:nvSpPr>
            <p:cNvPr id="187" name="object 153"/>
            <p:cNvSpPr/>
            <p:nvPr/>
          </p:nvSpPr>
          <p:spPr>
            <a:xfrm>
              <a:off x="4954680" y="26969760"/>
              <a:ext cx="155520" cy="299880"/>
            </a:xfrm>
            <a:custGeom>
              <a:avLst/>
              <a:gdLst>
                <a:gd name="textAreaLeft" fmla="*/ 0 w 155520"/>
                <a:gd name="textAreaRight" fmla="*/ 155880 w 155520"/>
                <a:gd name="textAreaTop" fmla="*/ 0 h 299880"/>
                <a:gd name="textAreaBottom" fmla="*/ 300240 h 299880"/>
              </a:gdLst>
              <a:ahLst/>
              <a:cxnLst/>
              <a:rect l="textAreaLeft" t="textAreaTop" r="textAreaRight" b="textAreaBottom"/>
              <a:pathLst>
                <a:path w="62230" h="120015">
                  <a:moveTo>
                    <a:pt x="37553" y="0"/>
                  </a:moveTo>
                  <a:lnTo>
                    <a:pt x="24606" y="0"/>
                  </a:lnTo>
                  <a:lnTo>
                    <a:pt x="20918" y="740"/>
                  </a:lnTo>
                  <a:lnTo>
                    <a:pt x="0" y="24618"/>
                  </a:lnTo>
                  <a:lnTo>
                    <a:pt x="0" y="94997"/>
                  </a:lnTo>
                  <a:lnTo>
                    <a:pt x="24606" y="119615"/>
                  </a:lnTo>
                  <a:lnTo>
                    <a:pt x="37553" y="119615"/>
                  </a:lnTo>
                  <a:lnTo>
                    <a:pt x="41245" y="118874"/>
                  </a:lnTo>
                  <a:lnTo>
                    <a:pt x="48184" y="115891"/>
                  </a:lnTo>
                  <a:lnTo>
                    <a:pt x="51206" y="113854"/>
                  </a:lnTo>
                  <a:lnTo>
                    <a:pt x="55343" y="109717"/>
                  </a:lnTo>
                  <a:lnTo>
                    <a:pt x="26454" y="109717"/>
                  </a:lnTo>
                  <a:lnTo>
                    <a:pt x="24042" y="109229"/>
                  </a:lnTo>
                  <a:lnTo>
                    <a:pt x="10468" y="93649"/>
                  </a:lnTo>
                  <a:lnTo>
                    <a:pt x="10468" y="73850"/>
                  </a:lnTo>
                  <a:lnTo>
                    <a:pt x="26454" y="57861"/>
                  </a:lnTo>
                  <a:lnTo>
                    <a:pt x="55426" y="57861"/>
                  </a:lnTo>
                  <a:lnTo>
                    <a:pt x="55103" y="57538"/>
                  </a:lnTo>
                  <a:lnTo>
                    <a:pt x="10468" y="57538"/>
                  </a:lnTo>
                  <a:lnTo>
                    <a:pt x="10468" y="25965"/>
                  </a:lnTo>
                  <a:lnTo>
                    <a:pt x="26454" y="9980"/>
                  </a:lnTo>
                  <a:lnTo>
                    <a:pt x="55425" y="9980"/>
                  </a:lnTo>
                  <a:lnTo>
                    <a:pt x="51206" y="5764"/>
                  </a:lnTo>
                  <a:lnTo>
                    <a:pt x="48184" y="3723"/>
                  </a:lnTo>
                  <a:lnTo>
                    <a:pt x="41245" y="740"/>
                  </a:lnTo>
                  <a:lnTo>
                    <a:pt x="37553" y="0"/>
                  </a:lnTo>
                  <a:close/>
                </a:path>
                <a:path w="62230" h="120015">
                  <a:moveTo>
                    <a:pt x="55426" y="57861"/>
                  </a:moveTo>
                  <a:lnTo>
                    <a:pt x="35622" y="57861"/>
                  </a:lnTo>
                  <a:lnTo>
                    <a:pt x="38042" y="58345"/>
                  </a:lnTo>
                  <a:lnTo>
                    <a:pt x="42541" y="60296"/>
                  </a:lnTo>
                  <a:lnTo>
                    <a:pt x="51690" y="73850"/>
                  </a:lnTo>
                  <a:lnTo>
                    <a:pt x="51690" y="93649"/>
                  </a:lnTo>
                  <a:lnTo>
                    <a:pt x="35622" y="109717"/>
                  </a:lnTo>
                  <a:lnTo>
                    <a:pt x="55343" y="109717"/>
                  </a:lnTo>
                  <a:lnTo>
                    <a:pt x="56399" y="108661"/>
                  </a:lnTo>
                  <a:lnTo>
                    <a:pt x="58448" y="105627"/>
                  </a:lnTo>
                  <a:lnTo>
                    <a:pt x="61411" y="98708"/>
                  </a:lnTo>
                  <a:lnTo>
                    <a:pt x="62163" y="94997"/>
                  </a:lnTo>
                  <a:lnTo>
                    <a:pt x="62163" y="72498"/>
                  </a:lnTo>
                  <a:lnTo>
                    <a:pt x="61411" y="68787"/>
                  </a:lnTo>
                  <a:lnTo>
                    <a:pt x="58448" y="61868"/>
                  </a:lnTo>
                  <a:lnTo>
                    <a:pt x="56399" y="58834"/>
                  </a:lnTo>
                  <a:lnTo>
                    <a:pt x="55426" y="57861"/>
                  </a:lnTo>
                  <a:close/>
                </a:path>
                <a:path w="62230" h="120015">
                  <a:moveTo>
                    <a:pt x="37553" y="47876"/>
                  </a:moveTo>
                  <a:lnTo>
                    <a:pt x="27671" y="47876"/>
                  </a:lnTo>
                  <a:lnTo>
                    <a:pt x="23715" y="48759"/>
                  </a:lnTo>
                  <a:lnTo>
                    <a:pt x="16292" y="52270"/>
                  </a:lnTo>
                  <a:lnTo>
                    <a:pt x="13124" y="54614"/>
                  </a:lnTo>
                  <a:lnTo>
                    <a:pt x="10468" y="57538"/>
                  </a:lnTo>
                  <a:lnTo>
                    <a:pt x="55103" y="57538"/>
                  </a:lnTo>
                  <a:lnTo>
                    <a:pt x="51206" y="53641"/>
                  </a:lnTo>
                  <a:lnTo>
                    <a:pt x="48184" y="51604"/>
                  </a:lnTo>
                  <a:lnTo>
                    <a:pt x="41245" y="48621"/>
                  </a:lnTo>
                  <a:lnTo>
                    <a:pt x="37553" y="47876"/>
                  </a:lnTo>
                  <a:close/>
                </a:path>
                <a:path w="62230" h="120015">
                  <a:moveTo>
                    <a:pt x="55425" y="9980"/>
                  </a:moveTo>
                  <a:lnTo>
                    <a:pt x="35622" y="9980"/>
                  </a:lnTo>
                  <a:lnTo>
                    <a:pt x="38042" y="10468"/>
                  </a:lnTo>
                  <a:lnTo>
                    <a:pt x="42541" y="12415"/>
                  </a:lnTo>
                  <a:lnTo>
                    <a:pt x="51690" y="25965"/>
                  </a:lnTo>
                  <a:lnTo>
                    <a:pt x="51690" y="33270"/>
                  </a:lnTo>
                  <a:lnTo>
                    <a:pt x="62163" y="31568"/>
                  </a:lnTo>
                  <a:lnTo>
                    <a:pt x="62163" y="24618"/>
                  </a:lnTo>
                  <a:lnTo>
                    <a:pt x="61411" y="20910"/>
                  </a:lnTo>
                  <a:lnTo>
                    <a:pt x="58448" y="13991"/>
                  </a:lnTo>
                  <a:lnTo>
                    <a:pt x="56399" y="10953"/>
                  </a:lnTo>
                  <a:lnTo>
                    <a:pt x="55425" y="9980"/>
                  </a:lnTo>
                  <a:close/>
                </a:path>
              </a:pathLst>
            </a:custGeom>
            <a:solidFill>
              <a:srgbClr val="05010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88" name="object 154"/>
            <p:cNvPicPr/>
            <p:nvPr/>
          </p:nvPicPr>
          <p:blipFill>
            <a:blip r:embed="rId13"/>
            <a:stretch/>
          </p:blipFill>
          <p:spPr>
            <a:xfrm>
              <a:off x="6238080" y="26981640"/>
              <a:ext cx="365760" cy="298800"/>
            </a:xfrm>
            <a:prstGeom prst="rect">
              <a:avLst/>
            </a:prstGeom>
            <a:ln w="0">
              <a:noFill/>
            </a:ln>
          </p:spPr>
        </p:pic>
        <p:sp>
          <p:nvSpPr>
            <p:cNvPr id="189" name="object 155"/>
            <p:cNvSpPr/>
            <p:nvPr/>
          </p:nvSpPr>
          <p:spPr>
            <a:xfrm>
              <a:off x="6658920" y="26981640"/>
              <a:ext cx="155160" cy="299520"/>
            </a:xfrm>
            <a:custGeom>
              <a:avLst/>
              <a:gdLst>
                <a:gd name="textAreaLeft" fmla="*/ 0 w 155160"/>
                <a:gd name="textAreaRight" fmla="*/ 155520 w 155160"/>
                <a:gd name="textAreaTop" fmla="*/ 0 h 299520"/>
                <a:gd name="textAreaBottom" fmla="*/ 299880 h 299520"/>
              </a:gdLst>
              <a:ahLst/>
              <a:cxnLst/>
              <a:rect l="textAreaLeft" t="textAreaTop" r="textAreaRight" b="textAreaBottom"/>
              <a:pathLst>
                <a:path w="62230" h="120015">
                  <a:moveTo>
                    <a:pt x="37549" y="0"/>
                  </a:moveTo>
                  <a:lnTo>
                    <a:pt x="24606" y="0"/>
                  </a:lnTo>
                  <a:lnTo>
                    <a:pt x="20914" y="740"/>
                  </a:lnTo>
                  <a:lnTo>
                    <a:pt x="0" y="24622"/>
                  </a:lnTo>
                  <a:lnTo>
                    <a:pt x="0" y="94997"/>
                  </a:lnTo>
                  <a:lnTo>
                    <a:pt x="24606" y="119619"/>
                  </a:lnTo>
                  <a:lnTo>
                    <a:pt x="37549" y="119619"/>
                  </a:lnTo>
                  <a:lnTo>
                    <a:pt x="41245" y="118878"/>
                  </a:lnTo>
                  <a:lnTo>
                    <a:pt x="48184" y="115895"/>
                  </a:lnTo>
                  <a:lnTo>
                    <a:pt x="51206" y="113854"/>
                  </a:lnTo>
                  <a:lnTo>
                    <a:pt x="55343" y="109717"/>
                  </a:lnTo>
                  <a:lnTo>
                    <a:pt x="26454" y="109717"/>
                  </a:lnTo>
                  <a:lnTo>
                    <a:pt x="24038" y="109229"/>
                  </a:lnTo>
                  <a:lnTo>
                    <a:pt x="10465" y="93649"/>
                  </a:lnTo>
                  <a:lnTo>
                    <a:pt x="10465" y="73850"/>
                  </a:lnTo>
                  <a:lnTo>
                    <a:pt x="26454" y="57861"/>
                  </a:lnTo>
                  <a:lnTo>
                    <a:pt x="55426" y="57861"/>
                  </a:lnTo>
                  <a:lnTo>
                    <a:pt x="55103" y="57538"/>
                  </a:lnTo>
                  <a:lnTo>
                    <a:pt x="10465" y="57538"/>
                  </a:lnTo>
                  <a:lnTo>
                    <a:pt x="10465" y="25969"/>
                  </a:lnTo>
                  <a:lnTo>
                    <a:pt x="26454" y="9980"/>
                  </a:lnTo>
                  <a:lnTo>
                    <a:pt x="55422" y="9980"/>
                  </a:lnTo>
                  <a:lnTo>
                    <a:pt x="51206" y="5760"/>
                  </a:lnTo>
                  <a:lnTo>
                    <a:pt x="48184" y="3723"/>
                  </a:lnTo>
                  <a:lnTo>
                    <a:pt x="41245" y="740"/>
                  </a:lnTo>
                  <a:lnTo>
                    <a:pt x="37549" y="0"/>
                  </a:lnTo>
                  <a:close/>
                </a:path>
                <a:path w="62230" h="120015">
                  <a:moveTo>
                    <a:pt x="55426" y="57861"/>
                  </a:moveTo>
                  <a:lnTo>
                    <a:pt x="35622" y="57861"/>
                  </a:lnTo>
                  <a:lnTo>
                    <a:pt x="38038" y="58349"/>
                  </a:lnTo>
                  <a:lnTo>
                    <a:pt x="42541" y="60296"/>
                  </a:lnTo>
                  <a:lnTo>
                    <a:pt x="51690" y="73850"/>
                  </a:lnTo>
                  <a:lnTo>
                    <a:pt x="51690" y="93649"/>
                  </a:lnTo>
                  <a:lnTo>
                    <a:pt x="35622" y="109717"/>
                  </a:lnTo>
                  <a:lnTo>
                    <a:pt x="55343" y="109717"/>
                  </a:lnTo>
                  <a:lnTo>
                    <a:pt x="56399" y="108661"/>
                  </a:lnTo>
                  <a:lnTo>
                    <a:pt x="58448" y="105627"/>
                  </a:lnTo>
                  <a:lnTo>
                    <a:pt x="61411" y="98708"/>
                  </a:lnTo>
                  <a:lnTo>
                    <a:pt x="62159" y="94997"/>
                  </a:lnTo>
                  <a:lnTo>
                    <a:pt x="62159" y="72498"/>
                  </a:lnTo>
                  <a:lnTo>
                    <a:pt x="61411" y="68783"/>
                  </a:lnTo>
                  <a:lnTo>
                    <a:pt x="58448" y="61868"/>
                  </a:lnTo>
                  <a:lnTo>
                    <a:pt x="56399" y="58834"/>
                  </a:lnTo>
                  <a:lnTo>
                    <a:pt x="55426" y="57861"/>
                  </a:lnTo>
                  <a:close/>
                </a:path>
                <a:path w="62230" h="120015">
                  <a:moveTo>
                    <a:pt x="37549" y="47880"/>
                  </a:moveTo>
                  <a:lnTo>
                    <a:pt x="27671" y="47880"/>
                  </a:lnTo>
                  <a:lnTo>
                    <a:pt x="23711" y="48759"/>
                  </a:lnTo>
                  <a:lnTo>
                    <a:pt x="16288" y="52274"/>
                  </a:lnTo>
                  <a:lnTo>
                    <a:pt x="13124" y="54614"/>
                  </a:lnTo>
                  <a:lnTo>
                    <a:pt x="10465" y="57538"/>
                  </a:lnTo>
                  <a:lnTo>
                    <a:pt x="55103" y="57538"/>
                  </a:lnTo>
                  <a:lnTo>
                    <a:pt x="51206" y="53641"/>
                  </a:lnTo>
                  <a:lnTo>
                    <a:pt x="48184" y="51604"/>
                  </a:lnTo>
                  <a:lnTo>
                    <a:pt x="41245" y="48621"/>
                  </a:lnTo>
                  <a:lnTo>
                    <a:pt x="37549" y="47880"/>
                  </a:lnTo>
                  <a:close/>
                </a:path>
                <a:path w="62230" h="120015">
                  <a:moveTo>
                    <a:pt x="55422" y="9980"/>
                  </a:moveTo>
                  <a:lnTo>
                    <a:pt x="35622" y="9980"/>
                  </a:lnTo>
                  <a:lnTo>
                    <a:pt x="38038" y="10468"/>
                  </a:lnTo>
                  <a:lnTo>
                    <a:pt x="42541" y="12415"/>
                  </a:lnTo>
                  <a:lnTo>
                    <a:pt x="51690" y="25969"/>
                  </a:lnTo>
                  <a:lnTo>
                    <a:pt x="51690" y="33270"/>
                  </a:lnTo>
                  <a:lnTo>
                    <a:pt x="62159" y="31568"/>
                  </a:lnTo>
                  <a:lnTo>
                    <a:pt x="62159" y="24622"/>
                  </a:lnTo>
                  <a:lnTo>
                    <a:pt x="61411" y="20906"/>
                  </a:lnTo>
                  <a:lnTo>
                    <a:pt x="58448" y="13987"/>
                  </a:lnTo>
                  <a:lnTo>
                    <a:pt x="56399" y="10957"/>
                  </a:lnTo>
                  <a:lnTo>
                    <a:pt x="55422" y="9980"/>
                  </a:lnTo>
                  <a:close/>
                </a:path>
              </a:pathLst>
            </a:custGeom>
            <a:solidFill>
              <a:srgbClr val="05010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90" name="object 156"/>
            <p:cNvPicPr/>
            <p:nvPr/>
          </p:nvPicPr>
          <p:blipFill>
            <a:blip r:embed="rId12"/>
            <a:stretch/>
          </p:blipFill>
          <p:spPr>
            <a:xfrm>
              <a:off x="6869160" y="26985240"/>
              <a:ext cx="159120" cy="290520"/>
            </a:xfrm>
            <a:prstGeom prst="rect">
              <a:avLst/>
            </a:prstGeom>
            <a:ln w="0">
              <a:noFill/>
            </a:ln>
          </p:spPr>
        </p:pic>
        <p:pic>
          <p:nvPicPr>
            <p:cNvPr id="191" name="object 157"/>
            <p:cNvPicPr/>
            <p:nvPr/>
          </p:nvPicPr>
          <p:blipFill>
            <a:blip r:embed="rId14"/>
            <a:stretch/>
          </p:blipFill>
          <p:spPr>
            <a:xfrm>
              <a:off x="2316240" y="27604440"/>
              <a:ext cx="158760" cy="290520"/>
            </a:xfrm>
            <a:prstGeom prst="rect">
              <a:avLst/>
            </a:prstGeom>
            <a:ln w="0">
              <a:noFill/>
            </a:ln>
          </p:spPr>
        </p:pic>
        <p:pic>
          <p:nvPicPr>
            <p:cNvPr id="192" name="object 158"/>
            <p:cNvPicPr/>
            <p:nvPr/>
          </p:nvPicPr>
          <p:blipFill>
            <a:blip r:embed="rId15"/>
            <a:stretch/>
          </p:blipFill>
          <p:spPr>
            <a:xfrm>
              <a:off x="2526480" y="27600840"/>
              <a:ext cx="365760" cy="298800"/>
            </a:xfrm>
            <a:prstGeom prst="rect">
              <a:avLst/>
            </a:prstGeom>
            <a:ln w="0">
              <a:noFill/>
            </a:ln>
          </p:spPr>
        </p:pic>
        <p:sp>
          <p:nvSpPr>
            <p:cNvPr id="193" name="object 159"/>
            <p:cNvSpPr/>
            <p:nvPr/>
          </p:nvSpPr>
          <p:spPr>
            <a:xfrm>
              <a:off x="2946240" y="27600840"/>
              <a:ext cx="155520" cy="299520"/>
            </a:xfrm>
            <a:custGeom>
              <a:avLst/>
              <a:gdLst>
                <a:gd name="textAreaLeft" fmla="*/ 0 w 155520"/>
                <a:gd name="textAreaRight" fmla="*/ 155880 w 155520"/>
                <a:gd name="textAreaTop" fmla="*/ 0 h 299520"/>
                <a:gd name="textAreaBottom" fmla="*/ 299880 h 299520"/>
              </a:gdLst>
              <a:ahLst/>
              <a:cxnLst/>
              <a:rect l="textAreaLeft" t="textAreaTop" r="textAreaRight" b="textAreaBottom"/>
              <a:pathLst>
                <a:path w="62230" h="120015">
                  <a:moveTo>
                    <a:pt x="37549" y="0"/>
                  </a:moveTo>
                  <a:lnTo>
                    <a:pt x="24692" y="0"/>
                  </a:lnTo>
                  <a:lnTo>
                    <a:pt x="20977" y="740"/>
                  </a:lnTo>
                  <a:lnTo>
                    <a:pt x="0" y="24618"/>
                  </a:lnTo>
                  <a:lnTo>
                    <a:pt x="0" y="31568"/>
                  </a:lnTo>
                  <a:lnTo>
                    <a:pt x="10468" y="33270"/>
                  </a:lnTo>
                  <a:lnTo>
                    <a:pt x="10468" y="25969"/>
                  </a:lnTo>
                  <a:lnTo>
                    <a:pt x="10953" y="23546"/>
                  </a:lnTo>
                  <a:lnTo>
                    <a:pt x="26533" y="9980"/>
                  </a:lnTo>
                  <a:lnTo>
                    <a:pt x="35705" y="9980"/>
                  </a:lnTo>
                  <a:lnTo>
                    <a:pt x="51694" y="25969"/>
                  </a:lnTo>
                  <a:lnTo>
                    <a:pt x="51694" y="36840"/>
                  </a:lnTo>
                  <a:lnTo>
                    <a:pt x="35705" y="52829"/>
                  </a:lnTo>
                  <a:lnTo>
                    <a:pt x="25319" y="52829"/>
                  </a:lnTo>
                  <a:lnTo>
                    <a:pt x="25319" y="62810"/>
                  </a:lnTo>
                  <a:lnTo>
                    <a:pt x="35705" y="62810"/>
                  </a:lnTo>
                  <a:lnTo>
                    <a:pt x="38121" y="63298"/>
                  </a:lnTo>
                  <a:lnTo>
                    <a:pt x="51694" y="78799"/>
                  </a:lnTo>
                  <a:lnTo>
                    <a:pt x="51694" y="93649"/>
                  </a:lnTo>
                  <a:lnTo>
                    <a:pt x="35705" y="109717"/>
                  </a:lnTo>
                  <a:lnTo>
                    <a:pt x="26533" y="109717"/>
                  </a:lnTo>
                  <a:lnTo>
                    <a:pt x="10468" y="93649"/>
                  </a:lnTo>
                  <a:lnTo>
                    <a:pt x="10468" y="86427"/>
                  </a:lnTo>
                  <a:lnTo>
                    <a:pt x="0" y="88046"/>
                  </a:lnTo>
                  <a:lnTo>
                    <a:pt x="0" y="94997"/>
                  </a:lnTo>
                  <a:lnTo>
                    <a:pt x="752" y="98708"/>
                  </a:lnTo>
                  <a:lnTo>
                    <a:pt x="24692" y="119615"/>
                  </a:lnTo>
                  <a:lnTo>
                    <a:pt x="37549" y="119615"/>
                  </a:lnTo>
                  <a:lnTo>
                    <a:pt x="59929" y="102168"/>
                  </a:lnTo>
                  <a:lnTo>
                    <a:pt x="61411" y="98708"/>
                  </a:lnTo>
                  <a:lnTo>
                    <a:pt x="62159" y="94997"/>
                  </a:lnTo>
                  <a:lnTo>
                    <a:pt x="62159" y="80339"/>
                  </a:lnTo>
                  <a:lnTo>
                    <a:pt x="47069" y="57857"/>
                  </a:lnTo>
                  <a:lnTo>
                    <a:pt x="49338" y="56616"/>
                  </a:lnTo>
                  <a:lnTo>
                    <a:pt x="62159" y="35303"/>
                  </a:lnTo>
                  <a:lnTo>
                    <a:pt x="62159" y="24618"/>
                  </a:lnTo>
                  <a:lnTo>
                    <a:pt x="41241" y="740"/>
                  </a:lnTo>
                  <a:lnTo>
                    <a:pt x="37549" y="0"/>
                  </a:lnTo>
                  <a:close/>
                </a:path>
              </a:pathLst>
            </a:custGeom>
            <a:solidFill>
              <a:srgbClr val="05010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94" name="object 160"/>
            <p:cNvPicPr/>
            <p:nvPr/>
          </p:nvPicPr>
          <p:blipFill>
            <a:blip r:embed="rId16"/>
            <a:stretch/>
          </p:blipFill>
          <p:spPr>
            <a:xfrm>
              <a:off x="4327920" y="27573840"/>
              <a:ext cx="159120" cy="290520"/>
            </a:xfrm>
            <a:prstGeom prst="rect">
              <a:avLst/>
            </a:prstGeom>
            <a:ln w="0">
              <a:noFill/>
            </a:ln>
          </p:spPr>
        </p:pic>
        <p:sp>
          <p:nvSpPr>
            <p:cNvPr id="195" name="object 161"/>
            <p:cNvSpPr/>
            <p:nvPr/>
          </p:nvSpPr>
          <p:spPr>
            <a:xfrm>
              <a:off x="4538520" y="27569160"/>
              <a:ext cx="155160" cy="299520"/>
            </a:xfrm>
            <a:custGeom>
              <a:avLst/>
              <a:gdLst>
                <a:gd name="textAreaLeft" fmla="*/ 0 w 155160"/>
                <a:gd name="textAreaRight" fmla="*/ 155520 w 155160"/>
                <a:gd name="textAreaTop" fmla="*/ 0 h 299520"/>
                <a:gd name="textAreaBottom" fmla="*/ 299880 h 299520"/>
              </a:gdLst>
              <a:ahLst/>
              <a:cxnLst/>
              <a:rect l="textAreaLeft" t="textAreaTop" r="textAreaRight" b="textAreaBottom"/>
              <a:pathLst>
                <a:path w="62230" h="120015">
                  <a:moveTo>
                    <a:pt x="37549" y="0"/>
                  </a:moveTo>
                  <a:lnTo>
                    <a:pt x="24689" y="0"/>
                  </a:lnTo>
                  <a:lnTo>
                    <a:pt x="20977" y="736"/>
                  </a:lnTo>
                  <a:lnTo>
                    <a:pt x="0" y="24614"/>
                  </a:lnTo>
                  <a:lnTo>
                    <a:pt x="0" y="31564"/>
                  </a:lnTo>
                  <a:lnTo>
                    <a:pt x="10468" y="33266"/>
                  </a:lnTo>
                  <a:lnTo>
                    <a:pt x="10468" y="25965"/>
                  </a:lnTo>
                  <a:lnTo>
                    <a:pt x="10953" y="23542"/>
                  </a:lnTo>
                  <a:lnTo>
                    <a:pt x="26536" y="9976"/>
                  </a:lnTo>
                  <a:lnTo>
                    <a:pt x="35705" y="9976"/>
                  </a:lnTo>
                  <a:lnTo>
                    <a:pt x="51690" y="25965"/>
                  </a:lnTo>
                  <a:lnTo>
                    <a:pt x="51690" y="36836"/>
                  </a:lnTo>
                  <a:lnTo>
                    <a:pt x="35705" y="52825"/>
                  </a:lnTo>
                  <a:lnTo>
                    <a:pt x="25319" y="52825"/>
                  </a:lnTo>
                  <a:lnTo>
                    <a:pt x="25319" y="62806"/>
                  </a:lnTo>
                  <a:lnTo>
                    <a:pt x="35705" y="62806"/>
                  </a:lnTo>
                  <a:lnTo>
                    <a:pt x="38121" y="63290"/>
                  </a:lnTo>
                  <a:lnTo>
                    <a:pt x="51690" y="78795"/>
                  </a:lnTo>
                  <a:lnTo>
                    <a:pt x="51690" y="93645"/>
                  </a:lnTo>
                  <a:lnTo>
                    <a:pt x="35705" y="109713"/>
                  </a:lnTo>
                  <a:lnTo>
                    <a:pt x="26536" y="109713"/>
                  </a:lnTo>
                  <a:lnTo>
                    <a:pt x="10468" y="93645"/>
                  </a:lnTo>
                  <a:lnTo>
                    <a:pt x="10468" y="86423"/>
                  </a:lnTo>
                  <a:lnTo>
                    <a:pt x="0" y="88042"/>
                  </a:lnTo>
                  <a:lnTo>
                    <a:pt x="0" y="94993"/>
                  </a:lnTo>
                  <a:lnTo>
                    <a:pt x="752" y="98704"/>
                  </a:lnTo>
                  <a:lnTo>
                    <a:pt x="24689" y="119611"/>
                  </a:lnTo>
                  <a:lnTo>
                    <a:pt x="37549" y="119611"/>
                  </a:lnTo>
                  <a:lnTo>
                    <a:pt x="59929" y="102164"/>
                  </a:lnTo>
                  <a:lnTo>
                    <a:pt x="61411" y="98704"/>
                  </a:lnTo>
                  <a:lnTo>
                    <a:pt x="62163" y="94993"/>
                  </a:lnTo>
                  <a:lnTo>
                    <a:pt x="62163" y="80331"/>
                  </a:lnTo>
                  <a:lnTo>
                    <a:pt x="47069" y="57857"/>
                  </a:lnTo>
                  <a:lnTo>
                    <a:pt x="49338" y="56608"/>
                  </a:lnTo>
                  <a:lnTo>
                    <a:pt x="62163" y="35299"/>
                  </a:lnTo>
                  <a:lnTo>
                    <a:pt x="62163" y="24614"/>
                  </a:lnTo>
                  <a:lnTo>
                    <a:pt x="41245" y="736"/>
                  </a:lnTo>
                  <a:lnTo>
                    <a:pt x="37549" y="0"/>
                  </a:lnTo>
                  <a:close/>
                </a:path>
              </a:pathLst>
            </a:custGeom>
            <a:solidFill>
              <a:srgbClr val="05010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96" name="object 162"/>
            <p:cNvPicPr/>
            <p:nvPr/>
          </p:nvPicPr>
          <p:blipFill>
            <a:blip r:embed="rId17"/>
            <a:stretch/>
          </p:blipFill>
          <p:spPr>
            <a:xfrm>
              <a:off x="4757040" y="27569160"/>
              <a:ext cx="362160" cy="295200"/>
            </a:xfrm>
            <a:prstGeom prst="rect">
              <a:avLst/>
            </a:prstGeom>
            <a:ln w="0">
              <a:noFill/>
            </a:ln>
          </p:spPr>
        </p:pic>
        <p:pic>
          <p:nvPicPr>
            <p:cNvPr id="197" name="object 163"/>
            <p:cNvPicPr/>
            <p:nvPr/>
          </p:nvPicPr>
          <p:blipFill>
            <a:blip r:embed="rId18"/>
            <a:stretch/>
          </p:blipFill>
          <p:spPr>
            <a:xfrm>
              <a:off x="1796760" y="26931960"/>
              <a:ext cx="441720" cy="441360"/>
            </a:xfrm>
            <a:prstGeom prst="rect">
              <a:avLst/>
            </a:prstGeom>
            <a:ln w="0">
              <a:noFill/>
            </a:ln>
          </p:spPr>
        </p:pic>
        <p:pic>
          <p:nvPicPr>
            <p:cNvPr id="198" name="object 164"/>
            <p:cNvPicPr/>
            <p:nvPr/>
          </p:nvPicPr>
          <p:blipFill>
            <a:blip r:embed="rId19"/>
            <a:stretch/>
          </p:blipFill>
          <p:spPr>
            <a:xfrm>
              <a:off x="3799080" y="26931960"/>
              <a:ext cx="441360" cy="441360"/>
            </a:xfrm>
            <a:prstGeom prst="rect">
              <a:avLst/>
            </a:prstGeom>
            <a:ln w="0">
              <a:noFill/>
            </a:ln>
          </p:spPr>
        </p:pic>
        <p:pic>
          <p:nvPicPr>
            <p:cNvPr id="199" name="object 165"/>
            <p:cNvPicPr/>
            <p:nvPr/>
          </p:nvPicPr>
          <p:blipFill>
            <a:blip r:embed="rId20"/>
            <a:stretch/>
          </p:blipFill>
          <p:spPr>
            <a:xfrm>
              <a:off x="5726160" y="26922960"/>
              <a:ext cx="441360" cy="441360"/>
            </a:xfrm>
            <a:prstGeom prst="rect">
              <a:avLst/>
            </a:prstGeom>
            <a:ln w="0">
              <a:noFill/>
            </a:ln>
          </p:spPr>
        </p:pic>
        <p:pic>
          <p:nvPicPr>
            <p:cNvPr id="200" name="object 166"/>
            <p:cNvPicPr/>
            <p:nvPr/>
          </p:nvPicPr>
          <p:blipFill>
            <a:blip r:embed="rId21"/>
            <a:stretch/>
          </p:blipFill>
          <p:spPr>
            <a:xfrm>
              <a:off x="1787040" y="27521280"/>
              <a:ext cx="441360" cy="441360"/>
            </a:xfrm>
            <a:prstGeom prst="rect">
              <a:avLst/>
            </a:prstGeom>
            <a:ln w="0">
              <a:noFill/>
            </a:ln>
          </p:spPr>
        </p:pic>
        <p:pic>
          <p:nvPicPr>
            <p:cNvPr id="201" name="object 167"/>
            <p:cNvPicPr/>
            <p:nvPr/>
          </p:nvPicPr>
          <p:blipFill>
            <a:blip r:embed="rId22"/>
            <a:stretch/>
          </p:blipFill>
          <p:spPr>
            <a:xfrm>
              <a:off x="3799080" y="27521280"/>
              <a:ext cx="441360" cy="441360"/>
            </a:xfrm>
            <a:prstGeom prst="rect">
              <a:avLst/>
            </a:prstGeom>
            <a:ln w="0">
              <a:noFill/>
            </a:ln>
          </p:spPr>
        </p:pic>
        <p:pic>
          <p:nvPicPr>
            <p:cNvPr id="202" name="object 168"/>
            <p:cNvPicPr/>
            <p:nvPr/>
          </p:nvPicPr>
          <p:blipFill>
            <a:blip r:embed="rId23"/>
            <a:stretch/>
          </p:blipFill>
          <p:spPr>
            <a:xfrm>
              <a:off x="4821120" y="30855960"/>
              <a:ext cx="381240" cy="380880"/>
            </a:xfrm>
            <a:prstGeom prst="rect">
              <a:avLst/>
            </a:prstGeom>
            <a:ln w="0">
              <a:noFill/>
            </a:ln>
          </p:spPr>
        </p:pic>
        <p:pic>
          <p:nvPicPr>
            <p:cNvPr id="203" name="object 169"/>
            <p:cNvPicPr/>
            <p:nvPr/>
          </p:nvPicPr>
          <p:blipFill>
            <a:blip r:embed="rId24"/>
            <a:stretch/>
          </p:blipFill>
          <p:spPr>
            <a:xfrm>
              <a:off x="6306840" y="31690080"/>
              <a:ext cx="380880" cy="380880"/>
            </a:xfrm>
            <a:prstGeom prst="rect">
              <a:avLst/>
            </a:prstGeom>
            <a:ln w="0">
              <a:noFill/>
            </a:ln>
          </p:spPr>
        </p:pic>
        <p:pic>
          <p:nvPicPr>
            <p:cNvPr id="204" name="object 170"/>
            <p:cNvPicPr/>
            <p:nvPr/>
          </p:nvPicPr>
          <p:blipFill>
            <a:blip r:embed="rId25"/>
            <a:stretch/>
          </p:blipFill>
          <p:spPr>
            <a:xfrm>
              <a:off x="6424920" y="29615040"/>
              <a:ext cx="381240" cy="380880"/>
            </a:xfrm>
            <a:prstGeom prst="rect">
              <a:avLst/>
            </a:prstGeom>
            <a:ln w="0">
              <a:noFill/>
            </a:ln>
          </p:spPr>
        </p:pic>
        <p:pic>
          <p:nvPicPr>
            <p:cNvPr id="205" name="object 171"/>
            <p:cNvPicPr/>
            <p:nvPr/>
          </p:nvPicPr>
          <p:blipFill>
            <a:blip r:embed="rId26"/>
            <a:stretch/>
          </p:blipFill>
          <p:spPr>
            <a:xfrm>
              <a:off x="5318640" y="28364400"/>
              <a:ext cx="381240" cy="380880"/>
            </a:xfrm>
            <a:prstGeom prst="rect">
              <a:avLst/>
            </a:prstGeom>
            <a:ln w="0">
              <a:noFill/>
            </a:ln>
          </p:spPr>
        </p:pic>
        <p:pic>
          <p:nvPicPr>
            <p:cNvPr id="206" name="object 172"/>
            <p:cNvPicPr/>
            <p:nvPr/>
          </p:nvPicPr>
          <p:blipFill>
            <a:blip r:embed="rId26"/>
            <a:stretch/>
          </p:blipFill>
          <p:spPr>
            <a:xfrm>
              <a:off x="3133440" y="29463480"/>
              <a:ext cx="380880" cy="380880"/>
            </a:xfrm>
            <a:prstGeom prst="rect">
              <a:avLst/>
            </a:prstGeom>
            <a:ln w="0">
              <a:noFill/>
            </a:ln>
          </p:spPr>
        </p:pic>
        <p:pic>
          <p:nvPicPr>
            <p:cNvPr id="207" name="object 173"/>
            <p:cNvPicPr/>
            <p:nvPr/>
          </p:nvPicPr>
          <p:blipFill>
            <a:blip r:embed="rId27"/>
            <a:stretch/>
          </p:blipFill>
          <p:spPr>
            <a:xfrm>
              <a:off x="4023720" y="30538440"/>
              <a:ext cx="381240" cy="380880"/>
            </a:xfrm>
            <a:prstGeom prst="rect">
              <a:avLst/>
            </a:prstGeom>
            <a:ln w="0">
              <a:noFill/>
            </a:ln>
          </p:spPr>
        </p:pic>
        <p:pic>
          <p:nvPicPr>
            <p:cNvPr id="208" name="object 174"/>
            <p:cNvPicPr/>
            <p:nvPr/>
          </p:nvPicPr>
          <p:blipFill>
            <a:blip r:embed="rId28"/>
            <a:stretch/>
          </p:blipFill>
          <p:spPr>
            <a:xfrm>
              <a:off x="2120040" y="30567240"/>
              <a:ext cx="381240" cy="380880"/>
            </a:xfrm>
            <a:prstGeom prst="rect">
              <a:avLst/>
            </a:prstGeom>
            <a:ln w="0">
              <a:noFill/>
            </a:ln>
          </p:spPr>
        </p:pic>
        <p:pic>
          <p:nvPicPr>
            <p:cNvPr id="209" name="object 175"/>
            <p:cNvPicPr/>
            <p:nvPr/>
          </p:nvPicPr>
          <p:blipFill>
            <a:blip r:embed="rId29"/>
            <a:stretch/>
          </p:blipFill>
          <p:spPr>
            <a:xfrm>
              <a:off x="4166280" y="31946400"/>
              <a:ext cx="381240" cy="380880"/>
            </a:xfrm>
            <a:prstGeom prst="rect">
              <a:avLst/>
            </a:prstGeom>
            <a:ln w="0">
              <a:noFill/>
            </a:ln>
          </p:spPr>
        </p:pic>
        <p:pic>
          <p:nvPicPr>
            <p:cNvPr id="210" name="object 176"/>
            <p:cNvPicPr/>
            <p:nvPr/>
          </p:nvPicPr>
          <p:blipFill>
            <a:blip r:embed="rId30"/>
            <a:stretch/>
          </p:blipFill>
          <p:spPr>
            <a:xfrm>
              <a:off x="2537280" y="32580000"/>
              <a:ext cx="381240" cy="380880"/>
            </a:xfrm>
            <a:prstGeom prst="rect">
              <a:avLst/>
            </a:prstGeom>
            <a:ln w="0">
              <a:noFill/>
            </a:ln>
          </p:spPr>
        </p:pic>
        <p:pic>
          <p:nvPicPr>
            <p:cNvPr id="211" name="object 177"/>
            <p:cNvPicPr/>
            <p:nvPr/>
          </p:nvPicPr>
          <p:blipFill>
            <a:blip r:embed="rId31"/>
            <a:stretch/>
          </p:blipFill>
          <p:spPr>
            <a:xfrm>
              <a:off x="5379120" y="32604120"/>
              <a:ext cx="381240" cy="380880"/>
            </a:xfrm>
            <a:prstGeom prst="rect">
              <a:avLst/>
            </a:prstGeom>
            <a:ln w="0">
              <a:noFill/>
            </a:ln>
          </p:spPr>
        </p:pic>
        <p:pic>
          <p:nvPicPr>
            <p:cNvPr id="212" name="object 178"/>
            <p:cNvPicPr/>
            <p:nvPr/>
          </p:nvPicPr>
          <p:blipFill>
            <a:blip r:embed="rId32"/>
            <a:stretch/>
          </p:blipFill>
          <p:spPr>
            <a:xfrm>
              <a:off x="2129040" y="31621320"/>
              <a:ext cx="381240" cy="380880"/>
            </a:xfrm>
            <a:prstGeom prst="rect">
              <a:avLst/>
            </a:prstGeom>
            <a:ln w="0">
              <a:noFill/>
            </a:ln>
          </p:spPr>
        </p:pic>
      </p:grpSp>
      <p:sp>
        <p:nvSpPr>
          <p:cNvPr id="2" name="正方形/長方形 1">
            <a:extLst>
              <a:ext uri="{FF2B5EF4-FFF2-40B4-BE49-F238E27FC236}">
                <a16:creationId xmlns:a16="http://schemas.microsoft.com/office/drawing/2014/main" id="{2000D581-D271-81BA-D70A-0D2E5F8F812B}"/>
              </a:ext>
            </a:extLst>
          </p:cNvPr>
          <p:cNvSpPr/>
          <p:nvPr/>
        </p:nvSpPr>
        <p:spPr>
          <a:xfrm>
            <a:off x="2122770" y="2324160"/>
            <a:ext cx="1980000" cy="1332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6000" b="0" strike="noStrike" spc="-1" dirty="0">
                <a:solidFill>
                  <a:srgbClr val="000000"/>
                </a:solidFill>
                <a:latin typeface="Arial"/>
              </a:rPr>
              <a:t>NO.</a:t>
            </a:r>
          </a:p>
        </p:txBody>
      </p:sp>
      <p:sp>
        <p:nvSpPr>
          <p:cNvPr id="3" name="正方形/長方形 2">
            <a:extLst>
              <a:ext uri="{FF2B5EF4-FFF2-40B4-BE49-F238E27FC236}">
                <a16:creationId xmlns:a16="http://schemas.microsoft.com/office/drawing/2014/main" id="{7477B83F-58F3-D798-F40B-C3DC1C3E7B40}"/>
              </a:ext>
            </a:extLst>
          </p:cNvPr>
          <p:cNvSpPr/>
          <p:nvPr/>
        </p:nvSpPr>
        <p:spPr>
          <a:xfrm>
            <a:off x="5805018" y="775458"/>
            <a:ext cx="18990702" cy="2517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ja-JP" sz="6500" b="0" strike="noStrike" spc="-1">
                <a:solidFill>
                  <a:srgbClr val="000000"/>
                </a:solidFill>
                <a:latin typeface="Arial"/>
              </a:rPr>
              <a:t>〇〇〇〇〇〇〇〇〇〇〇〇〇〇〇〇症例について</a:t>
            </a:r>
            <a:endParaRPr lang="en-US" sz="6500" b="0" strike="noStrike" spc="-1" dirty="0">
              <a:solidFill>
                <a:srgbClr val="000000"/>
              </a:solidFill>
              <a:latin typeface="Arial"/>
            </a:endParaRPr>
          </a:p>
          <a:p>
            <a:pPr algn="ctr">
              <a:lnSpc>
                <a:spcPct val="100000"/>
              </a:lnSpc>
            </a:pPr>
            <a:r>
              <a:rPr lang="ja-JP" sz="5400" b="0" strike="noStrike" spc="-1">
                <a:solidFill>
                  <a:srgbClr val="000000"/>
                </a:solidFill>
                <a:latin typeface="Arial"/>
              </a:rPr>
              <a:t>（〇〇身体所見等から考える〇〇〇〇の診断に向けて）</a:t>
            </a:r>
            <a:endParaRPr lang="en-US" sz="5400" b="0" strike="noStrike" spc="-1" dirty="0">
              <a:solidFill>
                <a:srgbClr val="000000"/>
              </a:solidFill>
              <a:latin typeface="Arial"/>
            </a:endParaRPr>
          </a:p>
        </p:txBody>
      </p:sp>
      <p:sp>
        <p:nvSpPr>
          <p:cNvPr id="4" name="正方形/長方形 3">
            <a:extLst>
              <a:ext uri="{FF2B5EF4-FFF2-40B4-BE49-F238E27FC236}">
                <a16:creationId xmlns:a16="http://schemas.microsoft.com/office/drawing/2014/main" id="{F2A7E113-C7CD-8D71-D489-0980392E0991}"/>
              </a:ext>
            </a:extLst>
          </p:cNvPr>
          <p:cNvSpPr/>
          <p:nvPr/>
        </p:nvSpPr>
        <p:spPr>
          <a:xfrm>
            <a:off x="7390152" y="3231549"/>
            <a:ext cx="15854856" cy="895962"/>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4800" b="0" strike="noStrike" spc="-1">
                <a:solidFill>
                  <a:srgbClr val="000000"/>
                </a:solidFill>
                <a:latin typeface="Arial"/>
              </a:rPr>
              <a:t>〇〇〇〇〇〇〇〇病院〇〇〇内科・〇〇〇〇〇センター</a:t>
            </a:r>
            <a:endParaRPr lang="en-US" sz="4800" b="0" strike="noStrike" spc="-1" dirty="0">
              <a:solidFill>
                <a:srgbClr val="000000"/>
              </a:solidFill>
              <a:latin typeface="Arial"/>
            </a:endParaRPr>
          </a:p>
        </p:txBody>
      </p:sp>
      <p:sp>
        <p:nvSpPr>
          <p:cNvPr id="5" name="正方形/長方形 4">
            <a:extLst>
              <a:ext uri="{FF2B5EF4-FFF2-40B4-BE49-F238E27FC236}">
                <a16:creationId xmlns:a16="http://schemas.microsoft.com/office/drawing/2014/main" id="{878D7CAC-C69B-8890-BF4B-CB560AABF5AC}"/>
              </a:ext>
            </a:extLst>
          </p:cNvPr>
          <p:cNvSpPr/>
          <p:nvPr/>
        </p:nvSpPr>
        <p:spPr>
          <a:xfrm>
            <a:off x="19600131" y="4203171"/>
            <a:ext cx="3644877" cy="895962"/>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4800" b="0" strike="noStrike" spc="-1">
                <a:solidFill>
                  <a:srgbClr val="000000"/>
                </a:solidFill>
                <a:latin typeface="Arial"/>
              </a:rPr>
              <a:t>名前　太郎</a:t>
            </a:r>
            <a:endParaRPr lang="en-US" sz="4800" b="0" strike="noStrike" spc="-1" dirty="0">
              <a:solidFill>
                <a:srgbClr val="000000"/>
              </a:solidFill>
              <a:latin typeface="Arial"/>
            </a:endParaRPr>
          </a:p>
        </p:txBody>
      </p:sp>
      <p:sp>
        <p:nvSpPr>
          <p:cNvPr id="6" name="テキスト ボックス 5">
            <a:extLst>
              <a:ext uri="{FF2B5EF4-FFF2-40B4-BE49-F238E27FC236}">
                <a16:creationId xmlns:a16="http://schemas.microsoft.com/office/drawing/2014/main" id="{306CE9AF-EF80-3235-D804-BC36CCC1A399}"/>
              </a:ext>
            </a:extLst>
          </p:cNvPr>
          <p:cNvSpPr txBox="1"/>
          <p:nvPr/>
        </p:nvSpPr>
        <p:spPr>
          <a:xfrm>
            <a:off x="299599" y="6376724"/>
            <a:ext cx="12307242" cy="3636676"/>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a:t>
            </a:r>
            <a:endParaRPr lang="en-US" altLang="ja-JP" sz="3200" strike="noStrike" spc="-1" dirty="0">
              <a:solidFill>
                <a:srgbClr val="000000"/>
              </a:solidFill>
              <a:latin typeface="Arial"/>
            </a:endParaRPr>
          </a:p>
        </p:txBody>
      </p:sp>
      <p:sp>
        <p:nvSpPr>
          <p:cNvPr id="7" name="テキスト ボックス 6">
            <a:extLst>
              <a:ext uri="{FF2B5EF4-FFF2-40B4-BE49-F238E27FC236}">
                <a16:creationId xmlns:a16="http://schemas.microsoft.com/office/drawing/2014/main" id="{E3A96295-89E8-D78F-05A9-67A2C8ED2B17}"/>
              </a:ext>
            </a:extLst>
          </p:cNvPr>
          <p:cNvSpPr txBox="1"/>
          <p:nvPr/>
        </p:nvSpPr>
        <p:spPr>
          <a:xfrm>
            <a:off x="299598" y="44829650"/>
            <a:ext cx="24659747" cy="5377029"/>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8" name="テキスト ボックス 7">
            <a:extLst>
              <a:ext uri="{FF2B5EF4-FFF2-40B4-BE49-F238E27FC236}">
                <a16:creationId xmlns:a16="http://schemas.microsoft.com/office/drawing/2014/main" id="{51FE2D8C-F118-C8CE-57F2-045C1E6CA8B6}"/>
              </a:ext>
            </a:extLst>
          </p:cNvPr>
          <p:cNvSpPr txBox="1"/>
          <p:nvPr/>
        </p:nvSpPr>
        <p:spPr>
          <a:xfrm>
            <a:off x="12860567" y="6376724"/>
            <a:ext cx="12307242" cy="3636676"/>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a:t>
            </a:r>
            <a:endParaRPr lang="en-US" altLang="ja-JP" sz="3200" strike="noStrike" spc="-1" dirty="0">
              <a:solidFill>
                <a:srgbClr val="000000"/>
              </a:solidFill>
              <a:latin typeface="Arial"/>
            </a:endParaRPr>
          </a:p>
        </p:txBody>
      </p:sp>
      <p:sp>
        <p:nvSpPr>
          <p:cNvPr id="9" name="テキスト ボックス 8">
            <a:extLst>
              <a:ext uri="{FF2B5EF4-FFF2-40B4-BE49-F238E27FC236}">
                <a16:creationId xmlns:a16="http://schemas.microsoft.com/office/drawing/2014/main" id="{BCAA08EC-E122-1ED1-42C6-075615E897A4}"/>
              </a:ext>
            </a:extLst>
          </p:cNvPr>
          <p:cNvSpPr txBox="1"/>
          <p:nvPr/>
        </p:nvSpPr>
        <p:spPr>
          <a:xfrm>
            <a:off x="299599" y="10948724"/>
            <a:ext cx="12307242" cy="5271076"/>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a:t>
            </a:r>
            <a:endParaRPr lang="en-US" altLang="ja-JP" sz="3200" strike="noStrike" spc="-1" dirty="0">
              <a:solidFill>
                <a:srgbClr val="000000"/>
              </a:solidFill>
              <a:latin typeface="Arial"/>
            </a:endParaRPr>
          </a:p>
        </p:txBody>
      </p:sp>
      <p:sp>
        <p:nvSpPr>
          <p:cNvPr id="10" name="テキスト ボックス 9">
            <a:extLst>
              <a:ext uri="{FF2B5EF4-FFF2-40B4-BE49-F238E27FC236}">
                <a16:creationId xmlns:a16="http://schemas.microsoft.com/office/drawing/2014/main" id="{5FB27A5A-ED65-1DA4-5507-22B1D2AE1278}"/>
              </a:ext>
            </a:extLst>
          </p:cNvPr>
          <p:cNvSpPr txBox="1"/>
          <p:nvPr/>
        </p:nvSpPr>
        <p:spPr>
          <a:xfrm>
            <a:off x="12860567" y="10948724"/>
            <a:ext cx="12307242" cy="5271076"/>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a:t>
            </a:r>
            <a:endParaRPr lang="en-US" altLang="ja-JP" sz="3200" strike="noStrike" spc="-1" dirty="0">
              <a:solidFill>
                <a:srgbClr val="000000"/>
              </a:solidFill>
              <a:latin typeface="Arial"/>
            </a:endParaRPr>
          </a:p>
        </p:txBody>
      </p:sp>
      <p:sp>
        <p:nvSpPr>
          <p:cNvPr id="11" name="テキスト ボックス 10">
            <a:extLst>
              <a:ext uri="{FF2B5EF4-FFF2-40B4-BE49-F238E27FC236}">
                <a16:creationId xmlns:a16="http://schemas.microsoft.com/office/drawing/2014/main" id="{FFD0097E-CEEB-BC0F-72F8-43CB3F77E7F8}"/>
              </a:ext>
            </a:extLst>
          </p:cNvPr>
          <p:cNvSpPr txBox="1"/>
          <p:nvPr/>
        </p:nvSpPr>
        <p:spPr>
          <a:xfrm>
            <a:off x="8283600" y="26445398"/>
            <a:ext cx="16675745" cy="8401030"/>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12" name="テキスト ボックス 11">
            <a:extLst>
              <a:ext uri="{FF2B5EF4-FFF2-40B4-BE49-F238E27FC236}">
                <a16:creationId xmlns:a16="http://schemas.microsoft.com/office/drawing/2014/main" id="{95480CFD-E8E7-6AF6-3E87-650414C9A793}"/>
              </a:ext>
            </a:extLst>
          </p:cNvPr>
          <p:cNvSpPr txBox="1"/>
          <p:nvPr/>
        </p:nvSpPr>
        <p:spPr>
          <a:xfrm>
            <a:off x="299599" y="42134577"/>
            <a:ext cx="12307242" cy="1570503"/>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a:t>
            </a:r>
            <a:endParaRPr lang="en-US" altLang="ja-JP" sz="3200" strike="noStrike" spc="-1" dirty="0">
              <a:solidFill>
                <a:srgbClr val="000000"/>
              </a:solidFill>
              <a:latin typeface="Arial"/>
            </a:endParaRPr>
          </a:p>
        </p:txBody>
      </p:sp>
      <p:sp>
        <p:nvSpPr>
          <p:cNvPr id="13" name="テキスト ボックス 12">
            <a:extLst>
              <a:ext uri="{FF2B5EF4-FFF2-40B4-BE49-F238E27FC236}">
                <a16:creationId xmlns:a16="http://schemas.microsoft.com/office/drawing/2014/main" id="{4EB848FC-7DCC-4C80-1E4C-5FC4B6874DAC}"/>
              </a:ext>
            </a:extLst>
          </p:cNvPr>
          <p:cNvSpPr txBox="1"/>
          <p:nvPr/>
        </p:nvSpPr>
        <p:spPr>
          <a:xfrm>
            <a:off x="12860567" y="42134577"/>
            <a:ext cx="12307242" cy="1570503"/>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a:t>
            </a:r>
            <a:endParaRPr lang="en-US" altLang="ja-JP" sz="3200" strike="noStrike" spc="-1" dirty="0">
              <a:solidFill>
                <a:srgbClr val="000000"/>
              </a:solidFill>
              <a:latin typeface="Arial"/>
            </a:endParaRPr>
          </a:p>
        </p:txBody>
      </p:sp>
      <p:sp>
        <p:nvSpPr>
          <p:cNvPr id="14" name="テキスト ボックス 13">
            <a:extLst>
              <a:ext uri="{FF2B5EF4-FFF2-40B4-BE49-F238E27FC236}">
                <a16:creationId xmlns:a16="http://schemas.microsoft.com/office/drawing/2014/main" id="{50B2C57F-DE33-3A5F-D1CE-C6B4DB048130}"/>
              </a:ext>
            </a:extLst>
          </p:cNvPr>
          <p:cNvSpPr txBox="1"/>
          <p:nvPr/>
        </p:nvSpPr>
        <p:spPr>
          <a:xfrm>
            <a:off x="33736547" y="28202021"/>
            <a:ext cx="184731" cy="369332"/>
          </a:xfrm>
          <a:prstGeom prst="rect">
            <a:avLst/>
          </a:prstGeom>
          <a:noFill/>
        </p:spPr>
        <p:txBody>
          <a:bodyPr wrap="none" rtlCol="0">
            <a:spAutoFit/>
          </a:bodyPr>
          <a:lstStyle/>
          <a:p>
            <a:endParaRPr kumimoji="1" lang="ja-JP" altLang="en-US"/>
          </a:p>
        </p:txBody>
      </p:sp>
      <p:sp>
        <p:nvSpPr>
          <p:cNvPr id="15" name="正方形/長方形 14">
            <a:extLst>
              <a:ext uri="{FF2B5EF4-FFF2-40B4-BE49-F238E27FC236}">
                <a16:creationId xmlns:a16="http://schemas.microsoft.com/office/drawing/2014/main" id="{B11C4813-7E59-F866-E0FC-CB5B987B3200}"/>
              </a:ext>
            </a:extLst>
          </p:cNvPr>
          <p:cNvSpPr/>
          <p:nvPr/>
        </p:nvSpPr>
        <p:spPr>
          <a:xfrm>
            <a:off x="229802" y="5597036"/>
            <a:ext cx="2511958"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b="0" strike="noStrike" spc="-1" dirty="0" err="1">
                <a:solidFill>
                  <a:schemeClr val="bg1"/>
                </a:solidFill>
                <a:latin typeface="Arial"/>
              </a:rPr>
              <a:t>はじめに</a:t>
            </a:r>
            <a:endParaRPr lang="en-US" sz="4400" b="0" strike="noStrike" spc="-1" dirty="0">
              <a:solidFill>
                <a:schemeClr val="bg1"/>
              </a:solidFill>
              <a:latin typeface="Arial"/>
            </a:endParaRPr>
          </a:p>
        </p:txBody>
      </p:sp>
      <p:sp>
        <p:nvSpPr>
          <p:cNvPr id="16" name="正方形/長方形 15">
            <a:extLst>
              <a:ext uri="{FF2B5EF4-FFF2-40B4-BE49-F238E27FC236}">
                <a16:creationId xmlns:a16="http://schemas.microsoft.com/office/drawing/2014/main" id="{4E48B7D3-77B8-FDB2-F5CC-39F6A0B4B62D}"/>
              </a:ext>
            </a:extLst>
          </p:cNvPr>
          <p:cNvSpPr/>
          <p:nvPr/>
        </p:nvSpPr>
        <p:spPr>
          <a:xfrm>
            <a:off x="12835459" y="5597036"/>
            <a:ext cx="2511958"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b="0" strike="noStrike" spc="-1" dirty="0" err="1">
                <a:solidFill>
                  <a:schemeClr val="bg1"/>
                </a:solidFill>
                <a:latin typeface="Arial"/>
              </a:rPr>
              <a:t>背景</a:t>
            </a:r>
            <a:endParaRPr lang="en-US" sz="4400" b="0" strike="noStrike" spc="-1" dirty="0">
              <a:solidFill>
                <a:schemeClr val="bg1"/>
              </a:solidFill>
              <a:latin typeface="Arial"/>
            </a:endParaRPr>
          </a:p>
        </p:txBody>
      </p:sp>
      <p:sp>
        <p:nvSpPr>
          <p:cNvPr id="17" name="正方形/長方形 16">
            <a:extLst>
              <a:ext uri="{FF2B5EF4-FFF2-40B4-BE49-F238E27FC236}">
                <a16:creationId xmlns:a16="http://schemas.microsoft.com/office/drawing/2014/main" id="{7AFA5A0F-4825-C8D4-0857-4D96641E4775}"/>
              </a:ext>
            </a:extLst>
          </p:cNvPr>
          <p:cNvSpPr/>
          <p:nvPr/>
        </p:nvSpPr>
        <p:spPr>
          <a:xfrm>
            <a:off x="229802" y="10071065"/>
            <a:ext cx="2511958"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b="0" strike="noStrike" spc="-1" dirty="0">
                <a:solidFill>
                  <a:schemeClr val="bg1"/>
                </a:solidFill>
                <a:latin typeface="Arial"/>
              </a:rPr>
              <a:t>症例1</a:t>
            </a:r>
          </a:p>
        </p:txBody>
      </p:sp>
      <p:sp>
        <p:nvSpPr>
          <p:cNvPr id="18" name="正方形/長方形 17">
            <a:extLst>
              <a:ext uri="{FF2B5EF4-FFF2-40B4-BE49-F238E27FC236}">
                <a16:creationId xmlns:a16="http://schemas.microsoft.com/office/drawing/2014/main" id="{7A9B6A55-C63A-1B95-A6D0-C0C096A2644A}"/>
              </a:ext>
            </a:extLst>
          </p:cNvPr>
          <p:cNvSpPr/>
          <p:nvPr/>
        </p:nvSpPr>
        <p:spPr>
          <a:xfrm>
            <a:off x="12835459" y="10071065"/>
            <a:ext cx="2511958"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b="0" strike="noStrike" spc="-1" dirty="0">
                <a:solidFill>
                  <a:schemeClr val="bg1"/>
                </a:solidFill>
                <a:latin typeface="Arial"/>
              </a:rPr>
              <a:t>症例2</a:t>
            </a:r>
          </a:p>
        </p:txBody>
      </p:sp>
      <p:sp>
        <p:nvSpPr>
          <p:cNvPr id="19" name="正方形/長方形 18">
            <a:extLst>
              <a:ext uri="{FF2B5EF4-FFF2-40B4-BE49-F238E27FC236}">
                <a16:creationId xmlns:a16="http://schemas.microsoft.com/office/drawing/2014/main" id="{C6A0688E-D78D-9342-00DE-CD41A483438C}"/>
              </a:ext>
            </a:extLst>
          </p:cNvPr>
          <p:cNvSpPr/>
          <p:nvPr/>
        </p:nvSpPr>
        <p:spPr>
          <a:xfrm>
            <a:off x="229802" y="16275922"/>
            <a:ext cx="2511958"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b="0" strike="noStrike" spc="-1" dirty="0">
                <a:solidFill>
                  <a:schemeClr val="bg1"/>
                </a:solidFill>
                <a:latin typeface="Arial"/>
              </a:rPr>
              <a:t>症例1画像</a:t>
            </a:r>
          </a:p>
        </p:txBody>
      </p:sp>
      <p:sp>
        <p:nvSpPr>
          <p:cNvPr id="20" name="正方形/長方形 19">
            <a:extLst>
              <a:ext uri="{FF2B5EF4-FFF2-40B4-BE49-F238E27FC236}">
                <a16:creationId xmlns:a16="http://schemas.microsoft.com/office/drawing/2014/main" id="{099C76A5-5FA8-8A14-461D-B8634A50C646}"/>
              </a:ext>
            </a:extLst>
          </p:cNvPr>
          <p:cNvSpPr/>
          <p:nvPr/>
        </p:nvSpPr>
        <p:spPr>
          <a:xfrm>
            <a:off x="12835459" y="16275922"/>
            <a:ext cx="2511958"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b="0" strike="noStrike" spc="-1" dirty="0">
                <a:solidFill>
                  <a:schemeClr val="bg1"/>
                </a:solidFill>
                <a:latin typeface="Arial"/>
              </a:rPr>
              <a:t>症例2画像</a:t>
            </a:r>
          </a:p>
        </p:txBody>
      </p:sp>
      <p:sp>
        <p:nvSpPr>
          <p:cNvPr id="21" name="正方形/長方形 20">
            <a:extLst>
              <a:ext uri="{FF2B5EF4-FFF2-40B4-BE49-F238E27FC236}">
                <a16:creationId xmlns:a16="http://schemas.microsoft.com/office/drawing/2014/main" id="{E21D27B2-0C67-CAE1-57D1-6599A2813D09}"/>
              </a:ext>
            </a:extLst>
          </p:cNvPr>
          <p:cNvSpPr/>
          <p:nvPr/>
        </p:nvSpPr>
        <p:spPr>
          <a:xfrm>
            <a:off x="229802" y="25550550"/>
            <a:ext cx="2511958"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b="0" strike="noStrike" spc="-1" dirty="0" err="1">
                <a:solidFill>
                  <a:schemeClr val="bg1"/>
                </a:solidFill>
                <a:latin typeface="Arial"/>
              </a:rPr>
              <a:t>経過</a:t>
            </a:r>
            <a:endParaRPr lang="en-US" sz="4400" b="0" strike="noStrike" spc="-1" dirty="0">
              <a:solidFill>
                <a:schemeClr val="bg1"/>
              </a:solidFill>
              <a:latin typeface="Arial"/>
            </a:endParaRPr>
          </a:p>
        </p:txBody>
      </p:sp>
      <p:sp>
        <p:nvSpPr>
          <p:cNvPr id="23" name="正方形/長方形 22">
            <a:extLst>
              <a:ext uri="{FF2B5EF4-FFF2-40B4-BE49-F238E27FC236}">
                <a16:creationId xmlns:a16="http://schemas.microsoft.com/office/drawing/2014/main" id="{C5231383-7CCB-6B2B-A3C0-756CBC10AB07}"/>
              </a:ext>
            </a:extLst>
          </p:cNvPr>
          <p:cNvSpPr/>
          <p:nvPr/>
        </p:nvSpPr>
        <p:spPr>
          <a:xfrm>
            <a:off x="229802" y="34923151"/>
            <a:ext cx="2511958"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b="0" strike="noStrike" spc="-1" dirty="0">
                <a:solidFill>
                  <a:schemeClr val="bg1"/>
                </a:solidFill>
                <a:latin typeface="Arial"/>
              </a:rPr>
              <a:t>結果</a:t>
            </a:r>
            <a:r>
              <a:rPr lang="en-US" altLang="ja-JP" sz="4400" b="0" strike="noStrike" spc="-1" dirty="0">
                <a:solidFill>
                  <a:schemeClr val="bg1"/>
                </a:solidFill>
                <a:latin typeface="Arial"/>
              </a:rPr>
              <a:t>1</a:t>
            </a:r>
            <a:endParaRPr lang="en-US" sz="4400" b="0" strike="noStrike" spc="-1" dirty="0">
              <a:solidFill>
                <a:schemeClr val="bg1"/>
              </a:solidFill>
              <a:latin typeface="Arial"/>
            </a:endParaRPr>
          </a:p>
        </p:txBody>
      </p:sp>
      <p:sp>
        <p:nvSpPr>
          <p:cNvPr id="24" name="正方形/長方形 23">
            <a:extLst>
              <a:ext uri="{FF2B5EF4-FFF2-40B4-BE49-F238E27FC236}">
                <a16:creationId xmlns:a16="http://schemas.microsoft.com/office/drawing/2014/main" id="{530443BC-3F94-D1D4-0878-0490A4052437}"/>
              </a:ext>
            </a:extLst>
          </p:cNvPr>
          <p:cNvSpPr/>
          <p:nvPr/>
        </p:nvSpPr>
        <p:spPr>
          <a:xfrm>
            <a:off x="12835459" y="34923151"/>
            <a:ext cx="2511958"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altLang="ja-JP" sz="4400" b="0" strike="noStrike" spc="-1" dirty="0">
                <a:solidFill>
                  <a:schemeClr val="bg1"/>
                </a:solidFill>
                <a:latin typeface="Arial"/>
              </a:rPr>
              <a:t>結果2</a:t>
            </a:r>
          </a:p>
        </p:txBody>
      </p:sp>
      <p:sp>
        <p:nvSpPr>
          <p:cNvPr id="25" name="正方形/長方形 24">
            <a:extLst>
              <a:ext uri="{FF2B5EF4-FFF2-40B4-BE49-F238E27FC236}">
                <a16:creationId xmlns:a16="http://schemas.microsoft.com/office/drawing/2014/main" id="{C252C018-53D8-DD68-BAF4-68A85024965A}"/>
              </a:ext>
            </a:extLst>
          </p:cNvPr>
          <p:cNvSpPr/>
          <p:nvPr/>
        </p:nvSpPr>
        <p:spPr>
          <a:xfrm>
            <a:off x="229802" y="44001836"/>
            <a:ext cx="2511958"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b="0" strike="noStrike" spc="-1" dirty="0" err="1">
                <a:solidFill>
                  <a:schemeClr val="bg1"/>
                </a:solidFill>
                <a:latin typeface="Arial"/>
              </a:rPr>
              <a:t>考察</a:t>
            </a:r>
            <a:endParaRPr lang="en-US" sz="4400" b="0" strike="noStrike" spc="-1" dirty="0">
              <a:solidFill>
                <a:schemeClr val="bg1"/>
              </a:solidFill>
              <a:latin typeface="Arial"/>
            </a:endParaRPr>
          </a:p>
        </p:txBody>
      </p:sp>
      <p:grpSp>
        <p:nvGrpSpPr>
          <p:cNvPr id="22" name="グループ化 21">
            <a:extLst>
              <a:ext uri="{FF2B5EF4-FFF2-40B4-BE49-F238E27FC236}">
                <a16:creationId xmlns:a16="http://schemas.microsoft.com/office/drawing/2014/main" id="{DD19B87D-3FA1-B883-62C5-B42D6C009E61}"/>
              </a:ext>
            </a:extLst>
          </p:cNvPr>
          <p:cNvGrpSpPr/>
          <p:nvPr/>
        </p:nvGrpSpPr>
        <p:grpSpPr>
          <a:xfrm>
            <a:off x="26643135" y="12320020"/>
            <a:ext cx="19010113" cy="18464376"/>
            <a:chOff x="26643135" y="12320020"/>
            <a:chExt cx="19010113" cy="18464376"/>
          </a:xfrm>
        </p:grpSpPr>
        <p:sp>
          <p:nvSpPr>
            <p:cNvPr id="26" name="テキスト ボックス 25">
              <a:extLst>
                <a:ext uri="{FF2B5EF4-FFF2-40B4-BE49-F238E27FC236}">
                  <a16:creationId xmlns:a16="http://schemas.microsoft.com/office/drawing/2014/main" id="{6EEE851B-6E07-0CE2-7153-42974DA6807B}"/>
                </a:ext>
              </a:extLst>
            </p:cNvPr>
            <p:cNvSpPr txBox="1"/>
            <p:nvPr/>
          </p:nvSpPr>
          <p:spPr>
            <a:xfrm>
              <a:off x="26643135" y="12320020"/>
              <a:ext cx="18000000" cy="2730002"/>
            </a:xfrm>
            <a:prstGeom prst="rect">
              <a:avLst/>
            </a:prstGeom>
            <a:noFill/>
          </p:spPr>
          <p:txBody>
            <a:bodyPr wrap="square" lIns="0" tIns="648000" rIns="0" bIns="648000" rtlCol="0">
              <a:spAutoFit/>
            </a:bodyPr>
            <a:lstStyle/>
            <a:p>
              <a:pPr algn="ctr"/>
              <a:r>
                <a:rPr lang="en-US" altLang="ja-JP" sz="9000" b="1" dirty="0">
                  <a:latin typeface="ＭＳ ゴシック" pitchFamily="49" charset="-128"/>
                  <a:ea typeface="ＭＳ ゴシック" pitchFamily="49" charset="-128"/>
                </a:rPr>
                <a:t>90×180cm</a:t>
              </a:r>
              <a:r>
                <a:rPr lang="ja-JP" altLang="en-US" sz="9000" b="1" dirty="0">
                  <a:latin typeface="ＭＳ ゴシック" pitchFamily="49" charset="-128"/>
                  <a:ea typeface="ＭＳ ゴシック" pitchFamily="49" charset="-128"/>
                </a:rPr>
                <a:t>印刷用</a:t>
              </a:r>
              <a:endParaRPr lang="en-US" altLang="ja-JP" sz="9000" b="1" dirty="0">
                <a:latin typeface="ＭＳ ゴシック" pitchFamily="49" charset="-128"/>
                <a:ea typeface="ＭＳ ゴシック" pitchFamily="49" charset="-128"/>
              </a:endParaRPr>
            </a:p>
          </p:txBody>
        </p:sp>
        <p:sp>
          <p:nvSpPr>
            <p:cNvPr id="27" name="テキスト ボックス 26">
              <a:extLst>
                <a:ext uri="{FF2B5EF4-FFF2-40B4-BE49-F238E27FC236}">
                  <a16:creationId xmlns:a16="http://schemas.microsoft.com/office/drawing/2014/main" id="{7A605DFB-4322-201A-3DE4-4317BFCFB1A2}"/>
                </a:ext>
              </a:extLst>
            </p:cNvPr>
            <p:cNvSpPr txBox="1"/>
            <p:nvPr/>
          </p:nvSpPr>
          <p:spPr>
            <a:xfrm>
              <a:off x="26643135" y="15309014"/>
              <a:ext cx="18000000" cy="5463640"/>
            </a:xfrm>
            <a:prstGeom prst="rect">
              <a:avLst/>
            </a:prstGeom>
            <a:noFill/>
            <a:ln>
              <a:solidFill>
                <a:srgbClr val="FF0000"/>
              </a:solidFill>
            </a:ln>
          </p:spPr>
          <p:txBody>
            <a:bodyPr wrap="square" lIns="1332000" tIns="648000" rIns="0" bIns="648000" rtlCol="0">
              <a:spAutoFit/>
            </a:bodyPr>
            <a:lstStyle/>
            <a:p>
              <a:r>
                <a:rPr lang="ja-JP" altLang="en-US" sz="9000">
                  <a:latin typeface="ＭＳ ゴシック" pitchFamily="49" charset="-128"/>
                  <a:ea typeface="ＭＳ ゴシック" pitchFamily="49" charset="-128"/>
                </a:rPr>
                <a:t>ページ設定</a:t>
              </a:r>
              <a:r>
                <a:rPr lang="en-US" altLang="ja-JP" sz="9000" b="1" baseline="40000">
                  <a:latin typeface="ＭＳ ゴシック" pitchFamily="49" charset="-128"/>
                  <a:ea typeface="ＭＳ ゴシック" pitchFamily="49" charset="-128"/>
                </a:rPr>
                <a:t>※1</a:t>
              </a:r>
              <a:r>
                <a:rPr lang="ja-JP" altLang="en-US" sz="9000">
                  <a:latin typeface="ＭＳ ゴシック" pitchFamily="49" charset="-128"/>
                  <a:ea typeface="ＭＳ ゴシック" pitchFamily="49" charset="-128"/>
                </a:rPr>
                <a:t>（縮小サイズ</a:t>
              </a:r>
              <a:r>
                <a:rPr lang="en-US" altLang="ja-JP" sz="9000" b="1" baseline="40000">
                  <a:latin typeface="ＭＳ ゴシック" pitchFamily="49" charset="-128"/>
                  <a:ea typeface="ＭＳ ゴシック" pitchFamily="49" charset="-128"/>
                </a:rPr>
                <a:t>※2</a:t>
              </a:r>
              <a:r>
                <a:rPr lang="ja-JP" altLang="en-US" sz="9000">
                  <a:latin typeface="ＭＳ ゴシック" pitchFamily="49" charset="-128"/>
                  <a:ea typeface="ＭＳ ゴシック" pitchFamily="49" charset="-128"/>
                </a:rPr>
                <a:t>）</a:t>
              </a:r>
              <a:endParaRPr kumimoji="1" lang="en-US" altLang="ja-JP" sz="9000">
                <a:latin typeface="ＭＳ ゴシック" pitchFamily="49" charset="-128"/>
                <a:ea typeface="ＭＳ ゴシック" pitchFamily="49" charset="-128"/>
              </a:endParaRPr>
            </a:p>
            <a:p>
              <a:r>
                <a:rPr lang="ja-JP" altLang="en-US" sz="9000">
                  <a:latin typeface="ＭＳ ゴシック" pitchFamily="49" charset="-128"/>
                  <a:ea typeface="ＭＳ ゴシック" pitchFamily="49" charset="-128"/>
                </a:rPr>
                <a:t>幅　　</a:t>
              </a:r>
              <a:r>
                <a:rPr lang="en-US" altLang="ja-JP" sz="9000">
                  <a:latin typeface="ＭＳ ゴシック" pitchFamily="49" charset="-128"/>
                  <a:ea typeface="ＭＳ ゴシック" pitchFamily="49" charset="-128"/>
                </a:rPr>
                <a:t>70cm</a:t>
              </a:r>
            </a:p>
            <a:p>
              <a:r>
                <a:rPr kumimoji="1" lang="ja-JP" altLang="en-US" sz="9000">
                  <a:latin typeface="ＭＳ ゴシック" pitchFamily="49" charset="-128"/>
                  <a:ea typeface="ＭＳ ゴシック" pitchFamily="49" charset="-128"/>
                </a:rPr>
                <a:t>高さ </a:t>
              </a:r>
              <a:r>
                <a:rPr kumimoji="1" lang="en-US" altLang="ja-JP" sz="9000">
                  <a:latin typeface="ＭＳ ゴシック" pitchFamily="49" charset="-128"/>
                  <a:ea typeface="ＭＳ ゴシック" pitchFamily="49" charset="-128"/>
                </a:rPr>
                <a:t>140cm</a:t>
              </a:r>
              <a:endParaRPr lang="en-US" altLang="ja-JP" sz="6500">
                <a:latin typeface="ＭＳ ゴシック" pitchFamily="49" charset="-128"/>
                <a:ea typeface="ＭＳ ゴシック" pitchFamily="49" charset="-128"/>
              </a:endParaRPr>
            </a:p>
          </p:txBody>
        </p:sp>
        <p:sp>
          <p:nvSpPr>
            <p:cNvPr id="28" name="テキスト ボックス 27">
              <a:extLst>
                <a:ext uri="{FF2B5EF4-FFF2-40B4-BE49-F238E27FC236}">
                  <a16:creationId xmlns:a16="http://schemas.microsoft.com/office/drawing/2014/main" id="{C0E7EF4C-A3DF-DD67-6AC1-C352DF0B2252}"/>
                </a:ext>
              </a:extLst>
            </p:cNvPr>
            <p:cNvSpPr txBox="1"/>
            <p:nvPr/>
          </p:nvSpPr>
          <p:spPr>
            <a:xfrm>
              <a:off x="26643135" y="21658821"/>
              <a:ext cx="19010113" cy="9125575"/>
            </a:xfrm>
            <a:prstGeom prst="rect">
              <a:avLst/>
            </a:prstGeom>
            <a:noFill/>
          </p:spPr>
          <p:txBody>
            <a:bodyPr wrap="square" rtlCol="0">
              <a:spAutoFit/>
            </a:bodyPr>
            <a:lstStyle/>
            <a:p>
              <a:r>
                <a:rPr lang="en-US" altLang="ja-JP" sz="6500" b="1" dirty="0">
                  <a:latin typeface="ＭＳ ゴシック" pitchFamily="49" charset="-128"/>
                  <a:ea typeface="ＭＳ ゴシック" pitchFamily="49" charset="-128"/>
                </a:rPr>
                <a:t>※1</a:t>
              </a:r>
              <a:r>
                <a:rPr lang="ja-JP" altLang="en-US" sz="6500" dirty="0">
                  <a:latin typeface="ＭＳ ゴシック" pitchFamily="49" charset="-128"/>
                  <a:ea typeface="ＭＳ ゴシック" pitchFamily="49" charset="-128"/>
                </a:rPr>
                <a:t>　</a:t>
              </a:r>
              <a:endParaRPr lang="en-US" altLang="ja-JP" sz="6500" dirty="0">
                <a:latin typeface="ＭＳ ゴシック" pitchFamily="49" charset="-128"/>
                <a:ea typeface="ＭＳ ゴシック" pitchFamily="49" charset="-128"/>
              </a:endParaRP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のバージョンによっては数値に若干</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誤差が生じている場合がありますが、そのまま　</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作成いただいて問題ございません。</a:t>
              </a:r>
              <a:endParaRPr lang="en-US" altLang="ja-JP" sz="6500" dirty="0">
                <a:latin typeface="ＭＳ ゴシック" pitchFamily="49" charset="-128"/>
                <a:ea typeface="ＭＳ ゴシック" pitchFamily="49" charset="-128"/>
              </a:endParaRPr>
            </a:p>
            <a:p>
              <a:endParaRPr lang="en-US" altLang="ja-JP" sz="6500" dirty="0">
                <a:latin typeface="ＭＳ ゴシック" pitchFamily="49" charset="-128"/>
                <a:ea typeface="ＭＳ ゴシック" pitchFamily="49" charset="-128"/>
              </a:endParaRPr>
            </a:p>
            <a:p>
              <a:r>
                <a:rPr lang="en-US" altLang="ja-JP" sz="6500" b="1" dirty="0">
                  <a:latin typeface="ＭＳ ゴシック" pitchFamily="49" charset="-128"/>
                  <a:ea typeface="ＭＳ ゴシック" pitchFamily="49" charset="-128"/>
                </a:rPr>
                <a:t>※2</a:t>
              </a: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の制限上、</a:t>
              </a:r>
              <a:r>
                <a:rPr lang="en-US" altLang="ja-JP" sz="6500" dirty="0">
                  <a:latin typeface="ＭＳ ゴシック" pitchFamily="49" charset="-128"/>
                  <a:ea typeface="ＭＳ ゴシック" pitchFamily="49" charset="-128"/>
                </a:rPr>
                <a:t>90×180cm</a:t>
              </a:r>
              <a:r>
                <a:rPr lang="ja-JP" altLang="en-US" sz="6500" dirty="0">
                  <a:latin typeface="ＭＳ ゴシック" pitchFamily="49" charset="-128"/>
                  <a:ea typeface="ＭＳ ゴシック" pitchFamily="49" charset="-128"/>
                </a:rPr>
                <a:t>原寸には設定</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できないため、縮小サイズにしております。</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（製作時に拡大印刷いたします。）</a:t>
              </a:r>
              <a:endParaRPr lang="en-US" altLang="ja-JP" sz="6500" dirty="0">
                <a:latin typeface="ＭＳ ゴシック" pitchFamily="49" charset="-128"/>
                <a:ea typeface="ＭＳ ゴシック" pitchFamily="49" charset="-128"/>
              </a:endParaRPr>
            </a:p>
          </p:txBody>
        </p:sp>
      </p:grpSp>
      <p:sp>
        <p:nvSpPr>
          <p:cNvPr id="29" name="正方形/長方形 28">
            <a:extLst>
              <a:ext uri="{FF2B5EF4-FFF2-40B4-BE49-F238E27FC236}">
                <a16:creationId xmlns:a16="http://schemas.microsoft.com/office/drawing/2014/main" id="{957ACEF6-AC7A-70A8-0636-FDD5F2B3674F}"/>
              </a:ext>
            </a:extLst>
          </p:cNvPr>
          <p:cNvSpPr/>
          <p:nvPr/>
        </p:nvSpPr>
        <p:spPr>
          <a:xfrm>
            <a:off x="26670174" y="32475958"/>
            <a:ext cx="20738304" cy="4093428"/>
          </a:xfrm>
          <a:prstGeom prst="rect">
            <a:avLst/>
          </a:prstGeom>
        </p:spPr>
        <p:txBody>
          <a:bodyPr wrap="square">
            <a:spAutoFit/>
          </a:bodyPr>
          <a:lstStyle/>
          <a:p>
            <a:r>
              <a:rPr lang="en-US" altLang="ja-JP" sz="6500" u="sng" dirty="0">
                <a:latin typeface="ＭＳ ゴシック" pitchFamily="49" charset="-128"/>
                <a:ea typeface="ＭＳ ゴシック" pitchFamily="49" charset="-128"/>
              </a:rPr>
              <a:t>※</a:t>
            </a:r>
            <a:r>
              <a:rPr lang="ja-JP" altLang="en-US" sz="6500" u="sng">
                <a:latin typeface="ＭＳ ゴシック" pitchFamily="49" charset="-128"/>
                <a:ea typeface="ＭＳ ゴシック" pitchFamily="49" charset="-128"/>
              </a:rPr>
              <a:t>ご入稿時は、必ず</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ファイルにてご入稿ください。</a:t>
            </a:r>
            <a:endParaRPr lang="en-US" altLang="ja-JP" sz="6500" u="sng" dirty="0">
              <a:latin typeface="ＭＳ ゴシック" pitchFamily="49" charset="-128"/>
              <a:ea typeface="ＭＳ ゴシック" pitchFamily="49" charset="-128"/>
            </a:endParaRPr>
          </a:p>
          <a:p>
            <a:r>
              <a:rPr lang="ja-JP" altLang="en-US" sz="6500" u="sng">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が印刷データになります）</a:t>
            </a:r>
            <a:endParaRPr lang="en-US" altLang="ja-JP" sz="6500" u="sng" dirty="0">
              <a:latin typeface="ＭＳ ゴシック" pitchFamily="49" charset="-128"/>
              <a:ea typeface="ＭＳ ゴシック" pitchFamily="49" charset="-128"/>
            </a:endParaRPr>
          </a:p>
          <a:p>
            <a:r>
              <a:rPr lang="en-US" altLang="ja-JP" sz="6500" u="sng" dirty="0">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6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TotalTime>
  <Words>1213</Words>
  <Application>Microsoft Macintosh PowerPoint</Application>
  <PresentationFormat>ユーザー設定</PresentationFormat>
  <Paragraphs>59</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5</vt:i4>
      </vt:variant>
      <vt:variant>
        <vt:lpstr>スライド タイトル</vt:lpstr>
      </vt:variant>
      <vt:variant>
        <vt:i4>1</vt:i4>
      </vt:variant>
    </vt:vector>
  </HeadingPairs>
  <TitlesOfParts>
    <vt:vector size="12" baseType="lpstr">
      <vt:lpstr>ＭＳ ゴシック</vt:lpstr>
      <vt:lpstr>Noto Serif JP</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900x1800_ver3</dc:title>
  <dc:subject/>
  <dc:creator/>
  <dc:description/>
  <cp:lastModifiedBy>tokyo</cp:lastModifiedBy>
  <cp:revision>4</cp:revision>
  <dcterms:created xsi:type="dcterms:W3CDTF">2024-08-29T06:24:00Z</dcterms:created>
  <dcterms:modified xsi:type="dcterms:W3CDTF">2024-09-06T02:43:27Z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CreatorVersion">
    <vt:lpwstr>21.0.0</vt:lpwstr>
  </property>
  <property fmtid="{D5CDD505-2E9C-101B-9397-08002B2CF9AE}" pid="5" name="LastSaved">
    <vt:filetime>2024-08-29T00:00:00Z</vt:filetime>
  </property>
  <property fmtid="{D5CDD505-2E9C-101B-9397-08002B2CF9AE}" pid="6" name="PresentationFormat">
    <vt:lpwstr>On-screen Show (4:3)</vt:lpwstr>
  </property>
  <property fmtid="{D5CDD505-2E9C-101B-9397-08002B2CF9AE}" pid="7" name="Producer">
    <vt:lpwstr>Adobe PDF library 17.00</vt:lpwstr>
  </property>
</Properties>
</file>