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slideLayouts/slideLayout3.xml" ContentType="application/vnd.openxmlformats-officedocument.presentationml.slideLayout+xml"/>
  <Override PartName="/ppt/theme/theme3.xml" ContentType="application/vnd.openxmlformats-officedocument.theme+xml"/>
  <Override PartName="/ppt/slideLayouts/slideLayout4.xml" ContentType="application/vnd.openxmlformats-officedocument.presentationml.slideLayout+xml"/>
  <Override PartName="/ppt/theme/theme4.xml" ContentType="application/vnd.openxmlformats-officedocument.theme+xml"/>
  <Override PartName="/ppt/slideLayouts/slideLayout5.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50" r:id="rId2"/>
    <p:sldMasterId id="2147483652" r:id="rId3"/>
    <p:sldMasterId id="2147483654" r:id="rId4"/>
    <p:sldMasterId id="2147483656" r:id="rId5"/>
  </p:sldMasterIdLst>
  <p:notesMasterIdLst>
    <p:notesMasterId r:id="rId7"/>
  </p:notesMasterIdLst>
  <p:sldIdLst>
    <p:sldId id="256" r:id="rId6"/>
  </p:sldIdLst>
  <p:sldSz cx="21599525" cy="50399950"/>
  <p:notesSz cx="7559675" cy="10691813"/>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9781"/>
    <p:restoredTop sz="94708"/>
  </p:normalViewPr>
  <p:slideViewPr>
    <p:cSldViewPr snapToGrid="0">
      <p:cViewPr varScale="1">
        <p:scale>
          <a:sx n="27" d="100"/>
          <a:sy n="27" d="100"/>
        </p:scale>
        <p:origin x="7800" y="28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Master" Target="slideMasters/slideMaster3.xml"/><Relationship Id="rId7" Type="http://schemas.openxmlformats.org/officeDocument/2006/relationships/notesMaster" Target="notesMasters/notesMaster1.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slide" Target="slides/slide1.xml"/><Relationship Id="rId11" Type="http://schemas.openxmlformats.org/officeDocument/2006/relationships/tableStyles" Target="tableStyles.xml"/><Relationship Id="rId5" Type="http://schemas.openxmlformats.org/officeDocument/2006/relationships/slideMaster" Target="slideMasters/slideMaster5.xml"/><Relationship Id="rId10" Type="http://schemas.openxmlformats.org/officeDocument/2006/relationships/theme" Target="theme/theme1.xml"/><Relationship Id="rId4" Type="http://schemas.openxmlformats.org/officeDocument/2006/relationships/slideMaster" Target="slideMasters/slideMaster4.xml"/><Relationship Id="rId9"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3276600" cy="536575"/>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4281488" y="0"/>
            <a:ext cx="3276600" cy="536575"/>
          </a:xfrm>
          <a:prstGeom prst="rect">
            <a:avLst/>
          </a:prstGeom>
        </p:spPr>
        <p:txBody>
          <a:bodyPr vert="horz" lIns="91440" tIns="45720" rIns="91440" bIns="45720" rtlCol="0"/>
          <a:lstStyle>
            <a:lvl1pPr algn="r">
              <a:defRPr sz="1200"/>
            </a:lvl1pPr>
          </a:lstStyle>
          <a:p>
            <a:fld id="{22402343-D371-5448-BD86-B2652E8E3BB8}" type="datetimeFigureOut">
              <a:rPr kumimoji="1" lang="ja-JP" altLang="en-US" smtClean="0"/>
              <a:t>2024/9/6</a:t>
            </a:fld>
            <a:endParaRPr kumimoji="1" lang="ja-JP" altLang="en-US"/>
          </a:p>
        </p:txBody>
      </p:sp>
      <p:sp>
        <p:nvSpPr>
          <p:cNvPr id="4" name="スライド イメージ プレースホルダー 3"/>
          <p:cNvSpPr>
            <a:spLocks noGrp="1" noRot="1" noChangeAspect="1"/>
          </p:cNvSpPr>
          <p:nvPr>
            <p:ph type="sldImg" idx="2"/>
          </p:nvPr>
        </p:nvSpPr>
        <p:spPr>
          <a:xfrm>
            <a:off x="3006725" y="1336675"/>
            <a:ext cx="1546225" cy="3608388"/>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755650" y="5145088"/>
            <a:ext cx="6048375" cy="4210050"/>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10155238"/>
            <a:ext cx="3276600" cy="536575"/>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4281488" y="10155238"/>
            <a:ext cx="3276600" cy="536575"/>
          </a:xfrm>
          <a:prstGeom prst="rect">
            <a:avLst/>
          </a:prstGeom>
        </p:spPr>
        <p:txBody>
          <a:bodyPr vert="horz" lIns="91440" tIns="45720" rIns="91440" bIns="45720" rtlCol="0" anchor="b"/>
          <a:lstStyle>
            <a:lvl1pPr algn="r">
              <a:defRPr sz="1200"/>
            </a:lvl1pPr>
          </a:lstStyle>
          <a:p>
            <a:fld id="{D4798D8B-4AE5-9245-8300-D937D3E6446F}" type="slidenum">
              <a:rPr kumimoji="1" lang="ja-JP" altLang="en-US" smtClean="0"/>
              <a:t>‹#›</a:t>
            </a:fld>
            <a:endParaRPr kumimoji="1" lang="ja-JP" altLang="en-US"/>
          </a:p>
        </p:txBody>
      </p:sp>
    </p:spTree>
    <p:extLst>
      <p:ext uri="{BB962C8B-B14F-4D97-AF65-F5344CB8AC3E}">
        <p14:creationId xmlns:p14="http://schemas.microsoft.com/office/powerpoint/2010/main" val="220692252"/>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fld id="{D4798D8B-4AE5-9245-8300-D937D3E6446F}" type="slidenum">
              <a:rPr kumimoji="1" lang="ja-JP" altLang="en-US" smtClean="0"/>
              <a:t>1</a:t>
            </a:fld>
            <a:endParaRPr kumimoji="1" lang="ja-JP" altLang="en-US"/>
          </a:p>
        </p:txBody>
      </p:sp>
    </p:spTree>
    <p:extLst>
      <p:ext uri="{BB962C8B-B14F-4D97-AF65-F5344CB8AC3E}">
        <p14:creationId xmlns:p14="http://schemas.microsoft.com/office/powerpoint/2010/main" val="974219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Slide">
    <p:spTree>
      <p:nvGrpSpPr>
        <p:cNvPr id="1" name=""/>
        <p:cNvGrpSpPr/>
        <p:nvPr/>
      </p:nvGrpSpPr>
      <p:grpSpPr>
        <a:xfrm>
          <a:off x="0" y="0"/>
          <a:ext cx="0" cy="0"/>
          <a:chOff x="0" y="0"/>
          <a:chExt cx="0" cy="0"/>
        </a:xfrm>
      </p:grpSpPr>
      <p:sp>
        <p:nvSpPr>
          <p:cNvPr id="5" name="PlaceHolder 1"/>
          <p:cNvSpPr>
            <a:spLocks noGrp="1"/>
          </p:cNvSpPr>
          <p:nvPr>
            <p:ph type="title"/>
          </p:nvPr>
        </p:nvSpPr>
        <p:spPr>
          <a:xfrm>
            <a:off x="1080000" y="2010960"/>
            <a:ext cx="19439640" cy="8416440"/>
          </a:xfrm>
          <a:prstGeom prst="rect">
            <a:avLst/>
          </a:prstGeom>
          <a:noFill/>
          <a:ln w="0">
            <a:noFill/>
          </a:ln>
        </p:spPr>
        <p:txBody>
          <a:bodyPr lIns="0" tIns="0" rIns="0" bIns="0" anchor="ctr">
            <a:noAutofit/>
          </a:bodyPr>
          <a:lstStyle/>
          <a:p>
            <a:pPr indent="0" algn="ctr">
              <a:buNone/>
            </a:pPr>
            <a:endParaRPr lang="en-US" sz="1800" b="0" strike="noStrike" spc="-1">
              <a:solidFill>
                <a:srgbClr val="000000"/>
              </a:solidFill>
              <a:latin typeface="Calibri"/>
            </a:endParaRPr>
          </a:p>
        </p:txBody>
      </p:sp>
      <p:sp>
        <p:nvSpPr>
          <p:cNvPr id="6" name="PlaceHolder 2"/>
          <p:cNvSpPr>
            <a:spLocks noGrp="1"/>
          </p:cNvSpPr>
          <p:nvPr>
            <p:ph/>
          </p:nvPr>
        </p:nvSpPr>
        <p:spPr>
          <a:xfrm>
            <a:off x="1080000" y="11793600"/>
            <a:ext cx="19439640" cy="29231640"/>
          </a:xfrm>
          <a:prstGeom prst="rect">
            <a:avLst/>
          </a:prstGeom>
          <a:noFill/>
          <a:ln w="0">
            <a:noFill/>
          </a:ln>
        </p:spPr>
        <p:txBody>
          <a:bodyPr lIns="0" tIns="0" rIns="0" bIns="0" anchor="t">
            <a:normAutofit/>
          </a:bodyPr>
          <a:lstStyle/>
          <a:p>
            <a:pPr indent="0">
              <a:spcBef>
                <a:spcPts val="1417"/>
              </a:spcBef>
              <a:buNone/>
            </a:pPr>
            <a:endParaRPr lang="en-US" sz="1800" b="0" strike="noStrike" spc="-1">
              <a:solidFill>
                <a:srgbClr val="000000"/>
              </a:solidFill>
              <a:latin typeface="Calibri"/>
            </a:endParaRPr>
          </a:p>
        </p:txBody>
      </p:sp>
      <p:sp>
        <p:nvSpPr>
          <p:cNvPr id="4" name="PlaceHolder 3"/>
          <p:cNvSpPr>
            <a:spLocks noGrp="1"/>
          </p:cNvSpPr>
          <p:nvPr>
            <p:ph type="ftr" idx="1"/>
          </p:nvPr>
        </p:nvSpPr>
        <p:spPr/>
        <p:txBody>
          <a:bodyPr/>
          <a:lstStyle/>
          <a:p>
            <a:r>
              <a:t>Footer</a:t>
            </a:r>
          </a:p>
        </p:txBody>
      </p:sp>
      <p:sp>
        <p:nvSpPr>
          <p:cNvPr id="2" name="PlaceHolder 4"/>
          <p:cNvSpPr>
            <a:spLocks noGrp="1"/>
          </p:cNvSpPr>
          <p:nvPr>
            <p:ph type="sldNum" idx="3"/>
          </p:nvPr>
        </p:nvSpPr>
        <p:spPr/>
        <p:txBody>
          <a:bodyPr/>
          <a:lstStyle/>
          <a:p>
            <a:fld id="{D5B550BF-B9A6-49D9-9344-FA1C8FDAB8E8}" type="slidenum">
              <a:t>‹#›</a:t>
            </a:fld>
            <a:endParaRPr/>
          </a:p>
        </p:txBody>
      </p:sp>
      <p:sp>
        <p:nvSpPr>
          <p:cNvPr id="3" name="PlaceHolder 5"/>
          <p:cNvSpPr>
            <a:spLocks noGrp="1"/>
          </p:cNvSpPr>
          <p:nvPr>
            <p:ph type="dt" idx="2"/>
          </p:nvPr>
        </p:nvSpPr>
        <p:spPr/>
        <p:txBody>
          <a:bodyPr/>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12" name="PlaceHolder 1"/>
          <p:cNvSpPr>
            <a:spLocks noGrp="1"/>
          </p:cNvSpPr>
          <p:nvPr>
            <p:ph type="title"/>
          </p:nvPr>
        </p:nvSpPr>
        <p:spPr>
          <a:xfrm>
            <a:off x="1080000" y="2010960"/>
            <a:ext cx="19439640" cy="8416440"/>
          </a:xfrm>
          <a:prstGeom prst="rect">
            <a:avLst/>
          </a:prstGeom>
          <a:noFill/>
          <a:ln w="0">
            <a:noFill/>
          </a:ln>
        </p:spPr>
        <p:txBody>
          <a:bodyPr lIns="0" tIns="0" rIns="0" bIns="0" anchor="ctr">
            <a:noAutofit/>
          </a:bodyPr>
          <a:lstStyle/>
          <a:p>
            <a:pPr indent="0" algn="ctr">
              <a:buNone/>
            </a:pPr>
            <a:endParaRPr lang="en-US" sz="1800" b="0" strike="noStrike" spc="-1">
              <a:solidFill>
                <a:srgbClr val="000000"/>
              </a:solidFill>
              <a:latin typeface="Calibri"/>
            </a:endParaRPr>
          </a:p>
        </p:txBody>
      </p:sp>
      <p:sp>
        <p:nvSpPr>
          <p:cNvPr id="13" name="PlaceHolder 2"/>
          <p:cNvSpPr>
            <a:spLocks noGrp="1"/>
          </p:cNvSpPr>
          <p:nvPr>
            <p:ph/>
          </p:nvPr>
        </p:nvSpPr>
        <p:spPr>
          <a:xfrm>
            <a:off x="1080000" y="11793600"/>
            <a:ext cx="19439640" cy="29231640"/>
          </a:xfrm>
          <a:prstGeom prst="rect">
            <a:avLst/>
          </a:prstGeom>
          <a:noFill/>
          <a:ln w="0">
            <a:noFill/>
          </a:ln>
        </p:spPr>
        <p:txBody>
          <a:bodyPr lIns="0" tIns="0" rIns="0" bIns="0" anchor="t">
            <a:normAutofit/>
          </a:bodyPr>
          <a:lstStyle/>
          <a:p>
            <a:pPr indent="0">
              <a:spcBef>
                <a:spcPts val="1417"/>
              </a:spcBef>
              <a:buNone/>
            </a:pPr>
            <a:endParaRPr lang="en-US" sz="1800" b="0" strike="noStrike" spc="-1">
              <a:solidFill>
                <a:srgbClr val="000000"/>
              </a:solidFill>
              <a:latin typeface="Calibri"/>
            </a:endParaRPr>
          </a:p>
        </p:txBody>
      </p:sp>
      <p:sp>
        <p:nvSpPr>
          <p:cNvPr id="4" name="PlaceHolder 3"/>
          <p:cNvSpPr>
            <a:spLocks noGrp="1"/>
          </p:cNvSpPr>
          <p:nvPr>
            <p:ph type="ftr" idx="4"/>
          </p:nvPr>
        </p:nvSpPr>
        <p:spPr/>
        <p:txBody>
          <a:bodyPr/>
          <a:lstStyle/>
          <a:p>
            <a:r>
              <a:t>Footer</a:t>
            </a:r>
          </a:p>
        </p:txBody>
      </p:sp>
      <p:sp>
        <p:nvSpPr>
          <p:cNvPr id="5" name="PlaceHolder 4"/>
          <p:cNvSpPr>
            <a:spLocks noGrp="1"/>
          </p:cNvSpPr>
          <p:nvPr>
            <p:ph type="sldNum" idx="6"/>
          </p:nvPr>
        </p:nvSpPr>
        <p:spPr/>
        <p:txBody>
          <a:bodyPr/>
          <a:lstStyle/>
          <a:p>
            <a:fld id="{6FC0CBD5-E9D2-4C4E-9926-91DD8CBA3255}" type="slidenum">
              <a:t>‹#›</a:t>
            </a:fld>
            <a:endParaRPr/>
          </a:p>
        </p:txBody>
      </p:sp>
      <p:sp>
        <p:nvSpPr>
          <p:cNvPr id="6" name="PlaceHolder 5"/>
          <p:cNvSpPr>
            <a:spLocks noGrp="1"/>
          </p:cNvSpPr>
          <p:nvPr>
            <p:ph type="dt" idx="5"/>
          </p:nvPr>
        </p:nvSpPr>
        <p:spPr/>
        <p:txBody>
          <a:body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wo Content">
    <p:spTree>
      <p:nvGrpSpPr>
        <p:cNvPr id="1" name=""/>
        <p:cNvGrpSpPr/>
        <p:nvPr/>
      </p:nvGrpSpPr>
      <p:grpSpPr>
        <a:xfrm>
          <a:off x="0" y="0"/>
          <a:ext cx="0" cy="0"/>
          <a:chOff x="0" y="0"/>
          <a:chExt cx="0" cy="0"/>
        </a:xfrm>
      </p:grpSpPr>
      <p:sp>
        <p:nvSpPr>
          <p:cNvPr id="20" name="PlaceHolder 1"/>
          <p:cNvSpPr>
            <a:spLocks noGrp="1"/>
          </p:cNvSpPr>
          <p:nvPr>
            <p:ph type="title"/>
          </p:nvPr>
        </p:nvSpPr>
        <p:spPr>
          <a:xfrm>
            <a:off x="1080000" y="2010960"/>
            <a:ext cx="19439640" cy="8416440"/>
          </a:xfrm>
          <a:prstGeom prst="rect">
            <a:avLst/>
          </a:prstGeom>
          <a:noFill/>
          <a:ln w="0">
            <a:noFill/>
          </a:ln>
        </p:spPr>
        <p:txBody>
          <a:bodyPr lIns="0" tIns="0" rIns="0" bIns="0" anchor="ctr">
            <a:noAutofit/>
          </a:bodyPr>
          <a:lstStyle/>
          <a:p>
            <a:pPr indent="0" algn="ctr">
              <a:buNone/>
            </a:pPr>
            <a:endParaRPr lang="en-US" sz="1800" b="0" strike="noStrike" spc="-1">
              <a:solidFill>
                <a:srgbClr val="000000"/>
              </a:solidFill>
              <a:latin typeface="Calibri"/>
            </a:endParaRPr>
          </a:p>
        </p:txBody>
      </p:sp>
      <p:sp>
        <p:nvSpPr>
          <p:cNvPr id="21" name="PlaceHolder 2"/>
          <p:cNvSpPr>
            <a:spLocks noGrp="1"/>
          </p:cNvSpPr>
          <p:nvPr>
            <p:ph/>
          </p:nvPr>
        </p:nvSpPr>
        <p:spPr>
          <a:xfrm>
            <a:off x="1080000" y="11793600"/>
            <a:ext cx="19439640" cy="29231640"/>
          </a:xfrm>
          <a:prstGeom prst="rect">
            <a:avLst/>
          </a:prstGeom>
          <a:noFill/>
          <a:ln w="0">
            <a:noFill/>
          </a:ln>
        </p:spPr>
        <p:txBody>
          <a:bodyPr lIns="0" tIns="0" rIns="0" bIns="0" anchor="t">
            <a:normAutofit/>
          </a:bodyPr>
          <a:lstStyle/>
          <a:p>
            <a:pPr indent="0">
              <a:spcBef>
                <a:spcPts val="1417"/>
              </a:spcBef>
              <a:buNone/>
            </a:pPr>
            <a:endParaRPr lang="en-US" sz="1800" b="0" strike="noStrike" spc="-1">
              <a:solidFill>
                <a:srgbClr val="000000"/>
              </a:solidFill>
              <a:latin typeface="Calibri"/>
            </a:endParaRPr>
          </a:p>
        </p:txBody>
      </p:sp>
      <p:sp>
        <p:nvSpPr>
          <p:cNvPr id="4" name="PlaceHolder 3"/>
          <p:cNvSpPr>
            <a:spLocks noGrp="1"/>
          </p:cNvSpPr>
          <p:nvPr>
            <p:ph type="ftr" idx="7"/>
          </p:nvPr>
        </p:nvSpPr>
        <p:spPr/>
        <p:txBody>
          <a:bodyPr/>
          <a:lstStyle/>
          <a:p>
            <a:r>
              <a:t>Footer</a:t>
            </a:r>
          </a:p>
        </p:txBody>
      </p:sp>
      <p:sp>
        <p:nvSpPr>
          <p:cNvPr id="5" name="PlaceHolder 4"/>
          <p:cNvSpPr>
            <a:spLocks noGrp="1"/>
          </p:cNvSpPr>
          <p:nvPr>
            <p:ph type="sldNum" idx="9"/>
          </p:nvPr>
        </p:nvSpPr>
        <p:spPr/>
        <p:txBody>
          <a:bodyPr/>
          <a:lstStyle/>
          <a:p>
            <a:fld id="{DD3E086B-F07A-4AB5-B5BB-19E6124A4F23}" type="slidenum">
              <a:t>‹#›</a:t>
            </a:fld>
            <a:endParaRPr/>
          </a:p>
        </p:txBody>
      </p:sp>
      <p:sp>
        <p:nvSpPr>
          <p:cNvPr id="6" name="PlaceHolder 5"/>
          <p:cNvSpPr>
            <a:spLocks noGrp="1"/>
          </p:cNvSpPr>
          <p:nvPr>
            <p:ph type="dt" idx="8"/>
          </p:nvPr>
        </p:nvSpPr>
        <p:spPr/>
        <p:txBody>
          <a:body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Only">
    <p:spTree>
      <p:nvGrpSpPr>
        <p:cNvPr id="1" name=""/>
        <p:cNvGrpSpPr/>
        <p:nvPr/>
      </p:nvGrpSpPr>
      <p:grpSpPr>
        <a:xfrm>
          <a:off x="0" y="0"/>
          <a:ext cx="0" cy="0"/>
          <a:chOff x="0" y="0"/>
          <a:chExt cx="0" cy="0"/>
        </a:xfrm>
      </p:grpSpPr>
      <p:sp>
        <p:nvSpPr>
          <p:cNvPr id="27" name="PlaceHolder 1"/>
          <p:cNvSpPr>
            <a:spLocks noGrp="1"/>
          </p:cNvSpPr>
          <p:nvPr>
            <p:ph type="title"/>
          </p:nvPr>
        </p:nvSpPr>
        <p:spPr>
          <a:xfrm>
            <a:off x="1080000" y="2010960"/>
            <a:ext cx="19439640" cy="8416440"/>
          </a:xfrm>
          <a:prstGeom prst="rect">
            <a:avLst/>
          </a:prstGeom>
          <a:noFill/>
          <a:ln w="0">
            <a:noFill/>
          </a:ln>
        </p:spPr>
        <p:txBody>
          <a:bodyPr lIns="0" tIns="0" rIns="0" bIns="0" anchor="ctr">
            <a:noAutofit/>
          </a:bodyPr>
          <a:lstStyle/>
          <a:p>
            <a:pPr indent="0" algn="ctr">
              <a:buNone/>
            </a:pPr>
            <a:endParaRPr lang="en-US" sz="1800" b="0" strike="noStrike" spc="-1">
              <a:solidFill>
                <a:srgbClr val="000000"/>
              </a:solidFill>
              <a:latin typeface="Calibri"/>
            </a:endParaRPr>
          </a:p>
        </p:txBody>
      </p:sp>
      <p:sp>
        <p:nvSpPr>
          <p:cNvPr id="28" name="PlaceHolder 2"/>
          <p:cNvSpPr>
            <a:spLocks noGrp="1"/>
          </p:cNvSpPr>
          <p:nvPr>
            <p:ph/>
          </p:nvPr>
        </p:nvSpPr>
        <p:spPr>
          <a:xfrm>
            <a:off x="1080000" y="11793600"/>
            <a:ext cx="19439640" cy="29231640"/>
          </a:xfrm>
          <a:prstGeom prst="rect">
            <a:avLst/>
          </a:prstGeom>
          <a:noFill/>
          <a:ln w="0">
            <a:noFill/>
          </a:ln>
        </p:spPr>
        <p:txBody>
          <a:bodyPr lIns="0" tIns="0" rIns="0" bIns="0" anchor="t">
            <a:normAutofit/>
          </a:bodyPr>
          <a:lstStyle/>
          <a:p>
            <a:pPr indent="0">
              <a:spcBef>
                <a:spcPts val="1417"/>
              </a:spcBef>
              <a:buNone/>
            </a:pPr>
            <a:endParaRPr lang="en-US" sz="1800" b="0" strike="noStrike" spc="-1">
              <a:solidFill>
                <a:srgbClr val="000000"/>
              </a:solidFill>
              <a:latin typeface="Calibri"/>
            </a:endParaRPr>
          </a:p>
        </p:txBody>
      </p:sp>
      <p:sp>
        <p:nvSpPr>
          <p:cNvPr id="4" name="PlaceHolder 3"/>
          <p:cNvSpPr>
            <a:spLocks noGrp="1"/>
          </p:cNvSpPr>
          <p:nvPr>
            <p:ph type="ftr" idx="10"/>
          </p:nvPr>
        </p:nvSpPr>
        <p:spPr/>
        <p:txBody>
          <a:bodyPr/>
          <a:lstStyle/>
          <a:p>
            <a:r>
              <a:t>Footer</a:t>
            </a:r>
          </a:p>
        </p:txBody>
      </p:sp>
      <p:sp>
        <p:nvSpPr>
          <p:cNvPr id="5" name="PlaceHolder 4"/>
          <p:cNvSpPr>
            <a:spLocks noGrp="1"/>
          </p:cNvSpPr>
          <p:nvPr>
            <p:ph type="sldNum" idx="12"/>
          </p:nvPr>
        </p:nvSpPr>
        <p:spPr/>
        <p:txBody>
          <a:bodyPr/>
          <a:lstStyle/>
          <a:p>
            <a:fld id="{E9EF71B5-EED3-484C-BB1E-4AECA250DC36}" type="slidenum">
              <a:t>‹#›</a:t>
            </a:fld>
            <a:endParaRPr/>
          </a:p>
        </p:txBody>
      </p:sp>
      <p:sp>
        <p:nvSpPr>
          <p:cNvPr id="6" name="PlaceHolder 5"/>
          <p:cNvSpPr>
            <a:spLocks noGrp="1"/>
          </p:cNvSpPr>
          <p:nvPr>
            <p:ph type="dt" idx="11"/>
          </p:nvPr>
        </p:nvSpPr>
        <p:spPr/>
        <p:txBody>
          <a:bodyPr/>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Blank">
    <p:spTree>
      <p:nvGrpSpPr>
        <p:cNvPr id="1" name=""/>
        <p:cNvGrpSpPr/>
        <p:nvPr/>
      </p:nvGrpSpPr>
      <p:grpSpPr>
        <a:xfrm>
          <a:off x="0" y="0"/>
          <a:ext cx="0" cy="0"/>
          <a:chOff x="0" y="0"/>
          <a:chExt cx="0" cy="0"/>
        </a:xfrm>
      </p:grpSpPr>
      <p:sp>
        <p:nvSpPr>
          <p:cNvPr id="34" name="PlaceHolder 1"/>
          <p:cNvSpPr>
            <a:spLocks noGrp="1"/>
          </p:cNvSpPr>
          <p:nvPr>
            <p:ph type="title"/>
          </p:nvPr>
        </p:nvSpPr>
        <p:spPr>
          <a:xfrm>
            <a:off x="1080000" y="2010960"/>
            <a:ext cx="19439640" cy="8416440"/>
          </a:xfrm>
          <a:prstGeom prst="rect">
            <a:avLst/>
          </a:prstGeom>
          <a:noFill/>
          <a:ln w="0">
            <a:noFill/>
          </a:ln>
        </p:spPr>
        <p:txBody>
          <a:bodyPr lIns="0" tIns="0" rIns="0" bIns="0" anchor="ctr">
            <a:noAutofit/>
          </a:bodyPr>
          <a:lstStyle/>
          <a:p>
            <a:pPr indent="0" algn="ctr">
              <a:buNone/>
            </a:pPr>
            <a:endParaRPr lang="en-US" sz="1800" b="0" strike="noStrike" spc="-1">
              <a:solidFill>
                <a:srgbClr val="000000"/>
              </a:solidFill>
              <a:latin typeface="Calibri"/>
            </a:endParaRPr>
          </a:p>
        </p:txBody>
      </p:sp>
      <p:sp>
        <p:nvSpPr>
          <p:cNvPr id="35" name="PlaceHolder 2"/>
          <p:cNvSpPr>
            <a:spLocks noGrp="1"/>
          </p:cNvSpPr>
          <p:nvPr>
            <p:ph/>
          </p:nvPr>
        </p:nvSpPr>
        <p:spPr>
          <a:xfrm>
            <a:off x="1080000" y="11793600"/>
            <a:ext cx="19439640" cy="29231640"/>
          </a:xfrm>
          <a:prstGeom prst="rect">
            <a:avLst/>
          </a:prstGeom>
          <a:noFill/>
          <a:ln w="0">
            <a:noFill/>
          </a:ln>
        </p:spPr>
        <p:txBody>
          <a:bodyPr lIns="0" tIns="0" rIns="0" bIns="0" anchor="t">
            <a:normAutofit/>
          </a:bodyPr>
          <a:lstStyle/>
          <a:p>
            <a:pPr indent="0">
              <a:spcBef>
                <a:spcPts val="1417"/>
              </a:spcBef>
              <a:buNone/>
            </a:pPr>
            <a:endParaRPr lang="en-US" sz="1800" b="0" strike="noStrike" spc="-1">
              <a:solidFill>
                <a:srgbClr val="000000"/>
              </a:solidFill>
              <a:latin typeface="Calibri"/>
            </a:endParaRPr>
          </a:p>
        </p:txBody>
      </p:sp>
      <p:sp>
        <p:nvSpPr>
          <p:cNvPr id="4" name="PlaceHolder 3"/>
          <p:cNvSpPr>
            <a:spLocks noGrp="1"/>
          </p:cNvSpPr>
          <p:nvPr>
            <p:ph type="ftr" idx="13"/>
          </p:nvPr>
        </p:nvSpPr>
        <p:spPr/>
        <p:txBody>
          <a:bodyPr/>
          <a:lstStyle/>
          <a:p>
            <a:r>
              <a:t>Footer</a:t>
            </a:r>
          </a:p>
        </p:txBody>
      </p:sp>
      <p:sp>
        <p:nvSpPr>
          <p:cNvPr id="5" name="PlaceHolder 4"/>
          <p:cNvSpPr>
            <a:spLocks noGrp="1"/>
          </p:cNvSpPr>
          <p:nvPr>
            <p:ph type="sldNum" idx="15"/>
          </p:nvPr>
        </p:nvSpPr>
        <p:spPr/>
        <p:txBody>
          <a:bodyPr/>
          <a:lstStyle/>
          <a:p>
            <a:fld id="{7CB60A7B-F617-4FD2-ACC6-7B9BEF1E7DD8}" type="slidenum">
              <a:t>‹#›</a:t>
            </a:fld>
            <a:endParaRPr/>
          </a:p>
        </p:txBody>
      </p:sp>
      <p:sp>
        <p:nvSpPr>
          <p:cNvPr id="6" name="PlaceHolder 5"/>
          <p:cNvSpPr>
            <a:spLocks noGrp="1"/>
          </p:cNvSpPr>
          <p:nvPr>
            <p:ph type="dt" idx="14"/>
          </p:nvPr>
        </p:nvSpPr>
        <p:spPr/>
        <p:txBody>
          <a:bodyPr/>
          <a:lstStyle/>
          <a:p>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2" Type="http://schemas.openxmlformats.org/officeDocument/2006/relationships/theme" Target="../theme/theme2.xml"/><Relationship Id="rId1" Type="http://schemas.openxmlformats.org/officeDocument/2006/relationships/slideLayout" Target="../slideLayouts/slideLayout2.xml"/></Relationships>
</file>

<file path=ppt/slideMasters/_rels/slideMaster3.xml.rels><?xml version="1.0" encoding="UTF-8" standalone="yes"?>
<Relationships xmlns="http://schemas.openxmlformats.org/package/2006/relationships"><Relationship Id="rId2" Type="http://schemas.openxmlformats.org/officeDocument/2006/relationships/theme" Target="../theme/theme3.xml"/><Relationship Id="rId1" Type="http://schemas.openxmlformats.org/officeDocument/2006/relationships/slideLayout" Target="../slideLayouts/slideLayout3.xml"/></Relationships>
</file>

<file path=ppt/slideMasters/_rels/slideMaster4.xml.rels><?xml version="1.0" encoding="UTF-8" standalone="yes"?>
<Relationships xmlns="http://schemas.openxmlformats.org/package/2006/relationships"><Relationship Id="rId2" Type="http://schemas.openxmlformats.org/officeDocument/2006/relationships/theme" Target="../theme/theme4.xml"/><Relationship Id="rId1" Type="http://schemas.openxmlformats.org/officeDocument/2006/relationships/slideLayout" Target="../slideLayouts/slideLayout4.xml"/></Relationships>
</file>

<file path=ppt/slideMasters/_rels/slideMaster5.xml.rels><?xml version="1.0" encoding="UTF-8" standalone="yes"?>
<Relationships xmlns="http://schemas.openxmlformats.org/package/2006/relationships"><Relationship Id="rId2" Type="http://schemas.openxmlformats.org/officeDocument/2006/relationships/theme" Target="../theme/theme5.xml"/><Relationship Id="rId1" Type="http://schemas.openxmlformats.org/officeDocument/2006/relationships/slideLayout" Target="../slideLayouts/slideLayout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
        <p:cNvGrpSpPr/>
        <p:nvPr/>
      </p:nvGrpSpPr>
      <p:grpSpPr>
        <a:xfrm>
          <a:off x="0" y="0"/>
          <a:ext cx="0" cy="0"/>
          <a:chOff x="0" y="0"/>
          <a:chExt cx="0" cy="0"/>
        </a:xfrm>
      </p:grpSpPr>
      <p:sp>
        <p:nvSpPr>
          <p:cNvPr id="5" name="PlaceHolder 1"/>
          <p:cNvSpPr>
            <a:spLocks noGrp="1"/>
          </p:cNvSpPr>
          <p:nvPr>
            <p:ph type="title"/>
          </p:nvPr>
        </p:nvSpPr>
        <p:spPr>
          <a:xfrm>
            <a:off x="1620720" y="15624000"/>
            <a:ext cx="18373320" cy="8416800"/>
          </a:xfrm>
          <a:prstGeom prst="rect">
            <a:avLst/>
          </a:prstGeom>
          <a:noFill/>
          <a:ln w="0">
            <a:noFill/>
          </a:ln>
        </p:spPr>
        <p:txBody>
          <a:bodyPr lIns="0" tIns="0" rIns="0" bIns="0" anchor="t">
            <a:noAutofit/>
          </a:bodyPr>
          <a:lstStyle/>
          <a:p>
            <a:pPr indent="0">
              <a:buNone/>
            </a:pPr>
            <a:r>
              <a:rPr lang="ja-JP" sz="1800" b="0" strike="noStrike" spc="-1">
                <a:solidFill>
                  <a:srgbClr val="000000"/>
                </a:solidFill>
                <a:latin typeface="Calibri"/>
              </a:rPr>
              <a:t>クリックしてタイトルテキストを編集</a:t>
            </a:r>
            <a:endParaRPr lang="en-US" sz="1800" b="0" strike="noStrike" spc="-1">
              <a:solidFill>
                <a:srgbClr val="000000"/>
              </a:solidFill>
              <a:latin typeface="Calibri"/>
            </a:endParaRPr>
          </a:p>
        </p:txBody>
      </p:sp>
      <p:sp>
        <p:nvSpPr>
          <p:cNvPr id="6" name="PlaceHolder 2"/>
          <p:cNvSpPr>
            <a:spLocks noGrp="1"/>
          </p:cNvSpPr>
          <p:nvPr>
            <p:ph type="ftr" idx="1"/>
          </p:nvPr>
        </p:nvSpPr>
        <p:spPr>
          <a:xfrm>
            <a:off x="7349040" y="46872000"/>
            <a:ext cx="6916680" cy="2518920"/>
          </a:xfrm>
          <a:prstGeom prst="rect">
            <a:avLst/>
          </a:prstGeom>
          <a:noFill/>
          <a:ln w="0">
            <a:noFill/>
          </a:ln>
        </p:spPr>
        <p:txBody>
          <a:bodyPr lIns="0" tIns="0" rIns="0" bIns="0" anchor="t">
            <a:noAutofit/>
          </a:bodyPr>
          <a:lstStyle>
            <a:lvl1pPr indent="0" algn="ctr">
              <a:buNone/>
              <a:defRPr lang="en-US" sz="1400" b="0" strike="noStrike" spc="-1">
                <a:solidFill>
                  <a:srgbClr val="000000"/>
                </a:solidFill>
                <a:latin typeface="Noto Serif JP"/>
              </a:defRPr>
            </a:lvl1pPr>
          </a:lstStyle>
          <a:p>
            <a:pPr indent="0" algn="ctr">
              <a:buNone/>
            </a:pPr>
            <a:r>
              <a:rPr lang="en-US" sz="1400" b="0" strike="noStrike" spc="-1">
                <a:solidFill>
                  <a:srgbClr val="000000"/>
                </a:solidFill>
                <a:latin typeface="Noto Serif JP"/>
              </a:rPr>
              <a:t>&lt;フッター&gt;</a:t>
            </a:r>
          </a:p>
        </p:txBody>
      </p:sp>
      <p:sp>
        <p:nvSpPr>
          <p:cNvPr id="2" name="PlaceHolder 3"/>
          <p:cNvSpPr>
            <a:spLocks noGrp="1"/>
          </p:cNvSpPr>
          <p:nvPr>
            <p:ph type="dt" idx="2"/>
          </p:nvPr>
        </p:nvSpPr>
        <p:spPr>
          <a:xfrm>
            <a:off x="1080720" y="46872000"/>
            <a:ext cx="4970520" cy="2518920"/>
          </a:xfrm>
          <a:prstGeom prst="rect">
            <a:avLst/>
          </a:prstGeom>
          <a:noFill/>
          <a:ln w="0">
            <a:noFill/>
          </a:ln>
        </p:spPr>
        <p:txBody>
          <a:bodyPr lIns="0" tIns="0" rIns="0" bIns="0" anchor="t">
            <a:noAutofit/>
          </a:bodyPr>
          <a:lstStyle>
            <a:lvl1pPr indent="0">
              <a:buNone/>
              <a:defRPr lang="en-US" sz="1400" b="0" strike="noStrike" spc="-1">
                <a:solidFill>
                  <a:srgbClr val="000000"/>
                </a:solidFill>
                <a:latin typeface="Noto Serif JP"/>
              </a:defRPr>
            </a:lvl1pPr>
          </a:lstStyle>
          <a:p>
            <a:pPr indent="0">
              <a:buNone/>
            </a:pPr>
            <a:r>
              <a:rPr lang="en-US" sz="1400" b="0" strike="noStrike" spc="-1">
                <a:solidFill>
                  <a:srgbClr val="000000"/>
                </a:solidFill>
                <a:latin typeface="Noto Serif JP"/>
              </a:rPr>
              <a:t>&lt;日付/時刻&gt;</a:t>
            </a:r>
          </a:p>
        </p:txBody>
      </p:sp>
      <p:sp>
        <p:nvSpPr>
          <p:cNvPr id="3" name="PlaceHolder 4"/>
          <p:cNvSpPr>
            <a:spLocks noGrp="1"/>
          </p:cNvSpPr>
          <p:nvPr>
            <p:ph type="sldNum" idx="3"/>
          </p:nvPr>
        </p:nvSpPr>
        <p:spPr>
          <a:xfrm>
            <a:off x="15563520" y="46872000"/>
            <a:ext cx="4970520" cy="2518920"/>
          </a:xfrm>
          <a:prstGeom prst="rect">
            <a:avLst/>
          </a:prstGeom>
          <a:noFill/>
          <a:ln w="0">
            <a:noFill/>
          </a:ln>
        </p:spPr>
        <p:txBody>
          <a:bodyPr lIns="0" tIns="0" rIns="0" bIns="0" anchor="t">
            <a:noAutofit/>
          </a:bodyPr>
          <a:lstStyle>
            <a:lvl1pPr indent="0" algn="r">
              <a:lnSpc>
                <a:spcPct val="100000"/>
              </a:lnSpc>
              <a:buNone/>
              <a:defRPr lang="en-US" sz="1400" b="0" strike="noStrike" spc="-1">
                <a:solidFill>
                  <a:schemeClr val="dk1">
                    <a:tint val="75000"/>
                  </a:schemeClr>
                </a:solidFill>
                <a:latin typeface="Noto Serif JP"/>
              </a:defRPr>
            </a:lvl1pPr>
          </a:lstStyle>
          <a:p>
            <a:pPr indent="0" algn="r">
              <a:lnSpc>
                <a:spcPct val="100000"/>
              </a:lnSpc>
              <a:buNone/>
            </a:pPr>
            <a:fld id="{07075707-B24E-4308-91CB-CF01DE82AC66}" type="slidenum">
              <a:rPr lang="en-US" sz="1400" b="0" strike="noStrike" spc="-1">
                <a:solidFill>
                  <a:schemeClr val="dk1">
                    <a:tint val="75000"/>
                  </a:schemeClr>
                </a:solidFill>
                <a:latin typeface="Noto Serif JP"/>
              </a:rPr>
              <a:t>‹#›</a:t>
            </a:fld>
            <a:endParaRPr lang="en-US" sz="1400" b="0" strike="noStrike" spc="-1">
              <a:solidFill>
                <a:srgbClr val="000000"/>
              </a:solidFill>
              <a:latin typeface="Noto Serif JP"/>
            </a:endParaRPr>
          </a:p>
        </p:txBody>
      </p:sp>
      <p:sp>
        <p:nvSpPr>
          <p:cNvPr id="4" name="PlaceHolder 5"/>
          <p:cNvSpPr>
            <a:spLocks noGrp="1"/>
          </p:cNvSpPr>
          <p:nvPr>
            <p:ph type="body"/>
          </p:nvPr>
        </p:nvSpPr>
        <p:spPr>
          <a:xfrm>
            <a:off x="1080000" y="11793600"/>
            <a:ext cx="19439640" cy="29231640"/>
          </a:xfrm>
          <a:prstGeom prst="rect">
            <a:avLst/>
          </a:prstGeom>
          <a:noFill/>
          <a:ln w="0">
            <a:noFill/>
          </a:ln>
        </p:spPr>
        <p:txBody>
          <a:bodyPr lIns="0" tIns="0" rIns="0" bIns="0" anchor="t">
            <a:normAutofit/>
          </a:bodyPr>
          <a:lstStyle/>
          <a:p>
            <a:pPr marL="432000" indent="-324000">
              <a:spcBef>
                <a:spcPts val="1417"/>
              </a:spcBef>
              <a:buClr>
                <a:srgbClr val="000000"/>
              </a:buClr>
              <a:buSzPct val="45000"/>
              <a:buFont typeface="Wingdings" charset="2"/>
              <a:buChar char=""/>
            </a:pPr>
            <a:r>
              <a:rPr lang="ja-JP" sz="1800" b="0" strike="noStrike" spc="-1">
                <a:solidFill>
                  <a:srgbClr val="000000"/>
                </a:solidFill>
                <a:latin typeface="Calibri"/>
              </a:rPr>
              <a:t>クリックしてアウトラインのテキストを編集</a:t>
            </a:r>
            <a:endParaRPr lang="en-US" sz="1800" b="0" strike="noStrike" spc="-1">
              <a:solidFill>
                <a:srgbClr val="000000"/>
              </a:solidFill>
              <a:latin typeface="Calibri"/>
            </a:endParaRPr>
          </a:p>
          <a:p>
            <a:pPr marL="864000" lvl="1" indent="-324000">
              <a:spcBef>
                <a:spcPts val="1134"/>
              </a:spcBef>
              <a:buClr>
                <a:srgbClr val="000000"/>
              </a:buClr>
              <a:buSzPct val="75000"/>
              <a:buFont typeface="Symbol" charset="2"/>
              <a:buChar char=""/>
            </a:pPr>
            <a:r>
              <a:rPr lang="en-US" sz="1800" b="0" strike="noStrike" spc="-1">
                <a:solidFill>
                  <a:srgbClr val="000000"/>
                </a:solidFill>
                <a:latin typeface="Calibri"/>
              </a:rPr>
              <a:t>2</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a:p>
            <a:pPr marL="1296000" lvl="2" indent="-288000">
              <a:spcBef>
                <a:spcPts val="850"/>
              </a:spcBef>
              <a:buClr>
                <a:srgbClr val="000000"/>
              </a:buClr>
              <a:buSzPct val="45000"/>
              <a:buFont typeface="Wingdings" charset="2"/>
              <a:buChar char=""/>
            </a:pPr>
            <a:r>
              <a:rPr lang="en-US" sz="1800" b="0" strike="noStrike" spc="-1">
                <a:solidFill>
                  <a:srgbClr val="000000"/>
                </a:solidFill>
                <a:latin typeface="Calibri"/>
              </a:rPr>
              <a:t>3</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a:p>
            <a:pPr marL="1728000" lvl="3" indent="-216000">
              <a:spcBef>
                <a:spcPts val="567"/>
              </a:spcBef>
              <a:buClr>
                <a:srgbClr val="000000"/>
              </a:buClr>
              <a:buSzPct val="75000"/>
              <a:buFont typeface="Symbol" charset="2"/>
              <a:buChar char=""/>
            </a:pPr>
            <a:r>
              <a:rPr lang="en-US" sz="1800" b="0" strike="noStrike" spc="-1">
                <a:solidFill>
                  <a:srgbClr val="000000"/>
                </a:solidFill>
                <a:latin typeface="Calibri"/>
              </a:rPr>
              <a:t>4</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a:p>
            <a:pPr marL="2160000" lvl="4" indent="-216000">
              <a:spcBef>
                <a:spcPts val="283"/>
              </a:spcBef>
              <a:buClr>
                <a:srgbClr val="000000"/>
              </a:buClr>
              <a:buSzPct val="45000"/>
              <a:buFont typeface="Wingdings" charset="2"/>
              <a:buChar char=""/>
            </a:pPr>
            <a:r>
              <a:rPr lang="en-US" sz="2000" b="0" strike="noStrike" spc="-1">
                <a:solidFill>
                  <a:srgbClr val="000000"/>
                </a:solidFill>
                <a:latin typeface="Calibri"/>
              </a:rPr>
              <a:t>5</a:t>
            </a:r>
            <a:r>
              <a:rPr lang="ja-JP" sz="2000" b="0" strike="noStrike" spc="-1">
                <a:solidFill>
                  <a:srgbClr val="000000"/>
                </a:solidFill>
                <a:latin typeface="Calibri"/>
              </a:rPr>
              <a:t>レベル目のアウトライン</a:t>
            </a:r>
            <a:endParaRPr lang="en-US" sz="2000" b="0" strike="noStrike" spc="-1">
              <a:solidFill>
                <a:srgbClr val="000000"/>
              </a:solidFill>
              <a:latin typeface="Calibri"/>
            </a:endParaRPr>
          </a:p>
          <a:p>
            <a:pPr marL="2592000" lvl="5" indent="-216000">
              <a:spcBef>
                <a:spcPts val="283"/>
              </a:spcBef>
              <a:buClr>
                <a:srgbClr val="000000"/>
              </a:buClr>
              <a:buSzPct val="45000"/>
              <a:buFont typeface="Wingdings" charset="2"/>
              <a:buChar char=""/>
            </a:pPr>
            <a:r>
              <a:rPr lang="en-US" sz="2000" b="0" strike="noStrike" spc="-1">
                <a:solidFill>
                  <a:srgbClr val="000000"/>
                </a:solidFill>
                <a:latin typeface="Calibri"/>
              </a:rPr>
              <a:t>6</a:t>
            </a:r>
            <a:r>
              <a:rPr lang="ja-JP" sz="2000" b="0" strike="noStrike" spc="-1">
                <a:solidFill>
                  <a:srgbClr val="000000"/>
                </a:solidFill>
                <a:latin typeface="Calibri"/>
              </a:rPr>
              <a:t>レベル目のアウトライン</a:t>
            </a:r>
            <a:endParaRPr lang="en-US" sz="2000" b="0" strike="noStrike" spc="-1">
              <a:solidFill>
                <a:srgbClr val="000000"/>
              </a:solidFill>
              <a:latin typeface="Calibri"/>
            </a:endParaRPr>
          </a:p>
          <a:p>
            <a:pPr marL="3024000" lvl="6" indent="-216000">
              <a:spcBef>
                <a:spcPts val="283"/>
              </a:spcBef>
              <a:buClr>
                <a:srgbClr val="000000"/>
              </a:buClr>
              <a:buSzPct val="45000"/>
              <a:buFont typeface="Wingdings" charset="2"/>
              <a:buChar char=""/>
            </a:pPr>
            <a:r>
              <a:rPr lang="en-US" sz="2000" b="0" strike="noStrike" spc="-1">
                <a:solidFill>
                  <a:srgbClr val="000000"/>
                </a:solidFill>
                <a:latin typeface="Calibri"/>
              </a:rPr>
              <a:t>7</a:t>
            </a:r>
            <a:r>
              <a:rPr lang="ja-JP" sz="2000" b="0" strike="noStrike" spc="-1">
                <a:solidFill>
                  <a:srgbClr val="000000"/>
                </a:solidFill>
                <a:latin typeface="Calibri"/>
              </a:rPr>
              <a:t>レベル目のアウトライン</a:t>
            </a:r>
            <a:endParaRPr lang="en-US" sz="2000" b="0" strike="noStrike" spc="-1">
              <a:solidFill>
                <a:srgbClr val="000000"/>
              </a:solidFill>
              <a:latin typeface="Calibri"/>
            </a:endParaRPr>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
        <p:cNvGrpSpPr/>
        <p:nvPr/>
      </p:nvGrpSpPr>
      <p:grpSpPr>
        <a:xfrm>
          <a:off x="0" y="0"/>
          <a:ext cx="0" cy="0"/>
          <a:chOff x="0" y="0"/>
          <a:chExt cx="0" cy="0"/>
        </a:xfrm>
      </p:grpSpPr>
      <p:sp>
        <p:nvSpPr>
          <p:cNvPr id="7" name="PlaceHolder 1"/>
          <p:cNvSpPr>
            <a:spLocks noGrp="1"/>
          </p:cNvSpPr>
          <p:nvPr>
            <p:ph type="title"/>
          </p:nvPr>
        </p:nvSpPr>
        <p:spPr>
          <a:xfrm>
            <a:off x="1080720" y="2016000"/>
            <a:ext cx="19453320" cy="8062920"/>
          </a:xfrm>
          <a:prstGeom prst="rect">
            <a:avLst/>
          </a:prstGeom>
          <a:noFill/>
          <a:ln w="0">
            <a:noFill/>
          </a:ln>
        </p:spPr>
        <p:txBody>
          <a:bodyPr lIns="0" tIns="0" rIns="0" bIns="0" anchor="t">
            <a:noAutofit/>
          </a:bodyPr>
          <a:lstStyle/>
          <a:p>
            <a:pPr indent="0">
              <a:buNone/>
            </a:pPr>
            <a:r>
              <a:rPr lang="ja-JP" sz="1800" b="0" strike="noStrike" spc="-1">
                <a:solidFill>
                  <a:srgbClr val="000000"/>
                </a:solidFill>
                <a:latin typeface="Calibri"/>
              </a:rPr>
              <a:t>クリックしてタイトルテキストを編集</a:t>
            </a:r>
            <a:endParaRPr lang="en-US" sz="1800" b="0" strike="noStrike" spc="-1">
              <a:solidFill>
                <a:srgbClr val="000000"/>
              </a:solidFill>
              <a:latin typeface="Calibri"/>
            </a:endParaRPr>
          </a:p>
        </p:txBody>
      </p:sp>
      <p:sp>
        <p:nvSpPr>
          <p:cNvPr id="8" name="PlaceHolder 2"/>
          <p:cNvSpPr>
            <a:spLocks noGrp="1"/>
          </p:cNvSpPr>
          <p:nvPr>
            <p:ph type="body"/>
          </p:nvPr>
        </p:nvSpPr>
        <p:spPr>
          <a:xfrm>
            <a:off x="1080720" y="11591640"/>
            <a:ext cx="19453320" cy="33263280"/>
          </a:xfrm>
          <a:prstGeom prst="rect">
            <a:avLst/>
          </a:prstGeom>
          <a:noFill/>
          <a:ln w="0">
            <a:noFill/>
          </a:ln>
        </p:spPr>
        <p:txBody>
          <a:bodyPr lIns="0" tIns="0" rIns="0" bIns="0" anchor="t">
            <a:noAutofit/>
          </a:bodyPr>
          <a:lstStyle/>
          <a:p>
            <a:pPr marL="432000" indent="-324000">
              <a:spcBef>
                <a:spcPts val="3549"/>
              </a:spcBef>
              <a:buClr>
                <a:srgbClr val="000000"/>
              </a:buClr>
              <a:buSzPct val="45000"/>
              <a:buFont typeface="Wingdings" charset="2"/>
              <a:buChar char=""/>
            </a:pPr>
            <a:r>
              <a:rPr lang="ja-JP" sz="1800" b="0" strike="noStrike" spc="-1">
                <a:solidFill>
                  <a:srgbClr val="000000"/>
                </a:solidFill>
                <a:latin typeface="Calibri"/>
              </a:rPr>
              <a:t>クリックしてアウトラインのテキストを編集</a:t>
            </a:r>
            <a:endParaRPr lang="en-US" sz="1800" b="0" strike="noStrike" spc="-1">
              <a:solidFill>
                <a:srgbClr val="000000"/>
              </a:solidFill>
              <a:latin typeface="Calibri"/>
            </a:endParaRPr>
          </a:p>
          <a:p>
            <a:pPr marL="864000" lvl="1" indent="-324000">
              <a:spcBef>
                <a:spcPts val="2840"/>
              </a:spcBef>
              <a:buClr>
                <a:srgbClr val="000000"/>
              </a:buClr>
              <a:buSzPct val="75000"/>
              <a:buFont typeface="Symbol" charset="2"/>
              <a:buChar char=""/>
            </a:pPr>
            <a:r>
              <a:rPr lang="en-US" sz="1800" b="0" strike="noStrike" spc="-1">
                <a:solidFill>
                  <a:srgbClr val="000000"/>
                </a:solidFill>
                <a:latin typeface="Calibri"/>
              </a:rPr>
              <a:t>2</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a:p>
            <a:pPr marL="1296000" lvl="2" indent="-288000">
              <a:spcBef>
                <a:spcPts val="2129"/>
              </a:spcBef>
              <a:buClr>
                <a:srgbClr val="000000"/>
              </a:buClr>
              <a:buSzPct val="45000"/>
              <a:buFont typeface="Wingdings" charset="2"/>
              <a:buChar char=""/>
            </a:pPr>
            <a:r>
              <a:rPr lang="en-US" sz="1800" b="0" strike="noStrike" spc="-1">
                <a:solidFill>
                  <a:srgbClr val="000000"/>
                </a:solidFill>
                <a:latin typeface="Calibri"/>
              </a:rPr>
              <a:t>3</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a:p>
            <a:pPr marL="1728000" lvl="3" indent="-216000">
              <a:spcBef>
                <a:spcPts val="1420"/>
              </a:spcBef>
              <a:buClr>
                <a:srgbClr val="000000"/>
              </a:buClr>
              <a:buSzPct val="75000"/>
              <a:buFont typeface="Symbol" charset="2"/>
              <a:buChar char=""/>
            </a:pPr>
            <a:r>
              <a:rPr lang="en-US" sz="1800" b="0" strike="noStrike" spc="-1">
                <a:solidFill>
                  <a:srgbClr val="000000"/>
                </a:solidFill>
                <a:latin typeface="Calibri"/>
              </a:rPr>
              <a:t>4</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a:p>
            <a:pPr marL="2160000" lvl="4" indent="-216000">
              <a:spcBef>
                <a:spcPts val="709"/>
              </a:spcBef>
              <a:buClr>
                <a:srgbClr val="000000"/>
              </a:buClr>
              <a:buSzPct val="45000"/>
              <a:buFont typeface="Wingdings" charset="2"/>
              <a:buChar char=""/>
            </a:pPr>
            <a:r>
              <a:rPr lang="en-US" sz="1800" b="0" strike="noStrike" spc="-1">
                <a:solidFill>
                  <a:srgbClr val="000000"/>
                </a:solidFill>
                <a:latin typeface="Calibri"/>
              </a:rPr>
              <a:t>5</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a:p>
            <a:pPr marL="2592000" lvl="5" indent="-216000">
              <a:spcBef>
                <a:spcPts val="709"/>
              </a:spcBef>
              <a:buClr>
                <a:srgbClr val="000000"/>
              </a:buClr>
              <a:buSzPct val="45000"/>
              <a:buFont typeface="Wingdings" charset="2"/>
              <a:buChar char=""/>
            </a:pPr>
            <a:r>
              <a:rPr lang="en-US" sz="1800" b="0" strike="noStrike" spc="-1">
                <a:solidFill>
                  <a:srgbClr val="000000"/>
                </a:solidFill>
                <a:latin typeface="Calibri"/>
              </a:rPr>
              <a:t>6</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a:p>
            <a:pPr marL="3024000" lvl="6" indent="-216000">
              <a:spcBef>
                <a:spcPts val="709"/>
              </a:spcBef>
              <a:buClr>
                <a:srgbClr val="000000"/>
              </a:buClr>
              <a:buSzPct val="45000"/>
              <a:buFont typeface="Wingdings" charset="2"/>
              <a:buChar char=""/>
            </a:pPr>
            <a:r>
              <a:rPr lang="en-US" sz="1800" b="0" strike="noStrike" spc="-1">
                <a:solidFill>
                  <a:srgbClr val="000000"/>
                </a:solidFill>
                <a:latin typeface="Calibri"/>
              </a:rPr>
              <a:t>7</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p:txBody>
      </p:sp>
      <p:sp>
        <p:nvSpPr>
          <p:cNvPr id="9" name="PlaceHolder 3"/>
          <p:cNvSpPr>
            <a:spLocks noGrp="1"/>
          </p:cNvSpPr>
          <p:nvPr>
            <p:ph type="ftr" idx="4"/>
          </p:nvPr>
        </p:nvSpPr>
        <p:spPr>
          <a:xfrm>
            <a:off x="7349040" y="46872000"/>
            <a:ext cx="6916680" cy="2518920"/>
          </a:xfrm>
          <a:prstGeom prst="rect">
            <a:avLst/>
          </a:prstGeom>
          <a:noFill/>
          <a:ln w="0">
            <a:noFill/>
          </a:ln>
        </p:spPr>
        <p:txBody>
          <a:bodyPr lIns="0" tIns="0" rIns="0" bIns="0" anchor="t">
            <a:noAutofit/>
          </a:bodyPr>
          <a:lstStyle>
            <a:lvl1pPr indent="0" algn="ctr">
              <a:buNone/>
              <a:defRPr lang="en-US" sz="1400" b="0" strike="noStrike" spc="-1">
                <a:solidFill>
                  <a:srgbClr val="000000"/>
                </a:solidFill>
                <a:latin typeface="Noto Serif JP"/>
              </a:defRPr>
            </a:lvl1pPr>
          </a:lstStyle>
          <a:p>
            <a:pPr indent="0" algn="ctr">
              <a:buNone/>
            </a:pPr>
            <a:r>
              <a:rPr lang="en-US" sz="1400" b="0" strike="noStrike" spc="-1">
                <a:solidFill>
                  <a:srgbClr val="000000"/>
                </a:solidFill>
                <a:latin typeface="Noto Serif JP"/>
              </a:rPr>
              <a:t>&lt;フッター&gt;</a:t>
            </a:r>
          </a:p>
        </p:txBody>
      </p:sp>
      <p:sp>
        <p:nvSpPr>
          <p:cNvPr id="10" name="PlaceHolder 4"/>
          <p:cNvSpPr>
            <a:spLocks noGrp="1"/>
          </p:cNvSpPr>
          <p:nvPr>
            <p:ph type="dt" idx="5"/>
          </p:nvPr>
        </p:nvSpPr>
        <p:spPr>
          <a:xfrm>
            <a:off x="1080720" y="46872000"/>
            <a:ext cx="4970520" cy="2518920"/>
          </a:xfrm>
          <a:prstGeom prst="rect">
            <a:avLst/>
          </a:prstGeom>
          <a:noFill/>
          <a:ln w="0">
            <a:noFill/>
          </a:ln>
        </p:spPr>
        <p:txBody>
          <a:bodyPr lIns="0" tIns="0" rIns="0" bIns="0" anchor="t">
            <a:noAutofit/>
          </a:bodyPr>
          <a:lstStyle>
            <a:lvl1pPr indent="0">
              <a:buNone/>
              <a:defRPr lang="en-US" sz="1400" b="0" strike="noStrike" spc="-1">
                <a:solidFill>
                  <a:srgbClr val="000000"/>
                </a:solidFill>
                <a:latin typeface="Noto Serif JP"/>
              </a:defRPr>
            </a:lvl1pPr>
          </a:lstStyle>
          <a:p>
            <a:pPr indent="0">
              <a:buNone/>
            </a:pPr>
            <a:r>
              <a:rPr lang="en-US" sz="1400" b="0" strike="noStrike" spc="-1">
                <a:solidFill>
                  <a:srgbClr val="000000"/>
                </a:solidFill>
                <a:latin typeface="Noto Serif JP"/>
              </a:rPr>
              <a:t>&lt;日付/時刻&gt;</a:t>
            </a:r>
          </a:p>
        </p:txBody>
      </p:sp>
      <p:sp>
        <p:nvSpPr>
          <p:cNvPr id="11" name="PlaceHolder 5"/>
          <p:cNvSpPr>
            <a:spLocks noGrp="1"/>
          </p:cNvSpPr>
          <p:nvPr>
            <p:ph type="sldNum" idx="6"/>
          </p:nvPr>
        </p:nvSpPr>
        <p:spPr>
          <a:xfrm>
            <a:off x="15563520" y="46872000"/>
            <a:ext cx="4970520" cy="2518920"/>
          </a:xfrm>
          <a:prstGeom prst="rect">
            <a:avLst/>
          </a:prstGeom>
          <a:noFill/>
          <a:ln w="0">
            <a:noFill/>
          </a:ln>
        </p:spPr>
        <p:txBody>
          <a:bodyPr lIns="0" tIns="0" rIns="0" bIns="0" anchor="t">
            <a:noAutofit/>
          </a:bodyPr>
          <a:lstStyle>
            <a:lvl1pPr indent="0" algn="r">
              <a:lnSpc>
                <a:spcPct val="100000"/>
              </a:lnSpc>
              <a:buNone/>
              <a:defRPr lang="en-US" sz="1400" b="0" strike="noStrike" spc="-1">
                <a:solidFill>
                  <a:schemeClr val="dk1">
                    <a:tint val="75000"/>
                  </a:schemeClr>
                </a:solidFill>
                <a:latin typeface="Noto Serif JP"/>
              </a:defRPr>
            </a:lvl1pPr>
          </a:lstStyle>
          <a:p>
            <a:pPr indent="0" algn="r">
              <a:lnSpc>
                <a:spcPct val="100000"/>
              </a:lnSpc>
              <a:buNone/>
            </a:pPr>
            <a:fld id="{3BF56EDE-7F77-45F7-A8BD-1569E41930BA}" type="slidenum">
              <a:rPr lang="en-US" sz="1400" b="0" strike="noStrike" spc="-1">
                <a:solidFill>
                  <a:schemeClr val="dk1">
                    <a:tint val="75000"/>
                  </a:schemeClr>
                </a:solidFill>
                <a:latin typeface="Noto Serif JP"/>
              </a:rPr>
              <a:t>‹#›</a:t>
            </a:fld>
            <a:endParaRPr lang="en-US" sz="1400" b="0" strike="noStrike" spc="-1">
              <a:solidFill>
                <a:srgbClr val="000000"/>
              </a:solidFill>
              <a:latin typeface="Noto Serif JP"/>
            </a:endParaRPr>
          </a:p>
        </p:txBody>
      </p:sp>
    </p:spTree>
  </p:cSld>
  <p:clrMap bg1="lt1" tx1="dk1" bg2="lt2" tx2="dk2" accent1="accent1" accent2="accent2" accent3="accent3" accent4="accent4" accent5="accent5" accent6="accent6" hlink="hlink" folHlink="folHlink"/>
  <p:sldLayoutIdLst>
    <p:sldLayoutId id="2147483651" r:id="rId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
        <p:cNvGrpSpPr/>
        <p:nvPr/>
      </p:nvGrpSpPr>
      <p:grpSpPr>
        <a:xfrm>
          <a:off x="0" y="0"/>
          <a:ext cx="0" cy="0"/>
          <a:chOff x="0" y="0"/>
          <a:chExt cx="0" cy="0"/>
        </a:xfrm>
      </p:grpSpPr>
      <p:sp>
        <p:nvSpPr>
          <p:cNvPr id="14" name="PlaceHolder 1"/>
          <p:cNvSpPr>
            <a:spLocks noGrp="1"/>
          </p:cNvSpPr>
          <p:nvPr>
            <p:ph type="title"/>
          </p:nvPr>
        </p:nvSpPr>
        <p:spPr>
          <a:xfrm>
            <a:off x="1080720" y="2016000"/>
            <a:ext cx="19453320" cy="8062920"/>
          </a:xfrm>
          <a:prstGeom prst="rect">
            <a:avLst/>
          </a:prstGeom>
          <a:noFill/>
          <a:ln w="0">
            <a:noFill/>
          </a:ln>
        </p:spPr>
        <p:txBody>
          <a:bodyPr lIns="0" tIns="0" rIns="0" bIns="0" anchor="t">
            <a:noAutofit/>
          </a:bodyPr>
          <a:lstStyle/>
          <a:p>
            <a:pPr indent="0">
              <a:buNone/>
            </a:pPr>
            <a:r>
              <a:rPr lang="ja-JP" sz="1800" b="0" strike="noStrike" spc="-1">
                <a:solidFill>
                  <a:srgbClr val="000000"/>
                </a:solidFill>
                <a:latin typeface="Calibri"/>
              </a:rPr>
              <a:t>クリックしてタイトルテキストを編集</a:t>
            </a:r>
            <a:endParaRPr lang="en-US" sz="1800" b="0" strike="noStrike" spc="-1">
              <a:solidFill>
                <a:srgbClr val="000000"/>
              </a:solidFill>
              <a:latin typeface="Calibri"/>
            </a:endParaRPr>
          </a:p>
        </p:txBody>
      </p:sp>
      <p:sp>
        <p:nvSpPr>
          <p:cNvPr id="15" name="PlaceHolder 2"/>
          <p:cNvSpPr>
            <a:spLocks noGrp="1"/>
          </p:cNvSpPr>
          <p:nvPr>
            <p:ph type="body"/>
          </p:nvPr>
        </p:nvSpPr>
        <p:spPr>
          <a:xfrm>
            <a:off x="1080720" y="11591640"/>
            <a:ext cx="9402120" cy="29232000"/>
          </a:xfrm>
          <a:prstGeom prst="rect">
            <a:avLst/>
          </a:prstGeom>
          <a:noFill/>
          <a:ln w="0">
            <a:noFill/>
          </a:ln>
        </p:spPr>
        <p:txBody>
          <a:bodyPr lIns="0" tIns="0" rIns="0" bIns="0" anchor="t">
            <a:noAutofit/>
          </a:bodyPr>
          <a:lstStyle/>
          <a:p>
            <a:pPr marL="432000" indent="-324000">
              <a:spcBef>
                <a:spcPts val="3549"/>
              </a:spcBef>
              <a:buClr>
                <a:srgbClr val="000000"/>
              </a:buClr>
              <a:buSzPct val="45000"/>
              <a:buFont typeface="Wingdings" charset="2"/>
              <a:buChar char=""/>
            </a:pPr>
            <a:r>
              <a:rPr lang="ja-JP" sz="1800" b="0" strike="noStrike" spc="-1">
                <a:solidFill>
                  <a:srgbClr val="000000"/>
                </a:solidFill>
                <a:latin typeface="Calibri"/>
              </a:rPr>
              <a:t>クリックしてアウトラインのテキストを編集</a:t>
            </a:r>
            <a:endParaRPr lang="en-US" sz="1800" b="0" strike="noStrike" spc="-1">
              <a:solidFill>
                <a:srgbClr val="000000"/>
              </a:solidFill>
              <a:latin typeface="Calibri"/>
            </a:endParaRPr>
          </a:p>
          <a:p>
            <a:pPr marL="864000" lvl="1" indent="-324000">
              <a:spcBef>
                <a:spcPts val="2840"/>
              </a:spcBef>
              <a:buClr>
                <a:srgbClr val="000000"/>
              </a:buClr>
              <a:buSzPct val="75000"/>
              <a:buFont typeface="Symbol" charset="2"/>
              <a:buChar char=""/>
            </a:pPr>
            <a:r>
              <a:rPr lang="en-US" sz="1800" b="0" strike="noStrike" spc="-1">
                <a:solidFill>
                  <a:srgbClr val="000000"/>
                </a:solidFill>
                <a:latin typeface="Calibri"/>
              </a:rPr>
              <a:t>2</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a:p>
            <a:pPr marL="1296000" lvl="2" indent="-288000">
              <a:spcBef>
                <a:spcPts val="2129"/>
              </a:spcBef>
              <a:buClr>
                <a:srgbClr val="000000"/>
              </a:buClr>
              <a:buSzPct val="45000"/>
              <a:buFont typeface="Wingdings" charset="2"/>
              <a:buChar char=""/>
            </a:pPr>
            <a:r>
              <a:rPr lang="en-US" sz="1800" b="0" strike="noStrike" spc="-1">
                <a:solidFill>
                  <a:srgbClr val="000000"/>
                </a:solidFill>
                <a:latin typeface="Calibri"/>
              </a:rPr>
              <a:t>3</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a:p>
            <a:pPr marL="1728000" lvl="3" indent="-216000">
              <a:spcBef>
                <a:spcPts val="1420"/>
              </a:spcBef>
              <a:buClr>
                <a:srgbClr val="000000"/>
              </a:buClr>
              <a:buSzPct val="75000"/>
              <a:buFont typeface="Symbol" charset="2"/>
              <a:buChar char=""/>
            </a:pPr>
            <a:r>
              <a:rPr lang="en-US" sz="1800" b="0" strike="noStrike" spc="-1">
                <a:solidFill>
                  <a:srgbClr val="000000"/>
                </a:solidFill>
                <a:latin typeface="Calibri"/>
              </a:rPr>
              <a:t>4</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a:p>
            <a:pPr marL="2160000" lvl="4" indent="-216000">
              <a:spcBef>
                <a:spcPts val="709"/>
              </a:spcBef>
              <a:buClr>
                <a:srgbClr val="000000"/>
              </a:buClr>
              <a:buSzPct val="45000"/>
              <a:buFont typeface="Wingdings" charset="2"/>
              <a:buChar char=""/>
            </a:pPr>
            <a:r>
              <a:rPr lang="en-US" sz="1800" b="0" strike="noStrike" spc="-1">
                <a:solidFill>
                  <a:srgbClr val="000000"/>
                </a:solidFill>
                <a:latin typeface="Calibri"/>
              </a:rPr>
              <a:t>5</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a:p>
            <a:pPr marL="2592000" lvl="5" indent="-216000">
              <a:spcBef>
                <a:spcPts val="709"/>
              </a:spcBef>
              <a:buClr>
                <a:srgbClr val="000000"/>
              </a:buClr>
              <a:buSzPct val="45000"/>
              <a:buFont typeface="Wingdings" charset="2"/>
              <a:buChar char=""/>
            </a:pPr>
            <a:r>
              <a:rPr lang="en-US" sz="1800" b="0" strike="noStrike" spc="-1">
                <a:solidFill>
                  <a:srgbClr val="000000"/>
                </a:solidFill>
                <a:latin typeface="Calibri"/>
              </a:rPr>
              <a:t>6</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a:p>
            <a:pPr marL="3024000" lvl="6" indent="-216000">
              <a:spcBef>
                <a:spcPts val="709"/>
              </a:spcBef>
              <a:buClr>
                <a:srgbClr val="000000"/>
              </a:buClr>
              <a:buSzPct val="45000"/>
              <a:buFont typeface="Wingdings" charset="2"/>
              <a:buChar char=""/>
            </a:pPr>
            <a:r>
              <a:rPr lang="en-US" sz="1800" b="0" strike="noStrike" spc="-1">
                <a:solidFill>
                  <a:srgbClr val="000000"/>
                </a:solidFill>
                <a:latin typeface="Calibri"/>
              </a:rPr>
              <a:t>7</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p:txBody>
      </p:sp>
      <p:sp>
        <p:nvSpPr>
          <p:cNvPr id="16" name="PlaceHolder 3"/>
          <p:cNvSpPr>
            <a:spLocks noGrp="1"/>
          </p:cNvSpPr>
          <p:nvPr>
            <p:ph type="body"/>
          </p:nvPr>
        </p:nvSpPr>
        <p:spPr>
          <a:xfrm>
            <a:off x="11132280" y="11591640"/>
            <a:ext cx="9402120" cy="29232000"/>
          </a:xfrm>
          <a:prstGeom prst="rect">
            <a:avLst/>
          </a:prstGeom>
          <a:noFill/>
          <a:ln w="0">
            <a:noFill/>
          </a:ln>
        </p:spPr>
        <p:txBody>
          <a:bodyPr lIns="0" tIns="0" rIns="0" bIns="0" anchor="t">
            <a:noAutofit/>
          </a:bodyPr>
          <a:lstStyle/>
          <a:p>
            <a:pPr marL="432000" indent="-324000">
              <a:spcBef>
                <a:spcPts val="3549"/>
              </a:spcBef>
              <a:buClr>
                <a:srgbClr val="000000"/>
              </a:buClr>
              <a:buSzPct val="45000"/>
              <a:buFont typeface="Wingdings" charset="2"/>
              <a:buChar char=""/>
            </a:pPr>
            <a:r>
              <a:rPr lang="ja-JP" sz="1800" b="0" strike="noStrike" spc="-1">
                <a:solidFill>
                  <a:srgbClr val="000000"/>
                </a:solidFill>
                <a:latin typeface="Calibri"/>
              </a:rPr>
              <a:t>クリックしてアウトラインのテキストを編集</a:t>
            </a:r>
            <a:endParaRPr lang="en-US" sz="1800" b="0" strike="noStrike" spc="-1">
              <a:solidFill>
                <a:srgbClr val="000000"/>
              </a:solidFill>
              <a:latin typeface="Calibri"/>
            </a:endParaRPr>
          </a:p>
          <a:p>
            <a:pPr marL="864000" lvl="1" indent="-324000">
              <a:spcBef>
                <a:spcPts val="2840"/>
              </a:spcBef>
              <a:buClr>
                <a:srgbClr val="000000"/>
              </a:buClr>
              <a:buSzPct val="75000"/>
              <a:buFont typeface="Symbol" charset="2"/>
              <a:buChar char=""/>
            </a:pPr>
            <a:r>
              <a:rPr lang="en-US" sz="1800" b="0" strike="noStrike" spc="-1">
                <a:solidFill>
                  <a:srgbClr val="000000"/>
                </a:solidFill>
                <a:latin typeface="Calibri"/>
              </a:rPr>
              <a:t>2</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a:p>
            <a:pPr marL="1296000" lvl="2" indent="-288000">
              <a:spcBef>
                <a:spcPts val="2129"/>
              </a:spcBef>
              <a:buClr>
                <a:srgbClr val="000000"/>
              </a:buClr>
              <a:buSzPct val="45000"/>
              <a:buFont typeface="Wingdings" charset="2"/>
              <a:buChar char=""/>
            </a:pPr>
            <a:r>
              <a:rPr lang="en-US" sz="1800" b="0" strike="noStrike" spc="-1">
                <a:solidFill>
                  <a:srgbClr val="000000"/>
                </a:solidFill>
                <a:latin typeface="Calibri"/>
              </a:rPr>
              <a:t>3</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a:p>
            <a:pPr marL="1728000" lvl="3" indent="-216000">
              <a:spcBef>
                <a:spcPts val="1420"/>
              </a:spcBef>
              <a:buClr>
                <a:srgbClr val="000000"/>
              </a:buClr>
              <a:buSzPct val="75000"/>
              <a:buFont typeface="Symbol" charset="2"/>
              <a:buChar char=""/>
            </a:pPr>
            <a:r>
              <a:rPr lang="en-US" sz="1800" b="0" strike="noStrike" spc="-1">
                <a:solidFill>
                  <a:srgbClr val="000000"/>
                </a:solidFill>
                <a:latin typeface="Calibri"/>
              </a:rPr>
              <a:t>4</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a:p>
            <a:pPr marL="2160000" lvl="4" indent="-216000">
              <a:spcBef>
                <a:spcPts val="709"/>
              </a:spcBef>
              <a:buClr>
                <a:srgbClr val="000000"/>
              </a:buClr>
              <a:buSzPct val="45000"/>
              <a:buFont typeface="Wingdings" charset="2"/>
              <a:buChar char=""/>
            </a:pPr>
            <a:r>
              <a:rPr lang="en-US" sz="1800" b="0" strike="noStrike" spc="-1">
                <a:solidFill>
                  <a:srgbClr val="000000"/>
                </a:solidFill>
                <a:latin typeface="Calibri"/>
              </a:rPr>
              <a:t>5</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a:p>
            <a:pPr marL="2592000" lvl="5" indent="-216000">
              <a:spcBef>
                <a:spcPts val="709"/>
              </a:spcBef>
              <a:buClr>
                <a:srgbClr val="000000"/>
              </a:buClr>
              <a:buSzPct val="45000"/>
              <a:buFont typeface="Wingdings" charset="2"/>
              <a:buChar char=""/>
            </a:pPr>
            <a:r>
              <a:rPr lang="en-US" sz="1800" b="0" strike="noStrike" spc="-1">
                <a:solidFill>
                  <a:srgbClr val="000000"/>
                </a:solidFill>
                <a:latin typeface="Calibri"/>
              </a:rPr>
              <a:t>6</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a:p>
            <a:pPr marL="3024000" lvl="6" indent="-216000">
              <a:spcBef>
                <a:spcPts val="709"/>
              </a:spcBef>
              <a:buClr>
                <a:srgbClr val="000000"/>
              </a:buClr>
              <a:buSzPct val="45000"/>
              <a:buFont typeface="Wingdings" charset="2"/>
              <a:buChar char=""/>
            </a:pPr>
            <a:r>
              <a:rPr lang="en-US" sz="1800" b="0" strike="noStrike" spc="-1">
                <a:solidFill>
                  <a:srgbClr val="000000"/>
                </a:solidFill>
                <a:latin typeface="Calibri"/>
              </a:rPr>
              <a:t>7</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p:txBody>
      </p:sp>
      <p:sp>
        <p:nvSpPr>
          <p:cNvPr id="17" name="PlaceHolder 4"/>
          <p:cNvSpPr>
            <a:spLocks noGrp="1"/>
          </p:cNvSpPr>
          <p:nvPr>
            <p:ph type="ftr" idx="7"/>
          </p:nvPr>
        </p:nvSpPr>
        <p:spPr>
          <a:xfrm>
            <a:off x="7349040" y="46872000"/>
            <a:ext cx="6916680" cy="2518920"/>
          </a:xfrm>
          <a:prstGeom prst="rect">
            <a:avLst/>
          </a:prstGeom>
          <a:noFill/>
          <a:ln w="0">
            <a:noFill/>
          </a:ln>
        </p:spPr>
        <p:txBody>
          <a:bodyPr lIns="0" tIns="0" rIns="0" bIns="0" anchor="t">
            <a:noAutofit/>
          </a:bodyPr>
          <a:lstStyle>
            <a:lvl1pPr indent="0" algn="ctr">
              <a:buNone/>
              <a:defRPr lang="en-US" sz="1400" b="0" strike="noStrike" spc="-1">
                <a:solidFill>
                  <a:srgbClr val="000000"/>
                </a:solidFill>
                <a:latin typeface="Noto Serif JP"/>
              </a:defRPr>
            </a:lvl1pPr>
          </a:lstStyle>
          <a:p>
            <a:pPr indent="0" algn="ctr">
              <a:buNone/>
            </a:pPr>
            <a:r>
              <a:rPr lang="en-US" sz="1400" b="0" strike="noStrike" spc="-1">
                <a:solidFill>
                  <a:srgbClr val="000000"/>
                </a:solidFill>
                <a:latin typeface="Noto Serif JP"/>
              </a:rPr>
              <a:t>&lt;フッター&gt;</a:t>
            </a:r>
          </a:p>
        </p:txBody>
      </p:sp>
      <p:sp>
        <p:nvSpPr>
          <p:cNvPr id="18" name="PlaceHolder 5"/>
          <p:cNvSpPr>
            <a:spLocks noGrp="1"/>
          </p:cNvSpPr>
          <p:nvPr>
            <p:ph type="dt" idx="8"/>
          </p:nvPr>
        </p:nvSpPr>
        <p:spPr>
          <a:xfrm>
            <a:off x="1080720" y="46872000"/>
            <a:ext cx="4970520" cy="2518920"/>
          </a:xfrm>
          <a:prstGeom prst="rect">
            <a:avLst/>
          </a:prstGeom>
          <a:noFill/>
          <a:ln w="0">
            <a:noFill/>
          </a:ln>
        </p:spPr>
        <p:txBody>
          <a:bodyPr lIns="0" tIns="0" rIns="0" bIns="0" anchor="t">
            <a:noAutofit/>
          </a:bodyPr>
          <a:lstStyle>
            <a:lvl1pPr indent="0">
              <a:buNone/>
              <a:defRPr lang="en-US" sz="1400" b="0" strike="noStrike" spc="-1">
                <a:solidFill>
                  <a:srgbClr val="000000"/>
                </a:solidFill>
                <a:latin typeface="Noto Serif JP"/>
              </a:defRPr>
            </a:lvl1pPr>
          </a:lstStyle>
          <a:p>
            <a:pPr indent="0">
              <a:buNone/>
            </a:pPr>
            <a:r>
              <a:rPr lang="en-US" sz="1400" b="0" strike="noStrike" spc="-1">
                <a:solidFill>
                  <a:srgbClr val="000000"/>
                </a:solidFill>
                <a:latin typeface="Noto Serif JP"/>
              </a:rPr>
              <a:t>&lt;日付/時刻&gt;</a:t>
            </a:r>
          </a:p>
        </p:txBody>
      </p:sp>
      <p:sp>
        <p:nvSpPr>
          <p:cNvPr id="19" name="PlaceHolder 6"/>
          <p:cNvSpPr>
            <a:spLocks noGrp="1"/>
          </p:cNvSpPr>
          <p:nvPr>
            <p:ph type="sldNum" idx="9"/>
          </p:nvPr>
        </p:nvSpPr>
        <p:spPr>
          <a:xfrm>
            <a:off x="15563520" y="46872000"/>
            <a:ext cx="4970520" cy="2518920"/>
          </a:xfrm>
          <a:prstGeom prst="rect">
            <a:avLst/>
          </a:prstGeom>
          <a:noFill/>
          <a:ln w="0">
            <a:noFill/>
          </a:ln>
        </p:spPr>
        <p:txBody>
          <a:bodyPr lIns="0" tIns="0" rIns="0" bIns="0" anchor="t">
            <a:noAutofit/>
          </a:bodyPr>
          <a:lstStyle>
            <a:lvl1pPr indent="0" algn="r">
              <a:lnSpc>
                <a:spcPct val="100000"/>
              </a:lnSpc>
              <a:buNone/>
              <a:defRPr lang="en-US" sz="1400" b="0" strike="noStrike" spc="-1">
                <a:solidFill>
                  <a:schemeClr val="dk1">
                    <a:tint val="75000"/>
                  </a:schemeClr>
                </a:solidFill>
                <a:latin typeface="Noto Serif JP"/>
              </a:defRPr>
            </a:lvl1pPr>
          </a:lstStyle>
          <a:p>
            <a:pPr indent="0" algn="r">
              <a:lnSpc>
                <a:spcPct val="100000"/>
              </a:lnSpc>
              <a:buNone/>
            </a:pPr>
            <a:fld id="{22B55B9A-8006-454A-B3F9-69CDE23BD99A}" type="slidenum">
              <a:rPr lang="en-US" sz="1400" b="0" strike="noStrike" spc="-1">
                <a:solidFill>
                  <a:schemeClr val="dk1">
                    <a:tint val="75000"/>
                  </a:schemeClr>
                </a:solidFill>
                <a:latin typeface="Noto Serif JP"/>
              </a:rPr>
              <a:t>‹#›</a:t>
            </a:fld>
            <a:endParaRPr lang="en-US" sz="1400" b="0" strike="noStrike" spc="-1">
              <a:solidFill>
                <a:srgbClr val="000000"/>
              </a:solidFill>
              <a:latin typeface="Noto Serif JP"/>
            </a:endParaRPr>
          </a:p>
        </p:txBody>
      </p:sp>
    </p:spTree>
  </p:cSld>
  <p:clrMap bg1="lt1" tx1="dk1" bg2="lt2" tx2="dk2" accent1="accent1" accent2="accent2" accent3="accent3" accent4="accent4" accent5="accent5" accent6="accent6" hlink="hlink" folHlink="folHlink"/>
  <p:sldLayoutIdLst>
    <p:sldLayoutId id="2147483653" r:id="rId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
        <p:cNvGrpSpPr/>
        <p:nvPr/>
      </p:nvGrpSpPr>
      <p:grpSpPr>
        <a:xfrm>
          <a:off x="0" y="0"/>
          <a:ext cx="0" cy="0"/>
          <a:chOff x="0" y="0"/>
          <a:chExt cx="0" cy="0"/>
        </a:xfrm>
      </p:grpSpPr>
      <p:sp>
        <p:nvSpPr>
          <p:cNvPr id="22" name="PlaceHolder 1"/>
          <p:cNvSpPr>
            <a:spLocks noGrp="1"/>
          </p:cNvSpPr>
          <p:nvPr>
            <p:ph type="title"/>
          </p:nvPr>
        </p:nvSpPr>
        <p:spPr>
          <a:xfrm>
            <a:off x="1080720" y="2016000"/>
            <a:ext cx="19453320" cy="8062920"/>
          </a:xfrm>
          <a:prstGeom prst="rect">
            <a:avLst/>
          </a:prstGeom>
          <a:noFill/>
          <a:ln w="0">
            <a:noFill/>
          </a:ln>
        </p:spPr>
        <p:txBody>
          <a:bodyPr lIns="0" tIns="0" rIns="0" bIns="0" anchor="t">
            <a:noAutofit/>
          </a:bodyPr>
          <a:lstStyle/>
          <a:p>
            <a:pPr indent="0">
              <a:buNone/>
            </a:pPr>
            <a:r>
              <a:rPr lang="ja-JP" sz="1800" b="0" strike="noStrike" spc="-1">
                <a:solidFill>
                  <a:srgbClr val="000000"/>
                </a:solidFill>
                <a:latin typeface="Calibri"/>
              </a:rPr>
              <a:t>クリックしてタイトルテキストを編集</a:t>
            </a:r>
            <a:endParaRPr lang="en-US" sz="1800" b="0" strike="noStrike" spc="-1">
              <a:solidFill>
                <a:srgbClr val="000000"/>
              </a:solidFill>
              <a:latin typeface="Calibri"/>
            </a:endParaRPr>
          </a:p>
        </p:txBody>
      </p:sp>
      <p:sp>
        <p:nvSpPr>
          <p:cNvPr id="23" name="PlaceHolder 2"/>
          <p:cNvSpPr>
            <a:spLocks noGrp="1"/>
          </p:cNvSpPr>
          <p:nvPr>
            <p:ph type="ftr" idx="10"/>
          </p:nvPr>
        </p:nvSpPr>
        <p:spPr>
          <a:xfrm>
            <a:off x="7349040" y="46872000"/>
            <a:ext cx="6916680" cy="2518920"/>
          </a:xfrm>
          <a:prstGeom prst="rect">
            <a:avLst/>
          </a:prstGeom>
          <a:noFill/>
          <a:ln w="0">
            <a:noFill/>
          </a:ln>
        </p:spPr>
        <p:txBody>
          <a:bodyPr lIns="0" tIns="0" rIns="0" bIns="0" anchor="t">
            <a:noAutofit/>
          </a:bodyPr>
          <a:lstStyle>
            <a:lvl1pPr indent="0" algn="ctr">
              <a:buNone/>
              <a:defRPr lang="en-US" sz="1400" b="0" strike="noStrike" spc="-1">
                <a:solidFill>
                  <a:srgbClr val="000000"/>
                </a:solidFill>
                <a:latin typeface="Noto Serif JP"/>
              </a:defRPr>
            </a:lvl1pPr>
          </a:lstStyle>
          <a:p>
            <a:pPr indent="0" algn="ctr">
              <a:buNone/>
            </a:pPr>
            <a:r>
              <a:rPr lang="en-US" sz="1400" b="0" strike="noStrike" spc="-1">
                <a:solidFill>
                  <a:srgbClr val="000000"/>
                </a:solidFill>
                <a:latin typeface="Noto Serif JP"/>
              </a:rPr>
              <a:t>&lt;フッター&gt;</a:t>
            </a:r>
          </a:p>
        </p:txBody>
      </p:sp>
      <p:sp>
        <p:nvSpPr>
          <p:cNvPr id="24" name="PlaceHolder 3"/>
          <p:cNvSpPr>
            <a:spLocks noGrp="1"/>
          </p:cNvSpPr>
          <p:nvPr>
            <p:ph type="dt" idx="11"/>
          </p:nvPr>
        </p:nvSpPr>
        <p:spPr>
          <a:xfrm>
            <a:off x="1080720" y="46872000"/>
            <a:ext cx="4970520" cy="2518920"/>
          </a:xfrm>
          <a:prstGeom prst="rect">
            <a:avLst/>
          </a:prstGeom>
          <a:noFill/>
          <a:ln w="0">
            <a:noFill/>
          </a:ln>
        </p:spPr>
        <p:txBody>
          <a:bodyPr lIns="0" tIns="0" rIns="0" bIns="0" anchor="t">
            <a:noAutofit/>
          </a:bodyPr>
          <a:lstStyle>
            <a:lvl1pPr indent="0">
              <a:buNone/>
              <a:defRPr lang="en-US" sz="1400" b="0" strike="noStrike" spc="-1">
                <a:solidFill>
                  <a:srgbClr val="000000"/>
                </a:solidFill>
                <a:latin typeface="Noto Serif JP"/>
              </a:defRPr>
            </a:lvl1pPr>
          </a:lstStyle>
          <a:p>
            <a:pPr indent="0">
              <a:buNone/>
            </a:pPr>
            <a:r>
              <a:rPr lang="en-US" sz="1400" b="0" strike="noStrike" spc="-1">
                <a:solidFill>
                  <a:srgbClr val="000000"/>
                </a:solidFill>
                <a:latin typeface="Noto Serif JP"/>
              </a:rPr>
              <a:t>&lt;日付/時刻&gt;</a:t>
            </a:r>
          </a:p>
        </p:txBody>
      </p:sp>
      <p:sp>
        <p:nvSpPr>
          <p:cNvPr id="25" name="PlaceHolder 4"/>
          <p:cNvSpPr>
            <a:spLocks noGrp="1"/>
          </p:cNvSpPr>
          <p:nvPr>
            <p:ph type="sldNum" idx="12"/>
          </p:nvPr>
        </p:nvSpPr>
        <p:spPr>
          <a:xfrm>
            <a:off x="15563520" y="46872000"/>
            <a:ext cx="4970520" cy="2518920"/>
          </a:xfrm>
          <a:prstGeom prst="rect">
            <a:avLst/>
          </a:prstGeom>
          <a:noFill/>
          <a:ln w="0">
            <a:noFill/>
          </a:ln>
        </p:spPr>
        <p:txBody>
          <a:bodyPr lIns="0" tIns="0" rIns="0" bIns="0" anchor="t">
            <a:noAutofit/>
          </a:bodyPr>
          <a:lstStyle>
            <a:lvl1pPr indent="0" algn="r">
              <a:lnSpc>
                <a:spcPct val="100000"/>
              </a:lnSpc>
              <a:buNone/>
              <a:defRPr lang="en-US" sz="1400" b="0" strike="noStrike" spc="-1">
                <a:solidFill>
                  <a:schemeClr val="dk1">
                    <a:tint val="75000"/>
                  </a:schemeClr>
                </a:solidFill>
                <a:latin typeface="Noto Serif JP"/>
              </a:defRPr>
            </a:lvl1pPr>
          </a:lstStyle>
          <a:p>
            <a:pPr indent="0" algn="r">
              <a:lnSpc>
                <a:spcPct val="100000"/>
              </a:lnSpc>
              <a:buNone/>
            </a:pPr>
            <a:fld id="{93DF87FE-AA4A-4650-9855-E24119D51B80}" type="slidenum">
              <a:rPr lang="en-US" sz="1400" b="0" strike="noStrike" spc="-1">
                <a:solidFill>
                  <a:schemeClr val="dk1">
                    <a:tint val="75000"/>
                  </a:schemeClr>
                </a:solidFill>
                <a:latin typeface="Noto Serif JP"/>
              </a:rPr>
              <a:t>‹#›</a:t>
            </a:fld>
            <a:endParaRPr lang="en-US" sz="1400" b="0" strike="noStrike" spc="-1">
              <a:solidFill>
                <a:srgbClr val="000000"/>
              </a:solidFill>
              <a:latin typeface="Noto Serif JP"/>
            </a:endParaRPr>
          </a:p>
        </p:txBody>
      </p:sp>
      <p:sp>
        <p:nvSpPr>
          <p:cNvPr id="26" name="PlaceHolder 5"/>
          <p:cNvSpPr>
            <a:spLocks noGrp="1"/>
          </p:cNvSpPr>
          <p:nvPr>
            <p:ph type="body"/>
          </p:nvPr>
        </p:nvSpPr>
        <p:spPr>
          <a:xfrm>
            <a:off x="1080000" y="11793600"/>
            <a:ext cx="19439640" cy="29231640"/>
          </a:xfrm>
          <a:prstGeom prst="rect">
            <a:avLst/>
          </a:prstGeom>
          <a:noFill/>
          <a:ln w="0">
            <a:noFill/>
          </a:ln>
        </p:spPr>
        <p:txBody>
          <a:bodyPr lIns="0" tIns="0" rIns="0" bIns="0" anchor="t">
            <a:normAutofit/>
          </a:bodyPr>
          <a:lstStyle/>
          <a:p>
            <a:pPr marL="432000" indent="-324000">
              <a:spcBef>
                <a:spcPts val="1417"/>
              </a:spcBef>
              <a:buClr>
                <a:srgbClr val="000000"/>
              </a:buClr>
              <a:buSzPct val="45000"/>
              <a:buFont typeface="Wingdings" charset="2"/>
              <a:buChar char=""/>
            </a:pPr>
            <a:r>
              <a:rPr lang="ja-JP" sz="1800" b="0" strike="noStrike" spc="-1">
                <a:solidFill>
                  <a:srgbClr val="000000"/>
                </a:solidFill>
                <a:latin typeface="Calibri"/>
              </a:rPr>
              <a:t>クリックしてアウトラインのテキストを編集</a:t>
            </a:r>
            <a:endParaRPr lang="en-US" sz="1800" b="0" strike="noStrike" spc="-1">
              <a:solidFill>
                <a:srgbClr val="000000"/>
              </a:solidFill>
              <a:latin typeface="Calibri"/>
            </a:endParaRPr>
          </a:p>
          <a:p>
            <a:pPr marL="864000" lvl="1" indent="-324000">
              <a:spcBef>
                <a:spcPts val="1134"/>
              </a:spcBef>
              <a:buClr>
                <a:srgbClr val="000000"/>
              </a:buClr>
              <a:buSzPct val="75000"/>
              <a:buFont typeface="Symbol" charset="2"/>
              <a:buChar char=""/>
            </a:pPr>
            <a:r>
              <a:rPr lang="en-US" sz="1800" b="0" strike="noStrike" spc="-1">
                <a:solidFill>
                  <a:srgbClr val="000000"/>
                </a:solidFill>
                <a:latin typeface="Calibri"/>
              </a:rPr>
              <a:t>2</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a:p>
            <a:pPr marL="1296000" lvl="2" indent="-288000">
              <a:spcBef>
                <a:spcPts val="850"/>
              </a:spcBef>
              <a:buClr>
                <a:srgbClr val="000000"/>
              </a:buClr>
              <a:buSzPct val="45000"/>
              <a:buFont typeface="Wingdings" charset="2"/>
              <a:buChar char=""/>
            </a:pPr>
            <a:r>
              <a:rPr lang="en-US" sz="1800" b="0" strike="noStrike" spc="-1">
                <a:solidFill>
                  <a:srgbClr val="000000"/>
                </a:solidFill>
                <a:latin typeface="Calibri"/>
              </a:rPr>
              <a:t>3</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a:p>
            <a:pPr marL="1728000" lvl="3" indent="-216000">
              <a:spcBef>
                <a:spcPts val="567"/>
              </a:spcBef>
              <a:buClr>
                <a:srgbClr val="000000"/>
              </a:buClr>
              <a:buSzPct val="75000"/>
              <a:buFont typeface="Symbol" charset="2"/>
              <a:buChar char=""/>
            </a:pPr>
            <a:r>
              <a:rPr lang="en-US" sz="1800" b="0" strike="noStrike" spc="-1">
                <a:solidFill>
                  <a:srgbClr val="000000"/>
                </a:solidFill>
                <a:latin typeface="Calibri"/>
              </a:rPr>
              <a:t>4</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a:p>
            <a:pPr marL="2160000" lvl="4" indent="-216000">
              <a:spcBef>
                <a:spcPts val="283"/>
              </a:spcBef>
              <a:buClr>
                <a:srgbClr val="000000"/>
              </a:buClr>
              <a:buSzPct val="45000"/>
              <a:buFont typeface="Wingdings" charset="2"/>
              <a:buChar char=""/>
            </a:pPr>
            <a:r>
              <a:rPr lang="en-US" sz="2000" b="0" strike="noStrike" spc="-1">
                <a:solidFill>
                  <a:srgbClr val="000000"/>
                </a:solidFill>
                <a:latin typeface="Calibri"/>
              </a:rPr>
              <a:t>5</a:t>
            </a:r>
            <a:r>
              <a:rPr lang="ja-JP" sz="2000" b="0" strike="noStrike" spc="-1">
                <a:solidFill>
                  <a:srgbClr val="000000"/>
                </a:solidFill>
                <a:latin typeface="Calibri"/>
              </a:rPr>
              <a:t>レベル目のアウトライン</a:t>
            </a:r>
            <a:endParaRPr lang="en-US" sz="2000" b="0" strike="noStrike" spc="-1">
              <a:solidFill>
                <a:srgbClr val="000000"/>
              </a:solidFill>
              <a:latin typeface="Calibri"/>
            </a:endParaRPr>
          </a:p>
          <a:p>
            <a:pPr marL="2592000" lvl="5" indent="-216000">
              <a:spcBef>
                <a:spcPts val="283"/>
              </a:spcBef>
              <a:buClr>
                <a:srgbClr val="000000"/>
              </a:buClr>
              <a:buSzPct val="45000"/>
              <a:buFont typeface="Wingdings" charset="2"/>
              <a:buChar char=""/>
            </a:pPr>
            <a:r>
              <a:rPr lang="en-US" sz="2000" b="0" strike="noStrike" spc="-1">
                <a:solidFill>
                  <a:srgbClr val="000000"/>
                </a:solidFill>
                <a:latin typeface="Calibri"/>
              </a:rPr>
              <a:t>6</a:t>
            </a:r>
            <a:r>
              <a:rPr lang="ja-JP" sz="2000" b="0" strike="noStrike" spc="-1">
                <a:solidFill>
                  <a:srgbClr val="000000"/>
                </a:solidFill>
                <a:latin typeface="Calibri"/>
              </a:rPr>
              <a:t>レベル目のアウトライン</a:t>
            </a:r>
            <a:endParaRPr lang="en-US" sz="2000" b="0" strike="noStrike" spc="-1">
              <a:solidFill>
                <a:srgbClr val="000000"/>
              </a:solidFill>
              <a:latin typeface="Calibri"/>
            </a:endParaRPr>
          </a:p>
          <a:p>
            <a:pPr marL="3024000" lvl="6" indent="-216000">
              <a:spcBef>
                <a:spcPts val="283"/>
              </a:spcBef>
              <a:buClr>
                <a:srgbClr val="000000"/>
              </a:buClr>
              <a:buSzPct val="45000"/>
              <a:buFont typeface="Wingdings" charset="2"/>
              <a:buChar char=""/>
            </a:pPr>
            <a:r>
              <a:rPr lang="en-US" sz="2000" b="0" strike="noStrike" spc="-1">
                <a:solidFill>
                  <a:srgbClr val="000000"/>
                </a:solidFill>
                <a:latin typeface="Calibri"/>
              </a:rPr>
              <a:t>7</a:t>
            </a:r>
            <a:r>
              <a:rPr lang="ja-JP" sz="2000" b="0" strike="noStrike" spc="-1">
                <a:solidFill>
                  <a:srgbClr val="000000"/>
                </a:solidFill>
                <a:latin typeface="Calibri"/>
              </a:rPr>
              <a:t>レベル目のアウトライン</a:t>
            </a:r>
            <a:endParaRPr lang="en-US" sz="2000" b="0" strike="noStrike" spc="-1">
              <a:solidFill>
                <a:srgbClr val="000000"/>
              </a:solidFill>
              <a:latin typeface="Calibri"/>
            </a:endParaRPr>
          </a:p>
        </p:txBody>
      </p:sp>
    </p:spTree>
  </p:cSld>
  <p:clrMap bg1="lt1" tx1="dk1" bg2="lt2" tx2="dk2" accent1="accent1" accent2="accent2" accent3="accent3" accent4="accent4" accent5="accent5" accent6="accent6" hlink="hlink" folHlink="folHlink"/>
  <p:sldLayoutIdLst>
    <p:sldLayoutId id="2147483655" r:id="rId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
        <p:cNvGrpSpPr/>
        <p:nvPr/>
      </p:nvGrpSpPr>
      <p:grpSpPr>
        <a:xfrm>
          <a:off x="0" y="0"/>
          <a:ext cx="0" cy="0"/>
          <a:chOff x="0" y="0"/>
          <a:chExt cx="0" cy="0"/>
        </a:xfrm>
      </p:grpSpPr>
      <p:sp>
        <p:nvSpPr>
          <p:cNvPr id="29" name="PlaceHolder 1"/>
          <p:cNvSpPr>
            <a:spLocks noGrp="1"/>
          </p:cNvSpPr>
          <p:nvPr>
            <p:ph type="ftr" idx="13"/>
          </p:nvPr>
        </p:nvSpPr>
        <p:spPr>
          <a:xfrm>
            <a:off x="7349040" y="46872000"/>
            <a:ext cx="6916680" cy="2518920"/>
          </a:xfrm>
          <a:prstGeom prst="rect">
            <a:avLst/>
          </a:prstGeom>
          <a:noFill/>
          <a:ln w="0">
            <a:noFill/>
          </a:ln>
        </p:spPr>
        <p:txBody>
          <a:bodyPr lIns="0" tIns="0" rIns="0" bIns="0" anchor="t">
            <a:noAutofit/>
          </a:bodyPr>
          <a:lstStyle>
            <a:lvl1pPr indent="0" algn="ctr">
              <a:buNone/>
              <a:defRPr lang="en-US" sz="1400" b="0" strike="noStrike" spc="-1">
                <a:solidFill>
                  <a:srgbClr val="000000"/>
                </a:solidFill>
                <a:latin typeface="Noto Serif JP"/>
              </a:defRPr>
            </a:lvl1pPr>
          </a:lstStyle>
          <a:p>
            <a:pPr indent="0" algn="ctr">
              <a:buNone/>
            </a:pPr>
            <a:r>
              <a:rPr lang="en-US" sz="1400" b="0" strike="noStrike" spc="-1">
                <a:solidFill>
                  <a:srgbClr val="000000"/>
                </a:solidFill>
                <a:latin typeface="Noto Serif JP"/>
              </a:rPr>
              <a:t>&lt;フッター&gt;</a:t>
            </a:r>
          </a:p>
        </p:txBody>
      </p:sp>
      <p:sp>
        <p:nvSpPr>
          <p:cNvPr id="30" name="PlaceHolder 2"/>
          <p:cNvSpPr>
            <a:spLocks noGrp="1"/>
          </p:cNvSpPr>
          <p:nvPr>
            <p:ph type="dt" idx="14"/>
          </p:nvPr>
        </p:nvSpPr>
        <p:spPr>
          <a:xfrm>
            <a:off x="1080720" y="46872000"/>
            <a:ext cx="4970520" cy="2518920"/>
          </a:xfrm>
          <a:prstGeom prst="rect">
            <a:avLst/>
          </a:prstGeom>
          <a:noFill/>
          <a:ln w="0">
            <a:noFill/>
          </a:ln>
        </p:spPr>
        <p:txBody>
          <a:bodyPr lIns="0" tIns="0" rIns="0" bIns="0" anchor="t">
            <a:noAutofit/>
          </a:bodyPr>
          <a:lstStyle>
            <a:lvl1pPr indent="0">
              <a:buNone/>
              <a:defRPr lang="en-US" sz="1400" b="0" strike="noStrike" spc="-1">
                <a:solidFill>
                  <a:srgbClr val="000000"/>
                </a:solidFill>
                <a:latin typeface="Noto Serif JP"/>
              </a:defRPr>
            </a:lvl1pPr>
          </a:lstStyle>
          <a:p>
            <a:pPr indent="0">
              <a:buNone/>
            </a:pPr>
            <a:r>
              <a:rPr lang="en-US" sz="1400" b="0" strike="noStrike" spc="-1">
                <a:solidFill>
                  <a:srgbClr val="000000"/>
                </a:solidFill>
                <a:latin typeface="Noto Serif JP"/>
              </a:rPr>
              <a:t>&lt;日付/時刻&gt;</a:t>
            </a:r>
          </a:p>
        </p:txBody>
      </p:sp>
      <p:sp>
        <p:nvSpPr>
          <p:cNvPr id="31" name="PlaceHolder 3"/>
          <p:cNvSpPr>
            <a:spLocks noGrp="1"/>
          </p:cNvSpPr>
          <p:nvPr>
            <p:ph type="sldNum" idx="15"/>
          </p:nvPr>
        </p:nvSpPr>
        <p:spPr>
          <a:xfrm>
            <a:off x="15563520" y="46872000"/>
            <a:ext cx="4970520" cy="2518920"/>
          </a:xfrm>
          <a:prstGeom prst="rect">
            <a:avLst/>
          </a:prstGeom>
          <a:noFill/>
          <a:ln w="0">
            <a:noFill/>
          </a:ln>
        </p:spPr>
        <p:txBody>
          <a:bodyPr lIns="0" tIns="0" rIns="0" bIns="0" anchor="t">
            <a:noAutofit/>
          </a:bodyPr>
          <a:lstStyle>
            <a:lvl1pPr indent="0" algn="r">
              <a:lnSpc>
                <a:spcPct val="100000"/>
              </a:lnSpc>
              <a:buNone/>
              <a:defRPr lang="en-US" sz="1400" b="0" strike="noStrike" spc="-1">
                <a:solidFill>
                  <a:schemeClr val="dk1">
                    <a:tint val="75000"/>
                  </a:schemeClr>
                </a:solidFill>
                <a:latin typeface="Noto Serif JP"/>
              </a:defRPr>
            </a:lvl1pPr>
          </a:lstStyle>
          <a:p>
            <a:pPr indent="0" algn="r">
              <a:lnSpc>
                <a:spcPct val="100000"/>
              </a:lnSpc>
              <a:buNone/>
            </a:pPr>
            <a:fld id="{D4F443BD-EB66-4B06-9134-FF3810B3ECA9}" type="slidenum">
              <a:rPr lang="en-US" sz="1400" b="0" strike="noStrike" spc="-1">
                <a:solidFill>
                  <a:schemeClr val="dk1">
                    <a:tint val="75000"/>
                  </a:schemeClr>
                </a:solidFill>
                <a:latin typeface="Noto Serif JP"/>
              </a:rPr>
              <a:t>‹#›</a:t>
            </a:fld>
            <a:endParaRPr lang="en-US" sz="1400" b="0" strike="noStrike" spc="-1">
              <a:solidFill>
                <a:srgbClr val="000000"/>
              </a:solidFill>
              <a:latin typeface="Noto Serif JP"/>
            </a:endParaRPr>
          </a:p>
        </p:txBody>
      </p:sp>
      <p:sp>
        <p:nvSpPr>
          <p:cNvPr id="32" name="PlaceHolder 4"/>
          <p:cNvSpPr>
            <a:spLocks noGrp="1"/>
          </p:cNvSpPr>
          <p:nvPr>
            <p:ph type="title"/>
          </p:nvPr>
        </p:nvSpPr>
        <p:spPr>
          <a:xfrm>
            <a:off x="1080000" y="2010960"/>
            <a:ext cx="19439640" cy="8416440"/>
          </a:xfrm>
          <a:prstGeom prst="rect">
            <a:avLst/>
          </a:prstGeom>
          <a:noFill/>
          <a:ln w="0">
            <a:noFill/>
          </a:ln>
        </p:spPr>
        <p:txBody>
          <a:bodyPr lIns="0" tIns="0" rIns="0" bIns="0" anchor="ctr">
            <a:noAutofit/>
          </a:bodyPr>
          <a:lstStyle/>
          <a:p>
            <a:pPr indent="0" algn="ctr">
              <a:buNone/>
            </a:pPr>
            <a:r>
              <a:rPr lang="ja-JP" sz="1800" b="0" strike="noStrike" spc="-1">
                <a:solidFill>
                  <a:srgbClr val="000000"/>
                </a:solidFill>
                <a:latin typeface="Calibri"/>
              </a:rPr>
              <a:t>クリックしてタイトルテキストを編集</a:t>
            </a:r>
            <a:endParaRPr lang="en-US" sz="1800" b="0" strike="noStrike" spc="-1">
              <a:solidFill>
                <a:srgbClr val="000000"/>
              </a:solidFill>
              <a:latin typeface="Calibri"/>
            </a:endParaRPr>
          </a:p>
        </p:txBody>
      </p:sp>
      <p:sp>
        <p:nvSpPr>
          <p:cNvPr id="33" name="PlaceHolder 5"/>
          <p:cNvSpPr>
            <a:spLocks noGrp="1"/>
          </p:cNvSpPr>
          <p:nvPr>
            <p:ph type="body"/>
          </p:nvPr>
        </p:nvSpPr>
        <p:spPr>
          <a:xfrm>
            <a:off x="1080000" y="11793600"/>
            <a:ext cx="19439640" cy="29231640"/>
          </a:xfrm>
          <a:prstGeom prst="rect">
            <a:avLst/>
          </a:prstGeom>
          <a:noFill/>
          <a:ln w="0">
            <a:noFill/>
          </a:ln>
        </p:spPr>
        <p:txBody>
          <a:bodyPr lIns="0" tIns="0" rIns="0" bIns="0" anchor="t">
            <a:normAutofit/>
          </a:bodyPr>
          <a:lstStyle/>
          <a:p>
            <a:pPr marL="432000" indent="-324000">
              <a:spcBef>
                <a:spcPts val="1417"/>
              </a:spcBef>
              <a:buClr>
                <a:srgbClr val="000000"/>
              </a:buClr>
              <a:buSzPct val="45000"/>
              <a:buFont typeface="Wingdings" charset="2"/>
              <a:buChar char=""/>
            </a:pPr>
            <a:r>
              <a:rPr lang="ja-JP" sz="1800" b="0" strike="noStrike" spc="-1">
                <a:solidFill>
                  <a:srgbClr val="000000"/>
                </a:solidFill>
                <a:latin typeface="Calibri"/>
              </a:rPr>
              <a:t>クリックしてアウトラインのテキストを編集</a:t>
            </a:r>
            <a:endParaRPr lang="en-US" sz="1800" b="0" strike="noStrike" spc="-1">
              <a:solidFill>
                <a:srgbClr val="000000"/>
              </a:solidFill>
              <a:latin typeface="Calibri"/>
            </a:endParaRPr>
          </a:p>
          <a:p>
            <a:pPr marL="864000" lvl="1" indent="-324000">
              <a:spcBef>
                <a:spcPts val="1134"/>
              </a:spcBef>
              <a:buClr>
                <a:srgbClr val="000000"/>
              </a:buClr>
              <a:buSzPct val="75000"/>
              <a:buFont typeface="Symbol" charset="2"/>
              <a:buChar char=""/>
            </a:pPr>
            <a:r>
              <a:rPr lang="en-US" sz="1800" b="0" strike="noStrike" spc="-1">
                <a:solidFill>
                  <a:srgbClr val="000000"/>
                </a:solidFill>
                <a:latin typeface="Calibri"/>
              </a:rPr>
              <a:t>2</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a:p>
            <a:pPr marL="1296000" lvl="2" indent="-288000">
              <a:spcBef>
                <a:spcPts val="850"/>
              </a:spcBef>
              <a:buClr>
                <a:srgbClr val="000000"/>
              </a:buClr>
              <a:buSzPct val="45000"/>
              <a:buFont typeface="Wingdings" charset="2"/>
              <a:buChar char=""/>
            </a:pPr>
            <a:r>
              <a:rPr lang="en-US" sz="1800" b="0" strike="noStrike" spc="-1">
                <a:solidFill>
                  <a:srgbClr val="000000"/>
                </a:solidFill>
                <a:latin typeface="Calibri"/>
              </a:rPr>
              <a:t>3</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a:p>
            <a:pPr marL="1728000" lvl="3" indent="-216000">
              <a:spcBef>
                <a:spcPts val="567"/>
              </a:spcBef>
              <a:buClr>
                <a:srgbClr val="000000"/>
              </a:buClr>
              <a:buSzPct val="75000"/>
              <a:buFont typeface="Symbol" charset="2"/>
              <a:buChar char=""/>
            </a:pPr>
            <a:r>
              <a:rPr lang="en-US" sz="1800" b="0" strike="noStrike" spc="-1">
                <a:solidFill>
                  <a:srgbClr val="000000"/>
                </a:solidFill>
                <a:latin typeface="Calibri"/>
              </a:rPr>
              <a:t>4</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a:p>
            <a:pPr marL="2160000" lvl="4" indent="-216000">
              <a:spcBef>
                <a:spcPts val="283"/>
              </a:spcBef>
              <a:buClr>
                <a:srgbClr val="000000"/>
              </a:buClr>
              <a:buSzPct val="45000"/>
              <a:buFont typeface="Wingdings" charset="2"/>
              <a:buChar char=""/>
            </a:pPr>
            <a:r>
              <a:rPr lang="en-US" sz="2000" b="0" strike="noStrike" spc="-1">
                <a:solidFill>
                  <a:srgbClr val="000000"/>
                </a:solidFill>
                <a:latin typeface="Calibri"/>
              </a:rPr>
              <a:t>5</a:t>
            </a:r>
            <a:r>
              <a:rPr lang="ja-JP" sz="2000" b="0" strike="noStrike" spc="-1">
                <a:solidFill>
                  <a:srgbClr val="000000"/>
                </a:solidFill>
                <a:latin typeface="Calibri"/>
              </a:rPr>
              <a:t>レベル目のアウトライン</a:t>
            </a:r>
            <a:endParaRPr lang="en-US" sz="2000" b="0" strike="noStrike" spc="-1">
              <a:solidFill>
                <a:srgbClr val="000000"/>
              </a:solidFill>
              <a:latin typeface="Calibri"/>
            </a:endParaRPr>
          </a:p>
          <a:p>
            <a:pPr marL="2592000" lvl="5" indent="-216000">
              <a:spcBef>
                <a:spcPts val="283"/>
              </a:spcBef>
              <a:buClr>
                <a:srgbClr val="000000"/>
              </a:buClr>
              <a:buSzPct val="45000"/>
              <a:buFont typeface="Wingdings" charset="2"/>
              <a:buChar char=""/>
            </a:pPr>
            <a:r>
              <a:rPr lang="en-US" sz="2000" b="0" strike="noStrike" spc="-1">
                <a:solidFill>
                  <a:srgbClr val="000000"/>
                </a:solidFill>
                <a:latin typeface="Calibri"/>
              </a:rPr>
              <a:t>6</a:t>
            </a:r>
            <a:r>
              <a:rPr lang="ja-JP" sz="2000" b="0" strike="noStrike" spc="-1">
                <a:solidFill>
                  <a:srgbClr val="000000"/>
                </a:solidFill>
                <a:latin typeface="Calibri"/>
              </a:rPr>
              <a:t>レベル目のアウトライン</a:t>
            </a:r>
            <a:endParaRPr lang="en-US" sz="2000" b="0" strike="noStrike" spc="-1">
              <a:solidFill>
                <a:srgbClr val="000000"/>
              </a:solidFill>
              <a:latin typeface="Calibri"/>
            </a:endParaRPr>
          </a:p>
          <a:p>
            <a:pPr marL="3024000" lvl="6" indent="-216000">
              <a:spcBef>
                <a:spcPts val="283"/>
              </a:spcBef>
              <a:buClr>
                <a:srgbClr val="000000"/>
              </a:buClr>
              <a:buSzPct val="45000"/>
              <a:buFont typeface="Wingdings" charset="2"/>
              <a:buChar char=""/>
            </a:pPr>
            <a:r>
              <a:rPr lang="en-US" sz="2000" b="0" strike="noStrike" spc="-1">
                <a:solidFill>
                  <a:srgbClr val="000000"/>
                </a:solidFill>
                <a:latin typeface="Calibri"/>
              </a:rPr>
              <a:t>7</a:t>
            </a:r>
            <a:r>
              <a:rPr lang="ja-JP" sz="2000" b="0" strike="noStrike" spc="-1">
                <a:solidFill>
                  <a:srgbClr val="000000"/>
                </a:solidFill>
                <a:latin typeface="Calibri"/>
              </a:rPr>
              <a:t>レベル目のアウトライン</a:t>
            </a:r>
            <a:endParaRPr lang="en-US" sz="2000" b="0" strike="noStrike" spc="-1">
              <a:solidFill>
                <a:srgbClr val="000000"/>
              </a:solidFill>
              <a:latin typeface="Calibri"/>
            </a:endParaRPr>
          </a:p>
        </p:txBody>
      </p:sp>
    </p:spTree>
  </p:cSld>
  <p:clrMap bg1="lt1" tx1="dk1" bg2="lt2" tx2="dk2" accent1="accent1" accent2="accent2" accent3="accent3" accent4="accent4" accent5="accent5" accent6="accent6" hlink="hlink" folHlink="folHlink"/>
  <p:sldLayoutIdLst>
    <p:sldLayoutId id="2147483657" r:id="rId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1.jpeg"/><Relationship Id="rId7"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5.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
        <p:cNvGrpSpPr/>
        <p:nvPr/>
      </p:nvGrpSpPr>
      <p:grpSpPr>
        <a:xfrm>
          <a:off x="0" y="0"/>
          <a:ext cx="0" cy="0"/>
          <a:chOff x="0" y="0"/>
          <a:chExt cx="0" cy="0"/>
        </a:xfrm>
      </p:grpSpPr>
      <p:grpSp>
        <p:nvGrpSpPr>
          <p:cNvPr id="36" name="object 2"/>
          <p:cNvGrpSpPr/>
          <p:nvPr/>
        </p:nvGrpSpPr>
        <p:grpSpPr>
          <a:xfrm>
            <a:off x="360" y="360"/>
            <a:ext cx="21614400" cy="50400000"/>
            <a:chOff x="360" y="360"/>
            <a:chExt cx="21614400" cy="50400000"/>
          </a:xfrm>
        </p:grpSpPr>
        <p:sp>
          <p:nvSpPr>
            <p:cNvPr id="37" name="object 3"/>
            <p:cNvSpPr/>
            <p:nvPr/>
          </p:nvSpPr>
          <p:spPr>
            <a:xfrm>
              <a:off x="360" y="4800600"/>
              <a:ext cx="21613320" cy="45599760"/>
            </a:xfrm>
            <a:custGeom>
              <a:avLst/>
              <a:gdLst>
                <a:gd name="textAreaLeft" fmla="*/ 0 w 21613320"/>
                <a:gd name="textAreaRight" fmla="*/ 21613680 w 21613320"/>
                <a:gd name="textAreaTop" fmla="*/ 0 h 45599760"/>
                <a:gd name="textAreaBottom" fmla="*/ 45600120 h 45599760"/>
              </a:gdLst>
              <a:ahLst/>
              <a:cxnLst/>
              <a:rect l="textAreaLeft" t="textAreaTop" r="textAreaRight" b="textAreaBottom"/>
              <a:pathLst>
                <a:path w="8616315" h="18189575">
                  <a:moveTo>
                    <a:pt x="0" y="18189409"/>
                  </a:moveTo>
                  <a:lnTo>
                    <a:pt x="8616040" y="18189409"/>
                  </a:lnTo>
                  <a:lnTo>
                    <a:pt x="8616040" y="0"/>
                  </a:lnTo>
                  <a:lnTo>
                    <a:pt x="0" y="0"/>
                  </a:lnTo>
                  <a:lnTo>
                    <a:pt x="0" y="18189409"/>
                  </a:lnTo>
                  <a:close/>
                </a:path>
              </a:pathLst>
            </a:custGeom>
            <a:solidFill>
              <a:srgbClr val="6DCFF6"/>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38" name="object 4"/>
            <p:cNvSpPr/>
            <p:nvPr/>
          </p:nvSpPr>
          <p:spPr>
            <a:xfrm>
              <a:off x="4803840" y="360"/>
              <a:ext cx="16810920" cy="4800240"/>
            </a:xfrm>
            <a:custGeom>
              <a:avLst/>
              <a:gdLst>
                <a:gd name="textAreaLeft" fmla="*/ 0 w 16810920"/>
                <a:gd name="textAreaRight" fmla="*/ 16811280 w 16810920"/>
                <a:gd name="textAreaTop" fmla="*/ 0 h 4800240"/>
                <a:gd name="textAreaBottom" fmla="*/ 4800600 h 4800240"/>
              </a:gdLst>
              <a:ahLst/>
              <a:cxnLst/>
              <a:rect l="textAreaLeft" t="textAreaTop" r="textAreaRight" b="textAreaBottom"/>
              <a:pathLst>
                <a:path w="6701790" h="1915160">
                  <a:moveTo>
                    <a:pt x="0" y="1914677"/>
                  </a:moveTo>
                  <a:lnTo>
                    <a:pt x="6701362" y="1914677"/>
                  </a:lnTo>
                  <a:lnTo>
                    <a:pt x="6701362" y="0"/>
                  </a:lnTo>
                  <a:lnTo>
                    <a:pt x="0" y="0"/>
                  </a:lnTo>
                  <a:lnTo>
                    <a:pt x="0" y="1914677"/>
                  </a:lnTo>
                  <a:close/>
                </a:path>
              </a:pathLst>
            </a:custGeom>
            <a:solidFill>
              <a:srgbClr val="FFFFFF"/>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39" name="object 5"/>
            <p:cNvSpPr/>
            <p:nvPr/>
          </p:nvSpPr>
          <p:spPr>
            <a:xfrm>
              <a:off x="360360" y="8026920"/>
              <a:ext cx="20894040" cy="36929520"/>
            </a:xfrm>
            <a:custGeom>
              <a:avLst/>
              <a:gdLst>
                <a:gd name="textAreaLeft" fmla="*/ 0 w 20894040"/>
                <a:gd name="textAreaRight" fmla="*/ 20894400 w 20894040"/>
                <a:gd name="textAreaTop" fmla="*/ 0 h 36929520"/>
                <a:gd name="textAreaBottom" fmla="*/ 36929880 h 36929520"/>
              </a:gdLst>
              <a:ahLst/>
              <a:cxnLst/>
              <a:rect l="textAreaLeft" t="textAreaTop" r="textAreaRight" b="textAreaBottom"/>
              <a:pathLst>
                <a:path w="8329295" h="14731365">
                  <a:moveTo>
                    <a:pt x="8328838" y="14558963"/>
                  </a:moveTo>
                  <a:lnTo>
                    <a:pt x="0" y="14558963"/>
                  </a:lnTo>
                  <a:lnTo>
                    <a:pt x="0" y="14731289"/>
                  </a:lnTo>
                  <a:lnTo>
                    <a:pt x="8328838" y="14731289"/>
                  </a:lnTo>
                  <a:lnTo>
                    <a:pt x="8328838" y="14558963"/>
                  </a:lnTo>
                  <a:close/>
                </a:path>
                <a:path w="8329295" h="14731365">
                  <a:moveTo>
                    <a:pt x="8328838" y="8455342"/>
                  </a:moveTo>
                  <a:lnTo>
                    <a:pt x="0" y="8455342"/>
                  </a:lnTo>
                  <a:lnTo>
                    <a:pt x="0" y="11298098"/>
                  </a:lnTo>
                  <a:lnTo>
                    <a:pt x="8328838" y="11298098"/>
                  </a:lnTo>
                  <a:lnTo>
                    <a:pt x="8328838" y="8455342"/>
                  </a:lnTo>
                  <a:close/>
                </a:path>
                <a:path w="8329295" h="14731365">
                  <a:moveTo>
                    <a:pt x="8328838" y="1544701"/>
                  </a:moveTo>
                  <a:lnTo>
                    <a:pt x="0" y="1544701"/>
                  </a:lnTo>
                  <a:lnTo>
                    <a:pt x="0" y="3592868"/>
                  </a:lnTo>
                  <a:lnTo>
                    <a:pt x="8328838" y="3592868"/>
                  </a:lnTo>
                  <a:lnTo>
                    <a:pt x="8328838" y="1544701"/>
                  </a:lnTo>
                  <a:close/>
                </a:path>
                <a:path w="8329295" h="14731365">
                  <a:moveTo>
                    <a:pt x="8328838" y="0"/>
                  </a:moveTo>
                  <a:lnTo>
                    <a:pt x="0" y="0"/>
                  </a:lnTo>
                  <a:lnTo>
                    <a:pt x="0" y="191465"/>
                  </a:lnTo>
                  <a:lnTo>
                    <a:pt x="8328838" y="191465"/>
                  </a:lnTo>
                  <a:lnTo>
                    <a:pt x="8328838" y="0"/>
                  </a:lnTo>
                  <a:close/>
                </a:path>
              </a:pathLst>
            </a:custGeom>
            <a:solidFill>
              <a:srgbClr val="C7EAFB"/>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40" name="object 6"/>
            <p:cNvSpPr/>
            <p:nvPr/>
          </p:nvSpPr>
          <p:spPr>
            <a:xfrm>
              <a:off x="360" y="360"/>
              <a:ext cx="4803480" cy="4800240"/>
            </a:xfrm>
            <a:custGeom>
              <a:avLst/>
              <a:gdLst>
                <a:gd name="textAreaLeft" fmla="*/ 0 w 4803480"/>
                <a:gd name="textAreaRight" fmla="*/ 4803840 w 4803480"/>
                <a:gd name="textAreaTop" fmla="*/ 0 h 4800240"/>
                <a:gd name="textAreaBottom" fmla="*/ 4800600 h 4800240"/>
              </a:gdLst>
              <a:ahLst/>
              <a:cxnLst/>
              <a:rect l="textAreaLeft" t="textAreaTop" r="textAreaRight" b="textAreaBottom"/>
              <a:pathLst>
                <a:path w="1915160" h="1915160">
                  <a:moveTo>
                    <a:pt x="1914677" y="0"/>
                  </a:moveTo>
                  <a:lnTo>
                    <a:pt x="0" y="0"/>
                  </a:lnTo>
                  <a:lnTo>
                    <a:pt x="0" y="1914677"/>
                  </a:lnTo>
                  <a:lnTo>
                    <a:pt x="1914677" y="1914677"/>
                  </a:lnTo>
                  <a:lnTo>
                    <a:pt x="1914677" y="0"/>
                  </a:lnTo>
                  <a:close/>
                </a:path>
              </a:pathLst>
            </a:custGeom>
            <a:solidFill>
              <a:srgbClr val="F8F8F8"/>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41" name="object 7"/>
            <p:cNvSpPr/>
            <p:nvPr/>
          </p:nvSpPr>
          <p:spPr>
            <a:xfrm>
              <a:off x="360360" y="5040720"/>
              <a:ext cx="20894040" cy="707400"/>
            </a:xfrm>
            <a:custGeom>
              <a:avLst/>
              <a:gdLst>
                <a:gd name="textAreaLeft" fmla="*/ 0 w 20894040"/>
                <a:gd name="textAreaRight" fmla="*/ 20894400 w 20894040"/>
                <a:gd name="textAreaTop" fmla="*/ 0 h 707400"/>
                <a:gd name="textAreaBottom" fmla="*/ 707760 h 707400"/>
              </a:gdLst>
              <a:ahLst/>
              <a:cxnLst/>
              <a:rect l="textAreaLeft" t="textAreaTop" r="textAreaRight" b="textAreaBottom"/>
              <a:pathLst>
                <a:path w="8329295" h="282575">
                  <a:moveTo>
                    <a:pt x="8328826" y="0"/>
                  </a:moveTo>
                  <a:lnTo>
                    <a:pt x="0" y="0"/>
                  </a:lnTo>
                  <a:lnTo>
                    <a:pt x="0" y="282123"/>
                  </a:lnTo>
                  <a:lnTo>
                    <a:pt x="8328826" y="282123"/>
                  </a:lnTo>
                  <a:lnTo>
                    <a:pt x="8328826" y="0"/>
                  </a:lnTo>
                  <a:close/>
                </a:path>
              </a:pathLst>
            </a:custGeom>
            <a:solidFill>
              <a:srgbClr val="004071"/>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42" name="object 8"/>
            <p:cNvSpPr/>
            <p:nvPr/>
          </p:nvSpPr>
          <p:spPr>
            <a:xfrm>
              <a:off x="360360" y="5748120"/>
              <a:ext cx="20894040" cy="2278800"/>
            </a:xfrm>
            <a:custGeom>
              <a:avLst/>
              <a:gdLst>
                <a:gd name="textAreaLeft" fmla="*/ 0 w 20894040"/>
                <a:gd name="textAreaRight" fmla="*/ 20894400 w 20894040"/>
                <a:gd name="textAreaTop" fmla="*/ 0 h 2278800"/>
                <a:gd name="textAreaBottom" fmla="*/ 2279160 h 2278800"/>
              </a:gdLst>
              <a:ahLst/>
              <a:cxnLst/>
              <a:rect l="textAreaLeft" t="textAreaTop" r="textAreaRight" b="textAreaBottom"/>
              <a:pathLst>
                <a:path w="8329295" h="909319">
                  <a:moveTo>
                    <a:pt x="8328826" y="0"/>
                  </a:moveTo>
                  <a:lnTo>
                    <a:pt x="0" y="0"/>
                  </a:lnTo>
                  <a:lnTo>
                    <a:pt x="0" y="909097"/>
                  </a:lnTo>
                  <a:lnTo>
                    <a:pt x="8328826" y="909097"/>
                  </a:lnTo>
                  <a:lnTo>
                    <a:pt x="8328826" y="0"/>
                  </a:lnTo>
                  <a:close/>
                </a:path>
              </a:pathLst>
            </a:custGeom>
            <a:solidFill>
              <a:srgbClr val="00548F"/>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43" name="object 9"/>
            <p:cNvSpPr/>
            <p:nvPr/>
          </p:nvSpPr>
          <p:spPr>
            <a:xfrm>
              <a:off x="480600" y="5868360"/>
              <a:ext cx="20653560" cy="2038680"/>
            </a:xfrm>
            <a:custGeom>
              <a:avLst/>
              <a:gdLst>
                <a:gd name="textAreaLeft" fmla="*/ 0 w 20653560"/>
                <a:gd name="textAreaRight" fmla="*/ 20653920 w 20653560"/>
                <a:gd name="textAreaTop" fmla="*/ 0 h 2038680"/>
                <a:gd name="textAreaBottom" fmla="*/ 2039040 h 2038680"/>
              </a:gdLst>
              <a:ahLst/>
              <a:cxnLst/>
              <a:rect l="textAreaLeft" t="textAreaTop" r="textAreaRight" b="textAreaBottom"/>
              <a:pathLst>
                <a:path w="8233409" h="813435">
                  <a:moveTo>
                    <a:pt x="8233094" y="0"/>
                  </a:moveTo>
                  <a:lnTo>
                    <a:pt x="0" y="0"/>
                  </a:lnTo>
                  <a:lnTo>
                    <a:pt x="0" y="813365"/>
                  </a:lnTo>
                  <a:lnTo>
                    <a:pt x="8233094" y="813365"/>
                  </a:lnTo>
                  <a:lnTo>
                    <a:pt x="8233094" y="0"/>
                  </a:lnTo>
                  <a:close/>
                </a:path>
              </a:pathLst>
            </a:custGeom>
            <a:solidFill>
              <a:srgbClr val="FFFFFF"/>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44" name="object 10"/>
            <p:cNvSpPr/>
            <p:nvPr/>
          </p:nvSpPr>
          <p:spPr>
            <a:xfrm>
              <a:off x="360360" y="8507160"/>
              <a:ext cx="20894040" cy="707400"/>
            </a:xfrm>
            <a:custGeom>
              <a:avLst/>
              <a:gdLst>
                <a:gd name="textAreaLeft" fmla="*/ 0 w 20894040"/>
                <a:gd name="textAreaRight" fmla="*/ 20894400 w 20894040"/>
                <a:gd name="textAreaTop" fmla="*/ 0 h 707400"/>
                <a:gd name="textAreaBottom" fmla="*/ 707760 h 707400"/>
              </a:gdLst>
              <a:ahLst/>
              <a:cxnLst/>
              <a:rect l="textAreaLeft" t="textAreaTop" r="textAreaRight" b="textAreaBottom"/>
              <a:pathLst>
                <a:path w="8329295" h="282575">
                  <a:moveTo>
                    <a:pt x="8328826" y="0"/>
                  </a:moveTo>
                  <a:lnTo>
                    <a:pt x="0" y="0"/>
                  </a:lnTo>
                  <a:lnTo>
                    <a:pt x="0" y="282123"/>
                  </a:lnTo>
                  <a:lnTo>
                    <a:pt x="8328826" y="282123"/>
                  </a:lnTo>
                  <a:lnTo>
                    <a:pt x="8328826" y="0"/>
                  </a:lnTo>
                  <a:close/>
                </a:path>
              </a:pathLst>
            </a:custGeom>
            <a:solidFill>
              <a:srgbClr val="004071"/>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45" name="object 11"/>
            <p:cNvSpPr/>
            <p:nvPr/>
          </p:nvSpPr>
          <p:spPr>
            <a:xfrm>
              <a:off x="360360" y="9213840"/>
              <a:ext cx="20894040" cy="2684880"/>
            </a:xfrm>
            <a:custGeom>
              <a:avLst/>
              <a:gdLst>
                <a:gd name="textAreaLeft" fmla="*/ 0 w 20894040"/>
                <a:gd name="textAreaRight" fmla="*/ 20894400 w 20894040"/>
                <a:gd name="textAreaTop" fmla="*/ 0 h 2684880"/>
                <a:gd name="textAreaBottom" fmla="*/ 2685240 h 2684880"/>
              </a:gdLst>
              <a:ahLst/>
              <a:cxnLst/>
              <a:rect l="textAreaLeft" t="textAreaTop" r="textAreaRight" b="textAreaBottom"/>
              <a:pathLst>
                <a:path w="8329295" h="1071245">
                  <a:moveTo>
                    <a:pt x="8328826" y="0"/>
                  </a:moveTo>
                  <a:lnTo>
                    <a:pt x="0" y="0"/>
                  </a:lnTo>
                  <a:lnTo>
                    <a:pt x="0" y="1071122"/>
                  </a:lnTo>
                  <a:lnTo>
                    <a:pt x="8328826" y="1071122"/>
                  </a:lnTo>
                  <a:lnTo>
                    <a:pt x="8328826" y="0"/>
                  </a:lnTo>
                  <a:close/>
                </a:path>
              </a:pathLst>
            </a:custGeom>
            <a:solidFill>
              <a:srgbClr val="00548F"/>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46" name="object 12"/>
            <p:cNvSpPr/>
            <p:nvPr/>
          </p:nvSpPr>
          <p:spPr>
            <a:xfrm>
              <a:off x="480600" y="9333720"/>
              <a:ext cx="20653560" cy="2445840"/>
            </a:xfrm>
            <a:custGeom>
              <a:avLst/>
              <a:gdLst>
                <a:gd name="textAreaLeft" fmla="*/ 0 w 20653560"/>
                <a:gd name="textAreaRight" fmla="*/ 20653920 w 20653560"/>
                <a:gd name="textAreaTop" fmla="*/ 0 h 2445840"/>
                <a:gd name="textAreaBottom" fmla="*/ 2446200 h 2445840"/>
              </a:gdLst>
              <a:ahLst/>
              <a:cxnLst/>
              <a:rect l="textAreaLeft" t="textAreaTop" r="textAreaRight" b="textAreaBottom"/>
              <a:pathLst>
                <a:path w="8233409" h="975995">
                  <a:moveTo>
                    <a:pt x="8233094" y="0"/>
                  </a:moveTo>
                  <a:lnTo>
                    <a:pt x="0" y="0"/>
                  </a:lnTo>
                  <a:lnTo>
                    <a:pt x="0" y="975387"/>
                  </a:lnTo>
                  <a:lnTo>
                    <a:pt x="8233094" y="975387"/>
                  </a:lnTo>
                  <a:lnTo>
                    <a:pt x="8233094" y="0"/>
                  </a:lnTo>
                  <a:close/>
                </a:path>
              </a:pathLst>
            </a:custGeom>
            <a:solidFill>
              <a:srgbClr val="FFFFFF"/>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47" name="object 13"/>
            <p:cNvSpPr/>
            <p:nvPr/>
          </p:nvSpPr>
          <p:spPr>
            <a:xfrm>
              <a:off x="360360" y="12331080"/>
              <a:ext cx="10375560" cy="707400"/>
            </a:xfrm>
            <a:custGeom>
              <a:avLst/>
              <a:gdLst>
                <a:gd name="textAreaLeft" fmla="*/ 0 w 10375560"/>
                <a:gd name="textAreaRight" fmla="*/ 10375920 w 10375560"/>
                <a:gd name="textAreaTop" fmla="*/ 0 h 707400"/>
                <a:gd name="textAreaBottom" fmla="*/ 707760 h 707400"/>
              </a:gdLst>
              <a:ahLst/>
              <a:cxnLst/>
              <a:rect l="textAreaLeft" t="textAreaTop" r="textAreaRight" b="textAreaBottom"/>
              <a:pathLst>
                <a:path w="4136390" h="282575">
                  <a:moveTo>
                    <a:pt x="4136147" y="0"/>
                  </a:moveTo>
                  <a:lnTo>
                    <a:pt x="0" y="0"/>
                  </a:lnTo>
                  <a:lnTo>
                    <a:pt x="0" y="282123"/>
                  </a:lnTo>
                  <a:lnTo>
                    <a:pt x="4136147" y="282123"/>
                  </a:lnTo>
                  <a:lnTo>
                    <a:pt x="4136147" y="0"/>
                  </a:lnTo>
                  <a:close/>
                </a:path>
              </a:pathLst>
            </a:custGeom>
            <a:solidFill>
              <a:srgbClr val="004071"/>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48" name="object 14"/>
            <p:cNvSpPr/>
            <p:nvPr/>
          </p:nvSpPr>
          <p:spPr>
            <a:xfrm>
              <a:off x="360360" y="13038480"/>
              <a:ext cx="10375560" cy="3563280"/>
            </a:xfrm>
            <a:custGeom>
              <a:avLst/>
              <a:gdLst>
                <a:gd name="textAreaLeft" fmla="*/ 0 w 10375560"/>
                <a:gd name="textAreaRight" fmla="*/ 10375920 w 10375560"/>
                <a:gd name="textAreaTop" fmla="*/ 0 h 3563280"/>
                <a:gd name="textAreaBottom" fmla="*/ 3563640 h 3563280"/>
              </a:gdLst>
              <a:ahLst/>
              <a:cxnLst/>
              <a:rect l="textAreaLeft" t="textAreaTop" r="textAreaRight" b="textAreaBottom"/>
              <a:pathLst>
                <a:path w="4136390" h="1421765">
                  <a:moveTo>
                    <a:pt x="4136147" y="0"/>
                  </a:moveTo>
                  <a:lnTo>
                    <a:pt x="0" y="0"/>
                  </a:lnTo>
                  <a:lnTo>
                    <a:pt x="0" y="1421403"/>
                  </a:lnTo>
                  <a:lnTo>
                    <a:pt x="4136147" y="1421403"/>
                  </a:lnTo>
                  <a:lnTo>
                    <a:pt x="4136147" y="0"/>
                  </a:lnTo>
                  <a:close/>
                </a:path>
              </a:pathLst>
            </a:custGeom>
            <a:solidFill>
              <a:srgbClr val="00548F"/>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49" name="object 15"/>
            <p:cNvSpPr/>
            <p:nvPr/>
          </p:nvSpPr>
          <p:spPr>
            <a:xfrm>
              <a:off x="480600" y="13158720"/>
              <a:ext cx="10135440" cy="3322800"/>
            </a:xfrm>
            <a:custGeom>
              <a:avLst/>
              <a:gdLst>
                <a:gd name="textAreaLeft" fmla="*/ 0 w 10135440"/>
                <a:gd name="textAreaRight" fmla="*/ 10135800 w 10135440"/>
                <a:gd name="textAreaTop" fmla="*/ 0 h 3322800"/>
                <a:gd name="textAreaBottom" fmla="*/ 3323160 h 3322800"/>
              </a:gdLst>
              <a:ahLst/>
              <a:cxnLst/>
              <a:rect l="textAreaLeft" t="textAreaTop" r="textAreaRight" b="textAreaBottom"/>
              <a:pathLst>
                <a:path w="4040504" h="1325879">
                  <a:moveTo>
                    <a:pt x="4040415" y="0"/>
                  </a:moveTo>
                  <a:lnTo>
                    <a:pt x="0" y="0"/>
                  </a:lnTo>
                  <a:lnTo>
                    <a:pt x="0" y="1325671"/>
                  </a:lnTo>
                  <a:lnTo>
                    <a:pt x="4040415" y="1325671"/>
                  </a:lnTo>
                  <a:lnTo>
                    <a:pt x="4040415" y="0"/>
                  </a:lnTo>
                  <a:close/>
                </a:path>
              </a:pathLst>
            </a:custGeom>
            <a:solidFill>
              <a:srgbClr val="FFFFFF"/>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50" name="object 16"/>
            <p:cNvSpPr/>
            <p:nvPr/>
          </p:nvSpPr>
          <p:spPr>
            <a:xfrm>
              <a:off x="10877760" y="12331080"/>
              <a:ext cx="10375560" cy="707400"/>
            </a:xfrm>
            <a:custGeom>
              <a:avLst/>
              <a:gdLst>
                <a:gd name="textAreaLeft" fmla="*/ 0 w 10375560"/>
                <a:gd name="textAreaRight" fmla="*/ 10375920 w 10375560"/>
                <a:gd name="textAreaTop" fmla="*/ 0 h 707400"/>
                <a:gd name="textAreaBottom" fmla="*/ 707760 h 707400"/>
              </a:gdLst>
              <a:ahLst/>
              <a:cxnLst/>
              <a:rect l="textAreaLeft" t="textAreaTop" r="textAreaRight" b="textAreaBottom"/>
              <a:pathLst>
                <a:path w="4136390" h="282575">
                  <a:moveTo>
                    <a:pt x="4136147" y="0"/>
                  </a:moveTo>
                  <a:lnTo>
                    <a:pt x="0" y="0"/>
                  </a:lnTo>
                  <a:lnTo>
                    <a:pt x="0" y="282123"/>
                  </a:lnTo>
                  <a:lnTo>
                    <a:pt x="4136147" y="282123"/>
                  </a:lnTo>
                  <a:lnTo>
                    <a:pt x="4136147" y="0"/>
                  </a:lnTo>
                  <a:close/>
                </a:path>
              </a:pathLst>
            </a:custGeom>
            <a:solidFill>
              <a:srgbClr val="004071"/>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51" name="object 17"/>
            <p:cNvSpPr/>
            <p:nvPr/>
          </p:nvSpPr>
          <p:spPr>
            <a:xfrm>
              <a:off x="10877760" y="13038480"/>
              <a:ext cx="10375560" cy="3563280"/>
            </a:xfrm>
            <a:custGeom>
              <a:avLst/>
              <a:gdLst>
                <a:gd name="textAreaLeft" fmla="*/ 0 w 10375560"/>
                <a:gd name="textAreaRight" fmla="*/ 10375920 w 10375560"/>
                <a:gd name="textAreaTop" fmla="*/ 0 h 3563280"/>
                <a:gd name="textAreaBottom" fmla="*/ 3563640 h 3563280"/>
              </a:gdLst>
              <a:ahLst/>
              <a:cxnLst/>
              <a:rect l="textAreaLeft" t="textAreaTop" r="textAreaRight" b="textAreaBottom"/>
              <a:pathLst>
                <a:path w="4136390" h="1421765">
                  <a:moveTo>
                    <a:pt x="4136147" y="0"/>
                  </a:moveTo>
                  <a:lnTo>
                    <a:pt x="0" y="0"/>
                  </a:lnTo>
                  <a:lnTo>
                    <a:pt x="0" y="1421403"/>
                  </a:lnTo>
                  <a:lnTo>
                    <a:pt x="4136147" y="1421403"/>
                  </a:lnTo>
                  <a:lnTo>
                    <a:pt x="4136147" y="0"/>
                  </a:lnTo>
                  <a:close/>
                </a:path>
              </a:pathLst>
            </a:custGeom>
            <a:solidFill>
              <a:srgbClr val="00548F"/>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52" name="object 18"/>
            <p:cNvSpPr/>
            <p:nvPr/>
          </p:nvSpPr>
          <p:spPr>
            <a:xfrm>
              <a:off x="10998000" y="13158720"/>
              <a:ext cx="10135440" cy="3322800"/>
            </a:xfrm>
            <a:custGeom>
              <a:avLst/>
              <a:gdLst>
                <a:gd name="textAreaLeft" fmla="*/ 0 w 10135440"/>
                <a:gd name="textAreaRight" fmla="*/ 10135800 w 10135440"/>
                <a:gd name="textAreaTop" fmla="*/ 0 h 3322800"/>
                <a:gd name="textAreaBottom" fmla="*/ 3323160 h 3322800"/>
              </a:gdLst>
              <a:ahLst/>
              <a:cxnLst/>
              <a:rect l="textAreaLeft" t="textAreaTop" r="textAreaRight" b="textAreaBottom"/>
              <a:pathLst>
                <a:path w="4040504" h="1325879">
                  <a:moveTo>
                    <a:pt x="4040415" y="0"/>
                  </a:moveTo>
                  <a:lnTo>
                    <a:pt x="0" y="0"/>
                  </a:lnTo>
                  <a:lnTo>
                    <a:pt x="0" y="1325671"/>
                  </a:lnTo>
                  <a:lnTo>
                    <a:pt x="4040415" y="1325671"/>
                  </a:lnTo>
                  <a:lnTo>
                    <a:pt x="4040415" y="0"/>
                  </a:lnTo>
                  <a:close/>
                </a:path>
              </a:pathLst>
            </a:custGeom>
            <a:solidFill>
              <a:srgbClr val="FFFFFF"/>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53" name="object 19"/>
            <p:cNvSpPr/>
            <p:nvPr/>
          </p:nvSpPr>
          <p:spPr>
            <a:xfrm>
              <a:off x="360360" y="36351000"/>
              <a:ext cx="20894040" cy="707400"/>
            </a:xfrm>
            <a:custGeom>
              <a:avLst/>
              <a:gdLst>
                <a:gd name="textAreaLeft" fmla="*/ 0 w 20894040"/>
                <a:gd name="textAreaRight" fmla="*/ 20894400 w 20894040"/>
                <a:gd name="textAreaTop" fmla="*/ 0 h 707400"/>
                <a:gd name="textAreaBottom" fmla="*/ 707760 h 707400"/>
              </a:gdLst>
              <a:ahLst/>
              <a:cxnLst/>
              <a:rect l="textAreaLeft" t="textAreaTop" r="textAreaRight" b="textAreaBottom"/>
              <a:pathLst>
                <a:path w="8329295" h="282575">
                  <a:moveTo>
                    <a:pt x="8328826" y="0"/>
                  </a:moveTo>
                  <a:lnTo>
                    <a:pt x="0" y="0"/>
                  </a:lnTo>
                  <a:lnTo>
                    <a:pt x="0" y="282123"/>
                  </a:lnTo>
                  <a:lnTo>
                    <a:pt x="8328826" y="282123"/>
                  </a:lnTo>
                  <a:lnTo>
                    <a:pt x="8328826" y="0"/>
                  </a:lnTo>
                  <a:close/>
                </a:path>
              </a:pathLst>
            </a:custGeom>
            <a:solidFill>
              <a:srgbClr val="004071"/>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54" name="object 20"/>
            <p:cNvSpPr/>
            <p:nvPr/>
          </p:nvSpPr>
          <p:spPr>
            <a:xfrm>
              <a:off x="360360" y="37057680"/>
              <a:ext cx="20894040" cy="7466400"/>
            </a:xfrm>
            <a:custGeom>
              <a:avLst/>
              <a:gdLst>
                <a:gd name="textAreaLeft" fmla="*/ 0 w 20894040"/>
                <a:gd name="textAreaRight" fmla="*/ 20894400 w 20894040"/>
                <a:gd name="textAreaTop" fmla="*/ 0 h 7466400"/>
                <a:gd name="textAreaBottom" fmla="*/ 7466760 h 7466400"/>
              </a:gdLst>
              <a:ahLst/>
              <a:cxnLst/>
              <a:rect l="textAreaLeft" t="textAreaTop" r="textAreaRight" b="textAreaBottom"/>
              <a:pathLst>
                <a:path w="8329295" h="2978784">
                  <a:moveTo>
                    <a:pt x="8328826" y="0"/>
                  </a:moveTo>
                  <a:lnTo>
                    <a:pt x="0" y="0"/>
                  </a:lnTo>
                  <a:lnTo>
                    <a:pt x="0" y="2978742"/>
                  </a:lnTo>
                  <a:lnTo>
                    <a:pt x="8328826" y="2978742"/>
                  </a:lnTo>
                  <a:lnTo>
                    <a:pt x="8328826" y="0"/>
                  </a:lnTo>
                  <a:close/>
                </a:path>
              </a:pathLst>
            </a:custGeom>
            <a:solidFill>
              <a:srgbClr val="00548F"/>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55" name="object 21"/>
            <p:cNvSpPr/>
            <p:nvPr/>
          </p:nvSpPr>
          <p:spPr>
            <a:xfrm>
              <a:off x="480600" y="37177560"/>
              <a:ext cx="20653560" cy="7228080"/>
            </a:xfrm>
            <a:custGeom>
              <a:avLst/>
              <a:gdLst>
                <a:gd name="textAreaLeft" fmla="*/ 0 w 20653560"/>
                <a:gd name="textAreaRight" fmla="*/ 20653920 w 20653560"/>
                <a:gd name="textAreaTop" fmla="*/ 0 h 7228080"/>
                <a:gd name="textAreaBottom" fmla="*/ 7228440 h 7228080"/>
              </a:gdLst>
              <a:ahLst/>
              <a:cxnLst/>
              <a:rect l="textAreaLeft" t="textAreaTop" r="textAreaRight" b="textAreaBottom"/>
              <a:pathLst>
                <a:path w="8233409" h="2883534">
                  <a:moveTo>
                    <a:pt x="8233094" y="0"/>
                  </a:moveTo>
                  <a:lnTo>
                    <a:pt x="0" y="0"/>
                  </a:lnTo>
                  <a:lnTo>
                    <a:pt x="0" y="2883006"/>
                  </a:lnTo>
                  <a:lnTo>
                    <a:pt x="8233094" y="2883006"/>
                  </a:lnTo>
                  <a:lnTo>
                    <a:pt x="8233094" y="0"/>
                  </a:lnTo>
                  <a:close/>
                </a:path>
              </a:pathLst>
            </a:custGeom>
            <a:solidFill>
              <a:srgbClr val="FFFFFF"/>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56" name="object 22"/>
            <p:cNvSpPr/>
            <p:nvPr/>
          </p:nvSpPr>
          <p:spPr>
            <a:xfrm>
              <a:off x="360360" y="17033760"/>
              <a:ext cx="20894040" cy="707760"/>
            </a:xfrm>
            <a:custGeom>
              <a:avLst/>
              <a:gdLst>
                <a:gd name="textAreaLeft" fmla="*/ 0 w 20894040"/>
                <a:gd name="textAreaRight" fmla="*/ 20894400 w 20894040"/>
                <a:gd name="textAreaTop" fmla="*/ 0 h 707760"/>
                <a:gd name="textAreaBottom" fmla="*/ 708120 h 707760"/>
              </a:gdLst>
              <a:ahLst/>
              <a:cxnLst/>
              <a:rect l="textAreaLeft" t="textAreaTop" r="textAreaRight" b="textAreaBottom"/>
              <a:pathLst>
                <a:path w="8329295" h="282575">
                  <a:moveTo>
                    <a:pt x="8328826" y="0"/>
                  </a:moveTo>
                  <a:lnTo>
                    <a:pt x="0" y="0"/>
                  </a:lnTo>
                  <a:lnTo>
                    <a:pt x="0" y="282123"/>
                  </a:lnTo>
                  <a:lnTo>
                    <a:pt x="8328826" y="282123"/>
                  </a:lnTo>
                  <a:lnTo>
                    <a:pt x="8328826" y="0"/>
                  </a:lnTo>
                  <a:close/>
                </a:path>
              </a:pathLst>
            </a:custGeom>
            <a:solidFill>
              <a:srgbClr val="004071"/>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57" name="object 23"/>
            <p:cNvSpPr/>
            <p:nvPr/>
          </p:nvSpPr>
          <p:spPr>
            <a:xfrm>
              <a:off x="360360" y="17741520"/>
              <a:ext cx="20894040" cy="11483280"/>
            </a:xfrm>
            <a:custGeom>
              <a:avLst/>
              <a:gdLst>
                <a:gd name="textAreaLeft" fmla="*/ 0 w 20894040"/>
                <a:gd name="textAreaRight" fmla="*/ 20894400 w 20894040"/>
                <a:gd name="textAreaTop" fmla="*/ 0 h 11483280"/>
                <a:gd name="textAreaBottom" fmla="*/ 11483640 h 11483280"/>
              </a:gdLst>
              <a:ahLst/>
              <a:cxnLst/>
              <a:rect l="textAreaLeft" t="textAreaTop" r="textAreaRight" b="textAreaBottom"/>
              <a:pathLst>
                <a:path w="8329295" h="4580890">
                  <a:moveTo>
                    <a:pt x="8328826" y="0"/>
                  </a:moveTo>
                  <a:lnTo>
                    <a:pt x="0" y="0"/>
                  </a:lnTo>
                  <a:lnTo>
                    <a:pt x="0" y="4580343"/>
                  </a:lnTo>
                  <a:lnTo>
                    <a:pt x="8328826" y="4580343"/>
                  </a:lnTo>
                  <a:lnTo>
                    <a:pt x="8328826" y="0"/>
                  </a:lnTo>
                  <a:close/>
                </a:path>
              </a:pathLst>
            </a:custGeom>
            <a:solidFill>
              <a:srgbClr val="00548F"/>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58" name="object 24"/>
            <p:cNvSpPr/>
            <p:nvPr/>
          </p:nvSpPr>
          <p:spPr>
            <a:xfrm>
              <a:off x="480600" y="17861400"/>
              <a:ext cx="20653560" cy="11242440"/>
            </a:xfrm>
            <a:custGeom>
              <a:avLst/>
              <a:gdLst>
                <a:gd name="textAreaLeft" fmla="*/ 0 w 20653560"/>
                <a:gd name="textAreaRight" fmla="*/ 20653920 w 20653560"/>
                <a:gd name="textAreaTop" fmla="*/ 0 h 11242440"/>
                <a:gd name="textAreaBottom" fmla="*/ 11242800 h 11242440"/>
              </a:gdLst>
              <a:ahLst/>
              <a:cxnLst/>
              <a:rect l="textAreaLeft" t="textAreaTop" r="textAreaRight" b="textAreaBottom"/>
              <a:pathLst>
                <a:path w="8233409" h="4485005">
                  <a:moveTo>
                    <a:pt x="8233094" y="0"/>
                  </a:moveTo>
                  <a:lnTo>
                    <a:pt x="0" y="0"/>
                  </a:lnTo>
                  <a:lnTo>
                    <a:pt x="0" y="4484607"/>
                  </a:lnTo>
                  <a:lnTo>
                    <a:pt x="8233094" y="4484607"/>
                  </a:lnTo>
                  <a:lnTo>
                    <a:pt x="8233094" y="0"/>
                  </a:lnTo>
                  <a:close/>
                </a:path>
              </a:pathLst>
            </a:custGeom>
            <a:solidFill>
              <a:srgbClr val="FFFFFF"/>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59" name="object 25"/>
            <p:cNvSpPr/>
            <p:nvPr/>
          </p:nvSpPr>
          <p:spPr>
            <a:xfrm>
              <a:off x="360360" y="44957160"/>
              <a:ext cx="20894040" cy="707760"/>
            </a:xfrm>
            <a:custGeom>
              <a:avLst/>
              <a:gdLst>
                <a:gd name="textAreaLeft" fmla="*/ 0 w 20894040"/>
                <a:gd name="textAreaRight" fmla="*/ 20894400 w 20894040"/>
                <a:gd name="textAreaTop" fmla="*/ 0 h 707760"/>
                <a:gd name="textAreaBottom" fmla="*/ 708120 h 707760"/>
              </a:gdLst>
              <a:ahLst/>
              <a:cxnLst/>
              <a:rect l="textAreaLeft" t="textAreaTop" r="textAreaRight" b="textAreaBottom"/>
              <a:pathLst>
                <a:path w="8329295" h="282575">
                  <a:moveTo>
                    <a:pt x="8328826" y="0"/>
                  </a:moveTo>
                  <a:lnTo>
                    <a:pt x="0" y="0"/>
                  </a:lnTo>
                  <a:lnTo>
                    <a:pt x="0" y="282123"/>
                  </a:lnTo>
                  <a:lnTo>
                    <a:pt x="8328826" y="282123"/>
                  </a:lnTo>
                  <a:lnTo>
                    <a:pt x="8328826" y="0"/>
                  </a:lnTo>
                  <a:close/>
                </a:path>
              </a:pathLst>
            </a:custGeom>
            <a:solidFill>
              <a:srgbClr val="004071"/>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60" name="object 26"/>
            <p:cNvSpPr/>
            <p:nvPr/>
          </p:nvSpPr>
          <p:spPr>
            <a:xfrm>
              <a:off x="360360" y="45664920"/>
              <a:ext cx="20894040" cy="4365360"/>
            </a:xfrm>
            <a:custGeom>
              <a:avLst/>
              <a:gdLst>
                <a:gd name="textAreaLeft" fmla="*/ 0 w 20894040"/>
                <a:gd name="textAreaRight" fmla="*/ 20894400 w 20894040"/>
                <a:gd name="textAreaTop" fmla="*/ 0 h 4365360"/>
                <a:gd name="textAreaBottom" fmla="*/ 4365720 h 4365360"/>
              </a:gdLst>
              <a:ahLst/>
              <a:cxnLst/>
              <a:rect l="textAreaLeft" t="textAreaTop" r="textAreaRight" b="textAreaBottom"/>
              <a:pathLst>
                <a:path w="8329295" h="1741805">
                  <a:moveTo>
                    <a:pt x="8328826" y="0"/>
                  </a:moveTo>
                  <a:lnTo>
                    <a:pt x="0" y="0"/>
                  </a:lnTo>
                  <a:lnTo>
                    <a:pt x="0" y="1741258"/>
                  </a:lnTo>
                  <a:lnTo>
                    <a:pt x="8328826" y="1741258"/>
                  </a:lnTo>
                  <a:lnTo>
                    <a:pt x="8328826" y="0"/>
                  </a:lnTo>
                  <a:close/>
                </a:path>
              </a:pathLst>
            </a:custGeom>
            <a:solidFill>
              <a:srgbClr val="00548F"/>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61" name="object 27"/>
            <p:cNvSpPr/>
            <p:nvPr/>
          </p:nvSpPr>
          <p:spPr>
            <a:xfrm>
              <a:off x="480600" y="45784800"/>
              <a:ext cx="20653560" cy="4125240"/>
            </a:xfrm>
            <a:custGeom>
              <a:avLst/>
              <a:gdLst>
                <a:gd name="textAreaLeft" fmla="*/ 0 w 20653560"/>
                <a:gd name="textAreaRight" fmla="*/ 20653920 w 20653560"/>
                <a:gd name="textAreaTop" fmla="*/ 0 h 4125240"/>
                <a:gd name="textAreaBottom" fmla="*/ 4125600 h 4125240"/>
              </a:gdLst>
              <a:ahLst/>
              <a:cxnLst/>
              <a:rect l="textAreaLeft" t="textAreaTop" r="textAreaRight" b="textAreaBottom"/>
              <a:pathLst>
                <a:path w="8233409" h="1645919">
                  <a:moveTo>
                    <a:pt x="8233094" y="0"/>
                  </a:moveTo>
                  <a:lnTo>
                    <a:pt x="0" y="0"/>
                  </a:lnTo>
                  <a:lnTo>
                    <a:pt x="0" y="1645522"/>
                  </a:lnTo>
                  <a:lnTo>
                    <a:pt x="8233094" y="1645522"/>
                  </a:lnTo>
                  <a:lnTo>
                    <a:pt x="8233094" y="0"/>
                  </a:lnTo>
                  <a:close/>
                </a:path>
              </a:pathLst>
            </a:custGeom>
            <a:solidFill>
              <a:srgbClr val="FFFFFF"/>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pic>
          <p:nvPicPr>
            <p:cNvPr id="62" name="object 28"/>
            <p:cNvPicPr/>
            <p:nvPr/>
          </p:nvPicPr>
          <p:blipFill>
            <a:blip r:embed="rId3"/>
            <a:stretch/>
          </p:blipFill>
          <p:spPr>
            <a:xfrm>
              <a:off x="668520" y="18173880"/>
              <a:ext cx="9701640" cy="6343560"/>
            </a:xfrm>
            <a:prstGeom prst="rect">
              <a:avLst/>
            </a:prstGeom>
            <a:ln w="0">
              <a:noFill/>
            </a:ln>
          </p:spPr>
        </p:pic>
        <p:pic>
          <p:nvPicPr>
            <p:cNvPr id="63" name="object 29"/>
            <p:cNvPicPr/>
            <p:nvPr/>
          </p:nvPicPr>
          <p:blipFill>
            <a:blip r:embed="rId4"/>
            <a:stretch/>
          </p:blipFill>
          <p:spPr>
            <a:xfrm>
              <a:off x="11191320" y="18173880"/>
              <a:ext cx="9701640" cy="6343560"/>
            </a:xfrm>
            <a:prstGeom prst="rect">
              <a:avLst/>
            </a:prstGeom>
            <a:ln w="0">
              <a:noFill/>
            </a:ln>
          </p:spPr>
        </p:pic>
        <p:pic>
          <p:nvPicPr>
            <p:cNvPr id="64" name="object 30"/>
            <p:cNvPicPr/>
            <p:nvPr/>
          </p:nvPicPr>
          <p:blipFill>
            <a:blip r:embed="rId5"/>
            <a:stretch/>
          </p:blipFill>
          <p:spPr>
            <a:xfrm>
              <a:off x="11191320" y="37605600"/>
              <a:ext cx="9701640" cy="6343560"/>
            </a:xfrm>
            <a:prstGeom prst="rect">
              <a:avLst/>
            </a:prstGeom>
            <a:ln w="0">
              <a:noFill/>
            </a:ln>
          </p:spPr>
        </p:pic>
        <p:sp>
          <p:nvSpPr>
            <p:cNvPr id="65" name="object 31"/>
            <p:cNvSpPr/>
            <p:nvPr/>
          </p:nvSpPr>
          <p:spPr>
            <a:xfrm>
              <a:off x="360360" y="29656440"/>
              <a:ext cx="10375560" cy="707400"/>
            </a:xfrm>
            <a:custGeom>
              <a:avLst/>
              <a:gdLst>
                <a:gd name="textAreaLeft" fmla="*/ 0 w 10375560"/>
                <a:gd name="textAreaRight" fmla="*/ 10375920 w 10375560"/>
                <a:gd name="textAreaTop" fmla="*/ 0 h 707400"/>
                <a:gd name="textAreaBottom" fmla="*/ 707760 h 707400"/>
              </a:gdLst>
              <a:ahLst/>
              <a:cxnLst/>
              <a:rect l="textAreaLeft" t="textAreaTop" r="textAreaRight" b="textAreaBottom"/>
              <a:pathLst>
                <a:path w="4136390" h="282575">
                  <a:moveTo>
                    <a:pt x="4136147" y="0"/>
                  </a:moveTo>
                  <a:lnTo>
                    <a:pt x="0" y="0"/>
                  </a:lnTo>
                  <a:lnTo>
                    <a:pt x="0" y="282123"/>
                  </a:lnTo>
                  <a:lnTo>
                    <a:pt x="4136147" y="282123"/>
                  </a:lnTo>
                  <a:lnTo>
                    <a:pt x="4136147" y="0"/>
                  </a:lnTo>
                  <a:close/>
                </a:path>
              </a:pathLst>
            </a:custGeom>
            <a:solidFill>
              <a:srgbClr val="004071"/>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66" name="object 32"/>
            <p:cNvSpPr/>
            <p:nvPr/>
          </p:nvSpPr>
          <p:spPr>
            <a:xfrm>
              <a:off x="360360" y="30362760"/>
              <a:ext cx="10375560" cy="5555160"/>
            </a:xfrm>
            <a:custGeom>
              <a:avLst/>
              <a:gdLst>
                <a:gd name="textAreaLeft" fmla="*/ 0 w 10375560"/>
                <a:gd name="textAreaRight" fmla="*/ 10375920 w 10375560"/>
                <a:gd name="textAreaTop" fmla="*/ 0 h 5555160"/>
                <a:gd name="textAreaBottom" fmla="*/ 5555520 h 5555160"/>
              </a:gdLst>
              <a:ahLst/>
              <a:cxnLst/>
              <a:rect l="textAreaLeft" t="textAreaTop" r="textAreaRight" b="textAreaBottom"/>
              <a:pathLst>
                <a:path w="4136390" h="2216150">
                  <a:moveTo>
                    <a:pt x="4136147" y="0"/>
                  </a:moveTo>
                  <a:lnTo>
                    <a:pt x="0" y="0"/>
                  </a:lnTo>
                  <a:lnTo>
                    <a:pt x="0" y="2215994"/>
                  </a:lnTo>
                  <a:lnTo>
                    <a:pt x="4136147" y="2215994"/>
                  </a:lnTo>
                  <a:lnTo>
                    <a:pt x="4136147" y="0"/>
                  </a:lnTo>
                  <a:close/>
                </a:path>
              </a:pathLst>
            </a:custGeom>
            <a:solidFill>
              <a:srgbClr val="00548F"/>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67" name="object 33"/>
            <p:cNvSpPr/>
            <p:nvPr/>
          </p:nvSpPr>
          <p:spPr>
            <a:xfrm>
              <a:off x="480600" y="30483000"/>
              <a:ext cx="10135440" cy="5314680"/>
            </a:xfrm>
            <a:custGeom>
              <a:avLst/>
              <a:gdLst>
                <a:gd name="textAreaLeft" fmla="*/ 0 w 10135440"/>
                <a:gd name="textAreaRight" fmla="*/ 10135800 w 10135440"/>
                <a:gd name="textAreaTop" fmla="*/ 0 h 5314680"/>
                <a:gd name="textAreaBottom" fmla="*/ 5315040 h 5314680"/>
              </a:gdLst>
              <a:ahLst/>
              <a:cxnLst/>
              <a:rect l="textAreaLeft" t="textAreaTop" r="textAreaRight" b="textAreaBottom"/>
              <a:pathLst>
                <a:path w="4040504" h="2120265">
                  <a:moveTo>
                    <a:pt x="4040415" y="0"/>
                  </a:moveTo>
                  <a:lnTo>
                    <a:pt x="0" y="0"/>
                  </a:lnTo>
                  <a:lnTo>
                    <a:pt x="0" y="2120262"/>
                  </a:lnTo>
                  <a:lnTo>
                    <a:pt x="4040415" y="2120262"/>
                  </a:lnTo>
                  <a:lnTo>
                    <a:pt x="4040415" y="0"/>
                  </a:lnTo>
                  <a:close/>
                </a:path>
              </a:pathLst>
            </a:custGeom>
            <a:solidFill>
              <a:srgbClr val="FFFFFF"/>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68" name="object 34"/>
            <p:cNvSpPr/>
            <p:nvPr/>
          </p:nvSpPr>
          <p:spPr>
            <a:xfrm>
              <a:off x="10877760" y="29656440"/>
              <a:ext cx="10375560" cy="707400"/>
            </a:xfrm>
            <a:custGeom>
              <a:avLst/>
              <a:gdLst>
                <a:gd name="textAreaLeft" fmla="*/ 0 w 10375560"/>
                <a:gd name="textAreaRight" fmla="*/ 10375920 w 10375560"/>
                <a:gd name="textAreaTop" fmla="*/ 0 h 707400"/>
                <a:gd name="textAreaBottom" fmla="*/ 707760 h 707400"/>
              </a:gdLst>
              <a:ahLst/>
              <a:cxnLst/>
              <a:rect l="textAreaLeft" t="textAreaTop" r="textAreaRight" b="textAreaBottom"/>
              <a:pathLst>
                <a:path w="4136390" h="282575">
                  <a:moveTo>
                    <a:pt x="4136147" y="0"/>
                  </a:moveTo>
                  <a:lnTo>
                    <a:pt x="0" y="0"/>
                  </a:lnTo>
                  <a:lnTo>
                    <a:pt x="0" y="282123"/>
                  </a:lnTo>
                  <a:lnTo>
                    <a:pt x="4136147" y="282123"/>
                  </a:lnTo>
                  <a:lnTo>
                    <a:pt x="4136147" y="0"/>
                  </a:lnTo>
                  <a:close/>
                </a:path>
              </a:pathLst>
            </a:custGeom>
            <a:solidFill>
              <a:srgbClr val="004071"/>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69" name="object 35"/>
            <p:cNvSpPr/>
            <p:nvPr/>
          </p:nvSpPr>
          <p:spPr>
            <a:xfrm>
              <a:off x="10877760" y="30362760"/>
              <a:ext cx="10375560" cy="5555160"/>
            </a:xfrm>
            <a:custGeom>
              <a:avLst/>
              <a:gdLst>
                <a:gd name="textAreaLeft" fmla="*/ 0 w 10375560"/>
                <a:gd name="textAreaRight" fmla="*/ 10375920 w 10375560"/>
                <a:gd name="textAreaTop" fmla="*/ 0 h 5555160"/>
                <a:gd name="textAreaBottom" fmla="*/ 5555520 h 5555160"/>
              </a:gdLst>
              <a:ahLst/>
              <a:cxnLst/>
              <a:rect l="textAreaLeft" t="textAreaTop" r="textAreaRight" b="textAreaBottom"/>
              <a:pathLst>
                <a:path w="4136390" h="2216150">
                  <a:moveTo>
                    <a:pt x="4136147" y="0"/>
                  </a:moveTo>
                  <a:lnTo>
                    <a:pt x="0" y="0"/>
                  </a:lnTo>
                  <a:lnTo>
                    <a:pt x="0" y="2215994"/>
                  </a:lnTo>
                  <a:lnTo>
                    <a:pt x="4136147" y="2215994"/>
                  </a:lnTo>
                  <a:lnTo>
                    <a:pt x="4136147" y="0"/>
                  </a:lnTo>
                  <a:close/>
                </a:path>
              </a:pathLst>
            </a:custGeom>
            <a:solidFill>
              <a:srgbClr val="00548F"/>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70" name="object 36"/>
            <p:cNvSpPr/>
            <p:nvPr/>
          </p:nvSpPr>
          <p:spPr>
            <a:xfrm>
              <a:off x="10998000" y="30483000"/>
              <a:ext cx="10135440" cy="5314680"/>
            </a:xfrm>
            <a:custGeom>
              <a:avLst/>
              <a:gdLst>
                <a:gd name="textAreaLeft" fmla="*/ 0 w 10135440"/>
                <a:gd name="textAreaRight" fmla="*/ 10135800 w 10135440"/>
                <a:gd name="textAreaTop" fmla="*/ 0 h 5314680"/>
                <a:gd name="textAreaBottom" fmla="*/ 5315040 h 5314680"/>
              </a:gdLst>
              <a:ahLst/>
              <a:cxnLst/>
              <a:rect l="textAreaLeft" t="textAreaTop" r="textAreaRight" b="textAreaBottom"/>
              <a:pathLst>
                <a:path w="4040504" h="2120265">
                  <a:moveTo>
                    <a:pt x="4040415" y="0"/>
                  </a:moveTo>
                  <a:lnTo>
                    <a:pt x="0" y="0"/>
                  </a:lnTo>
                  <a:lnTo>
                    <a:pt x="0" y="2120262"/>
                  </a:lnTo>
                  <a:lnTo>
                    <a:pt x="4040415" y="2120262"/>
                  </a:lnTo>
                  <a:lnTo>
                    <a:pt x="4040415" y="0"/>
                  </a:lnTo>
                  <a:close/>
                </a:path>
              </a:pathLst>
            </a:custGeom>
            <a:solidFill>
              <a:srgbClr val="FFFFFF"/>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pic>
          <p:nvPicPr>
            <p:cNvPr id="71" name="object 37"/>
            <p:cNvPicPr/>
            <p:nvPr/>
          </p:nvPicPr>
          <p:blipFill>
            <a:blip r:embed="rId6"/>
            <a:stretch/>
          </p:blipFill>
          <p:spPr>
            <a:xfrm>
              <a:off x="1281600" y="35113680"/>
              <a:ext cx="8477280" cy="352800"/>
            </a:xfrm>
            <a:prstGeom prst="rect">
              <a:avLst/>
            </a:prstGeom>
            <a:ln w="0">
              <a:noFill/>
            </a:ln>
          </p:spPr>
        </p:pic>
        <p:sp>
          <p:nvSpPr>
            <p:cNvPr id="72" name="object 38"/>
            <p:cNvSpPr/>
            <p:nvPr/>
          </p:nvSpPr>
          <p:spPr>
            <a:xfrm>
              <a:off x="1326960" y="30840480"/>
              <a:ext cx="8135640" cy="3668400"/>
            </a:xfrm>
            <a:custGeom>
              <a:avLst/>
              <a:gdLst>
                <a:gd name="textAreaLeft" fmla="*/ 0 w 8135640"/>
                <a:gd name="textAreaRight" fmla="*/ 8136000 w 8135640"/>
                <a:gd name="textAreaTop" fmla="*/ 0 h 3668400"/>
                <a:gd name="textAreaBottom" fmla="*/ 3668760 h 3668400"/>
              </a:gdLst>
              <a:ahLst/>
              <a:cxnLst/>
              <a:rect l="textAreaLeft" t="textAreaTop" r="textAreaRight" b="textAreaBottom"/>
              <a:pathLst>
                <a:path w="3243579" h="1463675">
                  <a:moveTo>
                    <a:pt x="3243427" y="1451089"/>
                  </a:moveTo>
                  <a:lnTo>
                    <a:pt x="0" y="1451089"/>
                  </a:lnTo>
                  <a:lnTo>
                    <a:pt x="0" y="1463306"/>
                  </a:lnTo>
                  <a:lnTo>
                    <a:pt x="3243427" y="1463306"/>
                  </a:lnTo>
                  <a:lnTo>
                    <a:pt x="3243427" y="1451089"/>
                  </a:lnTo>
                  <a:close/>
                </a:path>
                <a:path w="3243579" h="1463675">
                  <a:moveTo>
                    <a:pt x="3243427" y="1319174"/>
                  </a:moveTo>
                  <a:lnTo>
                    <a:pt x="0" y="1319174"/>
                  </a:lnTo>
                  <a:lnTo>
                    <a:pt x="0" y="1331379"/>
                  </a:lnTo>
                  <a:lnTo>
                    <a:pt x="3243427" y="1331379"/>
                  </a:lnTo>
                  <a:lnTo>
                    <a:pt x="3243427" y="1319174"/>
                  </a:lnTo>
                  <a:close/>
                </a:path>
                <a:path w="3243579" h="1463675">
                  <a:moveTo>
                    <a:pt x="3243427" y="1187259"/>
                  </a:moveTo>
                  <a:lnTo>
                    <a:pt x="0" y="1187259"/>
                  </a:lnTo>
                  <a:lnTo>
                    <a:pt x="0" y="1199476"/>
                  </a:lnTo>
                  <a:lnTo>
                    <a:pt x="3243427" y="1199476"/>
                  </a:lnTo>
                  <a:lnTo>
                    <a:pt x="3243427" y="1187259"/>
                  </a:lnTo>
                  <a:close/>
                </a:path>
                <a:path w="3243579" h="1463675">
                  <a:moveTo>
                    <a:pt x="3243427" y="1055344"/>
                  </a:moveTo>
                  <a:lnTo>
                    <a:pt x="0" y="1055344"/>
                  </a:lnTo>
                  <a:lnTo>
                    <a:pt x="0" y="1067562"/>
                  </a:lnTo>
                  <a:lnTo>
                    <a:pt x="3243427" y="1067562"/>
                  </a:lnTo>
                  <a:lnTo>
                    <a:pt x="3243427" y="1055344"/>
                  </a:lnTo>
                  <a:close/>
                </a:path>
                <a:path w="3243579" h="1463675">
                  <a:moveTo>
                    <a:pt x="3243427" y="923417"/>
                  </a:moveTo>
                  <a:lnTo>
                    <a:pt x="0" y="923417"/>
                  </a:lnTo>
                  <a:lnTo>
                    <a:pt x="0" y="935621"/>
                  </a:lnTo>
                  <a:lnTo>
                    <a:pt x="3243427" y="935621"/>
                  </a:lnTo>
                  <a:lnTo>
                    <a:pt x="3243427" y="923417"/>
                  </a:lnTo>
                  <a:close/>
                </a:path>
                <a:path w="3243579" h="1463675">
                  <a:moveTo>
                    <a:pt x="3243427" y="791502"/>
                  </a:moveTo>
                  <a:lnTo>
                    <a:pt x="0" y="791502"/>
                  </a:lnTo>
                  <a:lnTo>
                    <a:pt x="0" y="803719"/>
                  </a:lnTo>
                  <a:lnTo>
                    <a:pt x="3243427" y="803719"/>
                  </a:lnTo>
                  <a:lnTo>
                    <a:pt x="3243427" y="791502"/>
                  </a:lnTo>
                  <a:close/>
                </a:path>
                <a:path w="3243579" h="1463675">
                  <a:moveTo>
                    <a:pt x="3243427" y="659599"/>
                  </a:moveTo>
                  <a:lnTo>
                    <a:pt x="0" y="659599"/>
                  </a:lnTo>
                  <a:lnTo>
                    <a:pt x="0" y="671804"/>
                  </a:lnTo>
                  <a:lnTo>
                    <a:pt x="3243427" y="671804"/>
                  </a:lnTo>
                  <a:lnTo>
                    <a:pt x="3243427" y="659599"/>
                  </a:lnTo>
                  <a:close/>
                </a:path>
                <a:path w="3243579" h="1463675">
                  <a:moveTo>
                    <a:pt x="3243427" y="527672"/>
                  </a:moveTo>
                  <a:lnTo>
                    <a:pt x="0" y="527672"/>
                  </a:lnTo>
                  <a:lnTo>
                    <a:pt x="0" y="539877"/>
                  </a:lnTo>
                  <a:lnTo>
                    <a:pt x="3243427" y="539877"/>
                  </a:lnTo>
                  <a:lnTo>
                    <a:pt x="3243427" y="527672"/>
                  </a:lnTo>
                  <a:close/>
                </a:path>
                <a:path w="3243579" h="1463675">
                  <a:moveTo>
                    <a:pt x="3243427" y="395757"/>
                  </a:moveTo>
                  <a:lnTo>
                    <a:pt x="0" y="395757"/>
                  </a:lnTo>
                  <a:lnTo>
                    <a:pt x="0" y="407974"/>
                  </a:lnTo>
                  <a:lnTo>
                    <a:pt x="3243427" y="407974"/>
                  </a:lnTo>
                  <a:lnTo>
                    <a:pt x="3243427" y="395757"/>
                  </a:lnTo>
                  <a:close/>
                </a:path>
                <a:path w="3243579" h="1463675">
                  <a:moveTo>
                    <a:pt x="3243427" y="263829"/>
                  </a:moveTo>
                  <a:lnTo>
                    <a:pt x="0" y="263829"/>
                  </a:lnTo>
                  <a:lnTo>
                    <a:pt x="0" y="276047"/>
                  </a:lnTo>
                  <a:lnTo>
                    <a:pt x="3243427" y="276047"/>
                  </a:lnTo>
                  <a:lnTo>
                    <a:pt x="3243427" y="263829"/>
                  </a:lnTo>
                  <a:close/>
                </a:path>
                <a:path w="3243579" h="1463675">
                  <a:moveTo>
                    <a:pt x="3243427" y="131914"/>
                  </a:moveTo>
                  <a:lnTo>
                    <a:pt x="0" y="131914"/>
                  </a:lnTo>
                  <a:lnTo>
                    <a:pt x="0" y="144132"/>
                  </a:lnTo>
                  <a:lnTo>
                    <a:pt x="3243427" y="144132"/>
                  </a:lnTo>
                  <a:lnTo>
                    <a:pt x="3243427" y="131914"/>
                  </a:lnTo>
                  <a:close/>
                </a:path>
                <a:path w="3243579" h="1463675">
                  <a:moveTo>
                    <a:pt x="3243427" y="0"/>
                  </a:moveTo>
                  <a:lnTo>
                    <a:pt x="0" y="0"/>
                  </a:lnTo>
                  <a:lnTo>
                    <a:pt x="0" y="12217"/>
                  </a:lnTo>
                  <a:lnTo>
                    <a:pt x="3243427" y="12217"/>
                  </a:lnTo>
                  <a:lnTo>
                    <a:pt x="3243427" y="0"/>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73" name="object 39"/>
            <p:cNvSpPr/>
            <p:nvPr/>
          </p:nvSpPr>
          <p:spPr>
            <a:xfrm>
              <a:off x="1326960" y="30782520"/>
              <a:ext cx="311400" cy="1888920"/>
            </a:xfrm>
            <a:custGeom>
              <a:avLst/>
              <a:gdLst>
                <a:gd name="textAreaLeft" fmla="*/ 0 w 311400"/>
                <a:gd name="textAreaRight" fmla="*/ 311760 w 311400"/>
                <a:gd name="textAreaTop" fmla="*/ 0 h 1888920"/>
                <a:gd name="textAreaBottom" fmla="*/ 1889280 h 1888920"/>
              </a:gdLst>
              <a:ahLst/>
              <a:cxnLst/>
              <a:rect l="textAreaLeft" t="textAreaTop" r="textAreaRight" b="textAreaBottom"/>
              <a:pathLst>
                <a:path w="124459" h="753744">
                  <a:moveTo>
                    <a:pt x="41338" y="0"/>
                  </a:moveTo>
                  <a:lnTo>
                    <a:pt x="0" y="0"/>
                  </a:lnTo>
                  <a:lnTo>
                    <a:pt x="0" y="753427"/>
                  </a:lnTo>
                  <a:lnTo>
                    <a:pt x="41338" y="753427"/>
                  </a:lnTo>
                  <a:lnTo>
                    <a:pt x="41338" y="0"/>
                  </a:lnTo>
                  <a:close/>
                </a:path>
                <a:path w="124459" h="753744">
                  <a:moveTo>
                    <a:pt x="124028" y="138633"/>
                  </a:moveTo>
                  <a:lnTo>
                    <a:pt x="82677" y="138633"/>
                  </a:lnTo>
                  <a:lnTo>
                    <a:pt x="82677" y="753427"/>
                  </a:lnTo>
                  <a:lnTo>
                    <a:pt x="124028" y="753427"/>
                  </a:lnTo>
                  <a:lnTo>
                    <a:pt x="124028" y="138633"/>
                  </a:lnTo>
                  <a:close/>
                </a:path>
              </a:pathLst>
            </a:custGeom>
            <a:solidFill>
              <a:srgbClr val="F28050"/>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74" name="object 40"/>
            <p:cNvSpPr/>
            <p:nvPr/>
          </p:nvSpPr>
          <p:spPr>
            <a:xfrm>
              <a:off x="1741320" y="31879080"/>
              <a:ext cx="104040" cy="791640"/>
            </a:xfrm>
            <a:custGeom>
              <a:avLst/>
              <a:gdLst>
                <a:gd name="textAreaLeft" fmla="*/ 0 w 104040"/>
                <a:gd name="textAreaRight" fmla="*/ 104400 w 104040"/>
                <a:gd name="textAreaTop" fmla="*/ 0 h 791640"/>
                <a:gd name="textAreaBottom" fmla="*/ 792000 h 791640"/>
              </a:gdLst>
              <a:ahLst/>
              <a:cxnLst/>
              <a:rect l="textAreaLeft" t="textAreaTop" r="textAreaRight" b="textAreaBottom"/>
              <a:pathLst>
                <a:path w="41909" h="316230">
                  <a:moveTo>
                    <a:pt x="41344" y="0"/>
                  </a:moveTo>
                  <a:lnTo>
                    <a:pt x="0" y="0"/>
                  </a:lnTo>
                  <a:lnTo>
                    <a:pt x="0" y="316210"/>
                  </a:lnTo>
                  <a:lnTo>
                    <a:pt x="41344" y="316210"/>
                  </a:lnTo>
                  <a:lnTo>
                    <a:pt x="41344" y="0"/>
                  </a:lnTo>
                  <a:close/>
                </a:path>
              </a:pathLst>
            </a:custGeom>
            <a:solidFill>
              <a:srgbClr val="88D3E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75" name="object 41"/>
            <p:cNvSpPr/>
            <p:nvPr/>
          </p:nvSpPr>
          <p:spPr>
            <a:xfrm>
              <a:off x="1949040" y="31232160"/>
              <a:ext cx="103680" cy="1622520"/>
            </a:xfrm>
            <a:custGeom>
              <a:avLst/>
              <a:gdLst>
                <a:gd name="textAreaLeft" fmla="*/ 0 w 103680"/>
                <a:gd name="textAreaRight" fmla="*/ 104040 w 103680"/>
                <a:gd name="textAreaTop" fmla="*/ 0 h 1622520"/>
                <a:gd name="textAreaBottom" fmla="*/ 1622880 h 1622520"/>
              </a:gdLst>
              <a:ahLst/>
              <a:cxnLst/>
              <a:rect l="textAreaLeft" t="textAreaTop" r="textAreaRight" b="textAreaBottom"/>
              <a:pathLst>
                <a:path w="41909" h="647700">
                  <a:moveTo>
                    <a:pt x="41344" y="0"/>
                  </a:moveTo>
                  <a:lnTo>
                    <a:pt x="0" y="0"/>
                  </a:lnTo>
                  <a:lnTo>
                    <a:pt x="0" y="647382"/>
                  </a:lnTo>
                  <a:lnTo>
                    <a:pt x="41344" y="647382"/>
                  </a:lnTo>
                  <a:lnTo>
                    <a:pt x="41344"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76" name="object 42"/>
            <p:cNvSpPr/>
            <p:nvPr/>
          </p:nvSpPr>
          <p:spPr>
            <a:xfrm>
              <a:off x="2155680" y="31547880"/>
              <a:ext cx="104040" cy="1307880"/>
            </a:xfrm>
            <a:custGeom>
              <a:avLst/>
              <a:gdLst>
                <a:gd name="textAreaLeft" fmla="*/ 0 w 104040"/>
                <a:gd name="textAreaRight" fmla="*/ 104400 w 104040"/>
                <a:gd name="textAreaTop" fmla="*/ 0 h 1307880"/>
                <a:gd name="textAreaBottom" fmla="*/ 1308240 h 1307880"/>
              </a:gdLst>
              <a:ahLst/>
              <a:cxnLst/>
              <a:rect l="textAreaLeft" t="textAreaTop" r="textAreaRight" b="textAreaBottom"/>
              <a:pathLst>
                <a:path w="41909" h="521969">
                  <a:moveTo>
                    <a:pt x="41344" y="0"/>
                  </a:moveTo>
                  <a:lnTo>
                    <a:pt x="0" y="0"/>
                  </a:lnTo>
                  <a:lnTo>
                    <a:pt x="0" y="521569"/>
                  </a:lnTo>
                  <a:lnTo>
                    <a:pt x="41344" y="521569"/>
                  </a:lnTo>
                  <a:lnTo>
                    <a:pt x="41344" y="0"/>
                  </a:lnTo>
                  <a:close/>
                </a:path>
              </a:pathLst>
            </a:custGeom>
            <a:solidFill>
              <a:srgbClr val="F28050"/>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77" name="object 43"/>
            <p:cNvSpPr/>
            <p:nvPr/>
          </p:nvSpPr>
          <p:spPr>
            <a:xfrm>
              <a:off x="2363400" y="30871080"/>
              <a:ext cx="104040" cy="1984680"/>
            </a:xfrm>
            <a:custGeom>
              <a:avLst/>
              <a:gdLst>
                <a:gd name="textAreaLeft" fmla="*/ 0 w 104040"/>
                <a:gd name="textAreaRight" fmla="*/ 104400 w 104040"/>
                <a:gd name="textAreaTop" fmla="*/ 0 h 1984680"/>
                <a:gd name="textAreaBottom" fmla="*/ 1985040 h 1984680"/>
              </a:gdLst>
              <a:ahLst/>
              <a:cxnLst/>
              <a:rect l="textAreaLeft" t="textAreaTop" r="textAreaRight" b="textAreaBottom"/>
              <a:pathLst>
                <a:path w="41909" h="791844">
                  <a:moveTo>
                    <a:pt x="41344" y="0"/>
                  </a:moveTo>
                  <a:lnTo>
                    <a:pt x="0" y="0"/>
                  </a:lnTo>
                  <a:lnTo>
                    <a:pt x="0" y="791504"/>
                  </a:lnTo>
                  <a:lnTo>
                    <a:pt x="41344" y="791504"/>
                  </a:lnTo>
                  <a:lnTo>
                    <a:pt x="41344"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78" name="object 44"/>
            <p:cNvSpPr/>
            <p:nvPr/>
          </p:nvSpPr>
          <p:spPr>
            <a:xfrm>
              <a:off x="2571120" y="31652640"/>
              <a:ext cx="104040" cy="1202040"/>
            </a:xfrm>
            <a:custGeom>
              <a:avLst/>
              <a:gdLst>
                <a:gd name="textAreaLeft" fmla="*/ 0 w 104040"/>
                <a:gd name="textAreaRight" fmla="*/ 104400 w 104040"/>
                <a:gd name="textAreaTop" fmla="*/ 0 h 1202040"/>
                <a:gd name="textAreaBottom" fmla="*/ 1202400 h 1202040"/>
              </a:gdLst>
              <a:ahLst/>
              <a:cxnLst/>
              <a:rect l="textAreaLeft" t="textAreaTop" r="textAreaRight" b="textAreaBottom"/>
              <a:pathLst>
                <a:path w="41909" h="480059">
                  <a:moveTo>
                    <a:pt x="41344" y="0"/>
                  </a:moveTo>
                  <a:lnTo>
                    <a:pt x="0" y="0"/>
                  </a:lnTo>
                  <a:lnTo>
                    <a:pt x="0" y="479903"/>
                  </a:lnTo>
                  <a:lnTo>
                    <a:pt x="41344" y="479903"/>
                  </a:lnTo>
                  <a:lnTo>
                    <a:pt x="41344" y="0"/>
                  </a:lnTo>
                  <a:close/>
                </a:path>
              </a:pathLst>
            </a:custGeom>
            <a:solidFill>
              <a:srgbClr val="88D3E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79" name="object 45"/>
            <p:cNvSpPr/>
            <p:nvPr/>
          </p:nvSpPr>
          <p:spPr>
            <a:xfrm>
              <a:off x="2778120" y="32016240"/>
              <a:ext cx="103680" cy="838440"/>
            </a:xfrm>
            <a:custGeom>
              <a:avLst/>
              <a:gdLst>
                <a:gd name="textAreaLeft" fmla="*/ 0 w 103680"/>
                <a:gd name="textAreaRight" fmla="*/ 104040 w 103680"/>
                <a:gd name="textAreaTop" fmla="*/ 0 h 838440"/>
                <a:gd name="textAreaBottom" fmla="*/ 838800 h 838440"/>
              </a:gdLst>
              <a:ahLst/>
              <a:cxnLst/>
              <a:rect l="textAreaLeft" t="textAreaTop" r="textAreaRight" b="textAreaBottom"/>
              <a:pathLst>
                <a:path w="41909" h="334644">
                  <a:moveTo>
                    <a:pt x="41344" y="0"/>
                  </a:moveTo>
                  <a:lnTo>
                    <a:pt x="0" y="0"/>
                  </a:lnTo>
                  <a:lnTo>
                    <a:pt x="0" y="334566"/>
                  </a:lnTo>
                  <a:lnTo>
                    <a:pt x="41344" y="334566"/>
                  </a:lnTo>
                  <a:lnTo>
                    <a:pt x="41344"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80" name="object 46"/>
            <p:cNvSpPr/>
            <p:nvPr/>
          </p:nvSpPr>
          <p:spPr>
            <a:xfrm>
              <a:off x="2985840" y="31232880"/>
              <a:ext cx="103680" cy="1622880"/>
            </a:xfrm>
            <a:custGeom>
              <a:avLst/>
              <a:gdLst>
                <a:gd name="textAreaLeft" fmla="*/ 0 w 103680"/>
                <a:gd name="textAreaRight" fmla="*/ 104040 w 103680"/>
                <a:gd name="textAreaTop" fmla="*/ 0 h 1622880"/>
                <a:gd name="textAreaBottom" fmla="*/ 1623240 h 1622880"/>
              </a:gdLst>
              <a:ahLst/>
              <a:cxnLst/>
              <a:rect l="textAreaLeft" t="textAreaTop" r="textAreaRight" b="textAreaBottom"/>
              <a:pathLst>
                <a:path w="41909" h="647700">
                  <a:moveTo>
                    <a:pt x="41344" y="0"/>
                  </a:moveTo>
                  <a:lnTo>
                    <a:pt x="0" y="0"/>
                  </a:lnTo>
                  <a:lnTo>
                    <a:pt x="0" y="647376"/>
                  </a:lnTo>
                  <a:lnTo>
                    <a:pt x="41344" y="647376"/>
                  </a:lnTo>
                  <a:lnTo>
                    <a:pt x="41344" y="0"/>
                  </a:lnTo>
                  <a:close/>
                </a:path>
              </a:pathLst>
            </a:custGeom>
            <a:solidFill>
              <a:srgbClr val="F28050"/>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81" name="object 47"/>
            <p:cNvSpPr/>
            <p:nvPr/>
          </p:nvSpPr>
          <p:spPr>
            <a:xfrm>
              <a:off x="3193560" y="32357520"/>
              <a:ext cx="311400" cy="497160"/>
            </a:xfrm>
            <a:custGeom>
              <a:avLst/>
              <a:gdLst>
                <a:gd name="textAreaLeft" fmla="*/ 0 w 311400"/>
                <a:gd name="textAreaRight" fmla="*/ 311760 w 311400"/>
                <a:gd name="textAreaTop" fmla="*/ 0 h 497160"/>
                <a:gd name="textAreaBottom" fmla="*/ 497520 h 497160"/>
              </a:gdLst>
              <a:ahLst/>
              <a:cxnLst/>
              <a:rect l="textAreaLeft" t="textAreaTop" r="textAreaRight" b="textAreaBottom"/>
              <a:pathLst>
                <a:path w="124459" h="198755">
                  <a:moveTo>
                    <a:pt x="41338" y="0"/>
                  </a:moveTo>
                  <a:lnTo>
                    <a:pt x="0" y="0"/>
                  </a:lnTo>
                  <a:lnTo>
                    <a:pt x="0" y="198475"/>
                  </a:lnTo>
                  <a:lnTo>
                    <a:pt x="41338" y="198475"/>
                  </a:lnTo>
                  <a:lnTo>
                    <a:pt x="41338" y="0"/>
                  </a:lnTo>
                  <a:close/>
                </a:path>
                <a:path w="124459" h="198755">
                  <a:moveTo>
                    <a:pt x="124028" y="72656"/>
                  </a:moveTo>
                  <a:lnTo>
                    <a:pt x="82689" y="72656"/>
                  </a:lnTo>
                  <a:lnTo>
                    <a:pt x="82689" y="198462"/>
                  </a:lnTo>
                  <a:lnTo>
                    <a:pt x="124028" y="198462"/>
                  </a:lnTo>
                  <a:lnTo>
                    <a:pt x="124028" y="72656"/>
                  </a:lnTo>
                  <a:close/>
                </a:path>
              </a:pathLst>
            </a:custGeom>
            <a:solidFill>
              <a:srgbClr val="F5CA7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82" name="object 48"/>
            <p:cNvSpPr/>
            <p:nvPr/>
          </p:nvSpPr>
          <p:spPr>
            <a:xfrm>
              <a:off x="3607920" y="31804200"/>
              <a:ext cx="104040" cy="1051560"/>
            </a:xfrm>
            <a:custGeom>
              <a:avLst/>
              <a:gdLst>
                <a:gd name="textAreaLeft" fmla="*/ 0 w 104040"/>
                <a:gd name="textAreaRight" fmla="*/ 104400 w 104040"/>
                <a:gd name="textAreaTop" fmla="*/ 0 h 1051560"/>
                <a:gd name="textAreaBottom" fmla="*/ 1051920 h 1051560"/>
              </a:gdLst>
              <a:ahLst/>
              <a:cxnLst/>
              <a:rect l="textAreaLeft" t="textAreaTop" r="textAreaRight" b="textAreaBottom"/>
              <a:pathLst>
                <a:path w="41909" h="419734">
                  <a:moveTo>
                    <a:pt x="41341" y="0"/>
                  </a:moveTo>
                  <a:lnTo>
                    <a:pt x="0" y="0"/>
                  </a:lnTo>
                  <a:lnTo>
                    <a:pt x="0" y="419416"/>
                  </a:lnTo>
                  <a:lnTo>
                    <a:pt x="41341" y="419416"/>
                  </a:lnTo>
                  <a:lnTo>
                    <a:pt x="41341"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83" name="object 49"/>
            <p:cNvSpPr/>
            <p:nvPr/>
          </p:nvSpPr>
          <p:spPr>
            <a:xfrm>
              <a:off x="3815640" y="31314240"/>
              <a:ext cx="104040" cy="1541520"/>
            </a:xfrm>
            <a:custGeom>
              <a:avLst/>
              <a:gdLst>
                <a:gd name="textAreaLeft" fmla="*/ 0 w 104040"/>
                <a:gd name="textAreaRight" fmla="*/ 104400 w 104040"/>
                <a:gd name="textAreaTop" fmla="*/ 0 h 1541520"/>
                <a:gd name="textAreaBottom" fmla="*/ 1541880 h 1541520"/>
              </a:gdLst>
              <a:ahLst/>
              <a:cxnLst/>
              <a:rect l="textAreaLeft" t="textAreaTop" r="textAreaRight" b="textAreaBottom"/>
              <a:pathLst>
                <a:path w="41909" h="615315">
                  <a:moveTo>
                    <a:pt x="41341" y="0"/>
                  </a:moveTo>
                  <a:lnTo>
                    <a:pt x="0" y="0"/>
                  </a:lnTo>
                  <a:lnTo>
                    <a:pt x="0" y="614792"/>
                  </a:lnTo>
                  <a:lnTo>
                    <a:pt x="41341" y="614792"/>
                  </a:lnTo>
                  <a:lnTo>
                    <a:pt x="41341" y="0"/>
                  </a:lnTo>
                  <a:close/>
                </a:path>
              </a:pathLst>
            </a:custGeom>
            <a:solidFill>
              <a:srgbClr val="88D3E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84" name="object 50"/>
            <p:cNvSpPr/>
            <p:nvPr/>
          </p:nvSpPr>
          <p:spPr>
            <a:xfrm>
              <a:off x="4022640" y="30871080"/>
              <a:ext cx="103680" cy="1984680"/>
            </a:xfrm>
            <a:custGeom>
              <a:avLst/>
              <a:gdLst>
                <a:gd name="textAreaLeft" fmla="*/ 0 w 103680"/>
                <a:gd name="textAreaRight" fmla="*/ 104040 w 103680"/>
                <a:gd name="textAreaTop" fmla="*/ 0 h 1984680"/>
                <a:gd name="textAreaBottom" fmla="*/ 1985040 h 1984680"/>
              </a:gdLst>
              <a:ahLst/>
              <a:cxnLst/>
              <a:rect l="textAreaLeft" t="textAreaTop" r="textAreaRight" b="textAreaBottom"/>
              <a:pathLst>
                <a:path w="41910" h="791844">
                  <a:moveTo>
                    <a:pt x="41344" y="0"/>
                  </a:moveTo>
                  <a:lnTo>
                    <a:pt x="0" y="0"/>
                  </a:lnTo>
                  <a:lnTo>
                    <a:pt x="0" y="791504"/>
                  </a:lnTo>
                  <a:lnTo>
                    <a:pt x="41344" y="791504"/>
                  </a:lnTo>
                  <a:lnTo>
                    <a:pt x="41344" y="0"/>
                  </a:lnTo>
                  <a:close/>
                </a:path>
              </a:pathLst>
            </a:custGeom>
            <a:solidFill>
              <a:srgbClr val="F28050"/>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85" name="object 51"/>
            <p:cNvSpPr/>
            <p:nvPr/>
          </p:nvSpPr>
          <p:spPr>
            <a:xfrm>
              <a:off x="4230360" y="31627440"/>
              <a:ext cx="103680" cy="1228320"/>
            </a:xfrm>
            <a:custGeom>
              <a:avLst/>
              <a:gdLst>
                <a:gd name="textAreaLeft" fmla="*/ 0 w 103680"/>
                <a:gd name="textAreaRight" fmla="*/ 104040 w 103680"/>
                <a:gd name="textAreaTop" fmla="*/ 0 h 1228320"/>
                <a:gd name="textAreaBottom" fmla="*/ 1228680 h 1228320"/>
              </a:gdLst>
              <a:ahLst/>
              <a:cxnLst/>
              <a:rect l="textAreaLeft" t="textAreaTop" r="textAreaRight" b="textAreaBottom"/>
              <a:pathLst>
                <a:path w="41910" h="490219">
                  <a:moveTo>
                    <a:pt x="41344" y="0"/>
                  </a:moveTo>
                  <a:lnTo>
                    <a:pt x="0" y="0"/>
                  </a:lnTo>
                  <a:lnTo>
                    <a:pt x="0" y="489735"/>
                  </a:lnTo>
                  <a:lnTo>
                    <a:pt x="41344" y="489735"/>
                  </a:lnTo>
                  <a:lnTo>
                    <a:pt x="41344" y="0"/>
                  </a:lnTo>
                  <a:close/>
                </a:path>
              </a:pathLst>
            </a:custGeom>
            <a:solidFill>
              <a:srgbClr val="F5CA7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86" name="object 52"/>
            <p:cNvSpPr/>
            <p:nvPr/>
          </p:nvSpPr>
          <p:spPr>
            <a:xfrm>
              <a:off x="4438080" y="32400720"/>
              <a:ext cx="103680" cy="453960"/>
            </a:xfrm>
            <a:custGeom>
              <a:avLst/>
              <a:gdLst>
                <a:gd name="textAreaLeft" fmla="*/ 0 w 103680"/>
                <a:gd name="textAreaRight" fmla="*/ 104040 w 103680"/>
                <a:gd name="textAreaTop" fmla="*/ 0 h 453960"/>
                <a:gd name="textAreaBottom" fmla="*/ 454320 h 453960"/>
              </a:gdLst>
              <a:ahLst/>
              <a:cxnLst/>
              <a:rect l="textAreaLeft" t="textAreaTop" r="textAreaRight" b="textAreaBottom"/>
              <a:pathLst>
                <a:path w="41910" h="181609">
                  <a:moveTo>
                    <a:pt x="41344" y="0"/>
                  </a:moveTo>
                  <a:lnTo>
                    <a:pt x="0" y="0"/>
                  </a:lnTo>
                  <a:lnTo>
                    <a:pt x="0" y="181183"/>
                  </a:lnTo>
                  <a:lnTo>
                    <a:pt x="41344" y="181183"/>
                  </a:lnTo>
                  <a:lnTo>
                    <a:pt x="41344"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87" name="object 53"/>
            <p:cNvSpPr/>
            <p:nvPr/>
          </p:nvSpPr>
          <p:spPr>
            <a:xfrm>
              <a:off x="4645800" y="32016240"/>
              <a:ext cx="103680" cy="838440"/>
            </a:xfrm>
            <a:custGeom>
              <a:avLst/>
              <a:gdLst>
                <a:gd name="textAreaLeft" fmla="*/ 0 w 103680"/>
                <a:gd name="textAreaRight" fmla="*/ 104040 w 103680"/>
                <a:gd name="textAreaTop" fmla="*/ 0 h 838440"/>
                <a:gd name="textAreaBottom" fmla="*/ 838800 h 838440"/>
              </a:gdLst>
              <a:ahLst/>
              <a:cxnLst/>
              <a:rect l="textAreaLeft" t="textAreaTop" r="textAreaRight" b="textAreaBottom"/>
              <a:pathLst>
                <a:path w="41910" h="334644">
                  <a:moveTo>
                    <a:pt x="41341" y="0"/>
                  </a:moveTo>
                  <a:lnTo>
                    <a:pt x="0" y="0"/>
                  </a:lnTo>
                  <a:lnTo>
                    <a:pt x="0" y="334566"/>
                  </a:lnTo>
                  <a:lnTo>
                    <a:pt x="41341" y="334566"/>
                  </a:lnTo>
                  <a:lnTo>
                    <a:pt x="41341" y="0"/>
                  </a:lnTo>
                  <a:close/>
                </a:path>
              </a:pathLst>
            </a:custGeom>
            <a:solidFill>
              <a:srgbClr val="88D3E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88" name="object 54"/>
            <p:cNvSpPr/>
            <p:nvPr/>
          </p:nvSpPr>
          <p:spPr>
            <a:xfrm>
              <a:off x="4852440" y="32597640"/>
              <a:ext cx="104040" cy="257040"/>
            </a:xfrm>
            <a:custGeom>
              <a:avLst/>
              <a:gdLst>
                <a:gd name="textAreaLeft" fmla="*/ 0 w 104040"/>
                <a:gd name="textAreaRight" fmla="*/ 104400 w 104040"/>
                <a:gd name="textAreaTop" fmla="*/ 0 h 257040"/>
                <a:gd name="textAreaBottom" fmla="*/ 257400 h 257040"/>
              </a:gdLst>
              <a:ahLst/>
              <a:cxnLst/>
              <a:rect l="textAreaLeft" t="textAreaTop" r="textAreaRight" b="textAreaBottom"/>
              <a:pathLst>
                <a:path w="41910" h="102869">
                  <a:moveTo>
                    <a:pt x="41341" y="0"/>
                  </a:moveTo>
                  <a:lnTo>
                    <a:pt x="0" y="0"/>
                  </a:lnTo>
                  <a:lnTo>
                    <a:pt x="0" y="102804"/>
                  </a:lnTo>
                  <a:lnTo>
                    <a:pt x="41341" y="102804"/>
                  </a:lnTo>
                  <a:lnTo>
                    <a:pt x="41341" y="0"/>
                  </a:lnTo>
                  <a:close/>
                </a:path>
              </a:pathLst>
            </a:custGeom>
            <a:solidFill>
              <a:srgbClr val="F5CA7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89" name="object 55"/>
            <p:cNvSpPr/>
            <p:nvPr/>
          </p:nvSpPr>
          <p:spPr>
            <a:xfrm>
              <a:off x="5060160" y="31563360"/>
              <a:ext cx="104040" cy="1291320"/>
            </a:xfrm>
            <a:custGeom>
              <a:avLst/>
              <a:gdLst>
                <a:gd name="textAreaLeft" fmla="*/ 0 w 104040"/>
                <a:gd name="textAreaRight" fmla="*/ 104400 w 104040"/>
                <a:gd name="textAreaTop" fmla="*/ 0 h 1291320"/>
                <a:gd name="textAreaBottom" fmla="*/ 1291680 h 1291320"/>
              </a:gdLst>
              <a:ahLst/>
              <a:cxnLst/>
              <a:rect l="textAreaLeft" t="textAreaTop" r="textAreaRight" b="textAreaBottom"/>
              <a:pathLst>
                <a:path w="41910" h="515619">
                  <a:moveTo>
                    <a:pt x="41341" y="0"/>
                  </a:moveTo>
                  <a:lnTo>
                    <a:pt x="0" y="0"/>
                  </a:lnTo>
                  <a:lnTo>
                    <a:pt x="0" y="515463"/>
                  </a:lnTo>
                  <a:lnTo>
                    <a:pt x="41341" y="515463"/>
                  </a:lnTo>
                  <a:lnTo>
                    <a:pt x="41341"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90" name="object 56"/>
            <p:cNvSpPr/>
            <p:nvPr/>
          </p:nvSpPr>
          <p:spPr>
            <a:xfrm>
              <a:off x="5267880" y="31212000"/>
              <a:ext cx="103680" cy="1613880"/>
            </a:xfrm>
            <a:custGeom>
              <a:avLst/>
              <a:gdLst>
                <a:gd name="textAreaLeft" fmla="*/ 0 w 103680"/>
                <a:gd name="textAreaRight" fmla="*/ 104040 w 103680"/>
                <a:gd name="textAreaTop" fmla="*/ 0 h 1613880"/>
                <a:gd name="textAreaBottom" fmla="*/ 1614240 h 1613880"/>
              </a:gdLst>
              <a:ahLst/>
              <a:cxnLst/>
              <a:rect l="textAreaLeft" t="textAreaTop" r="textAreaRight" b="textAreaBottom"/>
              <a:pathLst>
                <a:path w="41910" h="643890">
                  <a:moveTo>
                    <a:pt x="41344" y="0"/>
                  </a:moveTo>
                  <a:lnTo>
                    <a:pt x="0" y="0"/>
                  </a:lnTo>
                  <a:lnTo>
                    <a:pt x="0" y="643286"/>
                  </a:lnTo>
                  <a:lnTo>
                    <a:pt x="41344" y="643286"/>
                  </a:lnTo>
                  <a:lnTo>
                    <a:pt x="41344" y="0"/>
                  </a:lnTo>
                  <a:close/>
                </a:path>
              </a:pathLst>
            </a:custGeom>
            <a:solidFill>
              <a:srgbClr val="88D3E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91" name="object 57"/>
            <p:cNvSpPr/>
            <p:nvPr/>
          </p:nvSpPr>
          <p:spPr>
            <a:xfrm>
              <a:off x="5474520" y="31738320"/>
              <a:ext cx="104040" cy="1086480"/>
            </a:xfrm>
            <a:custGeom>
              <a:avLst/>
              <a:gdLst>
                <a:gd name="textAreaLeft" fmla="*/ 0 w 104040"/>
                <a:gd name="textAreaRight" fmla="*/ 104400 w 104040"/>
                <a:gd name="textAreaTop" fmla="*/ 0 h 1086480"/>
                <a:gd name="textAreaBottom" fmla="*/ 1086840 h 1086480"/>
              </a:gdLst>
              <a:ahLst/>
              <a:cxnLst/>
              <a:rect l="textAreaLeft" t="textAreaTop" r="textAreaRight" b="textAreaBottom"/>
              <a:pathLst>
                <a:path w="41910" h="433705">
                  <a:moveTo>
                    <a:pt x="41344" y="0"/>
                  </a:moveTo>
                  <a:lnTo>
                    <a:pt x="0" y="0"/>
                  </a:lnTo>
                  <a:lnTo>
                    <a:pt x="0" y="433314"/>
                  </a:lnTo>
                  <a:lnTo>
                    <a:pt x="41344" y="433314"/>
                  </a:lnTo>
                  <a:lnTo>
                    <a:pt x="41344" y="0"/>
                  </a:lnTo>
                  <a:close/>
                </a:path>
              </a:pathLst>
            </a:custGeom>
            <a:solidFill>
              <a:srgbClr val="F5CA7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92" name="object 58"/>
            <p:cNvSpPr/>
            <p:nvPr/>
          </p:nvSpPr>
          <p:spPr>
            <a:xfrm>
              <a:off x="5682240" y="31385520"/>
              <a:ext cx="311760" cy="1439280"/>
            </a:xfrm>
            <a:custGeom>
              <a:avLst/>
              <a:gdLst>
                <a:gd name="textAreaLeft" fmla="*/ 0 w 311760"/>
                <a:gd name="textAreaRight" fmla="*/ 312120 w 311760"/>
                <a:gd name="textAreaTop" fmla="*/ 0 h 1439280"/>
                <a:gd name="textAreaBottom" fmla="*/ 1439640 h 1439280"/>
              </a:gdLst>
              <a:ahLst/>
              <a:cxnLst/>
              <a:rect l="textAreaLeft" t="textAreaTop" r="textAreaRight" b="textAreaBottom"/>
              <a:pathLst>
                <a:path w="124460" h="574675">
                  <a:moveTo>
                    <a:pt x="41351" y="245656"/>
                  </a:moveTo>
                  <a:lnTo>
                    <a:pt x="0" y="245656"/>
                  </a:lnTo>
                  <a:lnTo>
                    <a:pt x="0" y="574078"/>
                  </a:lnTo>
                  <a:lnTo>
                    <a:pt x="41351" y="574078"/>
                  </a:lnTo>
                  <a:lnTo>
                    <a:pt x="41351" y="245656"/>
                  </a:lnTo>
                  <a:close/>
                </a:path>
                <a:path w="124460" h="574675">
                  <a:moveTo>
                    <a:pt x="124028" y="0"/>
                  </a:moveTo>
                  <a:lnTo>
                    <a:pt x="82689" y="0"/>
                  </a:lnTo>
                  <a:lnTo>
                    <a:pt x="82689" y="574078"/>
                  </a:lnTo>
                  <a:lnTo>
                    <a:pt x="124028" y="574078"/>
                  </a:lnTo>
                  <a:lnTo>
                    <a:pt x="124028" y="0"/>
                  </a:lnTo>
                  <a:close/>
                </a:path>
              </a:pathLst>
            </a:custGeom>
            <a:solidFill>
              <a:srgbClr val="88D3E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93" name="object 59"/>
            <p:cNvSpPr/>
            <p:nvPr/>
          </p:nvSpPr>
          <p:spPr>
            <a:xfrm>
              <a:off x="6096960" y="30840480"/>
              <a:ext cx="103680" cy="1984320"/>
            </a:xfrm>
            <a:custGeom>
              <a:avLst/>
              <a:gdLst>
                <a:gd name="textAreaLeft" fmla="*/ 0 w 103680"/>
                <a:gd name="textAreaRight" fmla="*/ 104040 w 103680"/>
                <a:gd name="textAreaTop" fmla="*/ 0 h 1984320"/>
                <a:gd name="textAreaBottom" fmla="*/ 1984680 h 1984320"/>
              </a:gdLst>
              <a:ahLst/>
              <a:cxnLst/>
              <a:rect l="textAreaLeft" t="textAreaTop" r="textAreaRight" b="textAreaBottom"/>
              <a:pathLst>
                <a:path w="41910" h="791844">
                  <a:moveTo>
                    <a:pt x="41344" y="0"/>
                  </a:moveTo>
                  <a:lnTo>
                    <a:pt x="0" y="0"/>
                  </a:lnTo>
                  <a:lnTo>
                    <a:pt x="0" y="791504"/>
                  </a:lnTo>
                  <a:lnTo>
                    <a:pt x="41344" y="791504"/>
                  </a:lnTo>
                  <a:lnTo>
                    <a:pt x="41344"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94" name="object 60"/>
            <p:cNvSpPr/>
            <p:nvPr/>
          </p:nvSpPr>
          <p:spPr>
            <a:xfrm>
              <a:off x="6304680" y="31652640"/>
              <a:ext cx="103680" cy="1172160"/>
            </a:xfrm>
            <a:custGeom>
              <a:avLst/>
              <a:gdLst>
                <a:gd name="textAreaLeft" fmla="*/ 0 w 103680"/>
                <a:gd name="textAreaRight" fmla="*/ 104040 w 103680"/>
                <a:gd name="textAreaTop" fmla="*/ 0 h 1172160"/>
                <a:gd name="textAreaBottom" fmla="*/ 1172520 h 1172160"/>
              </a:gdLst>
              <a:ahLst/>
              <a:cxnLst/>
              <a:rect l="textAreaLeft" t="textAreaTop" r="textAreaRight" b="textAreaBottom"/>
              <a:pathLst>
                <a:path w="41910" h="467994">
                  <a:moveTo>
                    <a:pt x="41344" y="0"/>
                  </a:moveTo>
                  <a:lnTo>
                    <a:pt x="0" y="0"/>
                  </a:lnTo>
                  <a:lnTo>
                    <a:pt x="0" y="467684"/>
                  </a:lnTo>
                  <a:lnTo>
                    <a:pt x="41344" y="467684"/>
                  </a:lnTo>
                  <a:lnTo>
                    <a:pt x="41344" y="0"/>
                  </a:lnTo>
                  <a:close/>
                </a:path>
              </a:pathLst>
            </a:custGeom>
            <a:solidFill>
              <a:srgbClr val="F5CA7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95" name="object 61"/>
            <p:cNvSpPr/>
            <p:nvPr/>
          </p:nvSpPr>
          <p:spPr>
            <a:xfrm>
              <a:off x="6512400" y="30840480"/>
              <a:ext cx="725040" cy="1984320"/>
            </a:xfrm>
            <a:custGeom>
              <a:avLst/>
              <a:gdLst>
                <a:gd name="textAreaLeft" fmla="*/ 0 w 725040"/>
                <a:gd name="textAreaRight" fmla="*/ 725400 w 725040"/>
                <a:gd name="textAreaTop" fmla="*/ 0 h 1984320"/>
                <a:gd name="textAreaBottom" fmla="*/ 1984680 h 1984320"/>
              </a:gdLst>
              <a:ahLst/>
              <a:cxnLst/>
              <a:rect l="textAreaLeft" t="textAreaTop" r="textAreaRight" b="textAreaBottom"/>
              <a:pathLst>
                <a:path w="289560" h="791844">
                  <a:moveTo>
                    <a:pt x="41351" y="79032"/>
                  </a:moveTo>
                  <a:lnTo>
                    <a:pt x="0" y="79032"/>
                  </a:lnTo>
                  <a:lnTo>
                    <a:pt x="0" y="791502"/>
                  </a:lnTo>
                  <a:lnTo>
                    <a:pt x="41351" y="791502"/>
                  </a:lnTo>
                  <a:lnTo>
                    <a:pt x="41351" y="79032"/>
                  </a:lnTo>
                  <a:close/>
                </a:path>
                <a:path w="289560" h="791844">
                  <a:moveTo>
                    <a:pt x="124040" y="0"/>
                  </a:moveTo>
                  <a:lnTo>
                    <a:pt x="82689" y="0"/>
                  </a:lnTo>
                  <a:lnTo>
                    <a:pt x="82689" y="791502"/>
                  </a:lnTo>
                  <a:lnTo>
                    <a:pt x="124040" y="791502"/>
                  </a:lnTo>
                  <a:lnTo>
                    <a:pt x="124040" y="0"/>
                  </a:lnTo>
                  <a:close/>
                </a:path>
                <a:path w="289560" h="791844">
                  <a:moveTo>
                    <a:pt x="206717" y="525284"/>
                  </a:moveTo>
                  <a:lnTo>
                    <a:pt x="165379" y="525284"/>
                  </a:lnTo>
                  <a:lnTo>
                    <a:pt x="165379" y="791502"/>
                  </a:lnTo>
                  <a:lnTo>
                    <a:pt x="206717" y="791502"/>
                  </a:lnTo>
                  <a:lnTo>
                    <a:pt x="206717" y="525284"/>
                  </a:lnTo>
                  <a:close/>
                </a:path>
                <a:path w="289560" h="791844">
                  <a:moveTo>
                    <a:pt x="289407" y="276047"/>
                  </a:moveTo>
                  <a:lnTo>
                    <a:pt x="248056" y="276047"/>
                  </a:lnTo>
                  <a:lnTo>
                    <a:pt x="248056" y="791502"/>
                  </a:lnTo>
                  <a:lnTo>
                    <a:pt x="289407" y="791502"/>
                  </a:lnTo>
                  <a:lnTo>
                    <a:pt x="289407" y="276047"/>
                  </a:lnTo>
                  <a:close/>
                </a:path>
              </a:pathLst>
            </a:custGeom>
            <a:solidFill>
              <a:srgbClr val="88D3E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96" name="object 62"/>
            <p:cNvSpPr/>
            <p:nvPr/>
          </p:nvSpPr>
          <p:spPr>
            <a:xfrm>
              <a:off x="7341480" y="31833000"/>
              <a:ext cx="103680" cy="992880"/>
            </a:xfrm>
            <a:custGeom>
              <a:avLst/>
              <a:gdLst>
                <a:gd name="textAreaLeft" fmla="*/ 0 w 103680"/>
                <a:gd name="textAreaRight" fmla="*/ 104040 w 103680"/>
                <a:gd name="textAreaTop" fmla="*/ 0 h 992880"/>
                <a:gd name="textAreaBottom" fmla="*/ 993240 h 992880"/>
              </a:gdLst>
              <a:ahLst/>
              <a:cxnLst/>
              <a:rect l="textAreaLeft" t="textAreaTop" r="textAreaRight" b="textAreaBottom"/>
              <a:pathLst>
                <a:path w="41910" h="396240">
                  <a:moveTo>
                    <a:pt x="41344" y="0"/>
                  </a:moveTo>
                  <a:lnTo>
                    <a:pt x="0" y="0"/>
                  </a:lnTo>
                  <a:lnTo>
                    <a:pt x="0" y="395752"/>
                  </a:lnTo>
                  <a:lnTo>
                    <a:pt x="41344" y="395752"/>
                  </a:lnTo>
                  <a:lnTo>
                    <a:pt x="41344" y="0"/>
                  </a:lnTo>
                  <a:close/>
                </a:path>
              </a:pathLst>
            </a:custGeom>
            <a:solidFill>
              <a:srgbClr val="F28050"/>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97" name="object 63"/>
            <p:cNvSpPr/>
            <p:nvPr/>
          </p:nvSpPr>
          <p:spPr>
            <a:xfrm>
              <a:off x="7549200" y="31283640"/>
              <a:ext cx="311400" cy="1541160"/>
            </a:xfrm>
            <a:custGeom>
              <a:avLst/>
              <a:gdLst>
                <a:gd name="textAreaLeft" fmla="*/ 0 w 311400"/>
                <a:gd name="textAreaRight" fmla="*/ 311760 w 311400"/>
                <a:gd name="textAreaTop" fmla="*/ 0 h 1541160"/>
                <a:gd name="textAreaBottom" fmla="*/ 1541520 h 1541160"/>
              </a:gdLst>
              <a:ahLst/>
              <a:cxnLst/>
              <a:rect l="textAreaLeft" t="textAreaTop" r="textAreaRight" b="textAreaBottom"/>
              <a:pathLst>
                <a:path w="124460" h="615315">
                  <a:moveTo>
                    <a:pt x="41338" y="385927"/>
                  </a:moveTo>
                  <a:lnTo>
                    <a:pt x="0" y="385927"/>
                  </a:lnTo>
                  <a:lnTo>
                    <a:pt x="0" y="614794"/>
                  </a:lnTo>
                  <a:lnTo>
                    <a:pt x="41338" y="614794"/>
                  </a:lnTo>
                  <a:lnTo>
                    <a:pt x="41338" y="385927"/>
                  </a:lnTo>
                  <a:close/>
                </a:path>
                <a:path w="124460" h="615315">
                  <a:moveTo>
                    <a:pt x="124028" y="0"/>
                  </a:moveTo>
                  <a:lnTo>
                    <a:pt x="82689" y="0"/>
                  </a:lnTo>
                  <a:lnTo>
                    <a:pt x="82689" y="614794"/>
                  </a:lnTo>
                  <a:lnTo>
                    <a:pt x="124028" y="614794"/>
                  </a:lnTo>
                  <a:lnTo>
                    <a:pt x="124028"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98" name="object 64"/>
            <p:cNvSpPr/>
            <p:nvPr/>
          </p:nvSpPr>
          <p:spPr>
            <a:xfrm>
              <a:off x="7963560" y="30840480"/>
              <a:ext cx="104040" cy="1984320"/>
            </a:xfrm>
            <a:custGeom>
              <a:avLst/>
              <a:gdLst>
                <a:gd name="textAreaLeft" fmla="*/ 0 w 104040"/>
                <a:gd name="textAreaRight" fmla="*/ 104400 w 104040"/>
                <a:gd name="textAreaTop" fmla="*/ 0 h 1984320"/>
                <a:gd name="textAreaBottom" fmla="*/ 1984680 h 1984320"/>
              </a:gdLst>
              <a:ahLst/>
              <a:cxnLst/>
              <a:rect l="textAreaLeft" t="textAreaTop" r="textAreaRight" b="textAreaBottom"/>
              <a:pathLst>
                <a:path w="41910" h="791844">
                  <a:moveTo>
                    <a:pt x="41341" y="0"/>
                  </a:moveTo>
                  <a:lnTo>
                    <a:pt x="0" y="0"/>
                  </a:lnTo>
                  <a:lnTo>
                    <a:pt x="0" y="791504"/>
                  </a:lnTo>
                  <a:lnTo>
                    <a:pt x="41341" y="791504"/>
                  </a:lnTo>
                  <a:lnTo>
                    <a:pt x="41341" y="0"/>
                  </a:lnTo>
                  <a:close/>
                </a:path>
              </a:pathLst>
            </a:custGeom>
            <a:solidFill>
              <a:srgbClr val="F5CA7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99" name="object 65"/>
            <p:cNvSpPr/>
            <p:nvPr/>
          </p:nvSpPr>
          <p:spPr>
            <a:xfrm>
              <a:off x="8171280" y="31086000"/>
              <a:ext cx="104040" cy="1738800"/>
            </a:xfrm>
            <a:custGeom>
              <a:avLst/>
              <a:gdLst>
                <a:gd name="textAreaLeft" fmla="*/ 0 w 104040"/>
                <a:gd name="textAreaRight" fmla="*/ 104400 w 104040"/>
                <a:gd name="textAreaTop" fmla="*/ 0 h 1738800"/>
                <a:gd name="textAreaBottom" fmla="*/ 1739160 h 1738800"/>
              </a:gdLst>
              <a:ahLst/>
              <a:cxnLst/>
              <a:rect l="textAreaLeft" t="textAreaTop" r="textAreaRight" b="textAreaBottom"/>
              <a:pathLst>
                <a:path w="41910" h="694055">
                  <a:moveTo>
                    <a:pt x="41344" y="0"/>
                  </a:moveTo>
                  <a:lnTo>
                    <a:pt x="0" y="0"/>
                  </a:lnTo>
                  <a:lnTo>
                    <a:pt x="0" y="693594"/>
                  </a:lnTo>
                  <a:lnTo>
                    <a:pt x="41344" y="693594"/>
                  </a:lnTo>
                  <a:lnTo>
                    <a:pt x="41344" y="0"/>
                  </a:lnTo>
                  <a:close/>
                </a:path>
              </a:pathLst>
            </a:custGeom>
            <a:solidFill>
              <a:srgbClr val="F28050"/>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100" name="object 66"/>
            <p:cNvSpPr/>
            <p:nvPr/>
          </p:nvSpPr>
          <p:spPr>
            <a:xfrm>
              <a:off x="8379000" y="31566960"/>
              <a:ext cx="104040" cy="1257840"/>
            </a:xfrm>
            <a:custGeom>
              <a:avLst/>
              <a:gdLst>
                <a:gd name="textAreaLeft" fmla="*/ 0 w 104040"/>
                <a:gd name="textAreaRight" fmla="*/ 104400 w 104040"/>
                <a:gd name="textAreaTop" fmla="*/ 0 h 1257840"/>
                <a:gd name="textAreaBottom" fmla="*/ 1258200 h 1257840"/>
              </a:gdLst>
              <a:ahLst/>
              <a:cxnLst/>
              <a:rect l="textAreaLeft" t="textAreaTop" r="textAreaRight" b="textAreaBottom"/>
              <a:pathLst>
                <a:path w="41910" h="502284">
                  <a:moveTo>
                    <a:pt x="41344" y="0"/>
                  </a:moveTo>
                  <a:lnTo>
                    <a:pt x="0" y="0"/>
                  </a:lnTo>
                  <a:lnTo>
                    <a:pt x="0" y="501947"/>
                  </a:lnTo>
                  <a:lnTo>
                    <a:pt x="41344" y="501947"/>
                  </a:lnTo>
                  <a:lnTo>
                    <a:pt x="41344"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101" name="object 67"/>
            <p:cNvSpPr/>
            <p:nvPr/>
          </p:nvSpPr>
          <p:spPr>
            <a:xfrm>
              <a:off x="8586720" y="32222880"/>
              <a:ext cx="103680" cy="601200"/>
            </a:xfrm>
            <a:custGeom>
              <a:avLst/>
              <a:gdLst>
                <a:gd name="textAreaLeft" fmla="*/ 0 w 103680"/>
                <a:gd name="textAreaRight" fmla="*/ 104040 w 103680"/>
                <a:gd name="textAreaTop" fmla="*/ 0 h 601200"/>
                <a:gd name="textAreaBottom" fmla="*/ 601560 h 601200"/>
              </a:gdLst>
              <a:ahLst/>
              <a:cxnLst/>
              <a:rect l="textAreaLeft" t="textAreaTop" r="textAreaRight" b="textAreaBottom"/>
              <a:pathLst>
                <a:path w="41910" h="240030">
                  <a:moveTo>
                    <a:pt x="41341" y="0"/>
                  </a:moveTo>
                  <a:lnTo>
                    <a:pt x="0" y="0"/>
                  </a:lnTo>
                  <a:lnTo>
                    <a:pt x="0" y="239948"/>
                  </a:lnTo>
                  <a:lnTo>
                    <a:pt x="41341" y="239948"/>
                  </a:lnTo>
                  <a:lnTo>
                    <a:pt x="41341" y="0"/>
                  </a:lnTo>
                  <a:close/>
                </a:path>
              </a:pathLst>
            </a:custGeom>
            <a:solidFill>
              <a:srgbClr val="88D3E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02" name="object 68"/>
            <p:cNvSpPr/>
            <p:nvPr/>
          </p:nvSpPr>
          <p:spPr>
            <a:xfrm>
              <a:off x="8793360" y="32507280"/>
              <a:ext cx="311760" cy="317520"/>
            </a:xfrm>
            <a:custGeom>
              <a:avLst/>
              <a:gdLst>
                <a:gd name="textAreaLeft" fmla="*/ 0 w 311760"/>
                <a:gd name="textAreaRight" fmla="*/ 312120 w 311760"/>
                <a:gd name="textAreaTop" fmla="*/ 0 h 317520"/>
                <a:gd name="textAreaBottom" fmla="*/ 317880 h 317520"/>
              </a:gdLst>
              <a:ahLst/>
              <a:cxnLst/>
              <a:rect l="textAreaLeft" t="textAreaTop" r="textAreaRight" b="textAreaBottom"/>
              <a:pathLst>
                <a:path w="124460" h="127000">
                  <a:moveTo>
                    <a:pt x="41338" y="0"/>
                  </a:moveTo>
                  <a:lnTo>
                    <a:pt x="0" y="0"/>
                  </a:lnTo>
                  <a:lnTo>
                    <a:pt x="0" y="126644"/>
                  </a:lnTo>
                  <a:lnTo>
                    <a:pt x="41338" y="126644"/>
                  </a:lnTo>
                  <a:lnTo>
                    <a:pt x="41338" y="0"/>
                  </a:lnTo>
                  <a:close/>
                </a:path>
                <a:path w="124460" h="127000">
                  <a:moveTo>
                    <a:pt x="124028" y="63741"/>
                  </a:moveTo>
                  <a:lnTo>
                    <a:pt x="82689" y="63741"/>
                  </a:lnTo>
                  <a:lnTo>
                    <a:pt x="82689" y="126644"/>
                  </a:lnTo>
                  <a:lnTo>
                    <a:pt x="124028" y="126644"/>
                  </a:lnTo>
                  <a:lnTo>
                    <a:pt x="124028" y="63741"/>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103" name="object 69"/>
            <p:cNvSpPr/>
            <p:nvPr/>
          </p:nvSpPr>
          <p:spPr>
            <a:xfrm>
              <a:off x="9208800" y="32148000"/>
              <a:ext cx="104040" cy="676800"/>
            </a:xfrm>
            <a:custGeom>
              <a:avLst/>
              <a:gdLst>
                <a:gd name="textAreaLeft" fmla="*/ 0 w 104040"/>
                <a:gd name="textAreaRight" fmla="*/ 104400 w 104040"/>
                <a:gd name="textAreaTop" fmla="*/ 0 h 676800"/>
                <a:gd name="textAreaBottom" fmla="*/ 677160 h 676800"/>
              </a:gdLst>
              <a:ahLst/>
              <a:cxnLst/>
              <a:rect l="textAreaLeft" t="textAreaTop" r="textAreaRight" b="textAreaBottom"/>
              <a:pathLst>
                <a:path w="41910" h="270509">
                  <a:moveTo>
                    <a:pt x="41341" y="0"/>
                  </a:moveTo>
                  <a:lnTo>
                    <a:pt x="0" y="0"/>
                  </a:lnTo>
                  <a:lnTo>
                    <a:pt x="0" y="269938"/>
                  </a:lnTo>
                  <a:lnTo>
                    <a:pt x="41341" y="269938"/>
                  </a:lnTo>
                  <a:lnTo>
                    <a:pt x="41341" y="0"/>
                  </a:lnTo>
                  <a:close/>
                </a:path>
              </a:pathLst>
            </a:custGeom>
            <a:solidFill>
              <a:srgbClr val="F5CA7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04" name="object 70"/>
            <p:cNvSpPr/>
            <p:nvPr/>
          </p:nvSpPr>
          <p:spPr>
            <a:xfrm>
              <a:off x="9415800" y="31501800"/>
              <a:ext cx="103680" cy="1322280"/>
            </a:xfrm>
            <a:custGeom>
              <a:avLst/>
              <a:gdLst>
                <a:gd name="textAreaLeft" fmla="*/ 0 w 103680"/>
                <a:gd name="textAreaRight" fmla="*/ 104040 w 103680"/>
                <a:gd name="textAreaTop" fmla="*/ 0 h 1322280"/>
                <a:gd name="textAreaBottom" fmla="*/ 1322640 h 1322280"/>
              </a:gdLst>
              <a:ahLst/>
              <a:cxnLst/>
              <a:rect l="textAreaLeft" t="textAreaTop" r="textAreaRight" b="textAreaBottom"/>
              <a:pathLst>
                <a:path w="41910" h="527684">
                  <a:moveTo>
                    <a:pt x="41344" y="0"/>
                  </a:moveTo>
                  <a:lnTo>
                    <a:pt x="0" y="0"/>
                  </a:lnTo>
                  <a:lnTo>
                    <a:pt x="0" y="527675"/>
                  </a:lnTo>
                  <a:lnTo>
                    <a:pt x="41344" y="527675"/>
                  </a:lnTo>
                  <a:lnTo>
                    <a:pt x="41344"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105" name="object 71"/>
            <p:cNvSpPr/>
            <p:nvPr/>
          </p:nvSpPr>
          <p:spPr>
            <a:xfrm>
              <a:off x="9311760" y="32824800"/>
              <a:ext cx="104040" cy="270000"/>
            </a:xfrm>
            <a:custGeom>
              <a:avLst/>
              <a:gdLst>
                <a:gd name="textAreaLeft" fmla="*/ 0 w 104040"/>
                <a:gd name="textAreaRight" fmla="*/ 104400 w 104040"/>
                <a:gd name="textAreaTop" fmla="*/ 0 h 270000"/>
                <a:gd name="textAreaBottom" fmla="*/ 270360 h 270000"/>
              </a:gdLst>
              <a:ahLst/>
              <a:cxnLst/>
              <a:rect l="textAreaLeft" t="textAreaTop" r="textAreaRight" b="textAreaBottom"/>
              <a:pathLst>
                <a:path w="41910" h="107950">
                  <a:moveTo>
                    <a:pt x="41344" y="0"/>
                  </a:moveTo>
                  <a:lnTo>
                    <a:pt x="0" y="0"/>
                  </a:lnTo>
                  <a:lnTo>
                    <a:pt x="0" y="107775"/>
                  </a:lnTo>
                  <a:lnTo>
                    <a:pt x="41344" y="107775"/>
                  </a:lnTo>
                  <a:lnTo>
                    <a:pt x="41344" y="0"/>
                  </a:lnTo>
                  <a:close/>
                </a:path>
              </a:pathLst>
            </a:custGeom>
            <a:solidFill>
              <a:srgbClr val="F28050"/>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106" name="object 72"/>
            <p:cNvSpPr/>
            <p:nvPr/>
          </p:nvSpPr>
          <p:spPr>
            <a:xfrm>
              <a:off x="8897400" y="32824800"/>
              <a:ext cx="311400" cy="1622880"/>
            </a:xfrm>
            <a:custGeom>
              <a:avLst/>
              <a:gdLst>
                <a:gd name="textAreaLeft" fmla="*/ 0 w 311400"/>
                <a:gd name="textAreaRight" fmla="*/ 311760 w 311400"/>
                <a:gd name="textAreaTop" fmla="*/ 0 h 1622880"/>
                <a:gd name="textAreaBottom" fmla="*/ 1623240 h 1622880"/>
              </a:gdLst>
              <a:ahLst/>
              <a:cxnLst/>
              <a:rect l="textAreaLeft" t="textAreaTop" r="textAreaRight" b="textAreaBottom"/>
              <a:pathLst>
                <a:path w="124460" h="647700">
                  <a:moveTo>
                    <a:pt x="41351" y="0"/>
                  </a:moveTo>
                  <a:lnTo>
                    <a:pt x="0" y="0"/>
                  </a:lnTo>
                  <a:lnTo>
                    <a:pt x="0" y="647382"/>
                  </a:lnTo>
                  <a:lnTo>
                    <a:pt x="41351" y="647382"/>
                  </a:lnTo>
                  <a:lnTo>
                    <a:pt x="41351" y="0"/>
                  </a:lnTo>
                  <a:close/>
                </a:path>
                <a:path w="124460" h="647700">
                  <a:moveTo>
                    <a:pt x="124040" y="0"/>
                  </a:moveTo>
                  <a:lnTo>
                    <a:pt x="82689" y="0"/>
                  </a:lnTo>
                  <a:lnTo>
                    <a:pt x="82689" y="353949"/>
                  </a:lnTo>
                  <a:lnTo>
                    <a:pt x="124040" y="353949"/>
                  </a:lnTo>
                  <a:lnTo>
                    <a:pt x="124040"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107" name="object 73"/>
            <p:cNvSpPr/>
            <p:nvPr/>
          </p:nvSpPr>
          <p:spPr>
            <a:xfrm>
              <a:off x="8689680" y="32824800"/>
              <a:ext cx="103680" cy="859320"/>
            </a:xfrm>
            <a:custGeom>
              <a:avLst/>
              <a:gdLst>
                <a:gd name="textAreaLeft" fmla="*/ 0 w 103680"/>
                <a:gd name="textAreaRight" fmla="*/ 104040 w 103680"/>
                <a:gd name="textAreaTop" fmla="*/ 0 h 859320"/>
                <a:gd name="textAreaBottom" fmla="*/ 859680 h 859320"/>
              </a:gdLst>
              <a:ahLst/>
              <a:cxnLst/>
              <a:rect l="textAreaLeft" t="textAreaTop" r="textAreaRight" b="textAreaBottom"/>
              <a:pathLst>
                <a:path w="41910" h="342900">
                  <a:moveTo>
                    <a:pt x="41344" y="0"/>
                  </a:moveTo>
                  <a:lnTo>
                    <a:pt x="0" y="0"/>
                  </a:lnTo>
                  <a:lnTo>
                    <a:pt x="0" y="342833"/>
                  </a:lnTo>
                  <a:lnTo>
                    <a:pt x="41344" y="342833"/>
                  </a:lnTo>
                  <a:lnTo>
                    <a:pt x="41344" y="0"/>
                  </a:lnTo>
                  <a:close/>
                </a:path>
              </a:pathLst>
            </a:custGeom>
            <a:solidFill>
              <a:srgbClr val="F28050"/>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108" name="object 74"/>
            <p:cNvSpPr/>
            <p:nvPr/>
          </p:nvSpPr>
          <p:spPr>
            <a:xfrm>
              <a:off x="8483040" y="32824800"/>
              <a:ext cx="103680" cy="1353960"/>
            </a:xfrm>
            <a:custGeom>
              <a:avLst/>
              <a:gdLst>
                <a:gd name="textAreaLeft" fmla="*/ 0 w 103680"/>
                <a:gd name="textAreaRight" fmla="*/ 104040 w 103680"/>
                <a:gd name="textAreaTop" fmla="*/ 0 h 1353960"/>
                <a:gd name="textAreaBottom" fmla="*/ 1354320 h 1353960"/>
              </a:gdLst>
              <a:ahLst/>
              <a:cxnLst/>
              <a:rect l="textAreaLeft" t="textAreaTop" r="textAreaRight" b="textAreaBottom"/>
              <a:pathLst>
                <a:path w="41910" h="540384">
                  <a:moveTo>
                    <a:pt x="41344" y="0"/>
                  </a:moveTo>
                  <a:lnTo>
                    <a:pt x="0" y="0"/>
                  </a:lnTo>
                  <a:lnTo>
                    <a:pt x="0" y="539880"/>
                  </a:lnTo>
                  <a:lnTo>
                    <a:pt x="41344" y="539880"/>
                  </a:lnTo>
                  <a:lnTo>
                    <a:pt x="41344" y="0"/>
                  </a:lnTo>
                  <a:close/>
                </a:path>
              </a:pathLst>
            </a:custGeom>
            <a:solidFill>
              <a:srgbClr val="88D3E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09" name="object 75"/>
            <p:cNvSpPr/>
            <p:nvPr/>
          </p:nvSpPr>
          <p:spPr>
            <a:xfrm>
              <a:off x="8067600" y="32824800"/>
              <a:ext cx="311400" cy="1984680"/>
            </a:xfrm>
            <a:custGeom>
              <a:avLst/>
              <a:gdLst>
                <a:gd name="textAreaLeft" fmla="*/ 0 w 311400"/>
                <a:gd name="textAreaRight" fmla="*/ 311760 w 311400"/>
                <a:gd name="textAreaTop" fmla="*/ 0 h 1984680"/>
                <a:gd name="textAreaBottom" fmla="*/ 1985040 h 1984680"/>
              </a:gdLst>
              <a:ahLst/>
              <a:cxnLst/>
              <a:rect l="textAreaLeft" t="textAreaTop" r="textAreaRight" b="textAreaBottom"/>
              <a:pathLst>
                <a:path w="124460" h="791844">
                  <a:moveTo>
                    <a:pt x="41338" y="0"/>
                  </a:moveTo>
                  <a:lnTo>
                    <a:pt x="0" y="0"/>
                  </a:lnTo>
                  <a:lnTo>
                    <a:pt x="0" y="685673"/>
                  </a:lnTo>
                  <a:lnTo>
                    <a:pt x="41338" y="685673"/>
                  </a:lnTo>
                  <a:lnTo>
                    <a:pt x="41338" y="0"/>
                  </a:lnTo>
                  <a:close/>
                </a:path>
                <a:path w="124460" h="791844">
                  <a:moveTo>
                    <a:pt x="124028" y="0"/>
                  </a:moveTo>
                  <a:lnTo>
                    <a:pt x="82689" y="0"/>
                  </a:lnTo>
                  <a:lnTo>
                    <a:pt x="82689" y="791502"/>
                  </a:lnTo>
                  <a:lnTo>
                    <a:pt x="124028" y="791502"/>
                  </a:lnTo>
                  <a:lnTo>
                    <a:pt x="124028"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110" name="object 76"/>
            <p:cNvSpPr/>
            <p:nvPr/>
          </p:nvSpPr>
          <p:spPr>
            <a:xfrm>
              <a:off x="7860600" y="32824800"/>
              <a:ext cx="104040" cy="992880"/>
            </a:xfrm>
            <a:custGeom>
              <a:avLst/>
              <a:gdLst>
                <a:gd name="textAreaLeft" fmla="*/ 0 w 104040"/>
                <a:gd name="textAreaRight" fmla="*/ 104400 w 104040"/>
                <a:gd name="textAreaTop" fmla="*/ 0 h 992880"/>
                <a:gd name="textAreaBottom" fmla="*/ 993240 h 992880"/>
              </a:gdLst>
              <a:ahLst/>
              <a:cxnLst/>
              <a:rect l="textAreaLeft" t="textAreaTop" r="textAreaRight" b="textAreaBottom"/>
              <a:pathLst>
                <a:path w="41910" h="396240">
                  <a:moveTo>
                    <a:pt x="41344" y="0"/>
                  </a:moveTo>
                  <a:lnTo>
                    <a:pt x="0" y="0"/>
                  </a:lnTo>
                  <a:lnTo>
                    <a:pt x="0" y="395759"/>
                  </a:lnTo>
                  <a:lnTo>
                    <a:pt x="41344" y="395759"/>
                  </a:lnTo>
                  <a:lnTo>
                    <a:pt x="41344" y="0"/>
                  </a:lnTo>
                  <a:close/>
                </a:path>
              </a:pathLst>
            </a:custGeom>
            <a:solidFill>
              <a:srgbClr val="F5CA7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11" name="object 77"/>
            <p:cNvSpPr/>
            <p:nvPr/>
          </p:nvSpPr>
          <p:spPr>
            <a:xfrm>
              <a:off x="7652880" y="32824800"/>
              <a:ext cx="104040" cy="691560"/>
            </a:xfrm>
            <a:custGeom>
              <a:avLst/>
              <a:gdLst>
                <a:gd name="textAreaLeft" fmla="*/ 0 w 104040"/>
                <a:gd name="textAreaRight" fmla="*/ 104400 w 104040"/>
                <a:gd name="textAreaTop" fmla="*/ 0 h 691560"/>
                <a:gd name="textAreaBottom" fmla="*/ 691920 h 691560"/>
              </a:gdLst>
              <a:ahLst/>
              <a:cxnLst/>
              <a:rect l="textAreaLeft" t="textAreaTop" r="textAreaRight" b="textAreaBottom"/>
              <a:pathLst>
                <a:path w="41910" h="276225">
                  <a:moveTo>
                    <a:pt x="41344" y="0"/>
                  </a:moveTo>
                  <a:lnTo>
                    <a:pt x="0" y="0"/>
                  </a:lnTo>
                  <a:lnTo>
                    <a:pt x="0" y="276058"/>
                  </a:lnTo>
                  <a:lnTo>
                    <a:pt x="41344" y="276058"/>
                  </a:lnTo>
                  <a:lnTo>
                    <a:pt x="41344" y="0"/>
                  </a:lnTo>
                  <a:close/>
                </a:path>
              </a:pathLst>
            </a:custGeom>
            <a:solidFill>
              <a:srgbClr val="88D3E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12" name="object 78"/>
            <p:cNvSpPr/>
            <p:nvPr/>
          </p:nvSpPr>
          <p:spPr>
            <a:xfrm>
              <a:off x="7445160" y="32824800"/>
              <a:ext cx="104040" cy="223920"/>
            </a:xfrm>
            <a:custGeom>
              <a:avLst/>
              <a:gdLst>
                <a:gd name="textAreaLeft" fmla="*/ 0 w 104040"/>
                <a:gd name="textAreaRight" fmla="*/ 104400 w 104040"/>
                <a:gd name="textAreaTop" fmla="*/ 0 h 223920"/>
                <a:gd name="textAreaBottom" fmla="*/ 224280 h 223920"/>
              </a:gdLst>
              <a:ahLst/>
              <a:cxnLst/>
              <a:rect l="textAreaLeft" t="textAreaTop" r="textAreaRight" b="textAreaBottom"/>
              <a:pathLst>
                <a:path w="41910" h="89534">
                  <a:moveTo>
                    <a:pt x="41344" y="0"/>
                  </a:moveTo>
                  <a:lnTo>
                    <a:pt x="0" y="0"/>
                  </a:lnTo>
                  <a:lnTo>
                    <a:pt x="0" y="89136"/>
                  </a:lnTo>
                  <a:lnTo>
                    <a:pt x="41344" y="89136"/>
                  </a:lnTo>
                  <a:lnTo>
                    <a:pt x="41344" y="0"/>
                  </a:lnTo>
                  <a:close/>
                </a:path>
              </a:pathLst>
            </a:custGeom>
            <a:solidFill>
              <a:srgbClr val="F5CA7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13" name="object 79"/>
            <p:cNvSpPr/>
            <p:nvPr/>
          </p:nvSpPr>
          <p:spPr>
            <a:xfrm>
              <a:off x="7238520" y="32824800"/>
              <a:ext cx="103680" cy="1581480"/>
            </a:xfrm>
            <a:custGeom>
              <a:avLst/>
              <a:gdLst>
                <a:gd name="textAreaLeft" fmla="*/ 0 w 103680"/>
                <a:gd name="textAreaRight" fmla="*/ 104040 w 103680"/>
                <a:gd name="textAreaTop" fmla="*/ 0 h 1581480"/>
                <a:gd name="textAreaBottom" fmla="*/ 1581840 h 1581480"/>
              </a:gdLst>
              <a:ahLst/>
              <a:cxnLst/>
              <a:rect l="textAreaLeft" t="textAreaTop" r="textAreaRight" b="textAreaBottom"/>
              <a:pathLst>
                <a:path w="41910" h="631190">
                  <a:moveTo>
                    <a:pt x="41341" y="0"/>
                  </a:moveTo>
                  <a:lnTo>
                    <a:pt x="0" y="0"/>
                  </a:lnTo>
                  <a:lnTo>
                    <a:pt x="0" y="630722"/>
                  </a:lnTo>
                  <a:lnTo>
                    <a:pt x="41341" y="630722"/>
                  </a:lnTo>
                  <a:lnTo>
                    <a:pt x="41341"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114" name="object 80"/>
            <p:cNvSpPr/>
            <p:nvPr/>
          </p:nvSpPr>
          <p:spPr>
            <a:xfrm>
              <a:off x="7030800" y="32824800"/>
              <a:ext cx="103680" cy="790560"/>
            </a:xfrm>
            <a:custGeom>
              <a:avLst/>
              <a:gdLst>
                <a:gd name="textAreaLeft" fmla="*/ 0 w 103680"/>
                <a:gd name="textAreaRight" fmla="*/ 104040 w 103680"/>
                <a:gd name="textAreaTop" fmla="*/ 0 h 790560"/>
                <a:gd name="textAreaBottom" fmla="*/ 790920 h 790560"/>
              </a:gdLst>
              <a:ahLst/>
              <a:cxnLst/>
              <a:rect l="textAreaLeft" t="textAreaTop" r="textAreaRight" b="textAreaBottom"/>
              <a:pathLst>
                <a:path w="41910" h="315594">
                  <a:moveTo>
                    <a:pt x="41341" y="0"/>
                  </a:moveTo>
                  <a:lnTo>
                    <a:pt x="0" y="0"/>
                  </a:lnTo>
                  <a:lnTo>
                    <a:pt x="0" y="315359"/>
                  </a:lnTo>
                  <a:lnTo>
                    <a:pt x="41341" y="315359"/>
                  </a:lnTo>
                  <a:lnTo>
                    <a:pt x="41341" y="0"/>
                  </a:lnTo>
                  <a:close/>
                </a:path>
              </a:pathLst>
            </a:custGeom>
            <a:solidFill>
              <a:srgbClr val="88D3E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15" name="object 81"/>
            <p:cNvSpPr/>
            <p:nvPr/>
          </p:nvSpPr>
          <p:spPr>
            <a:xfrm>
              <a:off x="6616080" y="32824800"/>
              <a:ext cx="311760" cy="1353960"/>
            </a:xfrm>
            <a:custGeom>
              <a:avLst/>
              <a:gdLst>
                <a:gd name="textAreaLeft" fmla="*/ 0 w 311760"/>
                <a:gd name="textAreaRight" fmla="*/ 312120 w 311760"/>
                <a:gd name="textAreaTop" fmla="*/ 0 h 1353960"/>
                <a:gd name="textAreaBottom" fmla="*/ 1354320 h 1353960"/>
              </a:gdLst>
              <a:ahLst/>
              <a:cxnLst/>
              <a:rect l="textAreaLeft" t="textAreaTop" r="textAreaRight" b="textAreaBottom"/>
              <a:pathLst>
                <a:path w="124460" h="540384">
                  <a:moveTo>
                    <a:pt x="41338" y="0"/>
                  </a:moveTo>
                  <a:lnTo>
                    <a:pt x="0" y="0"/>
                  </a:lnTo>
                  <a:lnTo>
                    <a:pt x="0" y="214909"/>
                  </a:lnTo>
                  <a:lnTo>
                    <a:pt x="41338" y="214909"/>
                  </a:lnTo>
                  <a:lnTo>
                    <a:pt x="41338" y="0"/>
                  </a:lnTo>
                  <a:close/>
                </a:path>
                <a:path w="124460" h="540384">
                  <a:moveTo>
                    <a:pt x="124028" y="0"/>
                  </a:moveTo>
                  <a:lnTo>
                    <a:pt x="82689" y="0"/>
                  </a:lnTo>
                  <a:lnTo>
                    <a:pt x="82689" y="539877"/>
                  </a:lnTo>
                  <a:lnTo>
                    <a:pt x="124028" y="539877"/>
                  </a:lnTo>
                  <a:lnTo>
                    <a:pt x="124028" y="0"/>
                  </a:lnTo>
                  <a:close/>
                </a:path>
              </a:pathLst>
            </a:custGeom>
            <a:solidFill>
              <a:srgbClr val="F5CA7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16" name="object 82"/>
            <p:cNvSpPr/>
            <p:nvPr/>
          </p:nvSpPr>
          <p:spPr>
            <a:xfrm>
              <a:off x="6408360" y="32824800"/>
              <a:ext cx="104040" cy="1984680"/>
            </a:xfrm>
            <a:custGeom>
              <a:avLst/>
              <a:gdLst>
                <a:gd name="textAreaLeft" fmla="*/ 0 w 104040"/>
                <a:gd name="textAreaRight" fmla="*/ 104400 w 104040"/>
                <a:gd name="textAreaTop" fmla="*/ 0 h 1984680"/>
                <a:gd name="textAreaBottom" fmla="*/ 1985040 h 1984680"/>
              </a:gdLst>
              <a:ahLst/>
              <a:cxnLst/>
              <a:rect l="textAreaLeft" t="textAreaTop" r="textAreaRight" b="textAreaBottom"/>
              <a:pathLst>
                <a:path w="41910" h="791844">
                  <a:moveTo>
                    <a:pt x="41344" y="0"/>
                  </a:moveTo>
                  <a:lnTo>
                    <a:pt x="0" y="0"/>
                  </a:lnTo>
                  <a:lnTo>
                    <a:pt x="0" y="791504"/>
                  </a:lnTo>
                  <a:lnTo>
                    <a:pt x="41344" y="791504"/>
                  </a:lnTo>
                  <a:lnTo>
                    <a:pt x="41344"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117" name="object 83"/>
            <p:cNvSpPr/>
            <p:nvPr/>
          </p:nvSpPr>
          <p:spPr>
            <a:xfrm>
              <a:off x="6200640" y="32824800"/>
              <a:ext cx="104040" cy="1481040"/>
            </a:xfrm>
            <a:custGeom>
              <a:avLst/>
              <a:gdLst>
                <a:gd name="textAreaLeft" fmla="*/ 0 w 104040"/>
                <a:gd name="textAreaRight" fmla="*/ 104400 w 104040"/>
                <a:gd name="textAreaTop" fmla="*/ 0 h 1481040"/>
                <a:gd name="textAreaBottom" fmla="*/ 1481400 h 1481040"/>
              </a:gdLst>
              <a:ahLst/>
              <a:cxnLst/>
              <a:rect l="textAreaLeft" t="textAreaTop" r="textAreaRight" b="textAreaBottom"/>
              <a:pathLst>
                <a:path w="41910" h="591184">
                  <a:moveTo>
                    <a:pt x="41344" y="0"/>
                  </a:moveTo>
                  <a:lnTo>
                    <a:pt x="0" y="0"/>
                  </a:lnTo>
                  <a:lnTo>
                    <a:pt x="0" y="590739"/>
                  </a:lnTo>
                  <a:lnTo>
                    <a:pt x="41344" y="590739"/>
                  </a:lnTo>
                  <a:lnTo>
                    <a:pt x="41344" y="0"/>
                  </a:lnTo>
                  <a:close/>
                </a:path>
              </a:pathLst>
            </a:custGeom>
            <a:solidFill>
              <a:srgbClr val="88D3E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18" name="object 84"/>
            <p:cNvSpPr/>
            <p:nvPr/>
          </p:nvSpPr>
          <p:spPr>
            <a:xfrm>
              <a:off x="5992920" y="32824800"/>
              <a:ext cx="104040" cy="836640"/>
            </a:xfrm>
            <a:custGeom>
              <a:avLst/>
              <a:gdLst>
                <a:gd name="textAreaLeft" fmla="*/ 0 w 104040"/>
                <a:gd name="textAreaRight" fmla="*/ 104400 w 104040"/>
                <a:gd name="textAreaTop" fmla="*/ 0 h 836640"/>
                <a:gd name="textAreaBottom" fmla="*/ 837000 h 836640"/>
              </a:gdLst>
              <a:ahLst/>
              <a:cxnLst/>
              <a:rect l="textAreaLeft" t="textAreaTop" r="textAreaRight" b="textAreaBottom"/>
              <a:pathLst>
                <a:path w="41910" h="334009">
                  <a:moveTo>
                    <a:pt x="41344" y="0"/>
                  </a:moveTo>
                  <a:lnTo>
                    <a:pt x="0" y="0"/>
                  </a:lnTo>
                  <a:lnTo>
                    <a:pt x="0" y="333593"/>
                  </a:lnTo>
                  <a:lnTo>
                    <a:pt x="41344" y="333593"/>
                  </a:lnTo>
                  <a:lnTo>
                    <a:pt x="41344" y="0"/>
                  </a:lnTo>
                  <a:close/>
                </a:path>
              </a:pathLst>
            </a:custGeom>
            <a:solidFill>
              <a:srgbClr val="F28050"/>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119" name="object 85"/>
            <p:cNvSpPr/>
            <p:nvPr/>
          </p:nvSpPr>
          <p:spPr>
            <a:xfrm>
              <a:off x="5578560" y="32824800"/>
              <a:ext cx="311400" cy="1535400"/>
            </a:xfrm>
            <a:custGeom>
              <a:avLst/>
              <a:gdLst>
                <a:gd name="textAreaLeft" fmla="*/ 0 w 311400"/>
                <a:gd name="textAreaRight" fmla="*/ 311760 w 311400"/>
                <a:gd name="textAreaTop" fmla="*/ 0 h 1535400"/>
                <a:gd name="textAreaBottom" fmla="*/ 1535760 h 1535400"/>
              </a:gdLst>
              <a:ahLst/>
              <a:cxnLst/>
              <a:rect l="textAreaLeft" t="textAreaTop" r="textAreaRight" b="textAreaBottom"/>
              <a:pathLst>
                <a:path w="124460" h="612775">
                  <a:moveTo>
                    <a:pt x="41351" y="0"/>
                  </a:moveTo>
                  <a:lnTo>
                    <a:pt x="0" y="0"/>
                  </a:lnTo>
                  <a:lnTo>
                    <a:pt x="0" y="429806"/>
                  </a:lnTo>
                  <a:lnTo>
                    <a:pt x="41351" y="429806"/>
                  </a:lnTo>
                  <a:lnTo>
                    <a:pt x="41351" y="0"/>
                  </a:lnTo>
                  <a:close/>
                </a:path>
                <a:path w="124460" h="612775">
                  <a:moveTo>
                    <a:pt x="124028" y="0"/>
                  </a:moveTo>
                  <a:lnTo>
                    <a:pt x="82689" y="0"/>
                  </a:lnTo>
                  <a:lnTo>
                    <a:pt x="82689" y="612406"/>
                  </a:lnTo>
                  <a:lnTo>
                    <a:pt x="124028" y="612406"/>
                  </a:lnTo>
                  <a:lnTo>
                    <a:pt x="124028" y="0"/>
                  </a:lnTo>
                  <a:close/>
                </a:path>
              </a:pathLst>
            </a:custGeom>
            <a:solidFill>
              <a:srgbClr val="F5CA7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20" name="object 86"/>
            <p:cNvSpPr/>
            <p:nvPr/>
          </p:nvSpPr>
          <p:spPr>
            <a:xfrm>
              <a:off x="5164200" y="32824800"/>
              <a:ext cx="311400" cy="615600"/>
            </a:xfrm>
            <a:custGeom>
              <a:avLst/>
              <a:gdLst>
                <a:gd name="textAreaLeft" fmla="*/ 0 w 311400"/>
                <a:gd name="textAreaRight" fmla="*/ 311760 w 311400"/>
                <a:gd name="textAreaTop" fmla="*/ 0 h 615600"/>
                <a:gd name="textAreaBottom" fmla="*/ 615960 h 615600"/>
              </a:gdLst>
              <a:ahLst/>
              <a:cxnLst/>
              <a:rect l="textAreaLeft" t="textAreaTop" r="textAreaRight" b="textAreaBottom"/>
              <a:pathLst>
                <a:path w="124460" h="245744">
                  <a:moveTo>
                    <a:pt x="41338" y="12204"/>
                  </a:moveTo>
                  <a:lnTo>
                    <a:pt x="0" y="12204"/>
                  </a:lnTo>
                  <a:lnTo>
                    <a:pt x="0" y="119989"/>
                  </a:lnTo>
                  <a:lnTo>
                    <a:pt x="41338" y="119989"/>
                  </a:lnTo>
                  <a:lnTo>
                    <a:pt x="41338" y="12204"/>
                  </a:lnTo>
                  <a:close/>
                </a:path>
                <a:path w="124460" h="245744">
                  <a:moveTo>
                    <a:pt x="124028" y="0"/>
                  </a:moveTo>
                  <a:lnTo>
                    <a:pt x="82677" y="0"/>
                  </a:lnTo>
                  <a:lnTo>
                    <a:pt x="82677" y="245516"/>
                  </a:lnTo>
                  <a:lnTo>
                    <a:pt x="124028" y="245516"/>
                  </a:lnTo>
                  <a:lnTo>
                    <a:pt x="124028" y="0"/>
                  </a:lnTo>
                  <a:close/>
                </a:path>
              </a:pathLst>
            </a:custGeom>
            <a:solidFill>
              <a:srgbClr val="88D3E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21" name="object 87"/>
            <p:cNvSpPr/>
            <p:nvPr/>
          </p:nvSpPr>
          <p:spPr>
            <a:xfrm>
              <a:off x="4956480" y="32855760"/>
              <a:ext cx="103680" cy="1224720"/>
            </a:xfrm>
            <a:custGeom>
              <a:avLst/>
              <a:gdLst>
                <a:gd name="textAreaLeft" fmla="*/ 0 w 103680"/>
                <a:gd name="textAreaRight" fmla="*/ 104040 w 103680"/>
                <a:gd name="textAreaTop" fmla="*/ 0 h 1224720"/>
                <a:gd name="textAreaBottom" fmla="*/ 1225080 h 1224720"/>
              </a:gdLst>
              <a:ahLst/>
              <a:cxnLst/>
              <a:rect l="textAreaLeft" t="textAreaTop" r="textAreaRight" b="textAreaBottom"/>
              <a:pathLst>
                <a:path w="41910" h="488950">
                  <a:moveTo>
                    <a:pt x="41344" y="0"/>
                  </a:moveTo>
                  <a:lnTo>
                    <a:pt x="0" y="0"/>
                  </a:lnTo>
                  <a:lnTo>
                    <a:pt x="0" y="488938"/>
                  </a:lnTo>
                  <a:lnTo>
                    <a:pt x="41344" y="488938"/>
                  </a:lnTo>
                  <a:lnTo>
                    <a:pt x="41344" y="0"/>
                  </a:lnTo>
                  <a:close/>
                </a:path>
              </a:pathLst>
            </a:custGeom>
            <a:solidFill>
              <a:srgbClr val="F5CA7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22" name="object 88"/>
            <p:cNvSpPr/>
            <p:nvPr/>
          </p:nvSpPr>
          <p:spPr>
            <a:xfrm>
              <a:off x="4748760" y="32855760"/>
              <a:ext cx="103680" cy="676800"/>
            </a:xfrm>
            <a:custGeom>
              <a:avLst/>
              <a:gdLst>
                <a:gd name="textAreaLeft" fmla="*/ 0 w 103680"/>
                <a:gd name="textAreaRight" fmla="*/ 104040 w 103680"/>
                <a:gd name="textAreaTop" fmla="*/ 0 h 676800"/>
                <a:gd name="textAreaBottom" fmla="*/ 677160 h 676800"/>
              </a:gdLst>
              <a:ahLst/>
              <a:cxnLst/>
              <a:rect l="textAreaLeft" t="textAreaTop" r="textAreaRight" b="textAreaBottom"/>
              <a:pathLst>
                <a:path w="41910" h="270509">
                  <a:moveTo>
                    <a:pt x="41344" y="0"/>
                  </a:moveTo>
                  <a:lnTo>
                    <a:pt x="0" y="0"/>
                  </a:lnTo>
                  <a:lnTo>
                    <a:pt x="0" y="269952"/>
                  </a:lnTo>
                  <a:lnTo>
                    <a:pt x="41344" y="269952"/>
                  </a:lnTo>
                  <a:lnTo>
                    <a:pt x="41344" y="0"/>
                  </a:lnTo>
                  <a:close/>
                </a:path>
              </a:pathLst>
            </a:custGeom>
            <a:solidFill>
              <a:srgbClr val="88D3E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23" name="object 89"/>
            <p:cNvSpPr/>
            <p:nvPr/>
          </p:nvSpPr>
          <p:spPr>
            <a:xfrm>
              <a:off x="4334040" y="32855760"/>
              <a:ext cx="311760" cy="1535040"/>
            </a:xfrm>
            <a:custGeom>
              <a:avLst/>
              <a:gdLst>
                <a:gd name="textAreaLeft" fmla="*/ 0 w 311760"/>
                <a:gd name="textAreaRight" fmla="*/ 312120 w 311760"/>
                <a:gd name="textAreaTop" fmla="*/ 0 h 1535040"/>
                <a:gd name="textAreaBottom" fmla="*/ 1535400 h 1535040"/>
              </a:gdLst>
              <a:ahLst/>
              <a:cxnLst/>
              <a:rect l="textAreaLeft" t="textAreaTop" r="textAreaRight" b="textAreaBottom"/>
              <a:pathLst>
                <a:path w="124460" h="612775">
                  <a:moveTo>
                    <a:pt x="41338" y="0"/>
                  </a:moveTo>
                  <a:lnTo>
                    <a:pt x="0" y="0"/>
                  </a:lnTo>
                  <a:lnTo>
                    <a:pt x="0" y="353949"/>
                  </a:lnTo>
                  <a:lnTo>
                    <a:pt x="41338" y="353949"/>
                  </a:lnTo>
                  <a:lnTo>
                    <a:pt x="41338" y="0"/>
                  </a:lnTo>
                  <a:close/>
                </a:path>
                <a:path w="124460" h="612775">
                  <a:moveTo>
                    <a:pt x="124028" y="0"/>
                  </a:moveTo>
                  <a:lnTo>
                    <a:pt x="82689" y="0"/>
                  </a:lnTo>
                  <a:lnTo>
                    <a:pt x="82689" y="612406"/>
                  </a:lnTo>
                  <a:lnTo>
                    <a:pt x="124028" y="612406"/>
                  </a:lnTo>
                  <a:lnTo>
                    <a:pt x="124028"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124" name="object 90"/>
            <p:cNvSpPr/>
            <p:nvPr/>
          </p:nvSpPr>
          <p:spPr>
            <a:xfrm>
              <a:off x="4126320" y="32855760"/>
              <a:ext cx="104040" cy="1321920"/>
            </a:xfrm>
            <a:custGeom>
              <a:avLst/>
              <a:gdLst>
                <a:gd name="textAreaLeft" fmla="*/ 0 w 104040"/>
                <a:gd name="textAreaRight" fmla="*/ 104400 w 104040"/>
                <a:gd name="textAreaTop" fmla="*/ 0 h 1321920"/>
                <a:gd name="textAreaBottom" fmla="*/ 1322280 h 1321920"/>
              </a:gdLst>
              <a:ahLst/>
              <a:cxnLst/>
              <a:rect l="textAreaLeft" t="textAreaTop" r="textAreaRight" b="textAreaBottom"/>
              <a:pathLst>
                <a:path w="41910" h="527684">
                  <a:moveTo>
                    <a:pt x="41344" y="0"/>
                  </a:moveTo>
                  <a:lnTo>
                    <a:pt x="0" y="0"/>
                  </a:lnTo>
                  <a:lnTo>
                    <a:pt x="0" y="527668"/>
                  </a:lnTo>
                  <a:lnTo>
                    <a:pt x="41344" y="527668"/>
                  </a:lnTo>
                  <a:lnTo>
                    <a:pt x="41344" y="0"/>
                  </a:lnTo>
                  <a:close/>
                </a:path>
              </a:pathLst>
            </a:custGeom>
            <a:solidFill>
              <a:srgbClr val="F5CA7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25" name="object 91"/>
            <p:cNvSpPr/>
            <p:nvPr/>
          </p:nvSpPr>
          <p:spPr>
            <a:xfrm>
              <a:off x="3919680" y="32855760"/>
              <a:ext cx="103680" cy="1807560"/>
            </a:xfrm>
            <a:custGeom>
              <a:avLst/>
              <a:gdLst>
                <a:gd name="textAreaLeft" fmla="*/ 0 w 103680"/>
                <a:gd name="textAreaRight" fmla="*/ 104040 w 103680"/>
                <a:gd name="textAreaTop" fmla="*/ 0 h 1807560"/>
                <a:gd name="textAreaBottom" fmla="*/ 1807920 h 1807560"/>
              </a:gdLst>
              <a:ahLst/>
              <a:cxnLst/>
              <a:rect l="textAreaLeft" t="textAreaTop" r="textAreaRight" b="textAreaBottom"/>
              <a:pathLst>
                <a:path w="41909" h="721359">
                  <a:moveTo>
                    <a:pt x="41344" y="0"/>
                  </a:moveTo>
                  <a:lnTo>
                    <a:pt x="0" y="0"/>
                  </a:lnTo>
                  <a:lnTo>
                    <a:pt x="0" y="720970"/>
                  </a:lnTo>
                  <a:lnTo>
                    <a:pt x="41344" y="720970"/>
                  </a:lnTo>
                  <a:lnTo>
                    <a:pt x="41344"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126" name="object 92"/>
            <p:cNvSpPr/>
            <p:nvPr/>
          </p:nvSpPr>
          <p:spPr>
            <a:xfrm>
              <a:off x="3504240" y="32855760"/>
              <a:ext cx="311400" cy="1134360"/>
            </a:xfrm>
            <a:custGeom>
              <a:avLst/>
              <a:gdLst>
                <a:gd name="textAreaLeft" fmla="*/ 0 w 311400"/>
                <a:gd name="textAreaRight" fmla="*/ 311760 w 311400"/>
                <a:gd name="textAreaTop" fmla="*/ 0 h 1134360"/>
                <a:gd name="textAreaBottom" fmla="*/ 1134720 h 1134360"/>
              </a:gdLst>
              <a:ahLst/>
              <a:cxnLst/>
              <a:rect l="textAreaLeft" t="textAreaTop" r="textAreaRight" b="textAreaBottom"/>
              <a:pathLst>
                <a:path w="124459" h="452755">
                  <a:moveTo>
                    <a:pt x="41351" y="0"/>
                  </a:moveTo>
                  <a:lnTo>
                    <a:pt x="0" y="0"/>
                  </a:lnTo>
                  <a:lnTo>
                    <a:pt x="0" y="72059"/>
                  </a:lnTo>
                  <a:lnTo>
                    <a:pt x="41351" y="72059"/>
                  </a:lnTo>
                  <a:lnTo>
                    <a:pt x="41351" y="0"/>
                  </a:lnTo>
                  <a:close/>
                </a:path>
                <a:path w="124459" h="452755">
                  <a:moveTo>
                    <a:pt x="124028" y="0"/>
                  </a:moveTo>
                  <a:lnTo>
                    <a:pt x="82689" y="0"/>
                  </a:lnTo>
                  <a:lnTo>
                    <a:pt x="82689" y="452297"/>
                  </a:lnTo>
                  <a:lnTo>
                    <a:pt x="124028" y="452297"/>
                  </a:lnTo>
                  <a:lnTo>
                    <a:pt x="124028" y="0"/>
                  </a:lnTo>
                  <a:close/>
                </a:path>
              </a:pathLst>
            </a:custGeom>
            <a:solidFill>
              <a:srgbClr val="88D3E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27" name="object 93"/>
            <p:cNvSpPr/>
            <p:nvPr/>
          </p:nvSpPr>
          <p:spPr>
            <a:xfrm>
              <a:off x="3297240" y="32855760"/>
              <a:ext cx="104040" cy="360000"/>
            </a:xfrm>
            <a:custGeom>
              <a:avLst/>
              <a:gdLst>
                <a:gd name="textAreaLeft" fmla="*/ 0 w 104040"/>
                <a:gd name="textAreaRight" fmla="*/ 104400 w 104040"/>
                <a:gd name="textAreaTop" fmla="*/ 0 h 360000"/>
                <a:gd name="textAreaBottom" fmla="*/ 360360 h 360000"/>
              </a:gdLst>
              <a:ahLst/>
              <a:cxnLst/>
              <a:rect l="textAreaLeft" t="textAreaTop" r="textAreaRight" b="textAreaBottom"/>
              <a:pathLst>
                <a:path w="41909" h="144144">
                  <a:moveTo>
                    <a:pt x="41344" y="0"/>
                  </a:moveTo>
                  <a:lnTo>
                    <a:pt x="0" y="0"/>
                  </a:lnTo>
                  <a:lnTo>
                    <a:pt x="0" y="144121"/>
                  </a:lnTo>
                  <a:lnTo>
                    <a:pt x="41344" y="144121"/>
                  </a:lnTo>
                  <a:lnTo>
                    <a:pt x="41344"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128" name="object 94"/>
            <p:cNvSpPr/>
            <p:nvPr/>
          </p:nvSpPr>
          <p:spPr>
            <a:xfrm>
              <a:off x="3089520" y="32855760"/>
              <a:ext cx="104040" cy="840960"/>
            </a:xfrm>
            <a:custGeom>
              <a:avLst/>
              <a:gdLst>
                <a:gd name="textAreaLeft" fmla="*/ 0 w 104040"/>
                <a:gd name="textAreaRight" fmla="*/ 104400 w 104040"/>
                <a:gd name="textAreaTop" fmla="*/ 0 h 840960"/>
                <a:gd name="textAreaBottom" fmla="*/ 841320 h 840960"/>
              </a:gdLst>
              <a:ahLst/>
              <a:cxnLst/>
              <a:rect l="textAreaLeft" t="textAreaTop" r="textAreaRight" b="textAreaBottom"/>
              <a:pathLst>
                <a:path w="41909" h="335915">
                  <a:moveTo>
                    <a:pt x="41344" y="0"/>
                  </a:moveTo>
                  <a:lnTo>
                    <a:pt x="0" y="0"/>
                  </a:lnTo>
                  <a:lnTo>
                    <a:pt x="0" y="335893"/>
                  </a:lnTo>
                  <a:lnTo>
                    <a:pt x="41344" y="335893"/>
                  </a:lnTo>
                  <a:lnTo>
                    <a:pt x="41344" y="0"/>
                  </a:lnTo>
                  <a:close/>
                </a:path>
              </a:pathLst>
            </a:custGeom>
            <a:solidFill>
              <a:srgbClr val="F28050"/>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129" name="object 95"/>
            <p:cNvSpPr/>
            <p:nvPr/>
          </p:nvSpPr>
          <p:spPr>
            <a:xfrm>
              <a:off x="2881800" y="32855760"/>
              <a:ext cx="104040" cy="1866240"/>
            </a:xfrm>
            <a:custGeom>
              <a:avLst/>
              <a:gdLst>
                <a:gd name="textAreaLeft" fmla="*/ 0 w 104040"/>
                <a:gd name="textAreaRight" fmla="*/ 104400 w 104040"/>
                <a:gd name="textAreaTop" fmla="*/ 0 h 1866240"/>
                <a:gd name="textAreaBottom" fmla="*/ 1866600 h 1866240"/>
              </a:gdLst>
              <a:ahLst/>
              <a:cxnLst/>
              <a:rect l="textAreaLeft" t="textAreaTop" r="textAreaRight" b="textAreaBottom"/>
              <a:pathLst>
                <a:path w="41909" h="744855">
                  <a:moveTo>
                    <a:pt x="41341" y="0"/>
                  </a:moveTo>
                  <a:lnTo>
                    <a:pt x="0" y="0"/>
                  </a:lnTo>
                  <a:lnTo>
                    <a:pt x="0" y="744557"/>
                  </a:lnTo>
                  <a:lnTo>
                    <a:pt x="41341" y="744557"/>
                  </a:lnTo>
                  <a:lnTo>
                    <a:pt x="41341"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130" name="object 96"/>
            <p:cNvSpPr/>
            <p:nvPr/>
          </p:nvSpPr>
          <p:spPr>
            <a:xfrm>
              <a:off x="2467440" y="32855760"/>
              <a:ext cx="311400" cy="1180440"/>
            </a:xfrm>
            <a:custGeom>
              <a:avLst/>
              <a:gdLst>
                <a:gd name="textAreaLeft" fmla="*/ 0 w 311400"/>
                <a:gd name="textAreaRight" fmla="*/ 311760 w 311400"/>
                <a:gd name="textAreaTop" fmla="*/ 0 h 1180440"/>
                <a:gd name="textAreaBottom" fmla="*/ 1180800 h 1180440"/>
              </a:gdLst>
              <a:ahLst/>
              <a:cxnLst/>
              <a:rect l="textAreaLeft" t="textAreaTop" r="textAreaRight" b="textAreaBottom"/>
              <a:pathLst>
                <a:path w="124459" h="471169">
                  <a:moveTo>
                    <a:pt x="41351" y="0"/>
                  </a:moveTo>
                  <a:lnTo>
                    <a:pt x="0" y="0"/>
                  </a:lnTo>
                  <a:lnTo>
                    <a:pt x="0" y="470623"/>
                  </a:lnTo>
                  <a:lnTo>
                    <a:pt x="41351" y="470623"/>
                  </a:lnTo>
                  <a:lnTo>
                    <a:pt x="41351" y="0"/>
                  </a:lnTo>
                  <a:close/>
                </a:path>
                <a:path w="124459" h="471169">
                  <a:moveTo>
                    <a:pt x="124028" y="0"/>
                  </a:moveTo>
                  <a:lnTo>
                    <a:pt x="82689" y="0"/>
                  </a:lnTo>
                  <a:lnTo>
                    <a:pt x="82689" y="215544"/>
                  </a:lnTo>
                  <a:lnTo>
                    <a:pt x="124028" y="215544"/>
                  </a:lnTo>
                  <a:lnTo>
                    <a:pt x="124028" y="0"/>
                  </a:lnTo>
                  <a:close/>
                </a:path>
              </a:pathLst>
            </a:custGeom>
            <a:solidFill>
              <a:srgbClr val="88D3E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31" name="object 97"/>
            <p:cNvSpPr/>
            <p:nvPr/>
          </p:nvSpPr>
          <p:spPr>
            <a:xfrm>
              <a:off x="2259720" y="32855760"/>
              <a:ext cx="103680" cy="1683000"/>
            </a:xfrm>
            <a:custGeom>
              <a:avLst/>
              <a:gdLst>
                <a:gd name="textAreaLeft" fmla="*/ 0 w 103680"/>
                <a:gd name="textAreaRight" fmla="*/ 104040 w 103680"/>
                <a:gd name="textAreaTop" fmla="*/ 0 h 1683000"/>
                <a:gd name="textAreaBottom" fmla="*/ 1683360 h 1683000"/>
              </a:gdLst>
              <a:ahLst/>
              <a:cxnLst/>
              <a:rect l="textAreaLeft" t="textAreaTop" r="textAreaRight" b="textAreaBottom"/>
              <a:pathLst>
                <a:path w="41909" h="671830">
                  <a:moveTo>
                    <a:pt x="41344" y="0"/>
                  </a:moveTo>
                  <a:lnTo>
                    <a:pt x="0" y="0"/>
                  </a:lnTo>
                  <a:lnTo>
                    <a:pt x="0" y="671803"/>
                  </a:lnTo>
                  <a:lnTo>
                    <a:pt x="41344" y="671803"/>
                  </a:lnTo>
                  <a:lnTo>
                    <a:pt x="41344" y="0"/>
                  </a:lnTo>
                  <a:close/>
                </a:path>
              </a:pathLst>
            </a:custGeom>
            <a:solidFill>
              <a:srgbClr val="F28050"/>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132" name="object 98"/>
            <p:cNvSpPr/>
            <p:nvPr/>
          </p:nvSpPr>
          <p:spPr>
            <a:xfrm>
              <a:off x="2052000" y="32855760"/>
              <a:ext cx="103680" cy="836640"/>
            </a:xfrm>
            <a:custGeom>
              <a:avLst/>
              <a:gdLst>
                <a:gd name="textAreaLeft" fmla="*/ 0 w 103680"/>
                <a:gd name="textAreaRight" fmla="*/ 104040 w 103680"/>
                <a:gd name="textAreaTop" fmla="*/ 0 h 836640"/>
                <a:gd name="textAreaBottom" fmla="*/ 837000 h 836640"/>
              </a:gdLst>
              <a:ahLst/>
              <a:cxnLst/>
              <a:rect l="textAreaLeft" t="textAreaTop" r="textAreaRight" b="textAreaBottom"/>
              <a:pathLst>
                <a:path w="41909" h="334009">
                  <a:moveTo>
                    <a:pt x="41344" y="0"/>
                  </a:moveTo>
                  <a:lnTo>
                    <a:pt x="0" y="0"/>
                  </a:lnTo>
                  <a:lnTo>
                    <a:pt x="0" y="333593"/>
                  </a:lnTo>
                  <a:lnTo>
                    <a:pt x="41344" y="333593"/>
                  </a:lnTo>
                  <a:lnTo>
                    <a:pt x="41344"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133" name="object 99"/>
            <p:cNvSpPr/>
            <p:nvPr/>
          </p:nvSpPr>
          <p:spPr>
            <a:xfrm>
              <a:off x="1845360" y="32671440"/>
              <a:ext cx="103680" cy="1581120"/>
            </a:xfrm>
            <a:custGeom>
              <a:avLst/>
              <a:gdLst>
                <a:gd name="textAreaLeft" fmla="*/ 0 w 103680"/>
                <a:gd name="textAreaRight" fmla="*/ 104040 w 103680"/>
                <a:gd name="textAreaTop" fmla="*/ 0 h 1581120"/>
                <a:gd name="textAreaBottom" fmla="*/ 1581480 h 1581120"/>
              </a:gdLst>
              <a:ahLst/>
              <a:cxnLst/>
              <a:rect l="textAreaLeft" t="textAreaTop" r="textAreaRight" b="textAreaBottom"/>
              <a:pathLst>
                <a:path w="41909" h="631190">
                  <a:moveTo>
                    <a:pt x="41341" y="0"/>
                  </a:moveTo>
                  <a:lnTo>
                    <a:pt x="0" y="0"/>
                  </a:lnTo>
                  <a:lnTo>
                    <a:pt x="0" y="630722"/>
                  </a:lnTo>
                  <a:lnTo>
                    <a:pt x="41341" y="630722"/>
                  </a:lnTo>
                  <a:lnTo>
                    <a:pt x="41341" y="0"/>
                  </a:lnTo>
                  <a:close/>
                </a:path>
              </a:pathLst>
            </a:custGeom>
            <a:solidFill>
              <a:srgbClr val="88D3E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34" name="object 100"/>
            <p:cNvSpPr/>
            <p:nvPr/>
          </p:nvSpPr>
          <p:spPr>
            <a:xfrm>
              <a:off x="1637640" y="32671440"/>
              <a:ext cx="103680" cy="540720"/>
            </a:xfrm>
            <a:custGeom>
              <a:avLst/>
              <a:gdLst>
                <a:gd name="textAreaLeft" fmla="*/ 0 w 103680"/>
                <a:gd name="textAreaRight" fmla="*/ 104040 w 103680"/>
                <a:gd name="textAreaTop" fmla="*/ 0 h 540720"/>
                <a:gd name="textAreaBottom" fmla="*/ 541080 h 540720"/>
              </a:gdLst>
              <a:ahLst/>
              <a:cxnLst/>
              <a:rect l="textAreaLeft" t="textAreaTop" r="textAreaRight" b="textAreaBottom"/>
              <a:pathLst>
                <a:path w="41909" h="215900">
                  <a:moveTo>
                    <a:pt x="41341" y="0"/>
                  </a:moveTo>
                  <a:lnTo>
                    <a:pt x="0" y="0"/>
                  </a:lnTo>
                  <a:lnTo>
                    <a:pt x="0" y="215551"/>
                  </a:lnTo>
                  <a:lnTo>
                    <a:pt x="41341" y="215551"/>
                  </a:lnTo>
                  <a:lnTo>
                    <a:pt x="41341"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135" name="object 101"/>
            <p:cNvSpPr/>
            <p:nvPr/>
          </p:nvSpPr>
          <p:spPr>
            <a:xfrm>
              <a:off x="1429920" y="32671440"/>
              <a:ext cx="103680" cy="1270800"/>
            </a:xfrm>
            <a:custGeom>
              <a:avLst/>
              <a:gdLst>
                <a:gd name="textAreaLeft" fmla="*/ 0 w 103680"/>
                <a:gd name="textAreaRight" fmla="*/ 104040 w 103680"/>
                <a:gd name="textAreaTop" fmla="*/ 0 h 1270800"/>
                <a:gd name="textAreaBottom" fmla="*/ 1271160 h 1270800"/>
              </a:gdLst>
              <a:ahLst/>
              <a:cxnLst/>
              <a:rect l="textAreaLeft" t="textAreaTop" r="textAreaRight" b="textAreaBottom"/>
              <a:pathLst>
                <a:path w="41909" h="507365">
                  <a:moveTo>
                    <a:pt x="41341" y="0"/>
                  </a:moveTo>
                  <a:lnTo>
                    <a:pt x="0" y="0"/>
                  </a:lnTo>
                  <a:lnTo>
                    <a:pt x="0" y="507290"/>
                  </a:lnTo>
                  <a:lnTo>
                    <a:pt x="41341" y="507290"/>
                  </a:lnTo>
                  <a:lnTo>
                    <a:pt x="41341" y="0"/>
                  </a:lnTo>
                  <a:close/>
                </a:path>
              </a:pathLst>
            </a:custGeom>
            <a:solidFill>
              <a:srgbClr val="F28050"/>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136" name="object 102"/>
            <p:cNvSpPr/>
            <p:nvPr/>
          </p:nvSpPr>
          <p:spPr>
            <a:xfrm>
              <a:off x="1296000" y="30782520"/>
              <a:ext cx="8165880" cy="4071240"/>
            </a:xfrm>
            <a:custGeom>
              <a:avLst/>
              <a:gdLst>
                <a:gd name="textAreaLeft" fmla="*/ 0 w 8165880"/>
                <a:gd name="textAreaRight" fmla="*/ 8166240 w 8165880"/>
                <a:gd name="textAreaTop" fmla="*/ 0 h 4071240"/>
                <a:gd name="textAreaBottom" fmla="*/ 4071600 h 4071240"/>
              </a:gdLst>
              <a:ahLst/>
              <a:cxnLst/>
              <a:rect l="textAreaLeft" t="textAreaTop" r="textAreaRight" b="textAreaBottom"/>
              <a:pathLst>
                <a:path w="3255645" h="1624330">
                  <a:moveTo>
                    <a:pt x="3255645" y="1600200"/>
                  </a:moveTo>
                  <a:lnTo>
                    <a:pt x="24422" y="1600200"/>
                  </a:lnTo>
                  <a:lnTo>
                    <a:pt x="24422" y="0"/>
                  </a:lnTo>
                  <a:lnTo>
                    <a:pt x="0" y="0"/>
                  </a:lnTo>
                  <a:lnTo>
                    <a:pt x="0" y="1600200"/>
                  </a:lnTo>
                  <a:lnTo>
                    <a:pt x="0" y="1624330"/>
                  </a:lnTo>
                  <a:lnTo>
                    <a:pt x="3255645" y="1624330"/>
                  </a:lnTo>
                  <a:lnTo>
                    <a:pt x="3255645" y="1600200"/>
                  </a:lnTo>
                  <a:close/>
                </a:path>
              </a:pathLst>
            </a:custGeom>
            <a:solidFill>
              <a:srgbClr val="717174"/>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pic>
          <p:nvPicPr>
            <p:cNvPr id="137" name="object 103"/>
            <p:cNvPicPr/>
            <p:nvPr/>
          </p:nvPicPr>
          <p:blipFill>
            <a:blip r:embed="rId7"/>
            <a:stretch/>
          </p:blipFill>
          <p:spPr>
            <a:xfrm>
              <a:off x="11474640" y="30956040"/>
              <a:ext cx="4231080" cy="4391280"/>
            </a:xfrm>
            <a:prstGeom prst="rect">
              <a:avLst/>
            </a:prstGeom>
            <a:ln w="0">
              <a:noFill/>
            </a:ln>
          </p:spPr>
        </p:pic>
        <p:pic>
          <p:nvPicPr>
            <p:cNvPr id="138" name="object 104"/>
            <p:cNvPicPr/>
            <p:nvPr/>
          </p:nvPicPr>
          <p:blipFill>
            <a:blip r:embed="rId8"/>
            <a:stretch/>
          </p:blipFill>
          <p:spPr>
            <a:xfrm>
              <a:off x="16187040" y="30956040"/>
              <a:ext cx="4239000" cy="4228200"/>
            </a:xfrm>
            <a:prstGeom prst="rect">
              <a:avLst/>
            </a:prstGeom>
            <a:ln w="0">
              <a:noFill/>
            </a:ln>
          </p:spPr>
        </p:pic>
      </p:grpSp>
      <p:sp>
        <p:nvSpPr>
          <p:cNvPr id="2" name="正方形/長方形 1">
            <a:extLst>
              <a:ext uri="{FF2B5EF4-FFF2-40B4-BE49-F238E27FC236}">
                <a16:creationId xmlns:a16="http://schemas.microsoft.com/office/drawing/2014/main" id="{6C14F19B-2A38-476B-9207-02B3BE87866C}"/>
              </a:ext>
            </a:extLst>
          </p:cNvPr>
          <p:cNvSpPr/>
          <p:nvPr/>
        </p:nvSpPr>
        <p:spPr>
          <a:xfrm>
            <a:off x="1834013" y="1891023"/>
            <a:ext cx="1980000" cy="133200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noAutofit/>
          </a:bodyPr>
          <a:lstStyle/>
          <a:p>
            <a:pPr>
              <a:lnSpc>
                <a:spcPct val="100000"/>
              </a:lnSpc>
            </a:pPr>
            <a:r>
              <a:rPr lang="en-US" sz="4800" b="0" strike="noStrike" spc="-1" dirty="0">
                <a:solidFill>
                  <a:srgbClr val="000000"/>
                </a:solidFill>
                <a:latin typeface="Arial"/>
              </a:rPr>
              <a:t>NO.</a:t>
            </a:r>
          </a:p>
        </p:txBody>
      </p:sp>
      <p:sp>
        <p:nvSpPr>
          <p:cNvPr id="3" name="正方形/長方形 2">
            <a:extLst>
              <a:ext uri="{FF2B5EF4-FFF2-40B4-BE49-F238E27FC236}">
                <a16:creationId xmlns:a16="http://schemas.microsoft.com/office/drawing/2014/main" id="{A13023F4-BAC2-3A2A-0623-8CBDAEE02B11}"/>
              </a:ext>
            </a:extLst>
          </p:cNvPr>
          <p:cNvSpPr/>
          <p:nvPr/>
        </p:nvSpPr>
        <p:spPr>
          <a:xfrm>
            <a:off x="3639333" y="679206"/>
            <a:ext cx="18990702" cy="251784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noAutofit/>
          </a:bodyPr>
          <a:lstStyle/>
          <a:p>
            <a:pPr algn="ctr">
              <a:lnSpc>
                <a:spcPct val="100000"/>
              </a:lnSpc>
            </a:pPr>
            <a:r>
              <a:rPr lang="ja-JP" sz="5400" b="0" strike="noStrike" spc="-1">
                <a:solidFill>
                  <a:srgbClr val="000000"/>
                </a:solidFill>
                <a:latin typeface="Arial"/>
              </a:rPr>
              <a:t>〇〇〇〇〇〇〇〇〇〇〇〇〇〇〇〇症例について</a:t>
            </a:r>
            <a:endParaRPr lang="en-US" sz="5400" b="0" strike="noStrike" spc="-1" dirty="0">
              <a:solidFill>
                <a:srgbClr val="000000"/>
              </a:solidFill>
              <a:latin typeface="Arial"/>
            </a:endParaRPr>
          </a:p>
          <a:p>
            <a:pPr algn="ctr">
              <a:lnSpc>
                <a:spcPct val="100000"/>
              </a:lnSpc>
            </a:pPr>
            <a:r>
              <a:rPr lang="ja-JP" sz="4800" b="0" strike="noStrike" spc="-1">
                <a:solidFill>
                  <a:srgbClr val="000000"/>
                </a:solidFill>
                <a:latin typeface="Arial"/>
              </a:rPr>
              <a:t>（〇〇身体所見等から考える〇〇〇〇の診断に向けて）</a:t>
            </a:r>
            <a:endParaRPr lang="en-US" sz="4800" b="0" strike="noStrike" spc="-1" dirty="0">
              <a:solidFill>
                <a:srgbClr val="000000"/>
              </a:solidFill>
              <a:latin typeface="Arial"/>
            </a:endParaRPr>
          </a:p>
        </p:txBody>
      </p:sp>
      <p:sp>
        <p:nvSpPr>
          <p:cNvPr id="4" name="正方形/長方形 3">
            <a:extLst>
              <a:ext uri="{FF2B5EF4-FFF2-40B4-BE49-F238E27FC236}">
                <a16:creationId xmlns:a16="http://schemas.microsoft.com/office/drawing/2014/main" id="{D119AC41-8391-BF88-70D5-8FE38D35943D}"/>
              </a:ext>
            </a:extLst>
          </p:cNvPr>
          <p:cNvSpPr/>
          <p:nvPr/>
        </p:nvSpPr>
        <p:spPr>
          <a:xfrm>
            <a:off x="6427624" y="2846544"/>
            <a:ext cx="13159786" cy="1054362"/>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noAutofit/>
          </a:bodyPr>
          <a:lstStyle/>
          <a:p>
            <a:pPr>
              <a:lnSpc>
                <a:spcPct val="100000"/>
              </a:lnSpc>
            </a:pPr>
            <a:r>
              <a:rPr lang="ja-JP" sz="4000" b="0" strike="noStrike" spc="-1">
                <a:solidFill>
                  <a:srgbClr val="000000"/>
                </a:solidFill>
                <a:latin typeface="Arial"/>
              </a:rPr>
              <a:t>〇〇〇〇〇〇〇〇病院〇〇〇内科・〇〇〇〇〇センター</a:t>
            </a:r>
            <a:endParaRPr lang="en-US" sz="4000" b="0" strike="noStrike" spc="-1" dirty="0">
              <a:solidFill>
                <a:srgbClr val="000000"/>
              </a:solidFill>
              <a:latin typeface="Arial"/>
            </a:endParaRPr>
          </a:p>
        </p:txBody>
      </p:sp>
      <p:sp>
        <p:nvSpPr>
          <p:cNvPr id="5" name="正方形/長方形 4">
            <a:extLst>
              <a:ext uri="{FF2B5EF4-FFF2-40B4-BE49-F238E27FC236}">
                <a16:creationId xmlns:a16="http://schemas.microsoft.com/office/drawing/2014/main" id="{55C9D859-EF40-5ECD-E26C-750EA10389BD}"/>
              </a:ext>
            </a:extLst>
          </p:cNvPr>
          <p:cNvSpPr/>
          <p:nvPr/>
        </p:nvSpPr>
        <p:spPr>
          <a:xfrm>
            <a:off x="16616297" y="3625662"/>
            <a:ext cx="2971114" cy="981204"/>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noAutofit/>
          </a:bodyPr>
          <a:lstStyle/>
          <a:p>
            <a:pPr>
              <a:lnSpc>
                <a:spcPct val="100000"/>
              </a:lnSpc>
            </a:pPr>
            <a:r>
              <a:rPr lang="ja-JP" sz="4000" b="0" strike="noStrike" spc="-1">
                <a:solidFill>
                  <a:srgbClr val="000000"/>
                </a:solidFill>
                <a:latin typeface="Arial"/>
              </a:rPr>
              <a:t>名前　太郎</a:t>
            </a:r>
            <a:endParaRPr lang="en-US" sz="4000" b="0" strike="noStrike" spc="-1" dirty="0">
              <a:solidFill>
                <a:srgbClr val="000000"/>
              </a:solidFill>
              <a:latin typeface="Arial"/>
            </a:endParaRPr>
          </a:p>
        </p:txBody>
      </p:sp>
      <p:sp>
        <p:nvSpPr>
          <p:cNvPr id="7" name="テキスト ボックス 6">
            <a:extLst>
              <a:ext uri="{FF2B5EF4-FFF2-40B4-BE49-F238E27FC236}">
                <a16:creationId xmlns:a16="http://schemas.microsoft.com/office/drawing/2014/main" id="{1FBB40B9-EEC7-3EBD-5911-07FE601749C0}"/>
              </a:ext>
            </a:extLst>
          </p:cNvPr>
          <p:cNvSpPr txBox="1"/>
          <p:nvPr/>
        </p:nvSpPr>
        <p:spPr>
          <a:xfrm>
            <a:off x="577656" y="5929247"/>
            <a:ext cx="20541270" cy="1953622"/>
          </a:xfrm>
          <a:prstGeom prst="rect">
            <a:avLst/>
          </a:prstGeom>
          <a:noFill/>
          <a:ln w="0">
            <a:noFill/>
          </a:ln>
        </p:spPr>
        <p:txBody>
          <a:bodyPr lIns="90000" tIns="45000" rIns="90000" bIns="45000" anchor="t">
            <a:noAutofit/>
          </a:bodyPr>
          <a:lstStyle/>
          <a:p>
            <a:r>
              <a:rPr lang="ja-JP" sz="2800" strike="noStrike" spc="-1">
                <a:solidFill>
                  <a:srgbClr val="000000"/>
                </a:solidFill>
                <a:latin typeface="Arial"/>
              </a:rPr>
              <a:t>ここにテキスト文字が入ります</a:t>
            </a:r>
            <a:r>
              <a:rPr lang="ja-JP" altLang="ja-JP" sz="2800" strike="noStrike" spc="-1">
                <a:solidFill>
                  <a:srgbClr val="000000"/>
                </a:solidFill>
                <a:latin typeface="Arial"/>
              </a:rPr>
              <a:t>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a:t>
            </a:r>
            <a:endParaRPr lang="en-US" altLang="ja-JP" sz="2800" strike="noStrike" spc="-1" dirty="0">
              <a:solidFill>
                <a:srgbClr val="000000"/>
              </a:solidFill>
              <a:latin typeface="Arial"/>
            </a:endParaRPr>
          </a:p>
          <a:p>
            <a:endParaRPr lang="en-US" altLang="ja-JP" sz="2800" strike="noStrike" spc="-1" dirty="0">
              <a:solidFill>
                <a:srgbClr val="000000"/>
              </a:solidFill>
              <a:latin typeface="Arial"/>
            </a:endParaRPr>
          </a:p>
          <a:p>
            <a:endParaRPr lang="en-US" altLang="ja-JP" sz="2800" strike="noStrike" spc="-1" dirty="0">
              <a:solidFill>
                <a:srgbClr val="000000"/>
              </a:solidFill>
              <a:latin typeface="Arial"/>
            </a:endParaRPr>
          </a:p>
          <a:p>
            <a:endParaRPr lang="en-US" altLang="ja-JP" sz="2800" strike="noStrike" spc="-1" dirty="0">
              <a:solidFill>
                <a:srgbClr val="000000"/>
              </a:solidFill>
              <a:latin typeface="Arial"/>
            </a:endParaRPr>
          </a:p>
          <a:p>
            <a:endParaRPr lang="en-US" altLang="ja-JP" sz="2800" strike="noStrike" spc="-1" dirty="0">
              <a:solidFill>
                <a:srgbClr val="000000"/>
              </a:solidFill>
              <a:latin typeface="Arial"/>
            </a:endParaRPr>
          </a:p>
          <a:p>
            <a:endParaRPr lang="en-US" altLang="ja-JP" sz="2800" strike="noStrike" spc="-1" dirty="0">
              <a:solidFill>
                <a:srgbClr val="000000"/>
              </a:solidFill>
              <a:latin typeface="Arial"/>
            </a:endParaRPr>
          </a:p>
          <a:p>
            <a:endParaRPr lang="en-US" altLang="ja-JP" sz="2800" strike="noStrike" spc="-1" dirty="0">
              <a:solidFill>
                <a:srgbClr val="000000"/>
              </a:solidFill>
              <a:latin typeface="Arial"/>
            </a:endParaRPr>
          </a:p>
          <a:p>
            <a:endParaRPr lang="en-US" altLang="ja-JP" sz="2800" strike="noStrike" spc="-1" dirty="0">
              <a:solidFill>
                <a:srgbClr val="000000"/>
              </a:solidFill>
              <a:latin typeface="Arial"/>
            </a:endParaRPr>
          </a:p>
          <a:p>
            <a:endParaRPr lang="en-US" altLang="ja-JP" sz="2800" strike="noStrike" spc="-1" dirty="0">
              <a:solidFill>
                <a:srgbClr val="000000"/>
              </a:solidFill>
              <a:latin typeface="Arial"/>
            </a:endParaRPr>
          </a:p>
          <a:p>
            <a:endParaRPr lang="en-US" altLang="ja-JP" sz="2800" strike="noStrike" spc="-1" dirty="0">
              <a:solidFill>
                <a:srgbClr val="000000"/>
              </a:solidFill>
              <a:latin typeface="Arial"/>
            </a:endParaRPr>
          </a:p>
          <a:p>
            <a:endParaRPr lang="en-US" altLang="ja-JP" sz="2800" strike="noStrike" spc="-1" dirty="0">
              <a:solidFill>
                <a:srgbClr val="000000"/>
              </a:solidFill>
              <a:latin typeface="Arial"/>
            </a:endParaRPr>
          </a:p>
          <a:p>
            <a:endParaRPr lang="en-US" altLang="ja-JP" sz="2800" strike="noStrike" spc="-1" dirty="0">
              <a:solidFill>
                <a:srgbClr val="000000"/>
              </a:solidFill>
              <a:latin typeface="Arial"/>
            </a:endParaRPr>
          </a:p>
        </p:txBody>
      </p:sp>
      <p:sp>
        <p:nvSpPr>
          <p:cNvPr id="8" name="テキスト ボックス 7">
            <a:extLst>
              <a:ext uri="{FF2B5EF4-FFF2-40B4-BE49-F238E27FC236}">
                <a16:creationId xmlns:a16="http://schemas.microsoft.com/office/drawing/2014/main" id="{D9DDFC56-633C-AE0F-FC3A-0117E70BF9E3}"/>
              </a:ext>
            </a:extLst>
          </p:cNvPr>
          <p:cNvSpPr txBox="1"/>
          <p:nvPr/>
        </p:nvSpPr>
        <p:spPr>
          <a:xfrm>
            <a:off x="577656" y="9412676"/>
            <a:ext cx="20541270" cy="2392084"/>
          </a:xfrm>
          <a:prstGeom prst="rect">
            <a:avLst/>
          </a:prstGeom>
          <a:noFill/>
          <a:ln w="0">
            <a:noFill/>
          </a:ln>
        </p:spPr>
        <p:txBody>
          <a:bodyPr lIns="90000" tIns="45000" rIns="90000" bIns="45000" anchor="t">
            <a:noAutofit/>
          </a:bodyPr>
          <a:lstStyle/>
          <a:p>
            <a:r>
              <a:rPr lang="ja-JP" sz="2800" strike="noStrike" spc="-1">
                <a:solidFill>
                  <a:srgbClr val="000000"/>
                </a:solidFill>
                <a:latin typeface="Arial"/>
              </a:rPr>
              <a:t>ここにテキスト文字が入ります</a:t>
            </a:r>
            <a:r>
              <a:rPr lang="ja-JP" altLang="ja-JP" sz="2800" strike="noStrike" spc="-1">
                <a:solidFill>
                  <a:srgbClr val="000000"/>
                </a:solidFill>
                <a:latin typeface="Arial"/>
              </a:rPr>
              <a:t>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a:t>
            </a:r>
            <a:endParaRPr lang="en-US" altLang="ja-JP" sz="2800" strike="noStrike" spc="-1" dirty="0">
              <a:solidFill>
                <a:srgbClr val="000000"/>
              </a:solidFill>
              <a:latin typeface="Arial"/>
            </a:endParaRPr>
          </a:p>
          <a:p>
            <a:endParaRPr lang="en-US" altLang="ja-JP" sz="2800" strike="noStrike" spc="-1" dirty="0">
              <a:solidFill>
                <a:srgbClr val="000000"/>
              </a:solidFill>
              <a:latin typeface="Arial"/>
            </a:endParaRPr>
          </a:p>
          <a:p>
            <a:endParaRPr lang="en-US" altLang="ja-JP" sz="2800" strike="noStrike" spc="-1" dirty="0">
              <a:solidFill>
                <a:srgbClr val="000000"/>
              </a:solidFill>
              <a:latin typeface="Arial"/>
            </a:endParaRPr>
          </a:p>
          <a:p>
            <a:endParaRPr lang="en-US" altLang="ja-JP" sz="2800" strike="noStrike" spc="-1" dirty="0">
              <a:solidFill>
                <a:srgbClr val="000000"/>
              </a:solidFill>
              <a:latin typeface="Arial"/>
            </a:endParaRPr>
          </a:p>
          <a:p>
            <a:endParaRPr lang="en-US" altLang="ja-JP" sz="2800" strike="noStrike" spc="-1" dirty="0">
              <a:solidFill>
                <a:srgbClr val="000000"/>
              </a:solidFill>
              <a:latin typeface="Arial"/>
            </a:endParaRPr>
          </a:p>
          <a:p>
            <a:endParaRPr lang="en-US" altLang="ja-JP" sz="2800" strike="noStrike" spc="-1" dirty="0">
              <a:solidFill>
                <a:srgbClr val="000000"/>
              </a:solidFill>
              <a:latin typeface="Arial"/>
            </a:endParaRPr>
          </a:p>
          <a:p>
            <a:endParaRPr lang="en-US" altLang="ja-JP" sz="2800" strike="noStrike" spc="-1" dirty="0">
              <a:solidFill>
                <a:srgbClr val="000000"/>
              </a:solidFill>
              <a:latin typeface="Arial"/>
            </a:endParaRPr>
          </a:p>
          <a:p>
            <a:endParaRPr lang="en-US" altLang="ja-JP" sz="2800" strike="noStrike" spc="-1" dirty="0">
              <a:solidFill>
                <a:srgbClr val="000000"/>
              </a:solidFill>
              <a:latin typeface="Arial"/>
            </a:endParaRPr>
          </a:p>
          <a:p>
            <a:endParaRPr lang="en-US" altLang="ja-JP" sz="2800" strike="noStrike" spc="-1" dirty="0">
              <a:solidFill>
                <a:srgbClr val="000000"/>
              </a:solidFill>
              <a:latin typeface="Arial"/>
            </a:endParaRPr>
          </a:p>
          <a:p>
            <a:endParaRPr lang="en-US" altLang="ja-JP" sz="2800" strike="noStrike" spc="-1" dirty="0">
              <a:solidFill>
                <a:srgbClr val="000000"/>
              </a:solidFill>
              <a:latin typeface="Arial"/>
            </a:endParaRPr>
          </a:p>
          <a:p>
            <a:endParaRPr lang="en-US" altLang="ja-JP" sz="2800" strike="noStrike" spc="-1" dirty="0">
              <a:solidFill>
                <a:srgbClr val="000000"/>
              </a:solidFill>
              <a:latin typeface="Arial"/>
            </a:endParaRPr>
          </a:p>
        </p:txBody>
      </p:sp>
      <p:sp>
        <p:nvSpPr>
          <p:cNvPr id="9" name="テキスト ボックス 8">
            <a:extLst>
              <a:ext uri="{FF2B5EF4-FFF2-40B4-BE49-F238E27FC236}">
                <a16:creationId xmlns:a16="http://schemas.microsoft.com/office/drawing/2014/main" id="{9DA6375B-3A1E-F441-9569-B7E7093DC215}"/>
              </a:ext>
            </a:extLst>
          </p:cNvPr>
          <p:cNvSpPr txBox="1"/>
          <p:nvPr/>
        </p:nvSpPr>
        <p:spPr>
          <a:xfrm>
            <a:off x="577656" y="45858048"/>
            <a:ext cx="20541270" cy="3862696"/>
          </a:xfrm>
          <a:prstGeom prst="rect">
            <a:avLst/>
          </a:prstGeom>
          <a:noFill/>
          <a:ln w="0">
            <a:noFill/>
          </a:ln>
        </p:spPr>
        <p:txBody>
          <a:bodyPr lIns="90000" tIns="45000" rIns="90000" bIns="45000" anchor="t">
            <a:noAutofit/>
          </a:bodyPr>
          <a:lstStyle/>
          <a:p>
            <a:r>
              <a:rPr lang="ja-JP" sz="2800" strike="noStrike" spc="-1">
                <a:solidFill>
                  <a:srgbClr val="000000"/>
                </a:solidFill>
                <a:latin typeface="Arial"/>
              </a:rPr>
              <a:t>ここにテキスト文字が入ります</a:t>
            </a:r>
            <a:r>
              <a:rPr lang="ja-JP" altLang="ja-JP" sz="2800" strike="noStrike" spc="-1">
                <a:solidFill>
                  <a:srgbClr val="000000"/>
                </a:solidFill>
                <a:latin typeface="Arial"/>
              </a:rPr>
              <a:t>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a:t>
            </a:r>
            <a:endParaRPr lang="en-US" altLang="ja-JP" sz="2800" strike="noStrike" spc="-1" dirty="0">
              <a:solidFill>
                <a:srgbClr val="000000"/>
              </a:solidFill>
              <a:latin typeface="Arial"/>
            </a:endParaRPr>
          </a:p>
          <a:p>
            <a:endParaRPr lang="en-US" altLang="ja-JP" sz="2800" strike="noStrike" spc="-1" dirty="0">
              <a:solidFill>
                <a:srgbClr val="000000"/>
              </a:solidFill>
              <a:latin typeface="Arial"/>
            </a:endParaRPr>
          </a:p>
          <a:p>
            <a:endParaRPr lang="en-US" altLang="ja-JP" sz="2800" strike="noStrike" spc="-1" dirty="0">
              <a:solidFill>
                <a:srgbClr val="000000"/>
              </a:solidFill>
              <a:latin typeface="Arial"/>
            </a:endParaRPr>
          </a:p>
          <a:p>
            <a:endParaRPr lang="en-US" altLang="ja-JP" sz="2800" strike="noStrike" spc="-1" dirty="0">
              <a:solidFill>
                <a:srgbClr val="000000"/>
              </a:solidFill>
              <a:latin typeface="Arial"/>
            </a:endParaRPr>
          </a:p>
          <a:p>
            <a:endParaRPr lang="en-US" altLang="ja-JP" sz="2800" strike="noStrike" spc="-1" dirty="0">
              <a:solidFill>
                <a:srgbClr val="000000"/>
              </a:solidFill>
              <a:latin typeface="Arial"/>
            </a:endParaRPr>
          </a:p>
          <a:p>
            <a:endParaRPr lang="en-US" altLang="ja-JP" sz="2800" strike="noStrike" spc="-1" dirty="0">
              <a:solidFill>
                <a:srgbClr val="000000"/>
              </a:solidFill>
              <a:latin typeface="Arial"/>
            </a:endParaRPr>
          </a:p>
          <a:p>
            <a:endParaRPr lang="en-US" altLang="ja-JP" sz="2800" strike="noStrike" spc="-1" dirty="0">
              <a:solidFill>
                <a:srgbClr val="000000"/>
              </a:solidFill>
              <a:latin typeface="Arial"/>
            </a:endParaRPr>
          </a:p>
          <a:p>
            <a:endParaRPr lang="en-US" altLang="ja-JP" sz="2800" strike="noStrike" spc="-1" dirty="0">
              <a:solidFill>
                <a:srgbClr val="000000"/>
              </a:solidFill>
              <a:latin typeface="Arial"/>
            </a:endParaRPr>
          </a:p>
          <a:p>
            <a:endParaRPr lang="en-US" altLang="ja-JP" sz="2800" strike="noStrike" spc="-1" dirty="0">
              <a:solidFill>
                <a:srgbClr val="000000"/>
              </a:solidFill>
              <a:latin typeface="Arial"/>
            </a:endParaRPr>
          </a:p>
          <a:p>
            <a:endParaRPr lang="en-US" altLang="ja-JP" sz="2800" strike="noStrike" spc="-1" dirty="0">
              <a:solidFill>
                <a:srgbClr val="000000"/>
              </a:solidFill>
              <a:latin typeface="Arial"/>
            </a:endParaRPr>
          </a:p>
          <a:p>
            <a:endParaRPr lang="en-US" altLang="ja-JP" sz="2800" strike="noStrike" spc="-1" dirty="0">
              <a:solidFill>
                <a:srgbClr val="000000"/>
              </a:solidFill>
              <a:latin typeface="Arial"/>
            </a:endParaRPr>
          </a:p>
        </p:txBody>
      </p:sp>
      <p:sp>
        <p:nvSpPr>
          <p:cNvPr id="10" name="テキスト ボックス 9">
            <a:extLst>
              <a:ext uri="{FF2B5EF4-FFF2-40B4-BE49-F238E27FC236}">
                <a16:creationId xmlns:a16="http://schemas.microsoft.com/office/drawing/2014/main" id="{1142DF1F-9E58-547F-085C-753E092F94E4}"/>
              </a:ext>
            </a:extLst>
          </p:cNvPr>
          <p:cNvSpPr txBox="1"/>
          <p:nvPr/>
        </p:nvSpPr>
        <p:spPr>
          <a:xfrm>
            <a:off x="664742" y="13200904"/>
            <a:ext cx="9792504" cy="3217255"/>
          </a:xfrm>
          <a:prstGeom prst="rect">
            <a:avLst/>
          </a:prstGeom>
          <a:noFill/>
          <a:ln w="0">
            <a:noFill/>
          </a:ln>
        </p:spPr>
        <p:txBody>
          <a:bodyPr lIns="90000" tIns="45000" rIns="90000" bIns="45000" anchor="t">
            <a:noAutofit/>
          </a:bodyPr>
          <a:lstStyle/>
          <a:p>
            <a:r>
              <a:rPr lang="ja-JP" sz="2800" strike="noStrike" spc="-1">
                <a:solidFill>
                  <a:srgbClr val="000000"/>
                </a:solidFill>
                <a:latin typeface="Arial"/>
              </a:rPr>
              <a:t>ここにテキスト文字が入ります</a:t>
            </a:r>
            <a:r>
              <a:rPr lang="ja-JP" altLang="ja-JP" sz="2800" strike="noStrike" spc="-1">
                <a:solidFill>
                  <a:srgbClr val="000000"/>
                </a:solidFill>
                <a:latin typeface="Arial"/>
              </a:rPr>
              <a:t>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a:t>
            </a:r>
            <a:endParaRPr lang="en-US" altLang="ja-JP" sz="2800" strike="noStrike" spc="-1" dirty="0">
              <a:solidFill>
                <a:srgbClr val="000000"/>
              </a:solidFill>
              <a:latin typeface="Arial"/>
            </a:endParaRPr>
          </a:p>
        </p:txBody>
      </p:sp>
      <p:sp>
        <p:nvSpPr>
          <p:cNvPr id="11" name="テキスト ボックス 10">
            <a:extLst>
              <a:ext uri="{FF2B5EF4-FFF2-40B4-BE49-F238E27FC236}">
                <a16:creationId xmlns:a16="http://schemas.microsoft.com/office/drawing/2014/main" id="{D3B16304-D9CF-B0DE-677C-457C7BB4C5EB}"/>
              </a:ext>
            </a:extLst>
          </p:cNvPr>
          <p:cNvSpPr txBox="1"/>
          <p:nvPr/>
        </p:nvSpPr>
        <p:spPr>
          <a:xfrm>
            <a:off x="11158570" y="13200904"/>
            <a:ext cx="9792504" cy="3217255"/>
          </a:xfrm>
          <a:prstGeom prst="rect">
            <a:avLst/>
          </a:prstGeom>
          <a:noFill/>
          <a:ln w="0">
            <a:noFill/>
          </a:ln>
        </p:spPr>
        <p:txBody>
          <a:bodyPr lIns="90000" tIns="45000" rIns="90000" bIns="45000" anchor="t">
            <a:noAutofit/>
          </a:bodyPr>
          <a:lstStyle/>
          <a:p>
            <a:r>
              <a:rPr lang="ja-JP" sz="2800" strike="noStrike" spc="-1">
                <a:solidFill>
                  <a:srgbClr val="000000"/>
                </a:solidFill>
                <a:latin typeface="Arial"/>
              </a:rPr>
              <a:t>ここにテキスト文字が入ります</a:t>
            </a:r>
            <a:r>
              <a:rPr lang="ja-JP" altLang="ja-JP" sz="2800" strike="noStrike" spc="-1">
                <a:solidFill>
                  <a:srgbClr val="000000"/>
                </a:solidFill>
                <a:latin typeface="Arial"/>
              </a:rPr>
              <a:t>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a:t>
            </a:r>
            <a:endParaRPr lang="en-US" altLang="ja-JP" sz="2800" strike="noStrike" spc="-1" dirty="0">
              <a:solidFill>
                <a:srgbClr val="000000"/>
              </a:solidFill>
              <a:latin typeface="Arial"/>
            </a:endParaRPr>
          </a:p>
        </p:txBody>
      </p:sp>
      <p:sp>
        <p:nvSpPr>
          <p:cNvPr id="12" name="テキスト ボックス 11">
            <a:extLst>
              <a:ext uri="{FF2B5EF4-FFF2-40B4-BE49-F238E27FC236}">
                <a16:creationId xmlns:a16="http://schemas.microsoft.com/office/drawing/2014/main" id="{A79D174C-9326-FC8E-3578-64635CC2852A}"/>
              </a:ext>
            </a:extLst>
          </p:cNvPr>
          <p:cNvSpPr txBox="1"/>
          <p:nvPr/>
        </p:nvSpPr>
        <p:spPr>
          <a:xfrm>
            <a:off x="577656" y="24652676"/>
            <a:ext cx="20541270" cy="4388163"/>
          </a:xfrm>
          <a:prstGeom prst="rect">
            <a:avLst/>
          </a:prstGeom>
          <a:noFill/>
          <a:ln w="0">
            <a:noFill/>
          </a:ln>
        </p:spPr>
        <p:txBody>
          <a:bodyPr lIns="90000" tIns="45000" rIns="90000" bIns="45000" anchor="t">
            <a:noAutofit/>
          </a:bodyPr>
          <a:lstStyle/>
          <a:p>
            <a:r>
              <a:rPr lang="ja-JP" sz="2800" strike="noStrike" spc="-1">
                <a:solidFill>
                  <a:srgbClr val="000000"/>
                </a:solidFill>
                <a:latin typeface="Arial"/>
              </a:rPr>
              <a:t>ここにテキスト文字が入ります</a:t>
            </a:r>
            <a:r>
              <a:rPr lang="ja-JP" altLang="ja-JP" sz="2800" strike="noStrike" spc="-1">
                <a:solidFill>
                  <a:srgbClr val="000000"/>
                </a:solidFill>
                <a:latin typeface="Arial"/>
              </a:rPr>
              <a:t>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a:t>
            </a:r>
            <a:endParaRPr lang="en-US" altLang="ja-JP" sz="2800" strike="noStrike" spc="-1" dirty="0">
              <a:solidFill>
                <a:srgbClr val="000000"/>
              </a:solidFill>
              <a:latin typeface="Arial"/>
            </a:endParaRPr>
          </a:p>
          <a:p>
            <a:endParaRPr lang="en-US" altLang="ja-JP" sz="2800" strike="noStrike" spc="-1" dirty="0">
              <a:solidFill>
                <a:srgbClr val="000000"/>
              </a:solidFill>
              <a:latin typeface="Arial"/>
            </a:endParaRPr>
          </a:p>
          <a:p>
            <a:endParaRPr lang="en-US" altLang="ja-JP" sz="2800" strike="noStrike" spc="-1" dirty="0">
              <a:solidFill>
                <a:srgbClr val="000000"/>
              </a:solidFill>
              <a:latin typeface="Arial"/>
            </a:endParaRPr>
          </a:p>
          <a:p>
            <a:endParaRPr lang="en-US" altLang="ja-JP" sz="2800" strike="noStrike" spc="-1" dirty="0">
              <a:solidFill>
                <a:srgbClr val="000000"/>
              </a:solidFill>
              <a:latin typeface="Arial"/>
            </a:endParaRPr>
          </a:p>
          <a:p>
            <a:endParaRPr lang="en-US" altLang="ja-JP" sz="2800" strike="noStrike" spc="-1" dirty="0">
              <a:solidFill>
                <a:srgbClr val="000000"/>
              </a:solidFill>
              <a:latin typeface="Arial"/>
            </a:endParaRPr>
          </a:p>
          <a:p>
            <a:endParaRPr lang="en-US" altLang="ja-JP" sz="2800" strike="noStrike" spc="-1" dirty="0">
              <a:solidFill>
                <a:srgbClr val="000000"/>
              </a:solidFill>
              <a:latin typeface="Arial"/>
            </a:endParaRPr>
          </a:p>
          <a:p>
            <a:endParaRPr lang="en-US" altLang="ja-JP" sz="2800" strike="noStrike" spc="-1" dirty="0">
              <a:solidFill>
                <a:srgbClr val="000000"/>
              </a:solidFill>
              <a:latin typeface="Arial"/>
            </a:endParaRPr>
          </a:p>
          <a:p>
            <a:endParaRPr lang="en-US" altLang="ja-JP" sz="2800" strike="noStrike" spc="-1" dirty="0">
              <a:solidFill>
                <a:srgbClr val="000000"/>
              </a:solidFill>
              <a:latin typeface="Arial"/>
            </a:endParaRPr>
          </a:p>
          <a:p>
            <a:endParaRPr lang="en-US" altLang="ja-JP" sz="2800" strike="noStrike" spc="-1" dirty="0">
              <a:solidFill>
                <a:srgbClr val="000000"/>
              </a:solidFill>
              <a:latin typeface="Arial"/>
            </a:endParaRPr>
          </a:p>
          <a:p>
            <a:endParaRPr lang="en-US" altLang="ja-JP" sz="2800" strike="noStrike" spc="-1" dirty="0">
              <a:solidFill>
                <a:srgbClr val="000000"/>
              </a:solidFill>
              <a:latin typeface="Arial"/>
            </a:endParaRPr>
          </a:p>
          <a:p>
            <a:endParaRPr lang="en-US" altLang="ja-JP" sz="2800" strike="noStrike" spc="-1" dirty="0">
              <a:solidFill>
                <a:srgbClr val="000000"/>
              </a:solidFill>
              <a:latin typeface="Arial"/>
            </a:endParaRPr>
          </a:p>
        </p:txBody>
      </p:sp>
      <p:sp>
        <p:nvSpPr>
          <p:cNvPr id="13" name="テキスト ボックス 12">
            <a:extLst>
              <a:ext uri="{FF2B5EF4-FFF2-40B4-BE49-F238E27FC236}">
                <a16:creationId xmlns:a16="http://schemas.microsoft.com/office/drawing/2014/main" id="{68D27D52-7602-90AF-33E6-2E8AB14AF854}"/>
              </a:ext>
            </a:extLst>
          </p:cNvPr>
          <p:cNvSpPr txBox="1"/>
          <p:nvPr/>
        </p:nvSpPr>
        <p:spPr>
          <a:xfrm>
            <a:off x="577656" y="37323648"/>
            <a:ext cx="10420344" cy="6860952"/>
          </a:xfrm>
          <a:prstGeom prst="rect">
            <a:avLst/>
          </a:prstGeom>
          <a:noFill/>
          <a:ln w="0">
            <a:noFill/>
          </a:ln>
        </p:spPr>
        <p:txBody>
          <a:bodyPr lIns="90000" tIns="45000" rIns="90000" bIns="45000" anchor="t">
            <a:noAutofit/>
          </a:bodyPr>
          <a:lstStyle/>
          <a:p>
            <a:r>
              <a:rPr lang="ja-JP" sz="2800" strike="noStrike" spc="-1">
                <a:solidFill>
                  <a:srgbClr val="000000"/>
                </a:solidFill>
                <a:latin typeface="Arial"/>
              </a:rPr>
              <a:t>ここにテキスト文字が入ります</a:t>
            </a:r>
            <a:r>
              <a:rPr lang="ja-JP" altLang="ja-JP" sz="2800" strike="noStrike" spc="-1">
                <a:solidFill>
                  <a:srgbClr val="000000"/>
                </a:solidFill>
                <a:latin typeface="Arial"/>
              </a:rPr>
              <a:t>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a:t>
            </a:r>
            <a:endParaRPr lang="en-US" altLang="ja-JP" sz="2800" strike="noStrike" spc="-1" dirty="0">
              <a:solidFill>
                <a:srgbClr val="000000"/>
              </a:solidFill>
              <a:latin typeface="Arial"/>
            </a:endParaRPr>
          </a:p>
        </p:txBody>
      </p:sp>
      <p:sp>
        <p:nvSpPr>
          <p:cNvPr id="14" name="正方形/長方形 13">
            <a:extLst>
              <a:ext uri="{FF2B5EF4-FFF2-40B4-BE49-F238E27FC236}">
                <a16:creationId xmlns:a16="http://schemas.microsoft.com/office/drawing/2014/main" id="{CD7537A9-F22B-0D0C-6D41-75BF212BF632}"/>
              </a:ext>
            </a:extLst>
          </p:cNvPr>
          <p:cNvSpPr/>
          <p:nvPr/>
        </p:nvSpPr>
        <p:spPr>
          <a:xfrm>
            <a:off x="531734" y="5120352"/>
            <a:ext cx="2752955" cy="791056"/>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noAutofit/>
          </a:bodyPr>
          <a:lstStyle/>
          <a:p>
            <a:pPr>
              <a:lnSpc>
                <a:spcPct val="100000"/>
              </a:lnSpc>
            </a:pPr>
            <a:r>
              <a:rPr lang="en-US" sz="4000" spc="-1" dirty="0" err="1">
                <a:solidFill>
                  <a:schemeClr val="bg1"/>
                </a:solidFill>
                <a:latin typeface="Arial"/>
              </a:rPr>
              <a:t>はじめに</a:t>
            </a:r>
            <a:endParaRPr lang="en-US" sz="4000" b="0" strike="noStrike" spc="-1" dirty="0">
              <a:solidFill>
                <a:schemeClr val="bg1"/>
              </a:solidFill>
              <a:latin typeface="Arial"/>
            </a:endParaRPr>
          </a:p>
        </p:txBody>
      </p:sp>
      <p:sp>
        <p:nvSpPr>
          <p:cNvPr id="15" name="正方形/長方形 14">
            <a:extLst>
              <a:ext uri="{FF2B5EF4-FFF2-40B4-BE49-F238E27FC236}">
                <a16:creationId xmlns:a16="http://schemas.microsoft.com/office/drawing/2014/main" id="{7C6C6790-E353-CA5C-673D-65AAB038FC01}"/>
              </a:ext>
            </a:extLst>
          </p:cNvPr>
          <p:cNvSpPr/>
          <p:nvPr/>
        </p:nvSpPr>
        <p:spPr>
          <a:xfrm>
            <a:off x="531734" y="8603781"/>
            <a:ext cx="2752955" cy="791056"/>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noAutofit/>
          </a:bodyPr>
          <a:lstStyle/>
          <a:p>
            <a:pPr>
              <a:lnSpc>
                <a:spcPct val="100000"/>
              </a:lnSpc>
            </a:pPr>
            <a:r>
              <a:rPr lang="en-US" sz="4000" b="0" strike="noStrike" spc="-1" dirty="0" err="1">
                <a:solidFill>
                  <a:schemeClr val="bg1"/>
                </a:solidFill>
                <a:latin typeface="Arial"/>
              </a:rPr>
              <a:t>背景</a:t>
            </a:r>
            <a:endParaRPr lang="en-US" sz="4000" b="0" strike="noStrike" spc="-1" dirty="0">
              <a:solidFill>
                <a:schemeClr val="bg1"/>
              </a:solidFill>
              <a:latin typeface="Arial"/>
            </a:endParaRPr>
          </a:p>
        </p:txBody>
      </p:sp>
      <p:sp>
        <p:nvSpPr>
          <p:cNvPr id="16" name="正方形/長方形 15">
            <a:extLst>
              <a:ext uri="{FF2B5EF4-FFF2-40B4-BE49-F238E27FC236}">
                <a16:creationId xmlns:a16="http://schemas.microsoft.com/office/drawing/2014/main" id="{CDB905E7-D4A9-3506-F798-C8ACF66B38EC}"/>
              </a:ext>
            </a:extLst>
          </p:cNvPr>
          <p:cNvSpPr/>
          <p:nvPr/>
        </p:nvSpPr>
        <p:spPr>
          <a:xfrm>
            <a:off x="531734" y="12435553"/>
            <a:ext cx="2752955" cy="791056"/>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noAutofit/>
          </a:bodyPr>
          <a:lstStyle/>
          <a:p>
            <a:pPr>
              <a:lnSpc>
                <a:spcPct val="100000"/>
              </a:lnSpc>
            </a:pPr>
            <a:r>
              <a:rPr lang="en-US" sz="4000" b="0" strike="noStrike" spc="-1" dirty="0">
                <a:solidFill>
                  <a:schemeClr val="bg1"/>
                </a:solidFill>
                <a:latin typeface="Arial"/>
              </a:rPr>
              <a:t>症例1</a:t>
            </a:r>
          </a:p>
        </p:txBody>
      </p:sp>
      <p:sp>
        <p:nvSpPr>
          <p:cNvPr id="17" name="正方形/長方形 16">
            <a:extLst>
              <a:ext uri="{FF2B5EF4-FFF2-40B4-BE49-F238E27FC236}">
                <a16:creationId xmlns:a16="http://schemas.microsoft.com/office/drawing/2014/main" id="{1DFE09C0-B4BD-4205-E7D7-309DE6FCC2F3}"/>
              </a:ext>
            </a:extLst>
          </p:cNvPr>
          <p:cNvSpPr/>
          <p:nvPr/>
        </p:nvSpPr>
        <p:spPr>
          <a:xfrm>
            <a:off x="11112648" y="12435553"/>
            <a:ext cx="2752955" cy="791056"/>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noAutofit/>
          </a:bodyPr>
          <a:lstStyle/>
          <a:p>
            <a:pPr>
              <a:lnSpc>
                <a:spcPct val="100000"/>
              </a:lnSpc>
            </a:pPr>
            <a:r>
              <a:rPr lang="en-US" sz="4000" b="0" strike="noStrike" spc="-1" dirty="0">
                <a:solidFill>
                  <a:schemeClr val="bg1"/>
                </a:solidFill>
                <a:latin typeface="Arial"/>
              </a:rPr>
              <a:t>症例</a:t>
            </a:r>
            <a:r>
              <a:rPr lang="en-US" altLang="ja-JP" sz="4000" b="0" strike="noStrike" spc="-1" dirty="0">
                <a:solidFill>
                  <a:schemeClr val="bg1"/>
                </a:solidFill>
                <a:latin typeface="Arial"/>
              </a:rPr>
              <a:t>2</a:t>
            </a:r>
            <a:endParaRPr lang="en-US" sz="4000" b="0" strike="noStrike" spc="-1" dirty="0">
              <a:solidFill>
                <a:schemeClr val="bg1"/>
              </a:solidFill>
              <a:latin typeface="Arial"/>
            </a:endParaRPr>
          </a:p>
        </p:txBody>
      </p:sp>
      <p:sp>
        <p:nvSpPr>
          <p:cNvPr id="19" name="正方形/長方形 18">
            <a:extLst>
              <a:ext uri="{FF2B5EF4-FFF2-40B4-BE49-F238E27FC236}">
                <a16:creationId xmlns:a16="http://schemas.microsoft.com/office/drawing/2014/main" id="{5A1C0DE6-E907-CA70-F5F0-215417D8B0FD}"/>
              </a:ext>
            </a:extLst>
          </p:cNvPr>
          <p:cNvSpPr/>
          <p:nvPr/>
        </p:nvSpPr>
        <p:spPr>
          <a:xfrm>
            <a:off x="531734" y="17094638"/>
            <a:ext cx="2752955" cy="791056"/>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noAutofit/>
          </a:bodyPr>
          <a:lstStyle/>
          <a:p>
            <a:pPr>
              <a:lnSpc>
                <a:spcPct val="100000"/>
              </a:lnSpc>
            </a:pPr>
            <a:r>
              <a:rPr lang="en-US" sz="4000" b="0" strike="noStrike" spc="-1" dirty="0">
                <a:solidFill>
                  <a:schemeClr val="bg1"/>
                </a:solidFill>
                <a:latin typeface="Arial"/>
              </a:rPr>
              <a:t>症例</a:t>
            </a:r>
            <a:r>
              <a:rPr lang="en-US" altLang="ja-JP" sz="4000" b="0" strike="noStrike" spc="-1" dirty="0">
                <a:solidFill>
                  <a:schemeClr val="bg1"/>
                </a:solidFill>
                <a:latin typeface="Arial"/>
              </a:rPr>
              <a:t>3</a:t>
            </a:r>
            <a:endParaRPr lang="en-US" sz="4000" b="0" strike="noStrike" spc="-1" dirty="0">
              <a:solidFill>
                <a:schemeClr val="bg1"/>
              </a:solidFill>
              <a:latin typeface="Arial"/>
            </a:endParaRPr>
          </a:p>
        </p:txBody>
      </p:sp>
      <p:sp>
        <p:nvSpPr>
          <p:cNvPr id="20" name="正方形/長方形 19">
            <a:extLst>
              <a:ext uri="{FF2B5EF4-FFF2-40B4-BE49-F238E27FC236}">
                <a16:creationId xmlns:a16="http://schemas.microsoft.com/office/drawing/2014/main" id="{D57BCF84-29FF-4F9A-34D4-3CC80D43311E}"/>
              </a:ext>
            </a:extLst>
          </p:cNvPr>
          <p:cNvSpPr/>
          <p:nvPr/>
        </p:nvSpPr>
        <p:spPr>
          <a:xfrm>
            <a:off x="531734" y="29722067"/>
            <a:ext cx="2752955" cy="791056"/>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noAutofit/>
          </a:bodyPr>
          <a:lstStyle/>
          <a:p>
            <a:pPr>
              <a:lnSpc>
                <a:spcPct val="100000"/>
              </a:lnSpc>
            </a:pPr>
            <a:r>
              <a:rPr lang="en-US" sz="4000" b="0" strike="noStrike" spc="-1" dirty="0">
                <a:solidFill>
                  <a:schemeClr val="bg1"/>
                </a:solidFill>
                <a:latin typeface="Arial"/>
              </a:rPr>
              <a:t>結果</a:t>
            </a:r>
            <a:r>
              <a:rPr lang="en-US" altLang="ja-JP" sz="4000" spc="-1" dirty="0">
                <a:solidFill>
                  <a:schemeClr val="bg1"/>
                </a:solidFill>
                <a:latin typeface="Arial"/>
              </a:rPr>
              <a:t>1</a:t>
            </a:r>
            <a:endParaRPr lang="en-US" sz="4000" b="0" strike="noStrike" spc="-1" dirty="0">
              <a:solidFill>
                <a:schemeClr val="bg1"/>
              </a:solidFill>
              <a:latin typeface="Arial"/>
            </a:endParaRPr>
          </a:p>
        </p:txBody>
      </p:sp>
      <p:sp>
        <p:nvSpPr>
          <p:cNvPr id="21" name="正方形/長方形 20">
            <a:extLst>
              <a:ext uri="{FF2B5EF4-FFF2-40B4-BE49-F238E27FC236}">
                <a16:creationId xmlns:a16="http://schemas.microsoft.com/office/drawing/2014/main" id="{897CEC03-D2EC-B4F5-E120-CB96A359D398}"/>
              </a:ext>
            </a:extLst>
          </p:cNvPr>
          <p:cNvSpPr/>
          <p:nvPr/>
        </p:nvSpPr>
        <p:spPr>
          <a:xfrm>
            <a:off x="11112648" y="29722067"/>
            <a:ext cx="2752955" cy="791056"/>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noAutofit/>
          </a:bodyPr>
          <a:lstStyle/>
          <a:p>
            <a:pPr>
              <a:lnSpc>
                <a:spcPct val="100000"/>
              </a:lnSpc>
            </a:pPr>
            <a:r>
              <a:rPr lang="en-US" sz="4000" b="0" strike="noStrike" spc="-1" dirty="0">
                <a:solidFill>
                  <a:schemeClr val="bg1"/>
                </a:solidFill>
                <a:latin typeface="Arial"/>
              </a:rPr>
              <a:t>結果2</a:t>
            </a:r>
          </a:p>
        </p:txBody>
      </p:sp>
      <p:sp>
        <p:nvSpPr>
          <p:cNvPr id="22" name="正方形/長方形 21">
            <a:extLst>
              <a:ext uri="{FF2B5EF4-FFF2-40B4-BE49-F238E27FC236}">
                <a16:creationId xmlns:a16="http://schemas.microsoft.com/office/drawing/2014/main" id="{49B48CA3-93D1-B66E-518A-86A8B0F0A088}"/>
              </a:ext>
            </a:extLst>
          </p:cNvPr>
          <p:cNvSpPr/>
          <p:nvPr/>
        </p:nvSpPr>
        <p:spPr>
          <a:xfrm>
            <a:off x="531734" y="36427667"/>
            <a:ext cx="2752955" cy="791056"/>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noAutofit/>
          </a:bodyPr>
          <a:lstStyle/>
          <a:p>
            <a:pPr>
              <a:lnSpc>
                <a:spcPct val="100000"/>
              </a:lnSpc>
            </a:pPr>
            <a:r>
              <a:rPr lang="en-US" sz="4000" b="0" strike="noStrike" spc="-1" dirty="0" err="1">
                <a:solidFill>
                  <a:schemeClr val="bg1"/>
                </a:solidFill>
                <a:latin typeface="Arial"/>
              </a:rPr>
              <a:t>考察</a:t>
            </a:r>
            <a:endParaRPr lang="en-US" sz="4000" b="0" strike="noStrike" spc="-1" dirty="0">
              <a:solidFill>
                <a:schemeClr val="bg1"/>
              </a:solidFill>
              <a:latin typeface="Arial"/>
            </a:endParaRPr>
          </a:p>
        </p:txBody>
      </p:sp>
      <p:sp>
        <p:nvSpPr>
          <p:cNvPr id="23" name="正方形/長方形 22">
            <a:extLst>
              <a:ext uri="{FF2B5EF4-FFF2-40B4-BE49-F238E27FC236}">
                <a16:creationId xmlns:a16="http://schemas.microsoft.com/office/drawing/2014/main" id="{C21DF9BC-261E-F6AE-3ADC-2ADF6C6481C5}"/>
              </a:ext>
            </a:extLst>
          </p:cNvPr>
          <p:cNvSpPr/>
          <p:nvPr/>
        </p:nvSpPr>
        <p:spPr>
          <a:xfrm>
            <a:off x="531734" y="45005610"/>
            <a:ext cx="2752955" cy="791056"/>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noAutofit/>
          </a:bodyPr>
          <a:lstStyle/>
          <a:p>
            <a:pPr>
              <a:lnSpc>
                <a:spcPct val="100000"/>
              </a:lnSpc>
            </a:pPr>
            <a:r>
              <a:rPr lang="en-US" sz="4000" b="0" strike="noStrike" spc="-1" dirty="0" err="1">
                <a:solidFill>
                  <a:schemeClr val="bg1"/>
                </a:solidFill>
                <a:latin typeface="Arial"/>
              </a:rPr>
              <a:t>結語</a:t>
            </a:r>
            <a:endParaRPr lang="en-US" sz="4000" b="0" strike="noStrike" spc="-1" dirty="0">
              <a:solidFill>
                <a:schemeClr val="bg1"/>
              </a:solidFill>
              <a:latin typeface="Arial"/>
            </a:endParaRPr>
          </a:p>
        </p:txBody>
      </p:sp>
      <p:sp>
        <p:nvSpPr>
          <p:cNvPr id="6" name="テキスト ボックス 5">
            <a:extLst>
              <a:ext uri="{FF2B5EF4-FFF2-40B4-BE49-F238E27FC236}">
                <a16:creationId xmlns:a16="http://schemas.microsoft.com/office/drawing/2014/main" id="{E2F86148-C7B8-D46A-CA3E-3897BD6A44A0}"/>
              </a:ext>
            </a:extLst>
          </p:cNvPr>
          <p:cNvSpPr txBox="1"/>
          <p:nvPr/>
        </p:nvSpPr>
        <p:spPr>
          <a:xfrm>
            <a:off x="-19635537" y="21079326"/>
            <a:ext cx="184731" cy="369332"/>
          </a:xfrm>
          <a:prstGeom prst="rect">
            <a:avLst/>
          </a:prstGeom>
          <a:noFill/>
        </p:spPr>
        <p:txBody>
          <a:bodyPr wrap="none" rtlCol="0">
            <a:spAutoFit/>
          </a:bodyPr>
          <a:lstStyle/>
          <a:p>
            <a:endParaRPr kumimoji="1" lang="ja-JP" altLang="en-US"/>
          </a:p>
        </p:txBody>
      </p:sp>
      <p:grpSp>
        <p:nvGrpSpPr>
          <p:cNvPr id="18" name="グループ化 17">
            <a:extLst>
              <a:ext uri="{FF2B5EF4-FFF2-40B4-BE49-F238E27FC236}">
                <a16:creationId xmlns:a16="http://schemas.microsoft.com/office/drawing/2014/main" id="{C5A03690-1B18-45E0-85AB-C640A9CA6438}"/>
              </a:ext>
            </a:extLst>
          </p:cNvPr>
          <p:cNvGrpSpPr/>
          <p:nvPr/>
        </p:nvGrpSpPr>
        <p:grpSpPr>
          <a:xfrm>
            <a:off x="23205157" y="12320020"/>
            <a:ext cx="19010113" cy="18464376"/>
            <a:chOff x="26643135" y="12320020"/>
            <a:chExt cx="19010113" cy="18464376"/>
          </a:xfrm>
        </p:grpSpPr>
        <p:sp>
          <p:nvSpPr>
            <p:cNvPr id="24" name="テキスト ボックス 23">
              <a:extLst>
                <a:ext uri="{FF2B5EF4-FFF2-40B4-BE49-F238E27FC236}">
                  <a16:creationId xmlns:a16="http://schemas.microsoft.com/office/drawing/2014/main" id="{77A684D4-1B84-AF71-57C8-613A7528665B}"/>
                </a:ext>
              </a:extLst>
            </p:cNvPr>
            <p:cNvSpPr txBox="1"/>
            <p:nvPr/>
          </p:nvSpPr>
          <p:spPr>
            <a:xfrm>
              <a:off x="26643135" y="12320020"/>
              <a:ext cx="18000000" cy="2730002"/>
            </a:xfrm>
            <a:prstGeom prst="rect">
              <a:avLst/>
            </a:prstGeom>
            <a:noFill/>
          </p:spPr>
          <p:txBody>
            <a:bodyPr wrap="square" lIns="0" tIns="648000" rIns="0" bIns="648000" rtlCol="0">
              <a:spAutoFit/>
            </a:bodyPr>
            <a:lstStyle/>
            <a:p>
              <a:pPr algn="ctr"/>
              <a:r>
                <a:rPr lang="en-US" altLang="ja-JP" sz="9000" b="1">
                  <a:latin typeface="ＭＳ ゴシック" pitchFamily="49" charset="-128"/>
                  <a:ea typeface="ＭＳ ゴシック" pitchFamily="49" charset="-128"/>
                </a:rPr>
                <a:t>90×210cm</a:t>
              </a:r>
              <a:r>
                <a:rPr lang="ja-JP" altLang="en-US" sz="9000" b="1" dirty="0">
                  <a:latin typeface="ＭＳ ゴシック" pitchFamily="49" charset="-128"/>
                  <a:ea typeface="ＭＳ ゴシック" pitchFamily="49" charset="-128"/>
                </a:rPr>
                <a:t>印刷用</a:t>
              </a:r>
              <a:endParaRPr lang="en-US" altLang="ja-JP" sz="9000" b="1" dirty="0">
                <a:latin typeface="ＭＳ ゴシック" pitchFamily="49" charset="-128"/>
                <a:ea typeface="ＭＳ ゴシック" pitchFamily="49" charset="-128"/>
              </a:endParaRPr>
            </a:p>
          </p:txBody>
        </p:sp>
        <p:sp>
          <p:nvSpPr>
            <p:cNvPr id="25" name="テキスト ボックス 24">
              <a:extLst>
                <a:ext uri="{FF2B5EF4-FFF2-40B4-BE49-F238E27FC236}">
                  <a16:creationId xmlns:a16="http://schemas.microsoft.com/office/drawing/2014/main" id="{AFD7D6A5-B5E6-2472-1317-AF864C95061A}"/>
                </a:ext>
              </a:extLst>
            </p:cNvPr>
            <p:cNvSpPr txBox="1"/>
            <p:nvPr/>
          </p:nvSpPr>
          <p:spPr>
            <a:xfrm>
              <a:off x="26643135" y="15309014"/>
              <a:ext cx="18000000" cy="5463640"/>
            </a:xfrm>
            <a:prstGeom prst="rect">
              <a:avLst/>
            </a:prstGeom>
            <a:noFill/>
            <a:ln>
              <a:solidFill>
                <a:srgbClr val="FF0000"/>
              </a:solidFill>
            </a:ln>
          </p:spPr>
          <p:txBody>
            <a:bodyPr wrap="square" lIns="1332000" tIns="648000" rIns="0" bIns="648000" rtlCol="0">
              <a:spAutoFit/>
            </a:bodyPr>
            <a:lstStyle/>
            <a:p>
              <a:r>
                <a:rPr lang="ja-JP" altLang="en-US" sz="9000">
                  <a:latin typeface="ＭＳ ゴシック" pitchFamily="49" charset="-128"/>
                  <a:ea typeface="ＭＳ ゴシック" pitchFamily="49" charset="-128"/>
                </a:rPr>
                <a:t>ページ設定</a:t>
              </a:r>
              <a:r>
                <a:rPr lang="en-US" altLang="ja-JP" sz="9000" b="1" baseline="40000">
                  <a:latin typeface="ＭＳ ゴシック" pitchFamily="49" charset="-128"/>
                  <a:ea typeface="ＭＳ ゴシック" pitchFamily="49" charset="-128"/>
                </a:rPr>
                <a:t>※1</a:t>
              </a:r>
              <a:r>
                <a:rPr lang="ja-JP" altLang="en-US" sz="9000">
                  <a:latin typeface="ＭＳ ゴシック" pitchFamily="49" charset="-128"/>
                  <a:ea typeface="ＭＳ ゴシック" pitchFamily="49" charset="-128"/>
                </a:rPr>
                <a:t>（縮小サイズ</a:t>
              </a:r>
              <a:r>
                <a:rPr lang="en-US" altLang="ja-JP" sz="9000" b="1" baseline="40000">
                  <a:latin typeface="ＭＳ ゴシック" pitchFamily="49" charset="-128"/>
                  <a:ea typeface="ＭＳ ゴシック" pitchFamily="49" charset="-128"/>
                </a:rPr>
                <a:t>※2</a:t>
              </a:r>
              <a:r>
                <a:rPr lang="ja-JP" altLang="en-US" sz="9000">
                  <a:latin typeface="ＭＳ ゴシック" pitchFamily="49" charset="-128"/>
                  <a:ea typeface="ＭＳ ゴシック" pitchFamily="49" charset="-128"/>
                </a:rPr>
                <a:t>）</a:t>
              </a:r>
              <a:endParaRPr kumimoji="1" lang="en-US" altLang="ja-JP" sz="9000">
                <a:latin typeface="ＭＳ ゴシック" pitchFamily="49" charset="-128"/>
                <a:ea typeface="ＭＳ ゴシック" pitchFamily="49" charset="-128"/>
              </a:endParaRPr>
            </a:p>
            <a:p>
              <a:r>
                <a:rPr lang="ja-JP" altLang="en-US" sz="9000">
                  <a:latin typeface="ＭＳ ゴシック" pitchFamily="49" charset="-128"/>
                  <a:ea typeface="ＭＳ ゴシック" pitchFamily="49" charset="-128"/>
                </a:rPr>
                <a:t>幅　　</a:t>
              </a:r>
              <a:r>
                <a:rPr lang="en-US" altLang="ja-JP" sz="9000">
                  <a:latin typeface="ＭＳ ゴシック" pitchFamily="49" charset="-128"/>
                  <a:ea typeface="ＭＳ ゴシック" pitchFamily="49" charset="-128"/>
                </a:rPr>
                <a:t>60cm</a:t>
              </a:r>
            </a:p>
            <a:p>
              <a:r>
                <a:rPr kumimoji="1" lang="ja-JP" altLang="en-US" sz="9000">
                  <a:latin typeface="ＭＳ ゴシック" pitchFamily="49" charset="-128"/>
                  <a:ea typeface="ＭＳ ゴシック" pitchFamily="49" charset="-128"/>
                </a:rPr>
                <a:t>高さ </a:t>
              </a:r>
              <a:r>
                <a:rPr kumimoji="1" lang="en-US" altLang="ja-JP" sz="9000">
                  <a:latin typeface="ＭＳ ゴシック" pitchFamily="49" charset="-128"/>
                  <a:ea typeface="ＭＳ ゴシック" pitchFamily="49" charset="-128"/>
                </a:rPr>
                <a:t>140cm</a:t>
              </a:r>
              <a:endParaRPr lang="en-US" altLang="ja-JP" sz="6500">
                <a:latin typeface="ＭＳ ゴシック" pitchFamily="49" charset="-128"/>
                <a:ea typeface="ＭＳ ゴシック" pitchFamily="49" charset="-128"/>
              </a:endParaRPr>
            </a:p>
          </p:txBody>
        </p:sp>
        <p:sp>
          <p:nvSpPr>
            <p:cNvPr id="26" name="テキスト ボックス 25">
              <a:extLst>
                <a:ext uri="{FF2B5EF4-FFF2-40B4-BE49-F238E27FC236}">
                  <a16:creationId xmlns:a16="http://schemas.microsoft.com/office/drawing/2014/main" id="{38086F69-ADD8-422B-3D8C-673970B319FC}"/>
                </a:ext>
              </a:extLst>
            </p:cNvPr>
            <p:cNvSpPr txBox="1"/>
            <p:nvPr/>
          </p:nvSpPr>
          <p:spPr>
            <a:xfrm>
              <a:off x="26643135" y="21658821"/>
              <a:ext cx="19010113" cy="9125575"/>
            </a:xfrm>
            <a:prstGeom prst="rect">
              <a:avLst/>
            </a:prstGeom>
            <a:noFill/>
          </p:spPr>
          <p:txBody>
            <a:bodyPr wrap="square" rtlCol="0">
              <a:spAutoFit/>
            </a:bodyPr>
            <a:lstStyle/>
            <a:p>
              <a:r>
                <a:rPr lang="en-US" altLang="ja-JP" sz="6500" b="1" dirty="0">
                  <a:latin typeface="ＭＳ ゴシック" pitchFamily="49" charset="-128"/>
                  <a:ea typeface="ＭＳ ゴシック" pitchFamily="49" charset="-128"/>
                </a:rPr>
                <a:t>※1</a:t>
              </a:r>
              <a:r>
                <a:rPr lang="ja-JP" altLang="en-US" sz="6500" dirty="0">
                  <a:latin typeface="ＭＳ ゴシック" pitchFamily="49" charset="-128"/>
                  <a:ea typeface="ＭＳ ゴシック" pitchFamily="49" charset="-128"/>
                </a:rPr>
                <a:t>　</a:t>
              </a:r>
              <a:endParaRPr lang="en-US" altLang="ja-JP" sz="6500" dirty="0">
                <a:latin typeface="ＭＳ ゴシック" pitchFamily="49" charset="-128"/>
                <a:ea typeface="ＭＳ ゴシック" pitchFamily="49" charset="-128"/>
              </a:endParaRPr>
            </a:p>
            <a:p>
              <a:r>
                <a:rPr lang="en-US" altLang="ja-JP" sz="6500" dirty="0">
                  <a:latin typeface="ＭＳ ゴシック" pitchFamily="49" charset="-128"/>
                  <a:ea typeface="ＭＳ ゴシック" pitchFamily="49" charset="-128"/>
                </a:rPr>
                <a:t>PowerPoint</a:t>
              </a:r>
              <a:r>
                <a:rPr lang="ja-JP" altLang="en-US" sz="6500" dirty="0">
                  <a:latin typeface="ＭＳ ゴシック" pitchFamily="49" charset="-128"/>
                  <a:ea typeface="ＭＳ ゴシック" pitchFamily="49" charset="-128"/>
                </a:rPr>
                <a:t>のバージョンによっては数値に若干</a:t>
              </a:r>
              <a:endParaRPr lang="en-US" altLang="ja-JP" sz="6500" dirty="0">
                <a:latin typeface="ＭＳ ゴシック" pitchFamily="49" charset="-128"/>
                <a:ea typeface="ＭＳ ゴシック" pitchFamily="49" charset="-128"/>
              </a:endParaRPr>
            </a:p>
            <a:p>
              <a:r>
                <a:rPr lang="ja-JP" altLang="en-US" sz="6500" dirty="0">
                  <a:latin typeface="ＭＳ ゴシック" pitchFamily="49" charset="-128"/>
                  <a:ea typeface="ＭＳ ゴシック" pitchFamily="49" charset="-128"/>
                </a:rPr>
                <a:t>誤差が生じている場合がありますが、そのまま　</a:t>
              </a:r>
              <a:endParaRPr lang="en-US" altLang="ja-JP" sz="6500" dirty="0">
                <a:latin typeface="ＭＳ ゴシック" pitchFamily="49" charset="-128"/>
                <a:ea typeface="ＭＳ ゴシック" pitchFamily="49" charset="-128"/>
              </a:endParaRPr>
            </a:p>
            <a:p>
              <a:r>
                <a:rPr lang="ja-JP" altLang="en-US" sz="6500" dirty="0">
                  <a:latin typeface="ＭＳ ゴシック" pitchFamily="49" charset="-128"/>
                  <a:ea typeface="ＭＳ ゴシック" pitchFamily="49" charset="-128"/>
                </a:rPr>
                <a:t>作成いただいて問題ございません。</a:t>
              </a:r>
              <a:endParaRPr lang="en-US" altLang="ja-JP" sz="6500" dirty="0">
                <a:latin typeface="ＭＳ ゴシック" pitchFamily="49" charset="-128"/>
                <a:ea typeface="ＭＳ ゴシック" pitchFamily="49" charset="-128"/>
              </a:endParaRPr>
            </a:p>
            <a:p>
              <a:endParaRPr lang="en-US" altLang="ja-JP" sz="6500" dirty="0">
                <a:latin typeface="ＭＳ ゴシック" pitchFamily="49" charset="-128"/>
                <a:ea typeface="ＭＳ ゴシック" pitchFamily="49" charset="-128"/>
              </a:endParaRPr>
            </a:p>
            <a:p>
              <a:r>
                <a:rPr lang="en-US" altLang="ja-JP" sz="6500" b="1" dirty="0">
                  <a:latin typeface="ＭＳ ゴシック" pitchFamily="49" charset="-128"/>
                  <a:ea typeface="ＭＳ ゴシック" pitchFamily="49" charset="-128"/>
                </a:rPr>
                <a:t>※2</a:t>
              </a:r>
            </a:p>
            <a:p>
              <a:r>
                <a:rPr lang="en-US" altLang="ja-JP" sz="6500" dirty="0">
                  <a:latin typeface="ＭＳ ゴシック" pitchFamily="49" charset="-128"/>
                  <a:ea typeface="ＭＳ ゴシック" pitchFamily="49" charset="-128"/>
                </a:rPr>
                <a:t>PowerPoint</a:t>
              </a:r>
              <a:r>
                <a:rPr lang="ja-JP" altLang="en-US" sz="6500" dirty="0">
                  <a:latin typeface="ＭＳ ゴシック" pitchFamily="49" charset="-128"/>
                  <a:ea typeface="ＭＳ ゴシック" pitchFamily="49" charset="-128"/>
                </a:rPr>
                <a:t>の制限上</a:t>
              </a:r>
              <a:r>
                <a:rPr lang="ja-JP" altLang="en-US" sz="6500">
                  <a:latin typeface="ＭＳ ゴシック" pitchFamily="49" charset="-128"/>
                  <a:ea typeface="ＭＳ ゴシック" pitchFamily="49" charset="-128"/>
                </a:rPr>
                <a:t>、</a:t>
              </a:r>
              <a:r>
                <a:rPr lang="en-US" altLang="ja-JP" sz="6500">
                  <a:latin typeface="ＭＳ ゴシック" pitchFamily="49" charset="-128"/>
                  <a:ea typeface="ＭＳ ゴシック" pitchFamily="49" charset="-128"/>
                </a:rPr>
                <a:t>90×210cm</a:t>
              </a:r>
              <a:r>
                <a:rPr lang="ja-JP" altLang="en-US" sz="6500" dirty="0">
                  <a:latin typeface="ＭＳ ゴシック" pitchFamily="49" charset="-128"/>
                  <a:ea typeface="ＭＳ ゴシック" pitchFamily="49" charset="-128"/>
                </a:rPr>
                <a:t>原寸には設定</a:t>
              </a:r>
              <a:endParaRPr lang="en-US" altLang="ja-JP" sz="6500" dirty="0">
                <a:latin typeface="ＭＳ ゴシック" pitchFamily="49" charset="-128"/>
                <a:ea typeface="ＭＳ ゴシック" pitchFamily="49" charset="-128"/>
              </a:endParaRPr>
            </a:p>
            <a:p>
              <a:r>
                <a:rPr lang="ja-JP" altLang="en-US" sz="6500" dirty="0">
                  <a:latin typeface="ＭＳ ゴシック" pitchFamily="49" charset="-128"/>
                  <a:ea typeface="ＭＳ ゴシック" pitchFamily="49" charset="-128"/>
                </a:rPr>
                <a:t>できないため、縮小サイズにしております。</a:t>
              </a:r>
              <a:endParaRPr lang="en-US" altLang="ja-JP" sz="6500" dirty="0">
                <a:latin typeface="ＭＳ ゴシック" pitchFamily="49" charset="-128"/>
                <a:ea typeface="ＭＳ ゴシック" pitchFamily="49" charset="-128"/>
              </a:endParaRPr>
            </a:p>
            <a:p>
              <a:r>
                <a:rPr lang="ja-JP" altLang="en-US" sz="6500" dirty="0">
                  <a:latin typeface="ＭＳ ゴシック" pitchFamily="49" charset="-128"/>
                  <a:ea typeface="ＭＳ ゴシック" pitchFamily="49" charset="-128"/>
                </a:rPr>
                <a:t>（製作時に拡大印刷いたします。）</a:t>
              </a:r>
              <a:endParaRPr lang="en-US" altLang="ja-JP" sz="6500" dirty="0">
                <a:latin typeface="ＭＳ ゴシック" pitchFamily="49" charset="-128"/>
                <a:ea typeface="ＭＳ ゴシック" pitchFamily="49" charset="-128"/>
              </a:endParaRPr>
            </a:p>
          </p:txBody>
        </p:sp>
      </p:grpSp>
      <p:sp>
        <p:nvSpPr>
          <p:cNvPr id="27" name="正方形/長方形 26">
            <a:extLst>
              <a:ext uri="{FF2B5EF4-FFF2-40B4-BE49-F238E27FC236}">
                <a16:creationId xmlns:a16="http://schemas.microsoft.com/office/drawing/2014/main" id="{EA5B178F-A590-D021-62FB-E685E98CAD16}"/>
              </a:ext>
            </a:extLst>
          </p:cNvPr>
          <p:cNvSpPr/>
          <p:nvPr/>
        </p:nvSpPr>
        <p:spPr>
          <a:xfrm>
            <a:off x="23042710" y="32331942"/>
            <a:ext cx="20738304" cy="4093428"/>
          </a:xfrm>
          <a:prstGeom prst="rect">
            <a:avLst/>
          </a:prstGeom>
        </p:spPr>
        <p:txBody>
          <a:bodyPr wrap="square">
            <a:spAutoFit/>
          </a:bodyPr>
          <a:lstStyle/>
          <a:p>
            <a:r>
              <a:rPr lang="en-US" altLang="ja-JP" sz="6500" u="sng" dirty="0">
                <a:latin typeface="ＭＳ ゴシック" pitchFamily="49" charset="-128"/>
                <a:ea typeface="ＭＳ ゴシック" pitchFamily="49" charset="-128"/>
              </a:rPr>
              <a:t>※</a:t>
            </a:r>
            <a:r>
              <a:rPr lang="ja-JP" altLang="en-US" sz="6500" u="sng">
                <a:latin typeface="ＭＳ ゴシック" pitchFamily="49" charset="-128"/>
                <a:ea typeface="ＭＳ ゴシック" pitchFamily="49" charset="-128"/>
              </a:rPr>
              <a:t>ご入稿時は、必ず</a:t>
            </a:r>
            <a:r>
              <a:rPr lang="en-US" altLang="ja-JP" sz="6500" u="sng" dirty="0">
                <a:solidFill>
                  <a:srgbClr val="FF0000"/>
                </a:solidFill>
                <a:latin typeface="ＭＳ ゴシック" pitchFamily="49" charset="-128"/>
                <a:ea typeface="ＭＳ ゴシック" pitchFamily="49" charset="-128"/>
              </a:rPr>
              <a:t>PDF</a:t>
            </a:r>
            <a:r>
              <a:rPr lang="ja-JP" altLang="en-US" sz="6500" u="sng">
                <a:latin typeface="ＭＳ ゴシック" pitchFamily="49" charset="-128"/>
                <a:ea typeface="ＭＳ ゴシック" pitchFamily="49" charset="-128"/>
              </a:rPr>
              <a:t>ファイルにてご入稿ください。</a:t>
            </a:r>
            <a:endParaRPr lang="en-US" altLang="ja-JP" sz="6500" u="sng" dirty="0">
              <a:latin typeface="ＭＳ ゴシック" pitchFamily="49" charset="-128"/>
              <a:ea typeface="ＭＳ ゴシック" pitchFamily="49" charset="-128"/>
            </a:endParaRPr>
          </a:p>
          <a:p>
            <a:r>
              <a:rPr lang="ja-JP" altLang="en-US" sz="6500" u="sng">
                <a:latin typeface="ＭＳ ゴシック" pitchFamily="49" charset="-128"/>
                <a:ea typeface="ＭＳ ゴシック" pitchFamily="49" charset="-128"/>
              </a:rPr>
              <a:t>（</a:t>
            </a:r>
            <a:r>
              <a:rPr lang="en-US" altLang="ja-JP" sz="6500" u="sng" dirty="0">
                <a:solidFill>
                  <a:srgbClr val="FF0000"/>
                </a:solidFill>
                <a:latin typeface="ＭＳ ゴシック" pitchFamily="49" charset="-128"/>
                <a:ea typeface="ＭＳ ゴシック" pitchFamily="49" charset="-128"/>
              </a:rPr>
              <a:t>PDF</a:t>
            </a:r>
            <a:r>
              <a:rPr lang="ja-JP" altLang="en-US" sz="6500" u="sng">
                <a:latin typeface="ＭＳ ゴシック" pitchFamily="49" charset="-128"/>
                <a:ea typeface="ＭＳ ゴシック" pitchFamily="49" charset="-128"/>
              </a:rPr>
              <a:t>が印刷データになります）</a:t>
            </a:r>
            <a:endParaRPr lang="en-US" altLang="ja-JP" sz="6500" u="sng" dirty="0">
              <a:latin typeface="ＭＳ ゴシック" pitchFamily="49" charset="-128"/>
              <a:ea typeface="ＭＳ ゴシック" pitchFamily="49" charset="-128"/>
            </a:endParaRPr>
          </a:p>
          <a:p>
            <a:r>
              <a:rPr lang="en-US" altLang="ja-JP" sz="6500" u="sng" dirty="0">
                <a:latin typeface="ＭＳ ゴシック" pitchFamily="49" charset="-128"/>
                <a:ea typeface="ＭＳ ゴシック" pitchFamily="49" charset="-128"/>
              </a:rPr>
              <a:t>※</a:t>
            </a:r>
            <a:r>
              <a:rPr lang="en-US" altLang="ja-JP" sz="6500" u="sng" dirty="0">
                <a:solidFill>
                  <a:srgbClr val="FF0000"/>
                </a:solidFill>
                <a:latin typeface="ＭＳ ゴシック" pitchFamily="49" charset="-128"/>
                <a:ea typeface="ＭＳ ゴシック" pitchFamily="49" charset="-128"/>
              </a:rPr>
              <a:t>PDF</a:t>
            </a:r>
            <a:r>
              <a:rPr lang="ja-JP" altLang="en-US" sz="6500" u="sng">
                <a:latin typeface="ＭＳ ゴシック" pitchFamily="49" charset="-128"/>
                <a:ea typeface="ＭＳ ゴシック" pitchFamily="49" charset="-128"/>
              </a:rPr>
              <a:t>入稿の際、変換時に文字化け等がないか必ずお客様でご確認いただき、ご入稿ください。</a:t>
            </a:r>
            <a:endParaRPr lang="ja-JP" altLang="en-US" sz="6500" u="sng" dirty="0">
              <a:latin typeface="ＭＳ ゴシック" pitchFamily="49" charset="-128"/>
              <a:ea typeface="ＭＳ ゴシック" pitchFamily="49" charset="-128"/>
            </a:endParaRPr>
          </a:p>
        </p:txBody>
      </p:sp>
    </p:spTree>
  </p:cSld>
  <p:clrMapOvr>
    <a:masterClrMapping/>
  </p:clrMapOvr>
</p:sld>
</file>

<file path=ppt/theme/theme1.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majorFont>
      <a:minorFont>
        <a:latin typeface="Calibri"/>
        <a:ea typeface=""/>
        <a:cs typeface=""/>
      </a:minorFont>
    </a:fontScheme>
    <a:fmtScheme>
      <a:fillStyleLst>
        <a:solidFill>
          <a:schemeClr val="phClr"/>
        </a:solidFill>
        <a:gradFill>
          <a:gsLst>
            <a:gs pos="0">
              <a:schemeClr val="phClr">
                <a:tint val="50000"/>
              </a:schemeClr>
            </a:gs>
            <a:gs pos="35000">
              <a:schemeClr val="phClr">
                <a:tint val="37000"/>
              </a:schemeClr>
            </a:gs>
            <a:gs pos="100000">
              <a:schemeClr val="phClr">
                <a:tint val="15000"/>
              </a:schemeClr>
            </a:gs>
          </a:gsLst>
          <a:lin ang="16200000" scaled="1"/>
          <a:tileRect/>
        </a:gradFill>
        <a:gradFill>
          <a:gsLst>
            <a:gs pos="0">
              <a:schemeClr val="phClr">
                <a:shade val="51000"/>
              </a:schemeClr>
            </a:gs>
            <a:gs pos="80000">
              <a:schemeClr val="phClr">
                <a:shade val="93000"/>
              </a:schemeClr>
            </a:gs>
            <a:gs pos="100000">
              <a:schemeClr val="phClr">
                <a:shade val="94000"/>
              </a:schemeClr>
            </a:gs>
          </a:gsLst>
          <a:lin ang="16200000" scaled="0"/>
          <a:tileRect/>
        </a:gradFill>
      </a:fillStyleLst>
      <a:lnStyleLst>
        <a:ln w="9525" cap="flat" cmpd="sng" algn="ctr">
          <a:prstDash val="solid"/>
        </a:ln>
        <a:ln w="25400" cap="flat" cmpd="sng" algn="ctr">
          <a:prstDash val="solid"/>
        </a:ln>
        <a:ln w="38100" cap="flat" cmpd="sng" algn="ctr">
          <a:prstDash val="solid"/>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a:gradFill>
        <a:gradFill>
          <a:gsLst>
            <a:gs pos="0">
              <a:schemeClr val="phClr">
                <a:tint val="80000"/>
              </a:schemeClr>
            </a:gs>
            <a:gs pos="100000">
              <a:schemeClr val="phClr">
                <a:shade val="30000"/>
              </a:schemeClr>
            </a:gs>
          </a:gsLst>
          <a:path path="circle">
            <a:fillToRect l="50000" t="50000" r="50000" b="50000"/>
          </a:path>
          <a:tileRect/>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majorFont>
      <a:minorFont>
        <a:latin typeface="Calibri"/>
        <a:ea typeface=""/>
        <a:cs typeface=""/>
      </a:minorFont>
    </a:fontScheme>
    <a:fmtScheme>
      <a:fillStyleLst>
        <a:solidFill>
          <a:schemeClr val="phClr"/>
        </a:solidFill>
        <a:gradFill>
          <a:gsLst>
            <a:gs pos="0">
              <a:schemeClr val="phClr">
                <a:tint val="50000"/>
              </a:schemeClr>
            </a:gs>
            <a:gs pos="35000">
              <a:schemeClr val="phClr">
                <a:tint val="37000"/>
              </a:schemeClr>
            </a:gs>
            <a:gs pos="100000">
              <a:schemeClr val="phClr">
                <a:tint val="15000"/>
              </a:schemeClr>
            </a:gs>
          </a:gsLst>
          <a:lin ang="16200000" scaled="1"/>
          <a:tileRect/>
        </a:gradFill>
        <a:gradFill>
          <a:gsLst>
            <a:gs pos="0">
              <a:schemeClr val="phClr">
                <a:shade val="51000"/>
              </a:schemeClr>
            </a:gs>
            <a:gs pos="80000">
              <a:schemeClr val="phClr">
                <a:shade val="93000"/>
              </a:schemeClr>
            </a:gs>
            <a:gs pos="100000">
              <a:schemeClr val="phClr">
                <a:shade val="94000"/>
              </a:schemeClr>
            </a:gs>
          </a:gsLst>
          <a:lin ang="16200000" scaled="0"/>
          <a:tileRect/>
        </a:gradFill>
      </a:fillStyleLst>
      <a:lnStyleLst>
        <a:ln w="9525" cap="flat" cmpd="sng" algn="ctr">
          <a:prstDash val="solid"/>
        </a:ln>
        <a:ln w="25400" cap="flat" cmpd="sng" algn="ctr">
          <a:prstDash val="solid"/>
        </a:ln>
        <a:ln w="38100" cap="flat" cmpd="sng" algn="ctr">
          <a:prstDash val="solid"/>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a:gradFill>
        <a:gradFill>
          <a:gsLst>
            <a:gs pos="0">
              <a:schemeClr val="phClr">
                <a:tint val="80000"/>
              </a:schemeClr>
            </a:gs>
            <a:gs pos="100000">
              <a:schemeClr val="phClr">
                <a:shade val="30000"/>
              </a:schemeClr>
            </a:gs>
          </a:gsLst>
          <a:path path="circle">
            <a:fillToRect l="50000" t="50000" r="50000" b="50000"/>
          </a:path>
          <a:tileRect/>
        </a:gradFill>
      </a:bgFillStyleLst>
    </a:fmtScheme>
  </a:themeElements>
  <a:objectDefaults/>
  <a:extraClrSchemeLst/>
</a:theme>
</file>

<file path=ppt/theme/theme3.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majorFont>
      <a:minorFont>
        <a:latin typeface="Calibri"/>
        <a:ea typeface=""/>
        <a:cs typeface=""/>
      </a:minorFont>
    </a:fontScheme>
    <a:fmtScheme>
      <a:fillStyleLst>
        <a:solidFill>
          <a:schemeClr val="phClr"/>
        </a:solidFill>
        <a:gradFill>
          <a:gsLst>
            <a:gs pos="0">
              <a:schemeClr val="phClr">
                <a:tint val="50000"/>
              </a:schemeClr>
            </a:gs>
            <a:gs pos="35000">
              <a:schemeClr val="phClr">
                <a:tint val="37000"/>
              </a:schemeClr>
            </a:gs>
            <a:gs pos="100000">
              <a:schemeClr val="phClr">
                <a:tint val="15000"/>
              </a:schemeClr>
            </a:gs>
          </a:gsLst>
          <a:lin ang="16200000" scaled="1"/>
          <a:tileRect/>
        </a:gradFill>
        <a:gradFill>
          <a:gsLst>
            <a:gs pos="0">
              <a:schemeClr val="phClr">
                <a:shade val="51000"/>
              </a:schemeClr>
            </a:gs>
            <a:gs pos="80000">
              <a:schemeClr val="phClr">
                <a:shade val="93000"/>
              </a:schemeClr>
            </a:gs>
            <a:gs pos="100000">
              <a:schemeClr val="phClr">
                <a:shade val="94000"/>
              </a:schemeClr>
            </a:gs>
          </a:gsLst>
          <a:lin ang="16200000" scaled="0"/>
          <a:tileRect/>
        </a:gradFill>
      </a:fillStyleLst>
      <a:lnStyleLst>
        <a:ln w="9525" cap="flat" cmpd="sng" algn="ctr">
          <a:prstDash val="solid"/>
        </a:ln>
        <a:ln w="25400" cap="flat" cmpd="sng" algn="ctr">
          <a:prstDash val="solid"/>
        </a:ln>
        <a:ln w="38100" cap="flat" cmpd="sng" algn="ctr">
          <a:prstDash val="solid"/>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a:gradFill>
        <a:gradFill>
          <a:gsLst>
            <a:gs pos="0">
              <a:schemeClr val="phClr">
                <a:tint val="80000"/>
              </a:schemeClr>
            </a:gs>
            <a:gs pos="100000">
              <a:schemeClr val="phClr">
                <a:shade val="30000"/>
              </a:schemeClr>
            </a:gs>
          </a:gsLst>
          <a:path path="circle">
            <a:fillToRect l="50000" t="50000" r="50000" b="50000"/>
          </a:path>
          <a:tileRect/>
        </a:gradFill>
      </a:bgFillStyleLst>
    </a:fmtScheme>
  </a:themeElements>
  <a:objectDefaults/>
  <a:extraClrSchemeLst/>
</a:theme>
</file>

<file path=ppt/theme/theme4.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majorFont>
      <a:minorFont>
        <a:latin typeface="Calibri"/>
        <a:ea typeface=""/>
        <a:cs typeface=""/>
      </a:minorFont>
    </a:fontScheme>
    <a:fmtScheme>
      <a:fillStyleLst>
        <a:solidFill>
          <a:schemeClr val="phClr"/>
        </a:solidFill>
        <a:gradFill>
          <a:gsLst>
            <a:gs pos="0">
              <a:schemeClr val="phClr">
                <a:tint val="50000"/>
              </a:schemeClr>
            </a:gs>
            <a:gs pos="35000">
              <a:schemeClr val="phClr">
                <a:tint val="37000"/>
              </a:schemeClr>
            </a:gs>
            <a:gs pos="100000">
              <a:schemeClr val="phClr">
                <a:tint val="15000"/>
              </a:schemeClr>
            </a:gs>
          </a:gsLst>
          <a:lin ang="16200000" scaled="1"/>
          <a:tileRect/>
        </a:gradFill>
        <a:gradFill>
          <a:gsLst>
            <a:gs pos="0">
              <a:schemeClr val="phClr">
                <a:shade val="51000"/>
              </a:schemeClr>
            </a:gs>
            <a:gs pos="80000">
              <a:schemeClr val="phClr">
                <a:shade val="93000"/>
              </a:schemeClr>
            </a:gs>
            <a:gs pos="100000">
              <a:schemeClr val="phClr">
                <a:shade val="94000"/>
              </a:schemeClr>
            </a:gs>
          </a:gsLst>
          <a:lin ang="16200000" scaled="0"/>
          <a:tileRect/>
        </a:gradFill>
      </a:fillStyleLst>
      <a:lnStyleLst>
        <a:ln w="9525" cap="flat" cmpd="sng" algn="ctr">
          <a:prstDash val="solid"/>
        </a:ln>
        <a:ln w="25400" cap="flat" cmpd="sng" algn="ctr">
          <a:prstDash val="solid"/>
        </a:ln>
        <a:ln w="38100" cap="flat" cmpd="sng" algn="ctr">
          <a:prstDash val="solid"/>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a:gradFill>
        <a:gradFill>
          <a:gsLst>
            <a:gs pos="0">
              <a:schemeClr val="phClr">
                <a:tint val="80000"/>
              </a:schemeClr>
            </a:gs>
            <a:gs pos="100000">
              <a:schemeClr val="phClr">
                <a:shade val="30000"/>
              </a:schemeClr>
            </a:gs>
          </a:gsLst>
          <a:path path="circle">
            <a:fillToRect l="50000" t="50000" r="50000" b="50000"/>
          </a:path>
          <a:tileRect/>
        </a:gradFill>
      </a:bgFillStyleLst>
    </a:fmtScheme>
  </a:themeElements>
  <a:objectDefaults/>
  <a:extraClrSchemeLst/>
</a:theme>
</file>

<file path=ppt/theme/theme5.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majorFont>
      <a:minorFont>
        <a:latin typeface="Calibri"/>
        <a:ea typeface=""/>
        <a:cs typeface=""/>
      </a:minorFont>
    </a:fontScheme>
    <a:fmtScheme>
      <a:fillStyleLst>
        <a:solidFill>
          <a:schemeClr val="phClr"/>
        </a:solidFill>
        <a:gradFill>
          <a:gsLst>
            <a:gs pos="0">
              <a:schemeClr val="phClr">
                <a:tint val="50000"/>
              </a:schemeClr>
            </a:gs>
            <a:gs pos="35000">
              <a:schemeClr val="phClr">
                <a:tint val="37000"/>
              </a:schemeClr>
            </a:gs>
            <a:gs pos="100000">
              <a:schemeClr val="phClr">
                <a:tint val="15000"/>
              </a:schemeClr>
            </a:gs>
          </a:gsLst>
          <a:lin ang="16200000" scaled="1"/>
          <a:tileRect/>
        </a:gradFill>
        <a:gradFill>
          <a:gsLst>
            <a:gs pos="0">
              <a:schemeClr val="phClr">
                <a:shade val="51000"/>
              </a:schemeClr>
            </a:gs>
            <a:gs pos="80000">
              <a:schemeClr val="phClr">
                <a:shade val="93000"/>
              </a:schemeClr>
            </a:gs>
            <a:gs pos="100000">
              <a:schemeClr val="phClr">
                <a:shade val="94000"/>
              </a:schemeClr>
            </a:gs>
          </a:gsLst>
          <a:lin ang="16200000" scaled="0"/>
          <a:tileRect/>
        </a:gradFill>
      </a:fillStyleLst>
      <a:lnStyleLst>
        <a:ln w="9525" cap="flat" cmpd="sng" algn="ctr">
          <a:prstDash val="solid"/>
        </a:ln>
        <a:ln w="25400" cap="flat" cmpd="sng" algn="ctr">
          <a:prstDash val="solid"/>
        </a:ln>
        <a:ln w="38100" cap="flat" cmpd="sng" algn="ctr">
          <a:prstDash val="solid"/>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a:gradFill>
        <a:gradFill>
          <a:gsLst>
            <a:gs pos="0">
              <a:schemeClr val="phClr">
                <a:tint val="80000"/>
              </a:schemeClr>
            </a:gs>
            <a:gs pos="100000">
              <a:schemeClr val="phClr">
                <a:shade val="30000"/>
              </a:schemeClr>
            </a:gs>
          </a:gsLst>
          <a:path path="circle">
            <a:fillToRect l="50000" t="50000" r="50000" b="50000"/>
          </a:path>
          <a:tileRect/>
        </a:gradFill>
      </a:bgFillStyleLst>
    </a:fmtScheme>
  </a:themeElements>
  <a:objectDefaults/>
  <a:extraClrSchemeLst/>
</a:theme>
</file>

<file path=ppt/theme/theme6.xml><?xml version="1.0" encoding="utf-8"?>
<a:theme xmlns:a="http://schemas.openxmlformats.org/drawingml/2006/main" name="Office テーマ">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游ゴシック Light"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emplate/>
  <TotalTime>10</TotalTime>
  <Words>1201</Words>
  <Application>Microsoft Macintosh PowerPoint</Application>
  <PresentationFormat>ユーザー設定</PresentationFormat>
  <Paragraphs>71</Paragraphs>
  <Slides>1</Slides>
  <Notes>1</Notes>
  <HiddenSlides>0</HiddenSlides>
  <MMClips>0</MMClips>
  <ScaleCrop>false</ScaleCrop>
  <HeadingPairs>
    <vt:vector size="6" baseType="variant">
      <vt:variant>
        <vt:lpstr>使用されているフォント</vt:lpstr>
      </vt:variant>
      <vt:variant>
        <vt:i4>7</vt:i4>
      </vt:variant>
      <vt:variant>
        <vt:lpstr>テーマ</vt:lpstr>
      </vt:variant>
      <vt:variant>
        <vt:i4>5</vt:i4>
      </vt:variant>
      <vt:variant>
        <vt:lpstr>スライド タイトル</vt:lpstr>
      </vt:variant>
      <vt:variant>
        <vt:i4>1</vt:i4>
      </vt:variant>
    </vt:vector>
  </HeadingPairs>
  <TitlesOfParts>
    <vt:vector size="13" baseType="lpstr">
      <vt:lpstr>ＭＳ ゴシック</vt:lpstr>
      <vt:lpstr>Noto Serif JP</vt:lpstr>
      <vt:lpstr>游ゴシック</vt:lpstr>
      <vt:lpstr>Arial</vt:lpstr>
      <vt:lpstr>Calibri</vt:lpstr>
      <vt:lpstr>Symbol</vt:lpstr>
      <vt:lpstr>Wingdings</vt:lpstr>
      <vt:lpstr>Office Theme</vt:lpstr>
      <vt:lpstr>Office Theme</vt:lpstr>
      <vt:lpstr>Office Theme</vt:lpstr>
      <vt:lpstr>Office Theme</vt:lpstr>
      <vt:lpstr>Office Theme</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900x2100_ver1</dc:title>
  <dc:subject/>
  <dc:creator>窪 啓嗣</dc:creator>
  <dc:description/>
  <cp:lastModifiedBy>tokyo</cp:lastModifiedBy>
  <cp:revision>5</cp:revision>
  <dcterms:created xsi:type="dcterms:W3CDTF">2024-08-29T08:07:59Z</dcterms:created>
  <dcterms:modified xsi:type="dcterms:W3CDTF">2024-09-06T02:44:27Z</dcterms:modified>
  <dc:language>ja-JP</dc:language>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2024-08-29T00:00:00Z</vt:filetime>
  </property>
  <property fmtid="{D5CDD505-2E9C-101B-9397-08002B2CF9AE}" pid="3" name="Creator">
    <vt:lpwstr>Adobe Illustrator 28.1 (Macintosh)</vt:lpwstr>
  </property>
  <property fmtid="{D5CDD505-2E9C-101B-9397-08002B2CF9AE}" pid="4" name="LastSaved">
    <vt:filetime>2024-08-29T00:00:00Z</vt:filetime>
  </property>
  <property fmtid="{D5CDD505-2E9C-101B-9397-08002B2CF9AE}" pid="5" name="PresentationFormat">
    <vt:lpwstr>On-screen Show (4:3)</vt:lpwstr>
  </property>
  <property fmtid="{D5CDD505-2E9C-101B-9397-08002B2CF9AE}" pid="6" name="Producer">
    <vt:lpwstr>Adobe PDF library 17.00</vt:lpwstr>
  </property>
</Properties>
</file>