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Lst>
  <p:sldIdLst>
    <p:sldId id="256" r:id="rId6"/>
  </p:sldIdLst>
  <p:sldSz cx="21599525" cy="50399950"/>
  <p:notesSz cx="7559675" cy="106918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49"/>
    <p:restoredTop sz="94708"/>
  </p:normalViewPr>
  <p:slideViewPr>
    <p:cSldViewPr snapToGrid="0">
      <p:cViewPr varScale="1">
        <p:scale>
          <a:sx n="27" d="100"/>
          <a:sy n="27" d="100"/>
        </p:scale>
        <p:origin x="7800"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1.xml"/><Relationship Id="rId5" Type="http://schemas.openxmlformats.org/officeDocument/2006/relationships/slideMaster" Target="slideMasters/slideMaster5.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6" name="PlaceHolder 2"/>
          <p:cNvSpPr>
            <a:spLocks noGrp="1"/>
          </p:cNvSpPr>
          <p:nvPr>
            <p:ph/>
          </p:nvPr>
        </p:nvSpPr>
        <p:spPr>
          <a:xfrm>
            <a:off x="1080000" y="11793600"/>
            <a:ext cx="1943964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
          </p:nvPr>
        </p:nvSpPr>
        <p:spPr/>
        <p:txBody>
          <a:bodyPr/>
          <a:lstStyle/>
          <a:p>
            <a:r>
              <a:t>Footer</a:t>
            </a:r>
          </a:p>
        </p:txBody>
      </p:sp>
      <p:sp>
        <p:nvSpPr>
          <p:cNvPr id="2" name="PlaceHolder 4"/>
          <p:cNvSpPr>
            <a:spLocks noGrp="1"/>
          </p:cNvSpPr>
          <p:nvPr>
            <p:ph type="sldNum" idx="3"/>
          </p:nvPr>
        </p:nvSpPr>
        <p:spPr/>
        <p:txBody>
          <a:bodyPr/>
          <a:lstStyle/>
          <a:p>
            <a:fld id="{A10F1648-2D9E-4BCD-83A0-B46A0A5D5128}" type="slidenum">
              <a:t>‹#›</a:t>
            </a:fld>
            <a:endParaRPr/>
          </a:p>
        </p:txBody>
      </p:sp>
      <p:sp>
        <p:nvSpPr>
          <p:cNvPr id="3" name="PlaceHolder 5"/>
          <p:cNvSpPr>
            <a:spLocks noGrp="1"/>
          </p:cNvSpPr>
          <p:nvPr>
            <p:ph type="dt" idx="2"/>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13" name="PlaceHolder 2"/>
          <p:cNvSpPr>
            <a:spLocks noGrp="1"/>
          </p:cNvSpPr>
          <p:nvPr>
            <p:ph/>
          </p:nvPr>
        </p:nvSpPr>
        <p:spPr>
          <a:xfrm>
            <a:off x="1080000" y="11793600"/>
            <a:ext cx="1943964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6"/>
          </p:nvPr>
        </p:nvSpPr>
        <p:spPr/>
        <p:txBody>
          <a:bodyPr/>
          <a:lstStyle/>
          <a:p>
            <a:fld id="{E71A3D04-0708-4A7B-AA24-F4B37859E923}" type="slidenum">
              <a:t>‹#›</a:t>
            </a:fld>
            <a:endParaRPr/>
          </a:p>
        </p:txBody>
      </p:sp>
      <p:sp>
        <p:nvSpPr>
          <p:cNvPr id="6" name="PlaceHolder 5"/>
          <p:cNvSpPr>
            <a:spLocks noGrp="1"/>
          </p:cNvSpPr>
          <p:nvPr>
            <p:ph type="dt" idx="5"/>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1" name="PlaceHolder 2"/>
          <p:cNvSpPr>
            <a:spLocks noGrp="1"/>
          </p:cNvSpPr>
          <p:nvPr>
            <p:ph/>
          </p:nvPr>
        </p:nvSpPr>
        <p:spPr>
          <a:xfrm>
            <a:off x="1080000" y="11793600"/>
            <a:ext cx="1943964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9"/>
          </p:nvPr>
        </p:nvSpPr>
        <p:spPr/>
        <p:txBody>
          <a:bodyPr/>
          <a:lstStyle/>
          <a:p>
            <a:fld id="{C0A635AB-C83F-497D-99FE-29637C11EA42}" type="slidenum">
              <a:t>‹#›</a:t>
            </a:fld>
            <a:endParaRPr/>
          </a:p>
        </p:txBody>
      </p:sp>
      <p:sp>
        <p:nvSpPr>
          <p:cNvPr id="6" name="PlaceHolder 5"/>
          <p:cNvSpPr>
            <a:spLocks noGrp="1"/>
          </p:cNvSpPr>
          <p:nvPr>
            <p:ph type="dt" idx="8"/>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7" name="PlaceHolder 1"/>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8" name="PlaceHolder 2"/>
          <p:cNvSpPr>
            <a:spLocks noGrp="1"/>
          </p:cNvSpPr>
          <p:nvPr>
            <p:ph/>
          </p:nvPr>
        </p:nvSpPr>
        <p:spPr>
          <a:xfrm>
            <a:off x="1080000" y="11793600"/>
            <a:ext cx="1943964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0"/>
          </p:nvPr>
        </p:nvSpPr>
        <p:spPr/>
        <p:txBody>
          <a:bodyPr/>
          <a:lstStyle/>
          <a:p>
            <a:r>
              <a:t>Footer</a:t>
            </a:r>
          </a:p>
        </p:txBody>
      </p:sp>
      <p:sp>
        <p:nvSpPr>
          <p:cNvPr id="5" name="PlaceHolder 4"/>
          <p:cNvSpPr>
            <a:spLocks noGrp="1"/>
          </p:cNvSpPr>
          <p:nvPr>
            <p:ph type="sldNum" idx="12"/>
          </p:nvPr>
        </p:nvSpPr>
        <p:spPr/>
        <p:txBody>
          <a:bodyPr/>
          <a:lstStyle/>
          <a:p>
            <a:fld id="{3FCA6726-6474-483C-BFD1-CF96C2613964}" type="slidenum">
              <a:t>‹#›</a:t>
            </a:fld>
            <a:endParaRPr/>
          </a:p>
        </p:txBody>
      </p:sp>
      <p:sp>
        <p:nvSpPr>
          <p:cNvPr id="6" name="PlaceHolder 5"/>
          <p:cNvSpPr>
            <a:spLocks noGrp="1"/>
          </p:cNvSpPr>
          <p:nvPr>
            <p:ph type="dt" idx="1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34" name="PlaceHolder 1"/>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35" name="PlaceHolder 2"/>
          <p:cNvSpPr>
            <a:spLocks noGrp="1"/>
          </p:cNvSpPr>
          <p:nvPr>
            <p:ph/>
          </p:nvPr>
        </p:nvSpPr>
        <p:spPr>
          <a:xfrm>
            <a:off x="1080000" y="11793600"/>
            <a:ext cx="1943964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3"/>
          </p:nvPr>
        </p:nvSpPr>
        <p:spPr/>
        <p:txBody>
          <a:bodyPr/>
          <a:lstStyle/>
          <a:p>
            <a:r>
              <a:t>Footer</a:t>
            </a:r>
          </a:p>
        </p:txBody>
      </p:sp>
      <p:sp>
        <p:nvSpPr>
          <p:cNvPr id="5" name="PlaceHolder 4"/>
          <p:cNvSpPr>
            <a:spLocks noGrp="1"/>
          </p:cNvSpPr>
          <p:nvPr>
            <p:ph type="sldNum" idx="15"/>
          </p:nvPr>
        </p:nvSpPr>
        <p:spPr/>
        <p:txBody>
          <a:bodyPr/>
          <a:lstStyle/>
          <a:p>
            <a:fld id="{EA8700E4-2433-4D72-9107-B44CD0C8D816}" type="slidenum">
              <a:t>‹#›</a:t>
            </a:fld>
            <a:endParaRPr/>
          </a:p>
        </p:txBody>
      </p:sp>
      <p:sp>
        <p:nvSpPr>
          <p:cNvPr id="6" name="PlaceHolder 5"/>
          <p:cNvSpPr>
            <a:spLocks noGrp="1"/>
          </p:cNvSpPr>
          <p:nvPr>
            <p:ph type="dt" idx="14"/>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1620720" y="15624000"/>
            <a:ext cx="18373320" cy="841680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6" name="PlaceHolder 2"/>
          <p:cNvSpPr>
            <a:spLocks noGrp="1"/>
          </p:cNvSpPr>
          <p:nvPr>
            <p:ph type="ftr" idx="1"/>
          </p:nvPr>
        </p:nvSpPr>
        <p:spPr>
          <a:xfrm>
            <a:off x="7349040" y="46872000"/>
            <a:ext cx="691668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 name="PlaceHolder 3"/>
          <p:cNvSpPr>
            <a:spLocks noGrp="1"/>
          </p:cNvSpPr>
          <p:nvPr>
            <p:ph type="dt" idx="2"/>
          </p:nvPr>
        </p:nvSpPr>
        <p:spPr>
          <a:xfrm>
            <a:off x="1080720" y="46872000"/>
            <a:ext cx="497052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 name="PlaceHolder 4"/>
          <p:cNvSpPr>
            <a:spLocks noGrp="1"/>
          </p:cNvSpPr>
          <p:nvPr>
            <p:ph type="sldNum" idx="3"/>
          </p:nvPr>
        </p:nvSpPr>
        <p:spPr>
          <a:xfrm>
            <a:off x="15563520" y="46872000"/>
            <a:ext cx="497052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F1056C49-2216-471E-A053-75FAA1133825}"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4" name="PlaceHolder 5"/>
          <p:cNvSpPr>
            <a:spLocks noGrp="1"/>
          </p:cNvSpPr>
          <p:nvPr>
            <p:ph type="body"/>
          </p:nvPr>
        </p:nvSpPr>
        <p:spPr>
          <a:xfrm>
            <a:off x="1080000" y="11793600"/>
            <a:ext cx="1943964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1080720" y="2016000"/>
            <a:ext cx="1945332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8" name="PlaceHolder 2"/>
          <p:cNvSpPr>
            <a:spLocks noGrp="1"/>
          </p:cNvSpPr>
          <p:nvPr>
            <p:ph type="body"/>
          </p:nvPr>
        </p:nvSpPr>
        <p:spPr>
          <a:xfrm>
            <a:off x="1080720" y="11591640"/>
            <a:ext cx="19453320" cy="3326328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9" name="PlaceHolder 3"/>
          <p:cNvSpPr>
            <a:spLocks noGrp="1"/>
          </p:cNvSpPr>
          <p:nvPr>
            <p:ph type="ftr" idx="4"/>
          </p:nvPr>
        </p:nvSpPr>
        <p:spPr>
          <a:xfrm>
            <a:off x="7349040" y="46872000"/>
            <a:ext cx="691668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0" name="PlaceHolder 4"/>
          <p:cNvSpPr>
            <a:spLocks noGrp="1"/>
          </p:cNvSpPr>
          <p:nvPr>
            <p:ph type="dt" idx="5"/>
          </p:nvPr>
        </p:nvSpPr>
        <p:spPr>
          <a:xfrm>
            <a:off x="1080720" y="46872000"/>
            <a:ext cx="497052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1" name="PlaceHolder 5"/>
          <p:cNvSpPr>
            <a:spLocks noGrp="1"/>
          </p:cNvSpPr>
          <p:nvPr>
            <p:ph type="sldNum" idx="6"/>
          </p:nvPr>
        </p:nvSpPr>
        <p:spPr>
          <a:xfrm>
            <a:off x="15563520" y="46872000"/>
            <a:ext cx="497052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DAF370B9-F0BC-4174-AA9E-39022A397DD2}"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1080720" y="2016000"/>
            <a:ext cx="1945332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15" name="PlaceHolder 2"/>
          <p:cNvSpPr>
            <a:spLocks noGrp="1"/>
          </p:cNvSpPr>
          <p:nvPr>
            <p:ph type="body"/>
          </p:nvPr>
        </p:nvSpPr>
        <p:spPr>
          <a:xfrm>
            <a:off x="1080720" y="11591640"/>
            <a:ext cx="9402120" cy="2923200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6" name="PlaceHolder 3"/>
          <p:cNvSpPr>
            <a:spLocks noGrp="1"/>
          </p:cNvSpPr>
          <p:nvPr>
            <p:ph type="body"/>
          </p:nvPr>
        </p:nvSpPr>
        <p:spPr>
          <a:xfrm>
            <a:off x="11132280" y="11591640"/>
            <a:ext cx="9402120" cy="2923200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7" name="PlaceHolder 4"/>
          <p:cNvSpPr>
            <a:spLocks noGrp="1"/>
          </p:cNvSpPr>
          <p:nvPr>
            <p:ph type="ftr" idx="7"/>
          </p:nvPr>
        </p:nvSpPr>
        <p:spPr>
          <a:xfrm>
            <a:off x="7349040" y="46872000"/>
            <a:ext cx="691668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8" name="PlaceHolder 5"/>
          <p:cNvSpPr>
            <a:spLocks noGrp="1"/>
          </p:cNvSpPr>
          <p:nvPr>
            <p:ph type="dt" idx="8"/>
          </p:nvPr>
        </p:nvSpPr>
        <p:spPr>
          <a:xfrm>
            <a:off x="1080720" y="46872000"/>
            <a:ext cx="497052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9" name="PlaceHolder 6"/>
          <p:cNvSpPr>
            <a:spLocks noGrp="1"/>
          </p:cNvSpPr>
          <p:nvPr>
            <p:ph type="sldNum" idx="9"/>
          </p:nvPr>
        </p:nvSpPr>
        <p:spPr>
          <a:xfrm>
            <a:off x="15563520" y="46872000"/>
            <a:ext cx="497052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5B508718-1308-436E-8CEF-AD6B60D9C4E0}"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1080720" y="2016000"/>
            <a:ext cx="1945332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23" name="PlaceHolder 2"/>
          <p:cNvSpPr>
            <a:spLocks noGrp="1"/>
          </p:cNvSpPr>
          <p:nvPr>
            <p:ph type="ftr" idx="10"/>
          </p:nvPr>
        </p:nvSpPr>
        <p:spPr>
          <a:xfrm>
            <a:off x="7349040" y="46872000"/>
            <a:ext cx="691668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4" name="PlaceHolder 3"/>
          <p:cNvSpPr>
            <a:spLocks noGrp="1"/>
          </p:cNvSpPr>
          <p:nvPr>
            <p:ph type="dt" idx="11"/>
          </p:nvPr>
        </p:nvSpPr>
        <p:spPr>
          <a:xfrm>
            <a:off x="1080720" y="46872000"/>
            <a:ext cx="497052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25" name="PlaceHolder 4"/>
          <p:cNvSpPr>
            <a:spLocks noGrp="1"/>
          </p:cNvSpPr>
          <p:nvPr>
            <p:ph type="sldNum" idx="12"/>
          </p:nvPr>
        </p:nvSpPr>
        <p:spPr>
          <a:xfrm>
            <a:off x="15563520" y="46872000"/>
            <a:ext cx="497052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784B9FCE-0621-45BB-A918-68D7CE1DB204}"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26" name="PlaceHolder 5"/>
          <p:cNvSpPr>
            <a:spLocks noGrp="1"/>
          </p:cNvSpPr>
          <p:nvPr>
            <p:ph type="body"/>
          </p:nvPr>
        </p:nvSpPr>
        <p:spPr>
          <a:xfrm>
            <a:off x="1080000" y="11793600"/>
            <a:ext cx="1943964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9" name="PlaceHolder 1"/>
          <p:cNvSpPr>
            <a:spLocks noGrp="1"/>
          </p:cNvSpPr>
          <p:nvPr>
            <p:ph type="ftr" idx="13"/>
          </p:nvPr>
        </p:nvSpPr>
        <p:spPr>
          <a:xfrm>
            <a:off x="7349040" y="46872000"/>
            <a:ext cx="691668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30" name="PlaceHolder 2"/>
          <p:cNvSpPr>
            <a:spLocks noGrp="1"/>
          </p:cNvSpPr>
          <p:nvPr>
            <p:ph type="dt" idx="14"/>
          </p:nvPr>
        </p:nvSpPr>
        <p:spPr>
          <a:xfrm>
            <a:off x="1080720" y="46872000"/>
            <a:ext cx="497052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1" name="PlaceHolder 3"/>
          <p:cNvSpPr>
            <a:spLocks noGrp="1"/>
          </p:cNvSpPr>
          <p:nvPr>
            <p:ph type="sldNum" idx="15"/>
          </p:nvPr>
        </p:nvSpPr>
        <p:spPr>
          <a:xfrm>
            <a:off x="15563520" y="46872000"/>
            <a:ext cx="497052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49996FEB-613F-4F94-A830-A0EF11125888}"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32" name="PlaceHolder 4"/>
          <p:cNvSpPr>
            <a:spLocks noGrp="1"/>
          </p:cNvSpPr>
          <p:nvPr>
            <p:ph type="title"/>
          </p:nvPr>
        </p:nvSpPr>
        <p:spPr>
          <a:xfrm>
            <a:off x="1080000" y="2010960"/>
            <a:ext cx="19439640" cy="8416440"/>
          </a:xfrm>
          <a:prstGeom prst="rect">
            <a:avLst/>
          </a:prstGeom>
          <a:noFill/>
          <a:ln w="0">
            <a:noFill/>
          </a:ln>
        </p:spPr>
        <p:txBody>
          <a:bodyPr lIns="0" tIns="0" rIns="0" bIns="0" anchor="ctr">
            <a:noAutofit/>
          </a:bodyPr>
          <a:lstStyle/>
          <a:p>
            <a:pPr indent="0" algn="ctr">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33" name="PlaceHolder 5"/>
          <p:cNvSpPr>
            <a:spLocks noGrp="1"/>
          </p:cNvSpPr>
          <p:nvPr>
            <p:ph type="body"/>
          </p:nvPr>
        </p:nvSpPr>
        <p:spPr>
          <a:xfrm>
            <a:off x="1080000" y="11793600"/>
            <a:ext cx="1943964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36" name="object 2"/>
          <p:cNvGrpSpPr/>
          <p:nvPr/>
        </p:nvGrpSpPr>
        <p:grpSpPr>
          <a:xfrm>
            <a:off x="360" y="360"/>
            <a:ext cx="21613320" cy="5482440"/>
            <a:chOff x="360" y="360"/>
            <a:chExt cx="21613320" cy="5482440"/>
          </a:xfrm>
        </p:grpSpPr>
        <p:sp>
          <p:nvSpPr>
            <p:cNvPr id="37" name="object 3"/>
            <p:cNvSpPr/>
            <p:nvPr/>
          </p:nvSpPr>
          <p:spPr>
            <a:xfrm>
              <a:off x="360" y="360"/>
              <a:ext cx="4803480" cy="4800240"/>
            </a:xfrm>
            <a:custGeom>
              <a:avLst/>
              <a:gdLst>
                <a:gd name="textAreaLeft" fmla="*/ 0 w 4803480"/>
                <a:gd name="textAreaRight" fmla="*/ 4803840 w 4803480"/>
                <a:gd name="textAreaTop" fmla="*/ 0 h 4800240"/>
                <a:gd name="textAreaBottom" fmla="*/ 4800600 h 4800240"/>
              </a:gdLst>
              <a:ahLst/>
              <a:cxnLst/>
              <a:rect l="textAreaLeft" t="textAreaTop" r="textAreaRight" b="textAreaBottom"/>
              <a:pathLst>
                <a:path w="1915160" h="1915160">
                  <a:moveTo>
                    <a:pt x="1914677" y="0"/>
                  </a:moveTo>
                  <a:lnTo>
                    <a:pt x="0" y="0"/>
                  </a:lnTo>
                  <a:lnTo>
                    <a:pt x="0" y="1914677"/>
                  </a:lnTo>
                  <a:lnTo>
                    <a:pt x="1914677" y="1914677"/>
                  </a:lnTo>
                  <a:lnTo>
                    <a:pt x="1914677" y="0"/>
                  </a:lnTo>
                  <a:close/>
                </a:path>
              </a:pathLst>
            </a:custGeom>
            <a:solidFill>
              <a:srgbClr val="F8F8F8"/>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 name="object 4"/>
            <p:cNvSpPr/>
            <p:nvPr/>
          </p:nvSpPr>
          <p:spPr>
            <a:xfrm>
              <a:off x="360" y="480060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4">
                  <a:moveTo>
                    <a:pt x="8616040" y="0"/>
                  </a:moveTo>
                  <a:lnTo>
                    <a:pt x="0" y="0"/>
                  </a:lnTo>
                  <a:lnTo>
                    <a:pt x="0" y="272363"/>
                  </a:lnTo>
                  <a:lnTo>
                    <a:pt x="8616040" y="272363"/>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39" name="object 5"/>
          <p:cNvSpPr/>
          <p:nvPr/>
        </p:nvSpPr>
        <p:spPr>
          <a:xfrm>
            <a:off x="360" y="814680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4">
                <a:moveTo>
                  <a:pt x="8616040" y="0"/>
                </a:moveTo>
                <a:lnTo>
                  <a:pt x="0" y="0"/>
                </a:lnTo>
                <a:lnTo>
                  <a:pt x="0" y="272367"/>
                </a:lnTo>
                <a:lnTo>
                  <a:pt x="8616040" y="272367"/>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 name="object 6"/>
          <p:cNvSpPr/>
          <p:nvPr/>
        </p:nvSpPr>
        <p:spPr>
          <a:xfrm>
            <a:off x="360" y="3201408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5">
                <a:moveTo>
                  <a:pt x="8616040" y="0"/>
                </a:moveTo>
                <a:lnTo>
                  <a:pt x="0" y="0"/>
                </a:lnTo>
                <a:lnTo>
                  <a:pt x="0" y="272363"/>
                </a:lnTo>
                <a:lnTo>
                  <a:pt x="8616040" y="272363"/>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 name="object 7"/>
          <p:cNvSpPr/>
          <p:nvPr/>
        </p:nvSpPr>
        <p:spPr>
          <a:xfrm>
            <a:off x="360" y="3605292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5">
                <a:moveTo>
                  <a:pt x="8616040" y="0"/>
                </a:moveTo>
                <a:lnTo>
                  <a:pt x="0" y="0"/>
                </a:lnTo>
                <a:lnTo>
                  <a:pt x="0" y="272370"/>
                </a:lnTo>
                <a:lnTo>
                  <a:pt x="8616040" y="272370"/>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 name="object 8"/>
          <p:cNvSpPr/>
          <p:nvPr/>
        </p:nvSpPr>
        <p:spPr>
          <a:xfrm>
            <a:off x="360" y="4305888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5">
                <a:moveTo>
                  <a:pt x="8616040" y="0"/>
                </a:moveTo>
                <a:lnTo>
                  <a:pt x="0" y="0"/>
                </a:lnTo>
                <a:lnTo>
                  <a:pt x="0" y="272370"/>
                </a:lnTo>
                <a:lnTo>
                  <a:pt x="8616040" y="272370"/>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3" name="object 9"/>
          <p:cNvSpPr/>
          <p:nvPr/>
        </p:nvSpPr>
        <p:spPr>
          <a:xfrm>
            <a:off x="360" y="47383560"/>
            <a:ext cx="21613320" cy="682200"/>
          </a:xfrm>
          <a:custGeom>
            <a:avLst/>
            <a:gdLst>
              <a:gd name="textAreaLeft" fmla="*/ 0 w 21613320"/>
              <a:gd name="textAreaRight" fmla="*/ 21613680 w 21613320"/>
              <a:gd name="textAreaTop" fmla="*/ 0 h 682200"/>
              <a:gd name="textAreaBottom" fmla="*/ 682560 h 682200"/>
            </a:gdLst>
            <a:ahLst/>
            <a:cxnLst/>
            <a:rect l="textAreaLeft" t="textAreaTop" r="textAreaRight" b="textAreaBottom"/>
            <a:pathLst>
              <a:path w="8616315" h="272415">
                <a:moveTo>
                  <a:pt x="8616040" y="0"/>
                </a:moveTo>
                <a:lnTo>
                  <a:pt x="0" y="0"/>
                </a:lnTo>
                <a:lnTo>
                  <a:pt x="0" y="272363"/>
                </a:lnTo>
                <a:lnTo>
                  <a:pt x="8616040" y="272363"/>
                </a:lnTo>
                <a:lnTo>
                  <a:pt x="8616040"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4" name="object 10"/>
          <p:cNvSpPr/>
          <p:nvPr/>
        </p:nvSpPr>
        <p:spPr>
          <a:xfrm>
            <a:off x="4803480" y="360"/>
            <a:ext cx="16810920" cy="2883240"/>
          </a:xfrm>
          <a:custGeom>
            <a:avLst/>
            <a:gdLst>
              <a:gd name="textAreaLeft" fmla="*/ 0 w 16810920"/>
              <a:gd name="textAreaRight" fmla="*/ 16811280 w 16810920"/>
              <a:gd name="textAreaTop" fmla="*/ 0 h 2883240"/>
              <a:gd name="textAreaBottom" fmla="*/ 2883600 h 2883240"/>
            </a:gdLst>
            <a:ahLst/>
            <a:cxnLst/>
            <a:rect l="textAreaLeft" t="textAreaTop" r="textAreaRight" b="textAreaBottom"/>
            <a:pathLst>
              <a:path w="6701790" h="1150620">
                <a:moveTo>
                  <a:pt x="6701362" y="0"/>
                </a:moveTo>
                <a:lnTo>
                  <a:pt x="0" y="0"/>
                </a:lnTo>
                <a:lnTo>
                  <a:pt x="0" y="1150299"/>
                </a:lnTo>
                <a:lnTo>
                  <a:pt x="6701362" y="1150299"/>
                </a:lnTo>
                <a:lnTo>
                  <a:pt x="6701362"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5" name="object 11"/>
          <p:cNvSpPr/>
          <p:nvPr/>
        </p:nvSpPr>
        <p:spPr>
          <a:xfrm>
            <a:off x="978048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6" name="object 12"/>
          <p:cNvSpPr/>
          <p:nvPr/>
        </p:nvSpPr>
        <p:spPr>
          <a:xfrm>
            <a:off x="99972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7" name="object 13"/>
          <p:cNvSpPr/>
          <p:nvPr/>
        </p:nvSpPr>
        <p:spPr>
          <a:xfrm>
            <a:off x="1021464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3"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8" name="object 14"/>
          <p:cNvSpPr/>
          <p:nvPr/>
        </p:nvSpPr>
        <p:spPr>
          <a:xfrm>
            <a:off x="1043136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3"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9" name="object 15"/>
          <p:cNvSpPr/>
          <p:nvPr/>
        </p:nvSpPr>
        <p:spPr>
          <a:xfrm>
            <a:off x="1064844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0" name="object 16"/>
          <p:cNvSpPr/>
          <p:nvPr/>
        </p:nvSpPr>
        <p:spPr>
          <a:xfrm>
            <a:off x="1086588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3"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1" name="object 17"/>
          <p:cNvSpPr/>
          <p:nvPr/>
        </p:nvSpPr>
        <p:spPr>
          <a:xfrm>
            <a:off x="110826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3"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2" name="object 18"/>
          <p:cNvSpPr/>
          <p:nvPr/>
        </p:nvSpPr>
        <p:spPr>
          <a:xfrm>
            <a:off x="113004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3" name="object 19"/>
          <p:cNvSpPr/>
          <p:nvPr/>
        </p:nvSpPr>
        <p:spPr>
          <a:xfrm>
            <a:off x="1151712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4" name="object 20"/>
          <p:cNvSpPr/>
          <p:nvPr/>
        </p:nvSpPr>
        <p:spPr>
          <a:xfrm>
            <a:off x="1173384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5" name="object 21"/>
          <p:cNvSpPr/>
          <p:nvPr/>
        </p:nvSpPr>
        <p:spPr>
          <a:xfrm>
            <a:off x="1195128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6" name="object 22"/>
          <p:cNvSpPr/>
          <p:nvPr/>
        </p:nvSpPr>
        <p:spPr>
          <a:xfrm>
            <a:off x="121680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7" name="object 23"/>
          <p:cNvSpPr/>
          <p:nvPr/>
        </p:nvSpPr>
        <p:spPr>
          <a:xfrm>
            <a:off x="123858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3"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8" name="object 24"/>
          <p:cNvSpPr/>
          <p:nvPr/>
        </p:nvSpPr>
        <p:spPr>
          <a:xfrm>
            <a:off x="1260252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9" name="object 25"/>
          <p:cNvSpPr/>
          <p:nvPr/>
        </p:nvSpPr>
        <p:spPr>
          <a:xfrm>
            <a:off x="1281924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3"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0" name="object 26"/>
          <p:cNvSpPr/>
          <p:nvPr/>
        </p:nvSpPr>
        <p:spPr>
          <a:xfrm>
            <a:off x="1303704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1" name="object 27"/>
          <p:cNvSpPr/>
          <p:nvPr/>
        </p:nvSpPr>
        <p:spPr>
          <a:xfrm>
            <a:off x="1325376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5" y="0"/>
                </a:moveTo>
                <a:lnTo>
                  <a:pt x="0" y="0"/>
                </a:lnTo>
                <a:lnTo>
                  <a:pt x="0" y="152399"/>
                </a:lnTo>
                <a:lnTo>
                  <a:pt x="4295" y="152399"/>
                </a:lnTo>
                <a:lnTo>
                  <a:pt x="4295"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2" name="object 28"/>
          <p:cNvSpPr/>
          <p:nvPr/>
        </p:nvSpPr>
        <p:spPr>
          <a:xfrm>
            <a:off x="1347120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9"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3" name="object 29"/>
          <p:cNvSpPr/>
          <p:nvPr/>
        </p:nvSpPr>
        <p:spPr>
          <a:xfrm>
            <a:off x="13687920" y="41635800"/>
            <a:ext cx="9720" cy="380880"/>
          </a:xfrm>
          <a:custGeom>
            <a:avLst/>
            <a:gdLst>
              <a:gd name="textAreaLeft" fmla="*/ 0 w 9720"/>
              <a:gd name="textAreaRight" fmla="*/ 10080 w 9720"/>
              <a:gd name="textAreaTop" fmla="*/ 0 h 380880"/>
              <a:gd name="textAreaBottom" fmla="*/ 381240 h 380880"/>
            </a:gdLst>
            <a:ahLst/>
            <a:cxnLst/>
            <a:rect l="textAreaLeft" t="textAreaTop" r="textAreaRight" b="textAreaBottom"/>
            <a:pathLst>
              <a:path w="4445" h="152400">
                <a:moveTo>
                  <a:pt x="4299" y="0"/>
                </a:moveTo>
                <a:lnTo>
                  <a:pt x="0" y="0"/>
                </a:lnTo>
                <a:lnTo>
                  <a:pt x="0" y="152399"/>
                </a:lnTo>
                <a:lnTo>
                  <a:pt x="4295" y="152399"/>
                </a:lnTo>
                <a:lnTo>
                  <a:pt x="42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64" name="object 30"/>
          <p:cNvGrpSpPr/>
          <p:nvPr/>
        </p:nvGrpSpPr>
        <p:grpSpPr>
          <a:xfrm>
            <a:off x="9587160" y="37528560"/>
            <a:ext cx="4521600" cy="4488120"/>
            <a:chOff x="9587160" y="37528560"/>
            <a:chExt cx="4521600" cy="4488120"/>
          </a:xfrm>
        </p:grpSpPr>
        <p:sp>
          <p:nvSpPr>
            <p:cNvPr id="65" name="object 31"/>
            <p:cNvSpPr/>
            <p:nvPr/>
          </p:nvSpPr>
          <p:spPr>
            <a:xfrm>
              <a:off x="9587160" y="39247920"/>
              <a:ext cx="4521600" cy="2768760"/>
            </a:xfrm>
            <a:custGeom>
              <a:avLst/>
              <a:gdLst>
                <a:gd name="textAreaLeft" fmla="*/ 0 w 4521600"/>
                <a:gd name="textAreaRight" fmla="*/ 4521960 w 4521600"/>
                <a:gd name="textAreaTop" fmla="*/ 0 h 2768760"/>
                <a:gd name="textAreaBottom" fmla="*/ 2769120 h 2768760"/>
              </a:gdLst>
              <a:ahLst/>
              <a:cxnLst/>
              <a:rect l="textAreaLeft" t="textAreaTop" r="textAreaRight" b="textAreaBottom"/>
              <a:pathLst>
                <a:path w="1802764" h="1104900">
                  <a:moveTo>
                    <a:pt x="1802371" y="419100"/>
                  </a:moveTo>
                  <a:lnTo>
                    <a:pt x="1721167" y="419100"/>
                  </a:lnTo>
                  <a:lnTo>
                    <a:pt x="1721167" y="431800"/>
                  </a:lnTo>
                  <a:lnTo>
                    <a:pt x="1721167" y="508000"/>
                  </a:lnTo>
                  <a:lnTo>
                    <a:pt x="1721167" y="520700"/>
                  </a:lnTo>
                  <a:lnTo>
                    <a:pt x="1721167" y="850900"/>
                  </a:lnTo>
                  <a:lnTo>
                    <a:pt x="1721167" y="863600"/>
                  </a:lnTo>
                  <a:lnTo>
                    <a:pt x="1721167" y="939800"/>
                  </a:lnTo>
                  <a:lnTo>
                    <a:pt x="1638922" y="939800"/>
                  </a:lnTo>
                  <a:lnTo>
                    <a:pt x="1638922" y="863600"/>
                  </a:lnTo>
                  <a:lnTo>
                    <a:pt x="1721167" y="863600"/>
                  </a:lnTo>
                  <a:lnTo>
                    <a:pt x="1721167" y="850900"/>
                  </a:lnTo>
                  <a:lnTo>
                    <a:pt x="1638922" y="850900"/>
                  </a:lnTo>
                  <a:lnTo>
                    <a:pt x="1638922" y="520700"/>
                  </a:lnTo>
                  <a:lnTo>
                    <a:pt x="1721167" y="520700"/>
                  </a:lnTo>
                  <a:lnTo>
                    <a:pt x="1721167" y="508000"/>
                  </a:lnTo>
                  <a:lnTo>
                    <a:pt x="1638922" y="508000"/>
                  </a:lnTo>
                  <a:lnTo>
                    <a:pt x="1638922" y="431800"/>
                  </a:lnTo>
                  <a:lnTo>
                    <a:pt x="1721167" y="431800"/>
                  </a:lnTo>
                  <a:lnTo>
                    <a:pt x="1721167" y="419100"/>
                  </a:lnTo>
                  <a:lnTo>
                    <a:pt x="1634629" y="419100"/>
                  </a:lnTo>
                  <a:lnTo>
                    <a:pt x="1634629" y="431800"/>
                  </a:lnTo>
                  <a:lnTo>
                    <a:pt x="1634629" y="508000"/>
                  </a:lnTo>
                  <a:lnTo>
                    <a:pt x="1634629" y="520700"/>
                  </a:lnTo>
                  <a:lnTo>
                    <a:pt x="1634629" y="850900"/>
                  </a:lnTo>
                  <a:lnTo>
                    <a:pt x="1634629" y="863600"/>
                  </a:lnTo>
                  <a:lnTo>
                    <a:pt x="1634629" y="939800"/>
                  </a:lnTo>
                  <a:lnTo>
                    <a:pt x="1552384" y="939800"/>
                  </a:lnTo>
                  <a:lnTo>
                    <a:pt x="1552384" y="863600"/>
                  </a:lnTo>
                  <a:lnTo>
                    <a:pt x="1634629" y="863600"/>
                  </a:lnTo>
                  <a:lnTo>
                    <a:pt x="1634629" y="850900"/>
                  </a:lnTo>
                  <a:lnTo>
                    <a:pt x="1552384" y="850900"/>
                  </a:lnTo>
                  <a:lnTo>
                    <a:pt x="1552384" y="520700"/>
                  </a:lnTo>
                  <a:lnTo>
                    <a:pt x="1634629" y="520700"/>
                  </a:lnTo>
                  <a:lnTo>
                    <a:pt x="1634629" y="508000"/>
                  </a:lnTo>
                  <a:lnTo>
                    <a:pt x="1552384" y="508000"/>
                  </a:lnTo>
                  <a:lnTo>
                    <a:pt x="1552384" y="431800"/>
                  </a:lnTo>
                  <a:lnTo>
                    <a:pt x="1634629" y="431800"/>
                  </a:lnTo>
                  <a:lnTo>
                    <a:pt x="1634629" y="419100"/>
                  </a:lnTo>
                  <a:lnTo>
                    <a:pt x="1548091" y="419100"/>
                  </a:lnTo>
                  <a:lnTo>
                    <a:pt x="1548091" y="431800"/>
                  </a:lnTo>
                  <a:lnTo>
                    <a:pt x="1548091" y="508000"/>
                  </a:lnTo>
                  <a:lnTo>
                    <a:pt x="1548091" y="520700"/>
                  </a:lnTo>
                  <a:lnTo>
                    <a:pt x="1548091" y="850900"/>
                  </a:lnTo>
                  <a:lnTo>
                    <a:pt x="1548091" y="863600"/>
                  </a:lnTo>
                  <a:lnTo>
                    <a:pt x="1548091" y="939800"/>
                  </a:lnTo>
                  <a:lnTo>
                    <a:pt x="1465846" y="939800"/>
                  </a:lnTo>
                  <a:lnTo>
                    <a:pt x="1465846" y="863600"/>
                  </a:lnTo>
                  <a:lnTo>
                    <a:pt x="1548091" y="863600"/>
                  </a:lnTo>
                  <a:lnTo>
                    <a:pt x="1548091" y="850900"/>
                  </a:lnTo>
                  <a:lnTo>
                    <a:pt x="1465846" y="850900"/>
                  </a:lnTo>
                  <a:lnTo>
                    <a:pt x="1465846" y="520700"/>
                  </a:lnTo>
                  <a:lnTo>
                    <a:pt x="1548091" y="520700"/>
                  </a:lnTo>
                  <a:lnTo>
                    <a:pt x="1548091" y="508000"/>
                  </a:lnTo>
                  <a:lnTo>
                    <a:pt x="1465846" y="508000"/>
                  </a:lnTo>
                  <a:lnTo>
                    <a:pt x="1465846" y="431800"/>
                  </a:lnTo>
                  <a:lnTo>
                    <a:pt x="1548091" y="431800"/>
                  </a:lnTo>
                  <a:lnTo>
                    <a:pt x="1548091" y="419100"/>
                  </a:lnTo>
                  <a:lnTo>
                    <a:pt x="1461541" y="419100"/>
                  </a:lnTo>
                  <a:lnTo>
                    <a:pt x="1461541" y="431800"/>
                  </a:lnTo>
                  <a:lnTo>
                    <a:pt x="1461541" y="508000"/>
                  </a:lnTo>
                  <a:lnTo>
                    <a:pt x="1461541" y="520700"/>
                  </a:lnTo>
                  <a:lnTo>
                    <a:pt x="1461541" y="850900"/>
                  </a:lnTo>
                  <a:lnTo>
                    <a:pt x="1461541" y="863600"/>
                  </a:lnTo>
                  <a:lnTo>
                    <a:pt x="1461541" y="939800"/>
                  </a:lnTo>
                  <a:lnTo>
                    <a:pt x="1379308" y="939800"/>
                  </a:lnTo>
                  <a:lnTo>
                    <a:pt x="1379308" y="863600"/>
                  </a:lnTo>
                  <a:lnTo>
                    <a:pt x="1461541" y="863600"/>
                  </a:lnTo>
                  <a:lnTo>
                    <a:pt x="1461541" y="850900"/>
                  </a:lnTo>
                  <a:lnTo>
                    <a:pt x="1379308" y="850900"/>
                  </a:lnTo>
                  <a:lnTo>
                    <a:pt x="1379308" y="520700"/>
                  </a:lnTo>
                  <a:lnTo>
                    <a:pt x="1461541" y="520700"/>
                  </a:lnTo>
                  <a:lnTo>
                    <a:pt x="1461541" y="508000"/>
                  </a:lnTo>
                  <a:lnTo>
                    <a:pt x="1379308" y="508000"/>
                  </a:lnTo>
                  <a:lnTo>
                    <a:pt x="1379308" y="431800"/>
                  </a:lnTo>
                  <a:lnTo>
                    <a:pt x="1461541" y="431800"/>
                  </a:lnTo>
                  <a:lnTo>
                    <a:pt x="1461541" y="419100"/>
                  </a:lnTo>
                  <a:lnTo>
                    <a:pt x="1375003" y="419100"/>
                  </a:lnTo>
                  <a:lnTo>
                    <a:pt x="1375003" y="431800"/>
                  </a:lnTo>
                  <a:lnTo>
                    <a:pt x="1375003" y="508000"/>
                  </a:lnTo>
                  <a:lnTo>
                    <a:pt x="1375003" y="520700"/>
                  </a:lnTo>
                  <a:lnTo>
                    <a:pt x="1375003" y="850900"/>
                  </a:lnTo>
                  <a:lnTo>
                    <a:pt x="1375003" y="863600"/>
                  </a:lnTo>
                  <a:lnTo>
                    <a:pt x="1375003" y="939800"/>
                  </a:lnTo>
                  <a:lnTo>
                    <a:pt x="1292771" y="939800"/>
                  </a:lnTo>
                  <a:lnTo>
                    <a:pt x="1292771" y="863600"/>
                  </a:lnTo>
                  <a:lnTo>
                    <a:pt x="1375003" y="863600"/>
                  </a:lnTo>
                  <a:lnTo>
                    <a:pt x="1375003" y="850900"/>
                  </a:lnTo>
                  <a:lnTo>
                    <a:pt x="1292771" y="850900"/>
                  </a:lnTo>
                  <a:lnTo>
                    <a:pt x="1292771" y="520700"/>
                  </a:lnTo>
                  <a:lnTo>
                    <a:pt x="1375003" y="520700"/>
                  </a:lnTo>
                  <a:lnTo>
                    <a:pt x="1375003" y="508000"/>
                  </a:lnTo>
                  <a:lnTo>
                    <a:pt x="1292771" y="508000"/>
                  </a:lnTo>
                  <a:lnTo>
                    <a:pt x="1292771" y="431800"/>
                  </a:lnTo>
                  <a:lnTo>
                    <a:pt x="1375003" y="431800"/>
                  </a:lnTo>
                  <a:lnTo>
                    <a:pt x="1375003" y="419100"/>
                  </a:lnTo>
                  <a:lnTo>
                    <a:pt x="1288465" y="419100"/>
                  </a:lnTo>
                  <a:lnTo>
                    <a:pt x="1288465" y="431800"/>
                  </a:lnTo>
                  <a:lnTo>
                    <a:pt x="1288465" y="508000"/>
                  </a:lnTo>
                  <a:lnTo>
                    <a:pt x="1288465" y="520700"/>
                  </a:lnTo>
                  <a:lnTo>
                    <a:pt x="1288465" y="850900"/>
                  </a:lnTo>
                  <a:lnTo>
                    <a:pt x="1288465" y="863600"/>
                  </a:lnTo>
                  <a:lnTo>
                    <a:pt x="1288465" y="939800"/>
                  </a:lnTo>
                  <a:lnTo>
                    <a:pt x="1206220" y="939800"/>
                  </a:lnTo>
                  <a:lnTo>
                    <a:pt x="1206220" y="863600"/>
                  </a:lnTo>
                  <a:lnTo>
                    <a:pt x="1288465" y="863600"/>
                  </a:lnTo>
                  <a:lnTo>
                    <a:pt x="1288465" y="850900"/>
                  </a:lnTo>
                  <a:lnTo>
                    <a:pt x="1206220" y="850900"/>
                  </a:lnTo>
                  <a:lnTo>
                    <a:pt x="1206220" y="520700"/>
                  </a:lnTo>
                  <a:lnTo>
                    <a:pt x="1288465" y="520700"/>
                  </a:lnTo>
                  <a:lnTo>
                    <a:pt x="1288465" y="508000"/>
                  </a:lnTo>
                  <a:lnTo>
                    <a:pt x="1206220" y="508000"/>
                  </a:lnTo>
                  <a:lnTo>
                    <a:pt x="1206220" y="431800"/>
                  </a:lnTo>
                  <a:lnTo>
                    <a:pt x="1288465" y="431800"/>
                  </a:lnTo>
                  <a:lnTo>
                    <a:pt x="1288465" y="419100"/>
                  </a:lnTo>
                  <a:lnTo>
                    <a:pt x="1201928" y="419100"/>
                  </a:lnTo>
                  <a:lnTo>
                    <a:pt x="1201928" y="431800"/>
                  </a:lnTo>
                  <a:lnTo>
                    <a:pt x="1201928" y="508000"/>
                  </a:lnTo>
                  <a:lnTo>
                    <a:pt x="1201928" y="520700"/>
                  </a:lnTo>
                  <a:lnTo>
                    <a:pt x="1201928" y="850900"/>
                  </a:lnTo>
                  <a:lnTo>
                    <a:pt x="1201928" y="863600"/>
                  </a:lnTo>
                  <a:lnTo>
                    <a:pt x="1201928" y="939800"/>
                  </a:lnTo>
                  <a:lnTo>
                    <a:pt x="1119682" y="939800"/>
                  </a:lnTo>
                  <a:lnTo>
                    <a:pt x="1119682" y="863600"/>
                  </a:lnTo>
                  <a:lnTo>
                    <a:pt x="1201928" y="863600"/>
                  </a:lnTo>
                  <a:lnTo>
                    <a:pt x="1201928" y="850900"/>
                  </a:lnTo>
                  <a:lnTo>
                    <a:pt x="1119682" y="850900"/>
                  </a:lnTo>
                  <a:lnTo>
                    <a:pt x="1119682" y="520700"/>
                  </a:lnTo>
                  <a:lnTo>
                    <a:pt x="1201928" y="520700"/>
                  </a:lnTo>
                  <a:lnTo>
                    <a:pt x="1201928" y="508000"/>
                  </a:lnTo>
                  <a:lnTo>
                    <a:pt x="1119682" y="508000"/>
                  </a:lnTo>
                  <a:lnTo>
                    <a:pt x="1119682" y="431800"/>
                  </a:lnTo>
                  <a:lnTo>
                    <a:pt x="1201928" y="431800"/>
                  </a:lnTo>
                  <a:lnTo>
                    <a:pt x="1201928" y="419100"/>
                  </a:lnTo>
                  <a:lnTo>
                    <a:pt x="1115390" y="419100"/>
                  </a:lnTo>
                  <a:lnTo>
                    <a:pt x="1115390" y="431800"/>
                  </a:lnTo>
                  <a:lnTo>
                    <a:pt x="1115390" y="508000"/>
                  </a:lnTo>
                  <a:lnTo>
                    <a:pt x="1115390" y="520700"/>
                  </a:lnTo>
                  <a:lnTo>
                    <a:pt x="1115390" y="850900"/>
                  </a:lnTo>
                  <a:lnTo>
                    <a:pt x="1115390" y="863600"/>
                  </a:lnTo>
                  <a:lnTo>
                    <a:pt x="1115390" y="939800"/>
                  </a:lnTo>
                  <a:lnTo>
                    <a:pt x="1033145" y="939800"/>
                  </a:lnTo>
                  <a:lnTo>
                    <a:pt x="1033145" y="863600"/>
                  </a:lnTo>
                  <a:lnTo>
                    <a:pt x="1115390" y="863600"/>
                  </a:lnTo>
                  <a:lnTo>
                    <a:pt x="1115390" y="850900"/>
                  </a:lnTo>
                  <a:lnTo>
                    <a:pt x="1033145" y="850900"/>
                  </a:lnTo>
                  <a:lnTo>
                    <a:pt x="1033145" y="520700"/>
                  </a:lnTo>
                  <a:lnTo>
                    <a:pt x="1115390" y="520700"/>
                  </a:lnTo>
                  <a:lnTo>
                    <a:pt x="1115390" y="508000"/>
                  </a:lnTo>
                  <a:lnTo>
                    <a:pt x="1033145" y="508000"/>
                  </a:lnTo>
                  <a:lnTo>
                    <a:pt x="1033145" y="431800"/>
                  </a:lnTo>
                  <a:lnTo>
                    <a:pt x="1115390" y="431800"/>
                  </a:lnTo>
                  <a:lnTo>
                    <a:pt x="1115390" y="419100"/>
                  </a:lnTo>
                  <a:lnTo>
                    <a:pt x="1028852" y="419100"/>
                  </a:lnTo>
                  <a:lnTo>
                    <a:pt x="1028852" y="431800"/>
                  </a:lnTo>
                  <a:lnTo>
                    <a:pt x="1028852" y="508000"/>
                  </a:lnTo>
                  <a:lnTo>
                    <a:pt x="1028852" y="520700"/>
                  </a:lnTo>
                  <a:lnTo>
                    <a:pt x="1028852" y="850900"/>
                  </a:lnTo>
                  <a:lnTo>
                    <a:pt x="1028852" y="863600"/>
                  </a:lnTo>
                  <a:lnTo>
                    <a:pt x="1028852" y="939800"/>
                  </a:lnTo>
                  <a:lnTo>
                    <a:pt x="946607" y="939800"/>
                  </a:lnTo>
                  <a:lnTo>
                    <a:pt x="946607" y="863600"/>
                  </a:lnTo>
                  <a:lnTo>
                    <a:pt x="1028852" y="863600"/>
                  </a:lnTo>
                  <a:lnTo>
                    <a:pt x="1028852" y="850900"/>
                  </a:lnTo>
                  <a:lnTo>
                    <a:pt x="946607" y="850900"/>
                  </a:lnTo>
                  <a:lnTo>
                    <a:pt x="946607" y="520700"/>
                  </a:lnTo>
                  <a:lnTo>
                    <a:pt x="1028852" y="520700"/>
                  </a:lnTo>
                  <a:lnTo>
                    <a:pt x="1028852" y="508000"/>
                  </a:lnTo>
                  <a:lnTo>
                    <a:pt x="946607" y="508000"/>
                  </a:lnTo>
                  <a:lnTo>
                    <a:pt x="946607" y="431800"/>
                  </a:lnTo>
                  <a:lnTo>
                    <a:pt x="1028852" y="431800"/>
                  </a:lnTo>
                  <a:lnTo>
                    <a:pt x="1028852" y="419100"/>
                  </a:lnTo>
                  <a:lnTo>
                    <a:pt x="942314" y="419100"/>
                  </a:lnTo>
                  <a:lnTo>
                    <a:pt x="942314" y="431800"/>
                  </a:lnTo>
                  <a:lnTo>
                    <a:pt x="942314" y="508000"/>
                  </a:lnTo>
                  <a:lnTo>
                    <a:pt x="942314" y="520700"/>
                  </a:lnTo>
                  <a:lnTo>
                    <a:pt x="942314" y="850900"/>
                  </a:lnTo>
                  <a:lnTo>
                    <a:pt x="942314" y="863600"/>
                  </a:lnTo>
                  <a:lnTo>
                    <a:pt x="942314" y="939800"/>
                  </a:lnTo>
                  <a:lnTo>
                    <a:pt x="860056" y="939800"/>
                  </a:lnTo>
                  <a:lnTo>
                    <a:pt x="860056" y="863600"/>
                  </a:lnTo>
                  <a:lnTo>
                    <a:pt x="942314" y="863600"/>
                  </a:lnTo>
                  <a:lnTo>
                    <a:pt x="942314" y="850900"/>
                  </a:lnTo>
                  <a:lnTo>
                    <a:pt x="860056" y="850900"/>
                  </a:lnTo>
                  <a:lnTo>
                    <a:pt x="860056" y="520700"/>
                  </a:lnTo>
                  <a:lnTo>
                    <a:pt x="942314" y="520700"/>
                  </a:lnTo>
                  <a:lnTo>
                    <a:pt x="942314" y="508000"/>
                  </a:lnTo>
                  <a:lnTo>
                    <a:pt x="860056" y="508000"/>
                  </a:lnTo>
                  <a:lnTo>
                    <a:pt x="860056" y="431800"/>
                  </a:lnTo>
                  <a:lnTo>
                    <a:pt x="942314" y="431800"/>
                  </a:lnTo>
                  <a:lnTo>
                    <a:pt x="942314" y="419100"/>
                  </a:lnTo>
                  <a:lnTo>
                    <a:pt x="855764" y="419100"/>
                  </a:lnTo>
                  <a:lnTo>
                    <a:pt x="855764" y="431800"/>
                  </a:lnTo>
                  <a:lnTo>
                    <a:pt x="855764" y="508000"/>
                  </a:lnTo>
                  <a:lnTo>
                    <a:pt x="855764" y="520700"/>
                  </a:lnTo>
                  <a:lnTo>
                    <a:pt x="855764" y="850900"/>
                  </a:lnTo>
                  <a:lnTo>
                    <a:pt x="855764" y="863600"/>
                  </a:lnTo>
                  <a:lnTo>
                    <a:pt x="855764" y="939800"/>
                  </a:lnTo>
                  <a:lnTo>
                    <a:pt x="773531" y="939800"/>
                  </a:lnTo>
                  <a:lnTo>
                    <a:pt x="773531" y="863600"/>
                  </a:lnTo>
                  <a:lnTo>
                    <a:pt x="855764" y="863600"/>
                  </a:lnTo>
                  <a:lnTo>
                    <a:pt x="855764" y="850900"/>
                  </a:lnTo>
                  <a:lnTo>
                    <a:pt x="773531" y="850900"/>
                  </a:lnTo>
                  <a:lnTo>
                    <a:pt x="773531" y="520700"/>
                  </a:lnTo>
                  <a:lnTo>
                    <a:pt x="855764" y="520700"/>
                  </a:lnTo>
                  <a:lnTo>
                    <a:pt x="855764" y="508000"/>
                  </a:lnTo>
                  <a:lnTo>
                    <a:pt x="773531" y="508000"/>
                  </a:lnTo>
                  <a:lnTo>
                    <a:pt x="773531" y="431800"/>
                  </a:lnTo>
                  <a:lnTo>
                    <a:pt x="855764" y="431800"/>
                  </a:lnTo>
                  <a:lnTo>
                    <a:pt x="855764" y="419100"/>
                  </a:lnTo>
                  <a:lnTo>
                    <a:pt x="769226" y="419100"/>
                  </a:lnTo>
                  <a:lnTo>
                    <a:pt x="769226" y="431800"/>
                  </a:lnTo>
                  <a:lnTo>
                    <a:pt x="769226" y="508000"/>
                  </a:lnTo>
                  <a:lnTo>
                    <a:pt x="769226" y="520700"/>
                  </a:lnTo>
                  <a:lnTo>
                    <a:pt x="769226" y="850900"/>
                  </a:lnTo>
                  <a:lnTo>
                    <a:pt x="769226" y="863600"/>
                  </a:lnTo>
                  <a:lnTo>
                    <a:pt x="769226" y="939800"/>
                  </a:lnTo>
                  <a:lnTo>
                    <a:pt x="686981" y="939800"/>
                  </a:lnTo>
                  <a:lnTo>
                    <a:pt x="686981" y="863600"/>
                  </a:lnTo>
                  <a:lnTo>
                    <a:pt x="769226" y="863600"/>
                  </a:lnTo>
                  <a:lnTo>
                    <a:pt x="769226" y="850900"/>
                  </a:lnTo>
                  <a:lnTo>
                    <a:pt x="686981" y="850900"/>
                  </a:lnTo>
                  <a:lnTo>
                    <a:pt x="686981" y="520700"/>
                  </a:lnTo>
                  <a:lnTo>
                    <a:pt x="769226" y="520700"/>
                  </a:lnTo>
                  <a:lnTo>
                    <a:pt x="769226" y="508000"/>
                  </a:lnTo>
                  <a:lnTo>
                    <a:pt x="686981" y="508000"/>
                  </a:lnTo>
                  <a:lnTo>
                    <a:pt x="686981" y="431800"/>
                  </a:lnTo>
                  <a:lnTo>
                    <a:pt x="769226" y="431800"/>
                  </a:lnTo>
                  <a:lnTo>
                    <a:pt x="769226" y="419100"/>
                  </a:lnTo>
                  <a:lnTo>
                    <a:pt x="682688" y="419100"/>
                  </a:lnTo>
                  <a:lnTo>
                    <a:pt x="682688" y="431800"/>
                  </a:lnTo>
                  <a:lnTo>
                    <a:pt x="682688" y="508000"/>
                  </a:lnTo>
                  <a:lnTo>
                    <a:pt x="682688" y="520700"/>
                  </a:lnTo>
                  <a:lnTo>
                    <a:pt x="682688" y="850900"/>
                  </a:lnTo>
                  <a:lnTo>
                    <a:pt x="682688" y="863600"/>
                  </a:lnTo>
                  <a:lnTo>
                    <a:pt x="682688" y="939800"/>
                  </a:lnTo>
                  <a:lnTo>
                    <a:pt x="600456" y="939800"/>
                  </a:lnTo>
                  <a:lnTo>
                    <a:pt x="600456" y="863600"/>
                  </a:lnTo>
                  <a:lnTo>
                    <a:pt x="682688" y="863600"/>
                  </a:lnTo>
                  <a:lnTo>
                    <a:pt x="682688" y="850900"/>
                  </a:lnTo>
                  <a:lnTo>
                    <a:pt x="600456" y="850900"/>
                  </a:lnTo>
                  <a:lnTo>
                    <a:pt x="600456" y="520700"/>
                  </a:lnTo>
                  <a:lnTo>
                    <a:pt x="682688" y="520700"/>
                  </a:lnTo>
                  <a:lnTo>
                    <a:pt x="682688" y="508000"/>
                  </a:lnTo>
                  <a:lnTo>
                    <a:pt x="600456" y="508000"/>
                  </a:lnTo>
                  <a:lnTo>
                    <a:pt x="600456" y="431800"/>
                  </a:lnTo>
                  <a:lnTo>
                    <a:pt x="682688" y="431800"/>
                  </a:lnTo>
                  <a:lnTo>
                    <a:pt x="682688" y="419100"/>
                  </a:lnTo>
                  <a:lnTo>
                    <a:pt x="596150" y="419100"/>
                  </a:lnTo>
                  <a:lnTo>
                    <a:pt x="596150" y="431800"/>
                  </a:lnTo>
                  <a:lnTo>
                    <a:pt x="596150" y="508000"/>
                  </a:lnTo>
                  <a:lnTo>
                    <a:pt x="596150" y="520700"/>
                  </a:lnTo>
                  <a:lnTo>
                    <a:pt x="596150" y="850900"/>
                  </a:lnTo>
                  <a:lnTo>
                    <a:pt x="596150" y="863600"/>
                  </a:lnTo>
                  <a:lnTo>
                    <a:pt x="596150" y="939800"/>
                  </a:lnTo>
                  <a:lnTo>
                    <a:pt x="513905" y="939800"/>
                  </a:lnTo>
                  <a:lnTo>
                    <a:pt x="513905" y="863600"/>
                  </a:lnTo>
                  <a:lnTo>
                    <a:pt x="596150" y="863600"/>
                  </a:lnTo>
                  <a:lnTo>
                    <a:pt x="596150" y="850900"/>
                  </a:lnTo>
                  <a:lnTo>
                    <a:pt x="513905" y="850900"/>
                  </a:lnTo>
                  <a:lnTo>
                    <a:pt x="513905" y="520700"/>
                  </a:lnTo>
                  <a:lnTo>
                    <a:pt x="596150" y="520700"/>
                  </a:lnTo>
                  <a:lnTo>
                    <a:pt x="596150" y="508000"/>
                  </a:lnTo>
                  <a:lnTo>
                    <a:pt x="513905" y="508000"/>
                  </a:lnTo>
                  <a:lnTo>
                    <a:pt x="513905" y="431800"/>
                  </a:lnTo>
                  <a:lnTo>
                    <a:pt x="596150" y="431800"/>
                  </a:lnTo>
                  <a:lnTo>
                    <a:pt x="596150" y="419100"/>
                  </a:lnTo>
                  <a:lnTo>
                    <a:pt x="513905" y="419100"/>
                  </a:lnTo>
                  <a:lnTo>
                    <a:pt x="513905" y="0"/>
                  </a:lnTo>
                  <a:lnTo>
                    <a:pt x="509612" y="0"/>
                  </a:lnTo>
                  <a:lnTo>
                    <a:pt x="509612" y="850900"/>
                  </a:lnTo>
                  <a:lnTo>
                    <a:pt x="509612" y="863600"/>
                  </a:lnTo>
                  <a:lnTo>
                    <a:pt x="509612" y="939800"/>
                  </a:lnTo>
                  <a:lnTo>
                    <a:pt x="427367" y="939800"/>
                  </a:lnTo>
                  <a:lnTo>
                    <a:pt x="427367" y="863600"/>
                  </a:lnTo>
                  <a:lnTo>
                    <a:pt x="509612" y="863600"/>
                  </a:lnTo>
                  <a:lnTo>
                    <a:pt x="509612" y="850900"/>
                  </a:lnTo>
                  <a:lnTo>
                    <a:pt x="427367" y="850900"/>
                  </a:lnTo>
                  <a:lnTo>
                    <a:pt x="427367" y="520700"/>
                  </a:lnTo>
                  <a:lnTo>
                    <a:pt x="509600" y="520700"/>
                  </a:lnTo>
                  <a:lnTo>
                    <a:pt x="509612" y="850900"/>
                  </a:lnTo>
                  <a:lnTo>
                    <a:pt x="509612" y="0"/>
                  </a:lnTo>
                  <a:lnTo>
                    <a:pt x="509600" y="419100"/>
                  </a:lnTo>
                  <a:lnTo>
                    <a:pt x="509600" y="431800"/>
                  </a:lnTo>
                  <a:lnTo>
                    <a:pt x="509600" y="508000"/>
                  </a:lnTo>
                  <a:lnTo>
                    <a:pt x="427367" y="508000"/>
                  </a:lnTo>
                  <a:lnTo>
                    <a:pt x="427367" y="431800"/>
                  </a:lnTo>
                  <a:lnTo>
                    <a:pt x="509600" y="431800"/>
                  </a:lnTo>
                  <a:lnTo>
                    <a:pt x="509600" y="419100"/>
                  </a:lnTo>
                  <a:lnTo>
                    <a:pt x="427367" y="419100"/>
                  </a:lnTo>
                  <a:lnTo>
                    <a:pt x="427367" y="0"/>
                  </a:lnTo>
                  <a:lnTo>
                    <a:pt x="423075" y="0"/>
                  </a:lnTo>
                  <a:lnTo>
                    <a:pt x="423075" y="939800"/>
                  </a:lnTo>
                  <a:lnTo>
                    <a:pt x="340829" y="939800"/>
                  </a:lnTo>
                  <a:lnTo>
                    <a:pt x="340829" y="863600"/>
                  </a:lnTo>
                  <a:lnTo>
                    <a:pt x="423075" y="863600"/>
                  </a:lnTo>
                  <a:lnTo>
                    <a:pt x="423075" y="850900"/>
                  </a:lnTo>
                  <a:lnTo>
                    <a:pt x="340829" y="850900"/>
                  </a:lnTo>
                  <a:lnTo>
                    <a:pt x="340829" y="520700"/>
                  </a:lnTo>
                  <a:lnTo>
                    <a:pt x="423075" y="520700"/>
                  </a:lnTo>
                  <a:lnTo>
                    <a:pt x="423075" y="508000"/>
                  </a:lnTo>
                  <a:lnTo>
                    <a:pt x="340829" y="508000"/>
                  </a:lnTo>
                  <a:lnTo>
                    <a:pt x="340829" y="431800"/>
                  </a:lnTo>
                  <a:lnTo>
                    <a:pt x="423075" y="431800"/>
                  </a:lnTo>
                  <a:lnTo>
                    <a:pt x="423075" y="419100"/>
                  </a:lnTo>
                  <a:lnTo>
                    <a:pt x="340829" y="419100"/>
                  </a:lnTo>
                  <a:lnTo>
                    <a:pt x="340829" y="0"/>
                  </a:lnTo>
                  <a:lnTo>
                    <a:pt x="336537" y="0"/>
                  </a:lnTo>
                  <a:lnTo>
                    <a:pt x="336537" y="939800"/>
                  </a:lnTo>
                  <a:lnTo>
                    <a:pt x="254292" y="939800"/>
                  </a:lnTo>
                  <a:lnTo>
                    <a:pt x="254292" y="863600"/>
                  </a:lnTo>
                  <a:lnTo>
                    <a:pt x="336537" y="863600"/>
                  </a:lnTo>
                  <a:lnTo>
                    <a:pt x="336537" y="850900"/>
                  </a:lnTo>
                  <a:lnTo>
                    <a:pt x="254292" y="850900"/>
                  </a:lnTo>
                  <a:lnTo>
                    <a:pt x="254292" y="520700"/>
                  </a:lnTo>
                  <a:lnTo>
                    <a:pt x="336537" y="520700"/>
                  </a:lnTo>
                  <a:lnTo>
                    <a:pt x="336537" y="508000"/>
                  </a:lnTo>
                  <a:lnTo>
                    <a:pt x="254292" y="508000"/>
                  </a:lnTo>
                  <a:lnTo>
                    <a:pt x="254292" y="431800"/>
                  </a:lnTo>
                  <a:lnTo>
                    <a:pt x="336537" y="431800"/>
                  </a:lnTo>
                  <a:lnTo>
                    <a:pt x="336537" y="419100"/>
                  </a:lnTo>
                  <a:lnTo>
                    <a:pt x="254292" y="419100"/>
                  </a:lnTo>
                  <a:lnTo>
                    <a:pt x="254292" y="0"/>
                  </a:lnTo>
                  <a:lnTo>
                    <a:pt x="249999" y="0"/>
                  </a:lnTo>
                  <a:lnTo>
                    <a:pt x="249999" y="939800"/>
                  </a:lnTo>
                  <a:lnTo>
                    <a:pt x="167741" y="939800"/>
                  </a:lnTo>
                  <a:lnTo>
                    <a:pt x="167741" y="863600"/>
                  </a:lnTo>
                  <a:lnTo>
                    <a:pt x="249999" y="863600"/>
                  </a:lnTo>
                  <a:lnTo>
                    <a:pt x="249999" y="850900"/>
                  </a:lnTo>
                  <a:lnTo>
                    <a:pt x="167741" y="850900"/>
                  </a:lnTo>
                  <a:lnTo>
                    <a:pt x="167741" y="520700"/>
                  </a:lnTo>
                  <a:lnTo>
                    <a:pt x="249999" y="520700"/>
                  </a:lnTo>
                  <a:lnTo>
                    <a:pt x="249999" y="508000"/>
                  </a:lnTo>
                  <a:lnTo>
                    <a:pt x="167741" y="508000"/>
                  </a:lnTo>
                  <a:lnTo>
                    <a:pt x="167741" y="431800"/>
                  </a:lnTo>
                  <a:lnTo>
                    <a:pt x="249999" y="431800"/>
                  </a:lnTo>
                  <a:lnTo>
                    <a:pt x="249999" y="419100"/>
                  </a:lnTo>
                  <a:lnTo>
                    <a:pt x="167741" y="419100"/>
                  </a:lnTo>
                  <a:lnTo>
                    <a:pt x="167741" y="0"/>
                  </a:lnTo>
                  <a:lnTo>
                    <a:pt x="163449" y="0"/>
                  </a:lnTo>
                  <a:lnTo>
                    <a:pt x="163449" y="939800"/>
                  </a:lnTo>
                  <a:lnTo>
                    <a:pt x="81203" y="939800"/>
                  </a:lnTo>
                  <a:lnTo>
                    <a:pt x="81203" y="863600"/>
                  </a:lnTo>
                  <a:lnTo>
                    <a:pt x="163449" y="863600"/>
                  </a:lnTo>
                  <a:lnTo>
                    <a:pt x="163449" y="850900"/>
                  </a:lnTo>
                  <a:lnTo>
                    <a:pt x="81203" y="850900"/>
                  </a:lnTo>
                  <a:lnTo>
                    <a:pt x="81203" y="520700"/>
                  </a:lnTo>
                  <a:lnTo>
                    <a:pt x="163449" y="520700"/>
                  </a:lnTo>
                  <a:lnTo>
                    <a:pt x="163449" y="508000"/>
                  </a:lnTo>
                  <a:lnTo>
                    <a:pt x="81203" y="508000"/>
                  </a:lnTo>
                  <a:lnTo>
                    <a:pt x="81203" y="431800"/>
                  </a:lnTo>
                  <a:lnTo>
                    <a:pt x="163449" y="431800"/>
                  </a:lnTo>
                  <a:lnTo>
                    <a:pt x="163449" y="419100"/>
                  </a:lnTo>
                  <a:lnTo>
                    <a:pt x="81203" y="419100"/>
                  </a:lnTo>
                  <a:lnTo>
                    <a:pt x="81203" y="0"/>
                  </a:lnTo>
                  <a:lnTo>
                    <a:pt x="76911" y="0"/>
                  </a:lnTo>
                  <a:lnTo>
                    <a:pt x="76911" y="419100"/>
                  </a:lnTo>
                  <a:lnTo>
                    <a:pt x="0" y="419100"/>
                  </a:lnTo>
                  <a:lnTo>
                    <a:pt x="0" y="431800"/>
                  </a:lnTo>
                  <a:lnTo>
                    <a:pt x="76911" y="431800"/>
                  </a:lnTo>
                  <a:lnTo>
                    <a:pt x="76911" y="508000"/>
                  </a:lnTo>
                  <a:lnTo>
                    <a:pt x="0" y="508000"/>
                  </a:lnTo>
                  <a:lnTo>
                    <a:pt x="952" y="520700"/>
                  </a:lnTo>
                  <a:lnTo>
                    <a:pt x="76911" y="520700"/>
                  </a:lnTo>
                  <a:lnTo>
                    <a:pt x="76911" y="850900"/>
                  </a:lnTo>
                  <a:lnTo>
                    <a:pt x="952" y="850900"/>
                  </a:lnTo>
                  <a:lnTo>
                    <a:pt x="0" y="863600"/>
                  </a:lnTo>
                  <a:lnTo>
                    <a:pt x="76911" y="863600"/>
                  </a:lnTo>
                  <a:lnTo>
                    <a:pt x="76911" y="939800"/>
                  </a:lnTo>
                  <a:lnTo>
                    <a:pt x="0" y="939800"/>
                  </a:lnTo>
                  <a:lnTo>
                    <a:pt x="0" y="952500"/>
                  </a:lnTo>
                  <a:lnTo>
                    <a:pt x="1721167" y="952500"/>
                  </a:lnTo>
                  <a:lnTo>
                    <a:pt x="1721167" y="1104900"/>
                  </a:lnTo>
                  <a:lnTo>
                    <a:pt x="1725460" y="1104900"/>
                  </a:lnTo>
                  <a:lnTo>
                    <a:pt x="1725460" y="952500"/>
                  </a:lnTo>
                  <a:lnTo>
                    <a:pt x="1802371" y="952500"/>
                  </a:lnTo>
                  <a:lnTo>
                    <a:pt x="1802371" y="939800"/>
                  </a:lnTo>
                  <a:lnTo>
                    <a:pt x="1725460" y="939800"/>
                  </a:lnTo>
                  <a:lnTo>
                    <a:pt x="1725460" y="863600"/>
                  </a:lnTo>
                  <a:lnTo>
                    <a:pt x="1802371" y="863600"/>
                  </a:lnTo>
                  <a:lnTo>
                    <a:pt x="1801418" y="850900"/>
                  </a:lnTo>
                  <a:lnTo>
                    <a:pt x="1725460" y="850900"/>
                  </a:lnTo>
                  <a:lnTo>
                    <a:pt x="1725460" y="520700"/>
                  </a:lnTo>
                  <a:lnTo>
                    <a:pt x="1801418" y="520700"/>
                  </a:lnTo>
                  <a:lnTo>
                    <a:pt x="1802371" y="508000"/>
                  </a:lnTo>
                  <a:lnTo>
                    <a:pt x="1725460" y="508000"/>
                  </a:lnTo>
                  <a:lnTo>
                    <a:pt x="1725460" y="431800"/>
                  </a:lnTo>
                  <a:lnTo>
                    <a:pt x="1802371" y="431800"/>
                  </a:lnTo>
                  <a:lnTo>
                    <a:pt x="1802371" y="4191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6" name="object 32"/>
            <p:cNvSpPr/>
            <p:nvPr/>
          </p:nvSpPr>
          <p:spPr>
            <a:xfrm>
              <a:off x="9587160" y="37528560"/>
              <a:ext cx="4521600" cy="2768760"/>
            </a:xfrm>
            <a:custGeom>
              <a:avLst/>
              <a:gdLst>
                <a:gd name="textAreaLeft" fmla="*/ 0 w 4521600"/>
                <a:gd name="textAreaRight" fmla="*/ 4521960 w 4521600"/>
                <a:gd name="textAreaTop" fmla="*/ 0 h 2768760"/>
                <a:gd name="textAreaBottom" fmla="*/ 2769120 h 2768760"/>
              </a:gdLst>
              <a:ahLst/>
              <a:cxnLst/>
              <a:rect l="textAreaLeft" t="textAreaTop" r="textAreaRight" b="textAreaBottom"/>
              <a:pathLst>
                <a:path w="1802764" h="1104900">
                  <a:moveTo>
                    <a:pt x="1802371" y="165100"/>
                  </a:moveTo>
                  <a:lnTo>
                    <a:pt x="1801418" y="152400"/>
                  </a:lnTo>
                  <a:lnTo>
                    <a:pt x="1721167" y="152400"/>
                  </a:lnTo>
                  <a:lnTo>
                    <a:pt x="1721167" y="165100"/>
                  </a:lnTo>
                  <a:lnTo>
                    <a:pt x="1721167" y="241300"/>
                  </a:lnTo>
                  <a:lnTo>
                    <a:pt x="1721167" y="254000"/>
                  </a:lnTo>
                  <a:lnTo>
                    <a:pt x="1721167" y="673100"/>
                  </a:lnTo>
                  <a:lnTo>
                    <a:pt x="1638922" y="673100"/>
                  </a:lnTo>
                  <a:lnTo>
                    <a:pt x="1638922" y="254000"/>
                  </a:lnTo>
                  <a:lnTo>
                    <a:pt x="1721167" y="254000"/>
                  </a:lnTo>
                  <a:lnTo>
                    <a:pt x="1721167" y="241300"/>
                  </a:lnTo>
                  <a:lnTo>
                    <a:pt x="1638922" y="241300"/>
                  </a:lnTo>
                  <a:lnTo>
                    <a:pt x="1638922" y="165100"/>
                  </a:lnTo>
                  <a:lnTo>
                    <a:pt x="1721167" y="165100"/>
                  </a:lnTo>
                  <a:lnTo>
                    <a:pt x="1721167" y="152400"/>
                  </a:lnTo>
                  <a:lnTo>
                    <a:pt x="1634629" y="152400"/>
                  </a:lnTo>
                  <a:lnTo>
                    <a:pt x="1634629" y="165100"/>
                  </a:lnTo>
                  <a:lnTo>
                    <a:pt x="1634629" y="241300"/>
                  </a:lnTo>
                  <a:lnTo>
                    <a:pt x="1634629" y="254000"/>
                  </a:lnTo>
                  <a:lnTo>
                    <a:pt x="1634629" y="673100"/>
                  </a:lnTo>
                  <a:lnTo>
                    <a:pt x="1552384" y="673100"/>
                  </a:lnTo>
                  <a:lnTo>
                    <a:pt x="1552384" y="254000"/>
                  </a:lnTo>
                  <a:lnTo>
                    <a:pt x="1634629" y="254000"/>
                  </a:lnTo>
                  <a:lnTo>
                    <a:pt x="1634629" y="241300"/>
                  </a:lnTo>
                  <a:lnTo>
                    <a:pt x="1552384" y="241300"/>
                  </a:lnTo>
                  <a:lnTo>
                    <a:pt x="1552384" y="165100"/>
                  </a:lnTo>
                  <a:lnTo>
                    <a:pt x="1634629" y="165100"/>
                  </a:lnTo>
                  <a:lnTo>
                    <a:pt x="1634629" y="152400"/>
                  </a:lnTo>
                  <a:lnTo>
                    <a:pt x="1548091" y="152400"/>
                  </a:lnTo>
                  <a:lnTo>
                    <a:pt x="1548091" y="165100"/>
                  </a:lnTo>
                  <a:lnTo>
                    <a:pt x="1548091" y="241300"/>
                  </a:lnTo>
                  <a:lnTo>
                    <a:pt x="1548091" y="254000"/>
                  </a:lnTo>
                  <a:lnTo>
                    <a:pt x="1548091" y="673100"/>
                  </a:lnTo>
                  <a:lnTo>
                    <a:pt x="1465846" y="673100"/>
                  </a:lnTo>
                  <a:lnTo>
                    <a:pt x="1465846" y="254000"/>
                  </a:lnTo>
                  <a:lnTo>
                    <a:pt x="1548091" y="254000"/>
                  </a:lnTo>
                  <a:lnTo>
                    <a:pt x="1548091" y="241300"/>
                  </a:lnTo>
                  <a:lnTo>
                    <a:pt x="1465846" y="241300"/>
                  </a:lnTo>
                  <a:lnTo>
                    <a:pt x="1465846" y="165100"/>
                  </a:lnTo>
                  <a:lnTo>
                    <a:pt x="1548091" y="165100"/>
                  </a:lnTo>
                  <a:lnTo>
                    <a:pt x="1548091" y="152400"/>
                  </a:lnTo>
                  <a:lnTo>
                    <a:pt x="1461541" y="152400"/>
                  </a:lnTo>
                  <a:lnTo>
                    <a:pt x="1461541" y="165100"/>
                  </a:lnTo>
                  <a:lnTo>
                    <a:pt x="1461541" y="241300"/>
                  </a:lnTo>
                  <a:lnTo>
                    <a:pt x="1461541" y="254000"/>
                  </a:lnTo>
                  <a:lnTo>
                    <a:pt x="1461541" y="673100"/>
                  </a:lnTo>
                  <a:lnTo>
                    <a:pt x="1379308" y="673100"/>
                  </a:lnTo>
                  <a:lnTo>
                    <a:pt x="1379308" y="254000"/>
                  </a:lnTo>
                  <a:lnTo>
                    <a:pt x="1461541" y="254000"/>
                  </a:lnTo>
                  <a:lnTo>
                    <a:pt x="1461541" y="241300"/>
                  </a:lnTo>
                  <a:lnTo>
                    <a:pt x="1379308" y="241300"/>
                  </a:lnTo>
                  <a:lnTo>
                    <a:pt x="1379308" y="165100"/>
                  </a:lnTo>
                  <a:lnTo>
                    <a:pt x="1461541" y="165100"/>
                  </a:lnTo>
                  <a:lnTo>
                    <a:pt x="1461541" y="152400"/>
                  </a:lnTo>
                  <a:lnTo>
                    <a:pt x="1375003" y="152400"/>
                  </a:lnTo>
                  <a:lnTo>
                    <a:pt x="1375003" y="165100"/>
                  </a:lnTo>
                  <a:lnTo>
                    <a:pt x="1375003" y="241300"/>
                  </a:lnTo>
                  <a:lnTo>
                    <a:pt x="1375003" y="254000"/>
                  </a:lnTo>
                  <a:lnTo>
                    <a:pt x="1375003" y="673100"/>
                  </a:lnTo>
                  <a:lnTo>
                    <a:pt x="1292771" y="673100"/>
                  </a:lnTo>
                  <a:lnTo>
                    <a:pt x="1292771" y="254000"/>
                  </a:lnTo>
                  <a:lnTo>
                    <a:pt x="1375003" y="254000"/>
                  </a:lnTo>
                  <a:lnTo>
                    <a:pt x="1375003" y="241300"/>
                  </a:lnTo>
                  <a:lnTo>
                    <a:pt x="1292771" y="241300"/>
                  </a:lnTo>
                  <a:lnTo>
                    <a:pt x="1292771" y="165100"/>
                  </a:lnTo>
                  <a:lnTo>
                    <a:pt x="1375003" y="165100"/>
                  </a:lnTo>
                  <a:lnTo>
                    <a:pt x="1375003" y="152400"/>
                  </a:lnTo>
                  <a:lnTo>
                    <a:pt x="1288465" y="152400"/>
                  </a:lnTo>
                  <a:lnTo>
                    <a:pt x="1288465" y="165100"/>
                  </a:lnTo>
                  <a:lnTo>
                    <a:pt x="1288465" y="241300"/>
                  </a:lnTo>
                  <a:lnTo>
                    <a:pt x="1288465" y="254000"/>
                  </a:lnTo>
                  <a:lnTo>
                    <a:pt x="1288465" y="673100"/>
                  </a:lnTo>
                  <a:lnTo>
                    <a:pt x="1206220" y="673100"/>
                  </a:lnTo>
                  <a:lnTo>
                    <a:pt x="1206233" y="254000"/>
                  </a:lnTo>
                  <a:lnTo>
                    <a:pt x="1288465" y="254000"/>
                  </a:lnTo>
                  <a:lnTo>
                    <a:pt x="1288465" y="241300"/>
                  </a:lnTo>
                  <a:lnTo>
                    <a:pt x="1206233" y="241300"/>
                  </a:lnTo>
                  <a:lnTo>
                    <a:pt x="1206233" y="165100"/>
                  </a:lnTo>
                  <a:lnTo>
                    <a:pt x="1288465" y="165100"/>
                  </a:lnTo>
                  <a:lnTo>
                    <a:pt x="1288465" y="152400"/>
                  </a:lnTo>
                  <a:lnTo>
                    <a:pt x="1201928" y="152400"/>
                  </a:lnTo>
                  <a:lnTo>
                    <a:pt x="1201928" y="165100"/>
                  </a:lnTo>
                  <a:lnTo>
                    <a:pt x="1201928" y="241300"/>
                  </a:lnTo>
                  <a:lnTo>
                    <a:pt x="1201928" y="254000"/>
                  </a:lnTo>
                  <a:lnTo>
                    <a:pt x="1201928" y="673100"/>
                  </a:lnTo>
                  <a:lnTo>
                    <a:pt x="1119682" y="673100"/>
                  </a:lnTo>
                  <a:lnTo>
                    <a:pt x="1119682" y="254000"/>
                  </a:lnTo>
                  <a:lnTo>
                    <a:pt x="1201928" y="254000"/>
                  </a:lnTo>
                  <a:lnTo>
                    <a:pt x="1201928" y="241300"/>
                  </a:lnTo>
                  <a:lnTo>
                    <a:pt x="1119682" y="241300"/>
                  </a:lnTo>
                  <a:lnTo>
                    <a:pt x="1119682" y="165100"/>
                  </a:lnTo>
                  <a:lnTo>
                    <a:pt x="1201928" y="165100"/>
                  </a:lnTo>
                  <a:lnTo>
                    <a:pt x="1201928" y="152400"/>
                  </a:lnTo>
                  <a:lnTo>
                    <a:pt x="1119682" y="152400"/>
                  </a:lnTo>
                  <a:lnTo>
                    <a:pt x="1119682" y="0"/>
                  </a:lnTo>
                  <a:lnTo>
                    <a:pt x="1115390" y="0"/>
                  </a:lnTo>
                  <a:lnTo>
                    <a:pt x="1115390" y="673100"/>
                  </a:lnTo>
                  <a:lnTo>
                    <a:pt x="1033145" y="673100"/>
                  </a:lnTo>
                  <a:lnTo>
                    <a:pt x="1033145" y="254000"/>
                  </a:lnTo>
                  <a:lnTo>
                    <a:pt x="1115390" y="254000"/>
                  </a:lnTo>
                  <a:lnTo>
                    <a:pt x="1115390" y="241300"/>
                  </a:lnTo>
                  <a:lnTo>
                    <a:pt x="1033145" y="241300"/>
                  </a:lnTo>
                  <a:lnTo>
                    <a:pt x="1033145" y="165100"/>
                  </a:lnTo>
                  <a:lnTo>
                    <a:pt x="1115390" y="165100"/>
                  </a:lnTo>
                  <a:lnTo>
                    <a:pt x="1115390" y="152400"/>
                  </a:lnTo>
                  <a:lnTo>
                    <a:pt x="1033145" y="152400"/>
                  </a:lnTo>
                  <a:lnTo>
                    <a:pt x="1033145" y="0"/>
                  </a:lnTo>
                  <a:lnTo>
                    <a:pt x="1028852" y="0"/>
                  </a:lnTo>
                  <a:lnTo>
                    <a:pt x="1028852" y="673100"/>
                  </a:lnTo>
                  <a:lnTo>
                    <a:pt x="946607" y="673100"/>
                  </a:lnTo>
                  <a:lnTo>
                    <a:pt x="946607" y="254000"/>
                  </a:lnTo>
                  <a:lnTo>
                    <a:pt x="1028852" y="254000"/>
                  </a:lnTo>
                  <a:lnTo>
                    <a:pt x="1028852" y="241300"/>
                  </a:lnTo>
                  <a:lnTo>
                    <a:pt x="946607" y="241300"/>
                  </a:lnTo>
                  <a:lnTo>
                    <a:pt x="946607" y="165100"/>
                  </a:lnTo>
                  <a:lnTo>
                    <a:pt x="1028852" y="165100"/>
                  </a:lnTo>
                  <a:lnTo>
                    <a:pt x="1028852" y="152400"/>
                  </a:lnTo>
                  <a:lnTo>
                    <a:pt x="946607" y="152400"/>
                  </a:lnTo>
                  <a:lnTo>
                    <a:pt x="946607" y="0"/>
                  </a:lnTo>
                  <a:lnTo>
                    <a:pt x="942314" y="0"/>
                  </a:lnTo>
                  <a:lnTo>
                    <a:pt x="942314" y="673100"/>
                  </a:lnTo>
                  <a:lnTo>
                    <a:pt x="860056" y="673100"/>
                  </a:lnTo>
                  <a:lnTo>
                    <a:pt x="860056" y="254000"/>
                  </a:lnTo>
                  <a:lnTo>
                    <a:pt x="942314" y="254000"/>
                  </a:lnTo>
                  <a:lnTo>
                    <a:pt x="942314" y="241300"/>
                  </a:lnTo>
                  <a:lnTo>
                    <a:pt x="860056" y="241300"/>
                  </a:lnTo>
                  <a:lnTo>
                    <a:pt x="860056" y="165100"/>
                  </a:lnTo>
                  <a:lnTo>
                    <a:pt x="942314" y="165100"/>
                  </a:lnTo>
                  <a:lnTo>
                    <a:pt x="942314" y="152400"/>
                  </a:lnTo>
                  <a:lnTo>
                    <a:pt x="860056" y="152400"/>
                  </a:lnTo>
                  <a:lnTo>
                    <a:pt x="860056" y="0"/>
                  </a:lnTo>
                  <a:lnTo>
                    <a:pt x="855764" y="0"/>
                  </a:lnTo>
                  <a:lnTo>
                    <a:pt x="855764" y="673100"/>
                  </a:lnTo>
                  <a:lnTo>
                    <a:pt x="773531" y="673100"/>
                  </a:lnTo>
                  <a:lnTo>
                    <a:pt x="773531" y="254000"/>
                  </a:lnTo>
                  <a:lnTo>
                    <a:pt x="855764" y="254000"/>
                  </a:lnTo>
                  <a:lnTo>
                    <a:pt x="855764" y="241300"/>
                  </a:lnTo>
                  <a:lnTo>
                    <a:pt x="773531" y="241300"/>
                  </a:lnTo>
                  <a:lnTo>
                    <a:pt x="773531" y="165100"/>
                  </a:lnTo>
                  <a:lnTo>
                    <a:pt x="855764" y="165100"/>
                  </a:lnTo>
                  <a:lnTo>
                    <a:pt x="855764" y="152400"/>
                  </a:lnTo>
                  <a:lnTo>
                    <a:pt x="773531" y="152400"/>
                  </a:lnTo>
                  <a:lnTo>
                    <a:pt x="773531" y="0"/>
                  </a:lnTo>
                  <a:lnTo>
                    <a:pt x="769226" y="0"/>
                  </a:lnTo>
                  <a:lnTo>
                    <a:pt x="769226" y="673100"/>
                  </a:lnTo>
                  <a:lnTo>
                    <a:pt x="686981" y="673100"/>
                  </a:lnTo>
                  <a:lnTo>
                    <a:pt x="686981" y="254000"/>
                  </a:lnTo>
                  <a:lnTo>
                    <a:pt x="769226" y="254000"/>
                  </a:lnTo>
                  <a:lnTo>
                    <a:pt x="769226" y="241300"/>
                  </a:lnTo>
                  <a:lnTo>
                    <a:pt x="686981" y="241300"/>
                  </a:lnTo>
                  <a:lnTo>
                    <a:pt x="686981" y="165100"/>
                  </a:lnTo>
                  <a:lnTo>
                    <a:pt x="769226" y="165100"/>
                  </a:lnTo>
                  <a:lnTo>
                    <a:pt x="769226" y="152400"/>
                  </a:lnTo>
                  <a:lnTo>
                    <a:pt x="686981" y="152400"/>
                  </a:lnTo>
                  <a:lnTo>
                    <a:pt x="686981" y="0"/>
                  </a:lnTo>
                  <a:lnTo>
                    <a:pt x="682688" y="0"/>
                  </a:lnTo>
                  <a:lnTo>
                    <a:pt x="682688" y="673100"/>
                  </a:lnTo>
                  <a:lnTo>
                    <a:pt x="600456" y="673100"/>
                  </a:lnTo>
                  <a:lnTo>
                    <a:pt x="600456" y="254000"/>
                  </a:lnTo>
                  <a:lnTo>
                    <a:pt x="682688" y="254000"/>
                  </a:lnTo>
                  <a:lnTo>
                    <a:pt x="682688" y="241300"/>
                  </a:lnTo>
                  <a:lnTo>
                    <a:pt x="600456" y="241300"/>
                  </a:lnTo>
                  <a:lnTo>
                    <a:pt x="600456" y="165100"/>
                  </a:lnTo>
                  <a:lnTo>
                    <a:pt x="682688" y="165100"/>
                  </a:lnTo>
                  <a:lnTo>
                    <a:pt x="682688" y="152400"/>
                  </a:lnTo>
                  <a:lnTo>
                    <a:pt x="600456" y="152400"/>
                  </a:lnTo>
                  <a:lnTo>
                    <a:pt x="600456" y="0"/>
                  </a:lnTo>
                  <a:lnTo>
                    <a:pt x="596150" y="0"/>
                  </a:lnTo>
                  <a:lnTo>
                    <a:pt x="596150" y="673100"/>
                  </a:lnTo>
                  <a:lnTo>
                    <a:pt x="513905" y="673100"/>
                  </a:lnTo>
                  <a:lnTo>
                    <a:pt x="513905" y="254000"/>
                  </a:lnTo>
                  <a:lnTo>
                    <a:pt x="596150" y="254000"/>
                  </a:lnTo>
                  <a:lnTo>
                    <a:pt x="596150" y="241300"/>
                  </a:lnTo>
                  <a:lnTo>
                    <a:pt x="513905" y="241300"/>
                  </a:lnTo>
                  <a:lnTo>
                    <a:pt x="513905" y="165100"/>
                  </a:lnTo>
                  <a:lnTo>
                    <a:pt x="596150" y="165100"/>
                  </a:lnTo>
                  <a:lnTo>
                    <a:pt x="596150" y="152400"/>
                  </a:lnTo>
                  <a:lnTo>
                    <a:pt x="513905" y="152400"/>
                  </a:lnTo>
                  <a:lnTo>
                    <a:pt x="513905" y="0"/>
                  </a:lnTo>
                  <a:lnTo>
                    <a:pt x="509600" y="0"/>
                  </a:lnTo>
                  <a:lnTo>
                    <a:pt x="509600" y="673100"/>
                  </a:lnTo>
                  <a:lnTo>
                    <a:pt x="427367" y="673100"/>
                  </a:lnTo>
                  <a:lnTo>
                    <a:pt x="427367" y="254000"/>
                  </a:lnTo>
                  <a:lnTo>
                    <a:pt x="509600" y="254000"/>
                  </a:lnTo>
                  <a:lnTo>
                    <a:pt x="509600" y="241300"/>
                  </a:lnTo>
                  <a:lnTo>
                    <a:pt x="427367" y="241300"/>
                  </a:lnTo>
                  <a:lnTo>
                    <a:pt x="427367" y="165100"/>
                  </a:lnTo>
                  <a:lnTo>
                    <a:pt x="509600" y="165100"/>
                  </a:lnTo>
                  <a:lnTo>
                    <a:pt x="509600" y="152400"/>
                  </a:lnTo>
                  <a:lnTo>
                    <a:pt x="427367" y="152400"/>
                  </a:lnTo>
                  <a:lnTo>
                    <a:pt x="427367" y="0"/>
                  </a:lnTo>
                  <a:lnTo>
                    <a:pt x="423075" y="0"/>
                  </a:lnTo>
                  <a:lnTo>
                    <a:pt x="423075" y="673100"/>
                  </a:lnTo>
                  <a:lnTo>
                    <a:pt x="340829" y="673100"/>
                  </a:lnTo>
                  <a:lnTo>
                    <a:pt x="340829" y="254000"/>
                  </a:lnTo>
                  <a:lnTo>
                    <a:pt x="423075" y="254000"/>
                  </a:lnTo>
                  <a:lnTo>
                    <a:pt x="423075" y="241300"/>
                  </a:lnTo>
                  <a:lnTo>
                    <a:pt x="340829" y="241300"/>
                  </a:lnTo>
                  <a:lnTo>
                    <a:pt x="340829" y="165100"/>
                  </a:lnTo>
                  <a:lnTo>
                    <a:pt x="423075" y="165100"/>
                  </a:lnTo>
                  <a:lnTo>
                    <a:pt x="423075" y="152400"/>
                  </a:lnTo>
                  <a:lnTo>
                    <a:pt x="340829" y="152400"/>
                  </a:lnTo>
                  <a:lnTo>
                    <a:pt x="340829" y="0"/>
                  </a:lnTo>
                  <a:lnTo>
                    <a:pt x="336537" y="0"/>
                  </a:lnTo>
                  <a:lnTo>
                    <a:pt x="336537" y="673100"/>
                  </a:lnTo>
                  <a:lnTo>
                    <a:pt x="254292" y="673100"/>
                  </a:lnTo>
                  <a:lnTo>
                    <a:pt x="254292" y="254000"/>
                  </a:lnTo>
                  <a:lnTo>
                    <a:pt x="336537" y="254000"/>
                  </a:lnTo>
                  <a:lnTo>
                    <a:pt x="336537" y="241300"/>
                  </a:lnTo>
                  <a:lnTo>
                    <a:pt x="254292" y="241300"/>
                  </a:lnTo>
                  <a:lnTo>
                    <a:pt x="254292" y="165100"/>
                  </a:lnTo>
                  <a:lnTo>
                    <a:pt x="336537" y="165100"/>
                  </a:lnTo>
                  <a:lnTo>
                    <a:pt x="336537" y="152400"/>
                  </a:lnTo>
                  <a:lnTo>
                    <a:pt x="254292" y="152400"/>
                  </a:lnTo>
                  <a:lnTo>
                    <a:pt x="254292" y="0"/>
                  </a:lnTo>
                  <a:lnTo>
                    <a:pt x="249999" y="0"/>
                  </a:lnTo>
                  <a:lnTo>
                    <a:pt x="249999" y="673100"/>
                  </a:lnTo>
                  <a:lnTo>
                    <a:pt x="167741" y="673100"/>
                  </a:lnTo>
                  <a:lnTo>
                    <a:pt x="167741" y="254000"/>
                  </a:lnTo>
                  <a:lnTo>
                    <a:pt x="249999" y="254000"/>
                  </a:lnTo>
                  <a:lnTo>
                    <a:pt x="249999" y="241300"/>
                  </a:lnTo>
                  <a:lnTo>
                    <a:pt x="167741" y="241300"/>
                  </a:lnTo>
                  <a:lnTo>
                    <a:pt x="167741" y="165100"/>
                  </a:lnTo>
                  <a:lnTo>
                    <a:pt x="249999" y="165100"/>
                  </a:lnTo>
                  <a:lnTo>
                    <a:pt x="249999" y="152400"/>
                  </a:lnTo>
                  <a:lnTo>
                    <a:pt x="167741" y="152400"/>
                  </a:lnTo>
                  <a:lnTo>
                    <a:pt x="167754" y="0"/>
                  </a:lnTo>
                  <a:lnTo>
                    <a:pt x="163449" y="0"/>
                  </a:lnTo>
                  <a:lnTo>
                    <a:pt x="163449" y="673100"/>
                  </a:lnTo>
                  <a:lnTo>
                    <a:pt x="81203" y="673100"/>
                  </a:lnTo>
                  <a:lnTo>
                    <a:pt x="81203" y="254000"/>
                  </a:lnTo>
                  <a:lnTo>
                    <a:pt x="163449" y="254000"/>
                  </a:lnTo>
                  <a:lnTo>
                    <a:pt x="163449" y="241300"/>
                  </a:lnTo>
                  <a:lnTo>
                    <a:pt x="81203" y="241300"/>
                  </a:lnTo>
                  <a:lnTo>
                    <a:pt x="81203" y="165100"/>
                  </a:lnTo>
                  <a:lnTo>
                    <a:pt x="163449" y="165100"/>
                  </a:lnTo>
                  <a:lnTo>
                    <a:pt x="163449" y="152400"/>
                  </a:lnTo>
                  <a:lnTo>
                    <a:pt x="81203" y="152400"/>
                  </a:lnTo>
                  <a:lnTo>
                    <a:pt x="81203" y="0"/>
                  </a:lnTo>
                  <a:lnTo>
                    <a:pt x="76911" y="0"/>
                  </a:lnTo>
                  <a:lnTo>
                    <a:pt x="76911" y="152400"/>
                  </a:lnTo>
                  <a:lnTo>
                    <a:pt x="952" y="152400"/>
                  </a:lnTo>
                  <a:lnTo>
                    <a:pt x="0" y="165100"/>
                  </a:lnTo>
                  <a:lnTo>
                    <a:pt x="76911" y="165100"/>
                  </a:lnTo>
                  <a:lnTo>
                    <a:pt x="76911" y="241300"/>
                  </a:lnTo>
                  <a:lnTo>
                    <a:pt x="0" y="241300"/>
                  </a:lnTo>
                  <a:lnTo>
                    <a:pt x="0" y="254000"/>
                  </a:lnTo>
                  <a:lnTo>
                    <a:pt x="76911" y="254000"/>
                  </a:lnTo>
                  <a:lnTo>
                    <a:pt x="76911" y="673100"/>
                  </a:lnTo>
                  <a:lnTo>
                    <a:pt x="0" y="673100"/>
                  </a:lnTo>
                  <a:lnTo>
                    <a:pt x="0" y="685800"/>
                  </a:lnTo>
                  <a:lnTo>
                    <a:pt x="509600" y="685800"/>
                  </a:lnTo>
                  <a:lnTo>
                    <a:pt x="509600" y="1104900"/>
                  </a:lnTo>
                  <a:lnTo>
                    <a:pt x="513905" y="1104900"/>
                  </a:lnTo>
                  <a:lnTo>
                    <a:pt x="513905" y="685800"/>
                  </a:lnTo>
                  <a:lnTo>
                    <a:pt x="596150" y="685800"/>
                  </a:lnTo>
                  <a:lnTo>
                    <a:pt x="596150" y="1104900"/>
                  </a:lnTo>
                  <a:lnTo>
                    <a:pt x="600456" y="1104900"/>
                  </a:lnTo>
                  <a:lnTo>
                    <a:pt x="600456" y="685800"/>
                  </a:lnTo>
                  <a:lnTo>
                    <a:pt x="682688" y="685800"/>
                  </a:lnTo>
                  <a:lnTo>
                    <a:pt x="682688" y="1104900"/>
                  </a:lnTo>
                  <a:lnTo>
                    <a:pt x="686981" y="1104900"/>
                  </a:lnTo>
                  <a:lnTo>
                    <a:pt x="686981" y="685800"/>
                  </a:lnTo>
                  <a:lnTo>
                    <a:pt x="769226" y="685800"/>
                  </a:lnTo>
                  <a:lnTo>
                    <a:pt x="769226" y="1104900"/>
                  </a:lnTo>
                  <a:lnTo>
                    <a:pt x="773531" y="1104900"/>
                  </a:lnTo>
                  <a:lnTo>
                    <a:pt x="773531" y="685800"/>
                  </a:lnTo>
                  <a:lnTo>
                    <a:pt x="855764" y="685800"/>
                  </a:lnTo>
                  <a:lnTo>
                    <a:pt x="855764" y="1104900"/>
                  </a:lnTo>
                  <a:lnTo>
                    <a:pt x="860056" y="1104900"/>
                  </a:lnTo>
                  <a:lnTo>
                    <a:pt x="860056" y="685800"/>
                  </a:lnTo>
                  <a:lnTo>
                    <a:pt x="942314" y="685800"/>
                  </a:lnTo>
                  <a:lnTo>
                    <a:pt x="942314" y="1104900"/>
                  </a:lnTo>
                  <a:lnTo>
                    <a:pt x="946607" y="1104900"/>
                  </a:lnTo>
                  <a:lnTo>
                    <a:pt x="946607" y="685800"/>
                  </a:lnTo>
                  <a:lnTo>
                    <a:pt x="1028852" y="685800"/>
                  </a:lnTo>
                  <a:lnTo>
                    <a:pt x="1028852" y="1104900"/>
                  </a:lnTo>
                  <a:lnTo>
                    <a:pt x="1033145" y="1104900"/>
                  </a:lnTo>
                  <a:lnTo>
                    <a:pt x="1033145" y="685800"/>
                  </a:lnTo>
                  <a:lnTo>
                    <a:pt x="1115390" y="685800"/>
                  </a:lnTo>
                  <a:lnTo>
                    <a:pt x="1115390" y="1104900"/>
                  </a:lnTo>
                  <a:lnTo>
                    <a:pt x="1119682" y="1104900"/>
                  </a:lnTo>
                  <a:lnTo>
                    <a:pt x="1119682" y="685800"/>
                  </a:lnTo>
                  <a:lnTo>
                    <a:pt x="1201928" y="685800"/>
                  </a:lnTo>
                  <a:lnTo>
                    <a:pt x="1201928" y="1104900"/>
                  </a:lnTo>
                  <a:lnTo>
                    <a:pt x="1206220" y="1104900"/>
                  </a:lnTo>
                  <a:lnTo>
                    <a:pt x="1206220" y="685800"/>
                  </a:lnTo>
                  <a:lnTo>
                    <a:pt x="1288465" y="685800"/>
                  </a:lnTo>
                  <a:lnTo>
                    <a:pt x="1288465" y="1104900"/>
                  </a:lnTo>
                  <a:lnTo>
                    <a:pt x="1292771" y="1104900"/>
                  </a:lnTo>
                  <a:lnTo>
                    <a:pt x="1292771" y="685800"/>
                  </a:lnTo>
                  <a:lnTo>
                    <a:pt x="1375003" y="685800"/>
                  </a:lnTo>
                  <a:lnTo>
                    <a:pt x="1375003" y="1104900"/>
                  </a:lnTo>
                  <a:lnTo>
                    <a:pt x="1379308" y="1104900"/>
                  </a:lnTo>
                  <a:lnTo>
                    <a:pt x="1379308" y="685800"/>
                  </a:lnTo>
                  <a:lnTo>
                    <a:pt x="1461541" y="685800"/>
                  </a:lnTo>
                  <a:lnTo>
                    <a:pt x="1461541" y="1104900"/>
                  </a:lnTo>
                  <a:lnTo>
                    <a:pt x="1465846" y="1104900"/>
                  </a:lnTo>
                  <a:lnTo>
                    <a:pt x="1465846" y="685800"/>
                  </a:lnTo>
                  <a:lnTo>
                    <a:pt x="1548091" y="685800"/>
                  </a:lnTo>
                  <a:lnTo>
                    <a:pt x="1548091" y="1104900"/>
                  </a:lnTo>
                  <a:lnTo>
                    <a:pt x="1552384" y="1104900"/>
                  </a:lnTo>
                  <a:lnTo>
                    <a:pt x="1552384" y="685800"/>
                  </a:lnTo>
                  <a:lnTo>
                    <a:pt x="1634629" y="685800"/>
                  </a:lnTo>
                  <a:lnTo>
                    <a:pt x="1634629" y="1104900"/>
                  </a:lnTo>
                  <a:lnTo>
                    <a:pt x="1638922" y="1104900"/>
                  </a:lnTo>
                  <a:lnTo>
                    <a:pt x="1638922" y="685800"/>
                  </a:lnTo>
                  <a:lnTo>
                    <a:pt x="1721167" y="685800"/>
                  </a:lnTo>
                  <a:lnTo>
                    <a:pt x="1721167" y="1104900"/>
                  </a:lnTo>
                  <a:lnTo>
                    <a:pt x="1725460" y="1104900"/>
                  </a:lnTo>
                  <a:lnTo>
                    <a:pt x="1725460" y="685800"/>
                  </a:lnTo>
                  <a:lnTo>
                    <a:pt x="1802371" y="685800"/>
                  </a:lnTo>
                  <a:lnTo>
                    <a:pt x="1802371" y="673100"/>
                  </a:lnTo>
                  <a:lnTo>
                    <a:pt x="1725460" y="673100"/>
                  </a:lnTo>
                  <a:lnTo>
                    <a:pt x="1725460" y="254000"/>
                  </a:lnTo>
                  <a:lnTo>
                    <a:pt x="1802371" y="254000"/>
                  </a:lnTo>
                  <a:lnTo>
                    <a:pt x="1802371" y="241300"/>
                  </a:lnTo>
                  <a:lnTo>
                    <a:pt x="1725460" y="241300"/>
                  </a:lnTo>
                  <a:lnTo>
                    <a:pt x="1725460" y="165100"/>
                  </a:lnTo>
                  <a:lnTo>
                    <a:pt x="1802371" y="1651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7" name="object 33"/>
            <p:cNvSpPr/>
            <p:nvPr/>
          </p:nvSpPr>
          <p:spPr>
            <a:xfrm>
              <a:off x="12385800" y="37528560"/>
              <a:ext cx="1529640" cy="380880"/>
            </a:xfrm>
            <a:custGeom>
              <a:avLst/>
              <a:gdLst>
                <a:gd name="textAreaLeft" fmla="*/ 0 w 1529640"/>
                <a:gd name="textAreaRight" fmla="*/ 1530000 w 1529640"/>
                <a:gd name="textAreaTop" fmla="*/ 0 h 380880"/>
                <a:gd name="textAreaBottom" fmla="*/ 381240 h 380880"/>
              </a:gdLst>
              <a:ahLst/>
              <a:cxnLst/>
              <a:rect l="textAreaLeft" t="textAreaTop" r="textAreaRight" b="textAreaBottom"/>
              <a:pathLst>
                <a:path w="610235" h="152400">
                  <a:moveTo>
                    <a:pt x="4292" y="0"/>
                  </a:moveTo>
                  <a:lnTo>
                    <a:pt x="0" y="0"/>
                  </a:lnTo>
                  <a:lnTo>
                    <a:pt x="0" y="152400"/>
                  </a:lnTo>
                  <a:lnTo>
                    <a:pt x="4292" y="152400"/>
                  </a:lnTo>
                  <a:lnTo>
                    <a:pt x="4292" y="0"/>
                  </a:lnTo>
                  <a:close/>
                </a:path>
                <a:path w="610235" h="152400">
                  <a:moveTo>
                    <a:pt x="90843" y="152400"/>
                  </a:moveTo>
                  <a:lnTo>
                    <a:pt x="90830" y="0"/>
                  </a:lnTo>
                  <a:lnTo>
                    <a:pt x="86537" y="0"/>
                  </a:lnTo>
                  <a:lnTo>
                    <a:pt x="86537" y="152400"/>
                  </a:lnTo>
                  <a:lnTo>
                    <a:pt x="90843" y="152400"/>
                  </a:lnTo>
                  <a:close/>
                </a:path>
                <a:path w="610235" h="152400">
                  <a:moveTo>
                    <a:pt x="177380" y="0"/>
                  </a:moveTo>
                  <a:lnTo>
                    <a:pt x="173075" y="0"/>
                  </a:lnTo>
                  <a:lnTo>
                    <a:pt x="173075" y="152400"/>
                  </a:lnTo>
                  <a:lnTo>
                    <a:pt x="177380" y="152400"/>
                  </a:lnTo>
                  <a:lnTo>
                    <a:pt x="177380" y="0"/>
                  </a:lnTo>
                  <a:close/>
                </a:path>
                <a:path w="610235" h="152400">
                  <a:moveTo>
                    <a:pt x="263918" y="0"/>
                  </a:moveTo>
                  <a:lnTo>
                    <a:pt x="259613" y="0"/>
                  </a:lnTo>
                  <a:lnTo>
                    <a:pt x="259613" y="152400"/>
                  </a:lnTo>
                  <a:lnTo>
                    <a:pt x="263918" y="152400"/>
                  </a:lnTo>
                  <a:lnTo>
                    <a:pt x="263918" y="0"/>
                  </a:lnTo>
                  <a:close/>
                </a:path>
                <a:path w="610235" h="152400">
                  <a:moveTo>
                    <a:pt x="350456" y="0"/>
                  </a:moveTo>
                  <a:lnTo>
                    <a:pt x="346151" y="0"/>
                  </a:lnTo>
                  <a:lnTo>
                    <a:pt x="346151" y="152400"/>
                  </a:lnTo>
                  <a:lnTo>
                    <a:pt x="350456" y="152400"/>
                  </a:lnTo>
                  <a:lnTo>
                    <a:pt x="350456" y="0"/>
                  </a:lnTo>
                  <a:close/>
                </a:path>
                <a:path w="610235" h="152400">
                  <a:moveTo>
                    <a:pt x="436994" y="0"/>
                  </a:moveTo>
                  <a:lnTo>
                    <a:pt x="432701" y="0"/>
                  </a:lnTo>
                  <a:lnTo>
                    <a:pt x="432701" y="152400"/>
                  </a:lnTo>
                  <a:lnTo>
                    <a:pt x="436994" y="152400"/>
                  </a:lnTo>
                  <a:lnTo>
                    <a:pt x="436994" y="0"/>
                  </a:lnTo>
                  <a:close/>
                </a:path>
                <a:path w="610235" h="152400">
                  <a:moveTo>
                    <a:pt x="523532" y="0"/>
                  </a:moveTo>
                  <a:lnTo>
                    <a:pt x="519239" y="0"/>
                  </a:lnTo>
                  <a:lnTo>
                    <a:pt x="519239" y="152400"/>
                  </a:lnTo>
                  <a:lnTo>
                    <a:pt x="523532" y="152400"/>
                  </a:lnTo>
                  <a:lnTo>
                    <a:pt x="523532" y="0"/>
                  </a:lnTo>
                  <a:close/>
                </a:path>
                <a:path w="610235" h="152400">
                  <a:moveTo>
                    <a:pt x="610069" y="0"/>
                  </a:moveTo>
                  <a:lnTo>
                    <a:pt x="605777" y="0"/>
                  </a:lnTo>
                  <a:lnTo>
                    <a:pt x="605777" y="152400"/>
                  </a:lnTo>
                  <a:lnTo>
                    <a:pt x="610069" y="152400"/>
                  </a:lnTo>
                  <a:lnTo>
                    <a:pt x="61006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68" name="object 34"/>
          <p:cNvSpPr/>
          <p:nvPr/>
        </p:nvSpPr>
        <p:spPr>
          <a:xfrm>
            <a:off x="9855360" y="42330600"/>
            <a:ext cx="732960" cy="91080"/>
          </a:xfrm>
          <a:custGeom>
            <a:avLst/>
            <a:gdLst>
              <a:gd name="textAreaLeft" fmla="*/ 0 w 732960"/>
              <a:gd name="textAreaRight" fmla="*/ 733320 w 732960"/>
              <a:gd name="textAreaTop" fmla="*/ 0 h 91080"/>
              <a:gd name="textAreaBottom" fmla="*/ 91440 h 91080"/>
            </a:gdLst>
            <a:ahLst/>
            <a:cxnLst/>
            <a:rect l="textAreaLeft" t="textAreaTop" r="textAreaRight" b="textAreaBottom"/>
            <a:pathLst>
              <a:path w="292735" h="36830">
                <a:moveTo>
                  <a:pt x="22999" y="20015"/>
                </a:moveTo>
                <a:lnTo>
                  <a:pt x="19138" y="17741"/>
                </a:lnTo>
                <a:lnTo>
                  <a:pt x="6438" y="13881"/>
                </a:lnTo>
                <a:lnTo>
                  <a:pt x="4533" y="12217"/>
                </a:lnTo>
                <a:lnTo>
                  <a:pt x="4533" y="4902"/>
                </a:lnTo>
                <a:lnTo>
                  <a:pt x="7531" y="2628"/>
                </a:lnTo>
                <a:lnTo>
                  <a:pt x="15113" y="2628"/>
                </a:lnTo>
                <a:lnTo>
                  <a:pt x="17487" y="3606"/>
                </a:lnTo>
                <a:lnTo>
                  <a:pt x="20116" y="5880"/>
                </a:lnTo>
                <a:lnTo>
                  <a:pt x="21920" y="3911"/>
                </a:lnTo>
                <a:lnTo>
                  <a:pt x="19138" y="1435"/>
                </a:lnTo>
                <a:lnTo>
                  <a:pt x="16344" y="0"/>
                </a:lnTo>
                <a:lnTo>
                  <a:pt x="5562" y="0"/>
                </a:lnTo>
                <a:lnTo>
                  <a:pt x="1397" y="3657"/>
                </a:lnTo>
                <a:lnTo>
                  <a:pt x="1397" y="13766"/>
                </a:lnTo>
                <a:lnTo>
                  <a:pt x="4432" y="16192"/>
                </a:lnTo>
                <a:lnTo>
                  <a:pt x="17741" y="20320"/>
                </a:lnTo>
                <a:lnTo>
                  <a:pt x="19862" y="22072"/>
                </a:lnTo>
                <a:lnTo>
                  <a:pt x="19862" y="31102"/>
                </a:lnTo>
                <a:lnTo>
                  <a:pt x="16205" y="33832"/>
                </a:lnTo>
                <a:lnTo>
                  <a:pt x="7112" y="33832"/>
                </a:lnTo>
                <a:lnTo>
                  <a:pt x="4381" y="32346"/>
                </a:lnTo>
                <a:lnTo>
                  <a:pt x="1803" y="30073"/>
                </a:lnTo>
                <a:lnTo>
                  <a:pt x="0" y="32042"/>
                </a:lnTo>
                <a:lnTo>
                  <a:pt x="2882" y="34759"/>
                </a:lnTo>
                <a:lnTo>
                  <a:pt x="6438" y="36474"/>
                </a:lnTo>
                <a:lnTo>
                  <a:pt x="18415" y="36474"/>
                </a:lnTo>
                <a:lnTo>
                  <a:pt x="22999" y="32296"/>
                </a:lnTo>
                <a:lnTo>
                  <a:pt x="22999" y="20015"/>
                </a:lnTo>
                <a:close/>
              </a:path>
              <a:path w="292735" h="36830">
                <a:moveTo>
                  <a:pt x="53047" y="35902"/>
                </a:moveTo>
                <a:lnTo>
                  <a:pt x="49834" y="26250"/>
                </a:lnTo>
                <a:lnTo>
                  <a:pt x="48958" y="23622"/>
                </a:lnTo>
                <a:lnTo>
                  <a:pt x="45885" y="14389"/>
                </a:lnTo>
                <a:lnTo>
                  <a:pt x="45885" y="23622"/>
                </a:lnTo>
                <a:lnTo>
                  <a:pt x="32664" y="23622"/>
                </a:lnTo>
                <a:lnTo>
                  <a:pt x="39331" y="3086"/>
                </a:lnTo>
                <a:lnTo>
                  <a:pt x="45885" y="23622"/>
                </a:lnTo>
                <a:lnTo>
                  <a:pt x="45885" y="14389"/>
                </a:lnTo>
                <a:lnTo>
                  <a:pt x="42125" y="3086"/>
                </a:lnTo>
                <a:lnTo>
                  <a:pt x="41287" y="558"/>
                </a:lnTo>
                <a:lnTo>
                  <a:pt x="37426" y="558"/>
                </a:lnTo>
                <a:lnTo>
                  <a:pt x="25603" y="35902"/>
                </a:lnTo>
                <a:lnTo>
                  <a:pt x="28752" y="35902"/>
                </a:lnTo>
                <a:lnTo>
                  <a:pt x="31851" y="26250"/>
                </a:lnTo>
                <a:lnTo>
                  <a:pt x="46710" y="26250"/>
                </a:lnTo>
                <a:lnTo>
                  <a:pt x="49796" y="35902"/>
                </a:lnTo>
                <a:lnTo>
                  <a:pt x="53047" y="35902"/>
                </a:lnTo>
                <a:close/>
              </a:path>
              <a:path w="292735" h="36830">
                <a:moveTo>
                  <a:pt x="90106" y="35902"/>
                </a:moveTo>
                <a:lnTo>
                  <a:pt x="86702" y="558"/>
                </a:lnTo>
                <a:lnTo>
                  <a:pt x="82372" y="558"/>
                </a:lnTo>
                <a:lnTo>
                  <a:pt x="73914" y="28117"/>
                </a:lnTo>
                <a:lnTo>
                  <a:pt x="65138" y="558"/>
                </a:lnTo>
                <a:lnTo>
                  <a:pt x="60845" y="558"/>
                </a:lnTo>
                <a:lnTo>
                  <a:pt x="57492" y="35902"/>
                </a:lnTo>
                <a:lnTo>
                  <a:pt x="60439" y="35902"/>
                </a:lnTo>
                <a:lnTo>
                  <a:pt x="63017" y="7061"/>
                </a:lnTo>
                <a:lnTo>
                  <a:pt x="63169" y="3556"/>
                </a:lnTo>
                <a:lnTo>
                  <a:pt x="72351" y="31724"/>
                </a:lnTo>
                <a:lnTo>
                  <a:pt x="75298" y="31724"/>
                </a:lnTo>
                <a:lnTo>
                  <a:pt x="84162" y="3556"/>
                </a:lnTo>
                <a:lnTo>
                  <a:pt x="84378" y="6807"/>
                </a:lnTo>
                <a:lnTo>
                  <a:pt x="84950" y="13296"/>
                </a:lnTo>
                <a:lnTo>
                  <a:pt x="87122" y="35902"/>
                </a:lnTo>
                <a:lnTo>
                  <a:pt x="90106" y="35902"/>
                </a:lnTo>
                <a:close/>
              </a:path>
              <a:path w="292735" h="36830">
                <a:moveTo>
                  <a:pt x="121183" y="3810"/>
                </a:moveTo>
                <a:lnTo>
                  <a:pt x="120103" y="3086"/>
                </a:lnTo>
                <a:lnTo>
                  <a:pt x="117932" y="1638"/>
                </a:lnTo>
                <a:lnTo>
                  <a:pt x="117932" y="5207"/>
                </a:lnTo>
                <a:lnTo>
                  <a:pt x="117932" y="17691"/>
                </a:lnTo>
                <a:lnTo>
                  <a:pt x="113855" y="19596"/>
                </a:lnTo>
                <a:lnTo>
                  <a:pt x="102920" y="19596"/>
                </a:lnTo>
                <a:lnTo>
                  <a:pt x="102920" y="3086"/>
                </a:lnTo>
                <a:lnTo>
                  <a:pt x="114274" y="3086"/>
                </a:lnTo>
                <a:lnTo>
                  <a:pt x="117932" y="5207"/>
                </a:lnTo>
                <a:lnTo>
                  <a:pt x="117932" y="1638"/>
                </a:lnTo>
                <a:lnTo>
                  <a:pt x="116332" y="558"/>
                </a:lnTo>
                <a:lnTo>
                  <a:pt x="99822" y="558"/>
                </a:lnTo>
                <a:lnTo>
                  <a:pt x="99822" y="35902"/>
                </a:lnTo>
                <a:lnTo>
                  <a:pt x="102920" y="35902"/>
                </a:lnTo>
                <a:lnTo>
                  <a:pt x="102920" y="22123"/>
                </a:lnTo>
                <a:lnTo>
                  <a:pt x="115658" y="22123"/>
                </a:lnTo>
                <a:lnTo>
                  <a:pt x="120256" y="19596"/>
                </a:lnTo>
                <a:lnTo>
                  <a:pt x="121183" y="19088"/>
                </a:lnTo>
                <a:lnTo>
                  <a:pt x="121183" y="3810"/>
                </a:lnTo>
                <a:close/>
              </a:path>
              <a:path w="292735" h="36830">
                <a:moveTo>
                  <a:pt x="147104" y="33108"/>
                </a:moveTo>
                <a:lnTo>
                  <a:pt x="132346" y="33108"/>
                </a:lnTo>
                <a:lnTo>
                  <a:pt x="132346" y="558"/>
                </a:lnTo>
                <a:lnTo>
                  <a:pt x="129247" y="558"/>
                </a:lnTo>
                <a:lnTo>
                  <a:pt x="129247" y="35902"/>
                </a:lnTo>
                <a:lnTo>
                  <a:pt x="146685" y="35902"/>
                </a:lnTo>
                <a:lnTo>
                  <a:pt x="147104" y="33108"/>
                </a:lnTo>
                <a:close/>
              </a:path>
              <a:path w="292735" h="36830">
                <a:moveTo>
                  <a:pt x="172186" y="33324"/>
                </a:moveTo>
                <a:lnTo>
                  <a:pt x="156959" y="33324"/>
                </a:lnTo>
                <a:lnTo>
                  <a:pt x="156959" y="18884"/>
                </a:lnTo>
                <a:lnTo>
                  <a:pt x="169506" y="18884"/>
                </a:lnTo>
                <a:lnTo>
                  <a:pt x="169506" y="16294"/>
                </a:lnTo>
                <a:lnTo>
                  <a:pt x="156959" y="16294"/>
                </a:lnTo>
                <a:lnTo>
                  <a:pt x="156959" y="3136"/>
                </a:lnTo>
                <a:lnTo>
                  <a:pt x="171462" y="3136"/>
                </a:lnTo>
                <a:lnTo>
                  <a:pt x="171818" y="558"/>
                </a:lnTo>
                <a:lnTo>
                  <a:pt x="153873" y="558"/>
                </a:lnTo>
                <a:lnTo>
                  <a:pt x="153873" y="35902"/>
                </a:lnTo>
                <a:lnTo>
                  <a:pt x="172186" y="35902"/>
                </a:lnTo>
                <a:lnTo>
                  <a:pt x="172186" y="33324"/>
                </a:lnTo>
                <a:close/>
              </a:path>
              <a:path w="292735" h="36830">
                <a:moveTo>
                  <a:pt x="213982" y="558"/>
                </a:moveTo>
                <a:lnTo>
                  <a:pt x="189738" y="558"/>
                </a:lnTo>
                <a:lnTo>
                  <a:pt x="189738" y="3302"/>
                </a:lnTo>
                <a:lnTo>
                  <a:pt x="200215" y="3302"/>
                </a:lnTo>
                <a:lnTo>
                  <a:pt x="200215" y="35902"/>
                </a:lnTo>
                <a:lnTo>
                  <a:pt x="203263" y="35902"/>
                </a:lnTo>
                <a:lnTo>
                  <a:pt x="203263" y="3302"/>
                </a:lnTo>
                <a:lnTo>
                  <a:pt x="213626" y="3302"/>
                </a:lnTo>
                <a:lnTo>
                  <a:pt x="213982" y="558"/>
                </a:lnTo>
                <a:close/>
              </a:path>
              <a:path w="292735" h="36830">
                <a:moveTo>
                  <a:pt x="238556" y="33324"/>
                </a:moveTo>
                <a:lnTo>
                  <a:pt x="223342" y="33324"/>
                </a:lnTo>
                <a:lnTo>
                  <a:pt x="223342" y="18884"/>
                </a:lnTo>
                <a:lnTo>
                  <a:pt x="235877" y="18884"/>
                </a:lnTo>
                <a:lnTo>
                  <a:pt x="235877" y="16294"/>
                </a:lnTo>
                <a:lnTo>
                  <a:pt x="223342" y="16294"/>
                </a:lnTo>
                <a:lnTo>
                  <a:pt x="223342" y="3136"/>
                </a:lnTo>
                <a:lnTo>
                  <a:pt x="237832" y="3136"/>
                </a:lnTo>
                <a:lnTo>
                  <a:pt x="238201" y="558"/>
                </a:lnTo>
                <a:lnTo>
                  <a:pt x="220243" y="558"/>
                </a:lnTo>
                <a:lnTo>
                  <a:pt x="220243" y="35902"/>
                </a:lnTo>
                <a:lnTo>
                  <a:pt x="238556" y="35902"/>
                </a:lnTo>
                <a:lnTo>
                  <a:pt x="238556" y="33324"/>
                </a:lnTo>
                <a:close/>
              </a:path>
              <a:path w="292735" h="36830">
                <a:moveTo>
                  <a:pt x="266941" y="35902"/>
                </a:moveTo>
                <a:lnTo>
                  <a:pt x="255905" y="16764"/>
                </a:lnTo>
                <a:lnTo>
                  <a:pt x="265506" y="558"/>
                </a:lnTo>
                <a:lnTo>
                  <a:pt x="262153" y="558"/>
                </a:lnTo>
                <a:lnTo>
                  <a:pt x="254101" y="14909"/>
                </a:lnTo>
                <a:lnTo>
                  <a:pt x="246049" y="558"/>
                </a:lnTo>
                <a:lnTo>
                  <a:pt x="242544" y="558"/>
                </a:lnTo>
                <a:lnTo>
                  <a:pt x="252247" y="16916"/>
                </a:lnTo>
                <a:lnTo>
                  <a:pt x="241452" y="35902"/>
                </a:lnTo>
                <a:lnTo>
                  <a:pt x="244817" y="35902"/>
                </a:lnTo>
                <a:lnTo>
                  <a:pt x="254050" y="18884"/>
                </a:lnTo>
                <a:lnTo>
                  <a:pt x="263436" y="35902"/>
                </a:lnTo>
                <a:lnTo>
                  <a:pt x="266941" y="35902"/>
                </a:lnTo>
                <a:close/>
              </a:path>
              <a:path w="292735" h="36830">
                <a:moveTo>
                  <a:pt x="292392" y="558"/>
                </a:moveTo>
                <a:lnTo>
                  <a:pt x="268147" y="558"/>
                </a:lnTo>
                <a:lnTo>
                  <a:pt x="268147" y="3302"/>
                </a:lnTo>
                <a:lnTo>
                  <a:pt x="278625" y="3302"/>
                </a:lnTo>
                <a:lnTo>
                  <a:pt x="278625" y="35902"/>
                </a:lnTo>
                <a:lnTo>
                  <a:pt x="281673" y="35902"/>
                </a:lnTo>
                <a:lnTo>
                  <a:pt x="281673" y="3302"/>
                </a:lnTo>
                <a:lnTo>
                  <a:pt x="292036" y="3302"/>
                </a:lnTo>
                <a:lnTo>
                  <a:pt x="292392" y="558"/>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nvGrpSpPr>
          <p:cNvPr id="69" name="object 35"/>
          <p:cNvGrpSpPr/>
          <p:nvPr/>
        </p:nvGrpSpPr>
        <p:grpSpPr>
          <a:xfrm>
            <a:off x="9380520" y="37435680"/>
            <a:ext cx="4805280" cy="4986000"/>
            <a:chOff x="9380520" y="37435680"/>
            <a:chExt cx="4805280" cy="4986000"/>
          </a:xfrm>
        </p:grpSpPr>
        <p:sp>
          <p:nvSpPr>
            <p:cNvPr id="70" name="object 36"/>
            <p:cNvSpPr/>
            <p:nvPr/>
          </p:nvSpPr>
          <p:spPr>
            <a:xfrm>
              <a:off x="9380520" y="37435680"/>
              <a:ext cx="4805280" cy="4802040"/>
            </a:xfrm>
            <a:custGeom>
              <a:avLst/>
              <a:gdLst>
                <a:gd name="textAreaLeft" fmla="*/ 0 w 4805280"/>
                <a:gd name="textAreaRight" fmla="*/ 4805640 w 4805280"/>
                <a:gd name="textAreaTop" fmla="*/ 0 h 4802040"/>
                <a:gd name="textAreaBottom" fmla="*/ 4802400 h 4802040"/>
              </a:gdLst>
              <a:ahLst/>
              <a:cxnLst/>
              <a:rect l="textAreaLeft" t="textAreaTop" r="textAreaRight" b="textAreaBottom"/>
              <a:pathLst>
                <a:path w="1915795" h="1915794">
                  <a:moveTo>
                    <a:pt x="1915287" y="1824228"/>
                  </a:moveTo>
                  <a:lnTo>
                    <a:pt x="1913610" y="1822551"/>
                  </a:lnTo>
                  <a:lnTo>
                    <a:pt x="1884108" y="1793049"/>
                  </a:lnTo>
                  <a:lnTo>
                    <a:pt x="1881378" y="1793049"/>
                  </a:lnTo>
                  <a:lnTo>
                    <a:pt x="1878025" y="1796402"/>
                  </a:lnTo>
                  <a:lnTo>
                    <a:pt x="1878025" y="1799132"/>
                  </a:lnTo>
                  <a:lnTo>
                    <a:pt x="1900186" y="1821294"/>
                  </a:lnTo>
                  <a:lnTo>
                    <a:pt x="92227" y="1821294"/>
                  </a:lnTo>
                  <a:lnTo>
                    <a:pt x="92227" y="15113"/>
                  </a:lnTo>
                  <a:lnTo>
                    <a:pt x="113550" y="36449"/>
                  </a:lnTo>
                  <a:lnTo>
                    <a:pt x="114655" y="36868"/>
                  </a:lnTo>
                  <a:lnTo>
                    <a:pt x="116865" y="36868"/>
                  </a:lnTo>
                  <a:lnTo>
                    <a:pt x="117957" y="36449"/>
                  </a:lnTo>
                  <a:lnTo>
                    <a:pt x="120484" y="33921"/>
                  </a:lnTo>
                  <a:lnTo>
                    <a:pt x="120484" y="31191"/>
                  </a:lnTo>
                  <a:lnTo>
                    <a:pt x="118795" y="29527"/>
                  </a:lnTo>
                  <a:lnTo>
                    <a:pt x="89293" y="0"/>
                  </a:lnTo>
                  <a:lnTo>
                    <a:pt x="86563" y="0"/>
                  </a:lnTo>
                  <a:lnTo>
                    <a:pt x="55372" y="31191"/>
                  </a:lnTo>
                  <a:lnTo>
                    <a:pt x="55372" y="33921"/>
                  </a:lnTo>
                  <a:lnTo>
                    <a:pt x="57886" y="36449"/>
                  </a:lnTo>
                  <a:lnTo>
                    <a:pt x="58991" y="36868"/>
                  </a:lnTo>
                  <a:lnTo>
                    <a:pt x="61188" y="36868"/>
                  </a:lnTo>
                  <a:lnTo>
                    <a:pt x="62293" y="36449"/>
                  </a:lnTo>
                  <a:lnTo>
                    <a:pt x="83629" y="15113"/>
                  </a:lnTo>
                  <a:lnTo>
                    <a:pt x="83629" y="1821294"/>
                  </a:lnTo>
                  <a:lnTo>
                    <a:pt x="1930" y="1821294"/>
                  </a:lnTo>
                  <a:lnTo>
                    <a:pt x="0" y="1823224"/>
                  </a:lnTo>
                  <a:lnTo>
                    <a:pt x="0" y="1827974"/>
                  </a:lnTo>
                  <a:lnTo>
                    <a:pt x="1930" y="1829904"/>
                  </a:lnTo>
                  <a:lnTo>
                    <a:pt x="83629" y="1829904"/>
                  </a:lnTo>
                  <a:lnTo>
                    <a:pt x="83629" y="1913356"/>
                  </a:lnTo>
                  <a:lnTo>
                    <a:pt x="85547" y="1915299"/>
                  </a:lnTo>
                  <a:lnTo>
                    <a:pt x="90297" y="1915299"/>
                  </a:lnTo>
                  <a:lnTo>
                    <a:pt x="92227" y="1913356"/>
                  </a:lnTo>
                  <a:lnTo>
                    <a:pt x="92227" y="1829904"/>
                  </a:lnTo>
                  <a:lnTo>
                    <a:pt x="1900186" y="1829904"/>
                  </a:lnTo>
                  <a:lnTo>
                    <a:pt x="1878025" y="1852066"/>
                  </a:lnTo>
                  <a:lnTo>
                    <a:pt x="1878025" y="1854796"/>
                  </a:lnTo>
                  <a:lnTo>
                    <a:pt x="1880539" y="1857311"/>
                  </a:lnTo>
                  <a:lnTo>
                    <a:pt x="1881644" y="1857730"/>
                  </a:lnTo>
                  <a:lnTo>
                    <a:pt x="1883841" y="1857730"/>
                  </a:lnTo>
                  <a:lnTo>
                    <a:pt x="1884946" y="1857311"/>
                  </a:lnTo>
                  <a:lnTo>
                    <a:pt x="1915287" y="1826958"/>
                  </a:lnTo>
                  <a:lnTo>
                    <a:pt x="1915287" y="1824228"/>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71" name="object 37"/>
            <p:cNvSpPr/>
            <p:nvPr/>
          </p:nvSpPr>
          <p:spPr>
            <a:xfrm>
              <a:off x="10141560" y="42125760"/>
              <a:ext cx="157320" cy="156960"/>
            </a:xfrm>
            <a:custGeom>
              <a:avLst/>
              <a:gdLst>
                <a:gd name="textAreaLeft" fmla="*/ 0 w 157320"/>
                <a:gd name="textAreaRight" fmla="*/ 157680 w 157320"/>
                <a:gd name="textAreaTop" fmla="*/ 0 h 156960"/>
                <a:gd name="textAreaBottom" fmla="*/ 157320 h 156960"/>
              </a:gdLst>
              <a:ahLst/>
              <a:cxnLst/>
              <a:rect l="textAreaLeft" t="textAreaTop" r="textAreaRight" b="textAreaBottom"/>
              <a:pathLst>
                <a:path w="62864" h="62865">
                  <a:moveTo>
                    <a:pt x="31135" y="0"/>
                  </a:moveTo>
                  <a:lnTo>
                    <a:pt x="19016" y="2446"/>
                  </a:lnTo>
                  <a:lnTo>
                    <a:pt x="9119" y="9119"/>
                  </a:lnTo>
                  <a:lnTo>
                    <a:pt x="2446" y="19016"/>
                  </a:lnTo>
                  <a:lnTo>
                    <a:pt x="0" y="31135"/>
                  </a:lnTo>
                  <a:lnTo>
                    <a:pt x="2446" y="43254"/>
                  </a:lnTo>
                  <a:lnTo>
                    <a:pt x="9119" y="53151"/>
                  </a:lnTo>
                  <a:lnTo>
                    <a:pt x="19016" y="59823"/>
                  </a:lnTo>
                  <a:lnTo>
                    <a:pt x="31135" y="62270"/>
                  </a:lnTo>
                  <a:lnTo>
                    <a:pt x="43254" y="59823"/>
                  </a:lnTo>
                  <a:lnTo>
                    <a:pt x="53151" y="53151"/>
                  </a:lnTo>
                  <a:lnTo>
                    <a:pt x="59823" y="43254"/>
                  </a:lnTo>
                  <a:lnTo>
                    <a:pt x="62270" y="31135"/>
                  </a:lnTo>
                  <a:lnTo>
                    <a:pt x="59823" y="19016"/>
                  </a:lnTo>
                  <a:lnTo>
                    <a:pt x="53151" y="9119"/>
                  </a:lnTo>
                  <a:lnTo>
                    <a:pt x="43254" y="2446"/>
                  </a:lnTo>
                  <a:lnTo>
                    <a:pt x="31135"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2" name="object 38"/>
            <p:cNvPicPr/>
            <p:nvPr/>
          </p:nvPicPr>
          <p:blipFill>
            <a:blip r:embed="rId2"/>
            <a:stretch/>
          </p:blipFill>
          <p:spPr>
            <a:xfrm>
              <a:off x="10723320" y="42125760"/>
              <a:ext cx="3337560" cy="295920"/>
            </a:xfrm>
            <a:prstGeom prst="rect">
              <a:avLst/>
            </a:prstGeom>
            <a:ln w="0">
              <a:noFill/>
            </a:ln>
          </p:spPr>
        </p:pic>
        <p:pic>
          <p:nvPicPr>
            <p:cNvPr id="73" name="object 39"/>
            <p:cNvPicPr/>
            <p:nvPr/>
          </p:nvPicPr>
          <p:blipFill>
            <a:blip r:embed="rId3"/>
            <a:stretch/>
          </p:blipFill>
          <p:spPr>
            <a:xfrm>
              <a:off x="9391320" y="37828080"/>
              <a:ext cx="4301280" cy="4076640"/>
            </a:xfrm>
            <a:prstGeom prst="rect">
              <a:avLst/>
            </a:prstGeom>
            <a:ln w="0">
              <a:noFill/>
            </a:ln>
          </p:spPr>
        </p:pic>
      </p:grpSp>
      <p:pic>
        <p:nvPicPr>
          <p:cNvPr id="74" name="object 40"/>
          <p:cNvPicPr/>
          <p:nvPr/>
        </p:nvPicPr>
        <p:blipFill>
          <a:blip r:embed="rId4"/>
          <a:stretch/>
        </p:blipFill>
        <p:spPr>
          <a:xfrm>
            <a:off x="546120" y="41947920"/>
            <a:ext cx="8477280" cy="352800"/>
          </a:xfrm>
          <a:prstGeom prst="rect">
            <a:avLst/>
          </a:prstGeom>
          <a:ln w="0">
            <a:noFill/>
          </a:ln>
        </p:spPr>
      </p:pic>
      <p:sp>
        <p:nvSpPr>
          <p:cNvPr id="75" name="object 41"/>
          <p:cNvSpPr/>
          <p:nvPr/>
        </p:nvSpPr>
        <p:spPr>
          <a:xfrm>
            <a:off x="591480" y="4131252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76" name="object 42"/>
          <p:cNvSpPr/>
          <p:nvPr/>
        </p:nvSpPr>
        <p:spPr>
          <a:xfrm>
            <a:off x="591480" y="4098132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77" name="object 43"/>
          <p:cNvSpPr/>
          <p:nvPr/>
        </p:nvSpPr>
        <p:spPr>
          <a:xfrm>
            <a:off x="591480" y="4065120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78" name="object 44"/>
          <p:cNvSpPr/>
          <p:nvPr/>
        </p:nvSpPr>
        <p:spPr>
          <a:xfrm>
            <a:off x="591480" y="4032000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79" name="object 45"/>
          <p:cNvSpPr/>
          <p:nvPr/>
        </p:nvSpPr>
        <p:spPr>
          <a:xfrm>
            <a:off x="591480" y="3998952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08"/>
                </a:lnTo>
                <a:lnTo>
                  <a:pt x="3243429" y="12208"/>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0" name="object 46"/>
          <p:cNvSpPr/>
          <p:nvPr/>
        </p:nvSpPr>
        <p:spPr>
          <a:xfrm>
            <a:off x="591480" y="3965904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1" name="object 47"/>
          <p:cNvSpPr/>
          <p:nvPr/>
        </p:nvSpPr>
        <p:spPr>
          <a:xfrm>
            <a:off x="591480" y="3932784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08"/>
                </a:lnTo>
                <a:lnTo>
                  <a:pt x="3243429" y="12208"/>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2" name="object 48"/>
          <p:cNvSpPr/>
          <p:nvPr/>
        </p:nvSpPr>
        <p:spPr>
          <a:xfrm>
            <a:off x="591480" y="3899772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3" name="object 49"/>
          <p:cNvSpPr/>
          <p:nvPr/>
        </p:nvSpPr>
        <p:spPr>
          <a:xfrm>
            <a:off x="591480" y="3866652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4" name="object 50"/>
          <p:cNvSpPr/>
          <p:nvPr/>
        </p:nvSpPr>
        <p:spPr>
          <a:xfrm>
            <a:off x="591480" y="3833604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5" name="object 51"/>
          <p:cNvSpPr/>
          <p:nvPr/>
        </p:nvSpPr>
        <p:spPr>
          <a:xfrm>
            <a:off x="591480" y="38004840"/>
            <a:ext cx="8135640" cy="30600"/>
          </a:xfrm>
          <a:custGeom>
            <a:avLst/>
            <a:gdLst>
              <a:gd name="textAreaLeft" fmla="*/ 0 w 8135640"/>
              <a:gd name="textAreaRight" fmla="*/ 8136000 w 813564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86" name="object 52"/>
          <p:cNvGrpSpPr/>
          <p:nvPr/>
        </p:nvGrpSpPr>
        <p:grpSpPr>
          <a:xfrm>
            <a:off x="560520" y="37617120"/>
            <a:ext cx="8223480" cy="4070880"/>
            <a:chOff x="560520" y="37617120"/>
            <a:chExt cx="8223480" cy="4070880"/>
          </a:xfrm>
        </p:grpSpPr>
        <p:sp>
          <p:nvSpPr>
            <p:cNvPr id="87" name="object 53"/>
            <p:cNvSpPr/>
            <p:nvPr/>
          </p:nvSpPr>
          <p:spPr>
            <a:xfrm>
              <a:off x="591120" y="37674720"/>
              <a:ext cx="8136000" cy="30600"/>
            </a:xfrm>
            <a:custGeom>
              <a:avLst/>
              <a:gdLst>
                <a:gd name="textAreaLeft" fmla="*/ 0 w 8136000"/>
                <a:gd name="textAreaRight" fmla="*/ 8136360 w 8136000"/>
                <a:gd name="textAreaTop" fmla="*/ 0 h 30600"/>
                <a:gd name="textAreaBottom" fmla="*/ 30960 h 30600"/>
              </a:gdLst>
              <a:ahLst/>
              <a:cxnLst/>
              <a:rect l="textAreaLeft" t="textAreaTop" r="textAreaRight" b="textAreaBottom"/>
              <a:pathLst>
                <a:path w="3243579" h="12700">
                  <a:moveTo>
                    <a:pt x="3243429" y="0"/>
                  </a:moveTo>
                  <a:lnTo>
                    <a:pt x="0" y="0"/>
                  </a:lnTo>
                  <a:lnTo>
                    <a:pt x="0" y="12212"/>
                  </a:lnTo>
                  <a:lnTo>
                    <a:pt x="3243429" y="12212"/>
                  </a:lnTo>
                  <a:lnTo>
                    <a:pt x="3243429" y="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8" name="object 54"/>
            <p:cNvSpPr/>
            <p:nvPr/>
          </p:nvSpPr>
          <p:spPr>
            <a:xfrm>
              <a:off x="591120" y="37617120"/>
              <a:ext cx="311760" cy="1888920"/>
            </a:xfrm>
            <a:custGeom>
              <a:avLst/>
              <a:gdLst>
                <a:gd name="textAreaLeft" fmla="*/ 0 w 311760"/>
                <a:gd name="textAreaRight" fmla="*/ 312120 w 311760"/>
                <a:gd name="textAreaTop" fmla="*/ 0 h 1888920"/>
                <a:gd name="textAreaBottom" fmla="*/ 1889280 h 1888920"/>
              </a:gdLst>
              <a:ahLst/>
              <a:cxnLst/>
              <a:rect l="textAreaLeft" t="textAreaTop" r="textAreaRight" b="textAreaBottom"/>
              <a:pathLst>
                <a:path w="124460" h="753744">
                  <a:moveTo>
                    <a:pt x="41351" y="0"/>
                  </a:moveTo>
                  <a:lnTo>
                    <a:pt x="0" y="0"/>
                  </a:lnTo>
                  <a:lnTo>
                    <a:pt x="0" y="753427"/>
                  </a:lnTo>
                  <a:lnTo>
                    <a:pt x="41351" y="753427"/>
                  </a:lnTo>
                  <a:lnTo>
                    <a:pt x="41351" y="0"/>
                  </a:lnTo>
                  <a:close/>
                </a:path>
                <a:path w="124460" h="753744">
                  <a:moveTo>
                    <a:pt x="124028" y="138633"/>
                  </a:moveTo>
                  <a:lnTo>
                    <a:pt x="82689" y="138633"/>
                  </a:lnTo>
                  <a:lnTo>
                    <a:pt x="82689" y="753427"/>
                  </a:lnTo>
                  <a:lnTo>
                    <a:pt x="124028" y="753427"/>
                  </a:lnTo>
                  <a:lnTo>
                    <a:pt x="124028" y="138633"/>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89" name="object 55"/>
            <p:cNvSpPr/>
            <p:nvPr/>
          </p:nvSpPr>
          <p:spPr>
            <a:xfrm>
              <a:off x="1005840" y="38713320"/>
              <a:ext cx="103680" cy="791640"/>
            </a:xfrm>
            <a:custGeom>
              <a:avLst/>
              <a:gdLst>
                <a:gd name="textAreaLeft" fmla="*/ 0 w 103680"/>
                <a:gd name="textAreaRight" fmla="*/ 104040 w 103680"/>
                <a:gd name="textAreaTop" fmla="*/ 0 h 791640"/>
                <a:gd name="textAreaBottom" fmla="*/ 792000 h 791640"/>
              </a:gdLst>
              <a:ahLst/>
              <a:cxnLst/>
              <a:rect l="textAreaLeft" t="textAreaTop" r="textAreaRight" b="textAreaBottom"/>
              <a:pathLst>
                <a:path w="41909" h="316230">
                  <a:moveTo>
                    <a:pt x="41344" y="0"/>
                  </a:moveTo>
                  <a:lnTo>
                    <a:pt x="0" y="0"/>
                  </a:lnTo>
                  <a:lnTo>
                    <a:pt x="0" y="316207"/>
                  </a:lnTo>
                  <a:lnTo>
                    <a:pt x="41344" y="316207"/>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0" name="object 56"/>
            <p:cNvSpPr/>
            <p:nvPr/>
          </p:nvSpPr>
          <p:spPr>
            <a:xfrm>
              <a:off x="1213560" y="38066400"/>
              <a:ext cx="103680" cy="1622520"/>
            </a:xfrm>
            <a:custGeom>
              <a:avLst/>
              <a:gdLst>
                <a:gd name="textAreaLeft" fmla="*/ 0 w 103680"/>
                <a:gd name="textAreaRight" fmla="*/ 104040 w 103680"/>
                <a:gd name="textAreaTop" fmla="*/ 0 h 1622520"/>
                <a:gd name="textAreaBottom" fmla="*/ 1622880 h 1622520"/>
              </a:gdLst>
              <a:ahLst/>
              <a:cxnLst/>
              <a:rect l="textAreaLeft" t="textAreaTop" r="textAreaRight" b="textAreaBottom"/>
              <a:pathLst>
                <a:path w="41909" h="647700">
                  <a:moveTo>
                    <a:pt x="41344" y="0"/>
                  </a:moveTo>
                  <a:lnTo>
                    <a:pt x="0" y="0"/>
                  </a:lnTo>
                  <a:lnTo>
                    <a:pt x="0" y="647382"/>
                  </a:lnTo>
                  <a:lnTo>
                    <a:pt x="41344" y="647382"/>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1" name="object 57"/>
            <p:cNvSpPr/>
            <p:nvPr/>
          </p:nvSpPr>
          <p:spPr>
            <a:xfrm>
              <a:off x="1420200" y="38382120"/>
              <a:ext cx="104040" cy="1307880"/>
            </a:xfrm>
            <a:custGeom>
              <a:avLst/>
              <a:gdLst>
                <a:gd name="textAreaLeft" fmla="*/ 0 w 104040"/>
                <a:gd name="textAreaRight" fmla="*/ 104400 w 104040"/>
                <a:gd name="textAreaTop" fmla="*/ 0 h 1307880"/>
                <a:gd name="textAreaBottom" fmla="*/ 1308240 h 1307880"/>
              </a:gdLst>
              <a:ahLst/>
              <a:cxnLst/>
              <a:rect l="textAreaLeft" t="textAreaTop" r="textAreaRight" b="textAreaBottom"/>
              <a:pathLst>
                <a:path w="41909" h="521969">
                  <a:moveTo>
                    <a:pt x="41344" y="0"/>
                  </a:moveTo>
                  <a:lnTo>
                    <a:pt x="0" y="0"/>
                  </a:lnTo>
                  <a:lnTo>
                    <a:pt x="0" y="521569"/>
                  </a:lnTo>
                  <a:lnTo>
                    <a:pt x="41344" y="521569"/>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2" name="object 58"/>
            <p:cNvSpPr/>
            <p:nvPr/>
          </p:nvSpPr>
          <p:spPr>
            <a:xfrm>
              <a:off x="1627920" y="37705320"/>
              <a:ext cx="104040" cy="1984680"/>
            </a:xfrm>
            <a:custGeom>
              <a:avLst/>
              <a:gdLst>
                <a:gd name="textAreaLeft" fmla="*/ 0 w 104040"/>
                <a:gd name="textAreaRight" fmla="*/ 104400 w 104040"/>
                <a:gd name="textAreaTop" fmla="*/ 0 h 1984680"/>
                <a:gd name="textAreaBottom" fmla="*/ 1985040 h 1984680"/>
              </a:gdLst>
              <a:ahLst/>
              <a:cxnLst/>
              <a:rect l="textAreaLeft" t="textAreaTop" r="textAreaRight" b="textAreaBottom"/>
              <a:pathLst>
                <a:path w="41909" h="791844">
                  <a:moveTo>
                    <a:pt x="41344" y="0"/>
                  </a:moveTo>
                  <a:lnTo>
                    <a:pt x="0" y="0"/>
                  </a:lnTo>
                  <a:lnTo>
                    <a:pt x="0" y="791504"/>
                  </a:lnTo>
                  <a:lnTo>
                    <a:pt x="41344" y="791504"/>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3" name="object 59"/>
            <p:cNvSpPr/>
            <p:nvPr/>
          </p:nvSpPr>
          <p:spPr>
            <a:xfrm>
              <a:off x="1835640" y="38486160"/>
              <a:ext cx="104040" cy="1202040"/>
            </a:xfrm>
            <a:custGeom>
              <a:avLst/>
              <a:gdLst>
                <a:gd name="textAreaLeft" fmla="*/ 0 w 104040"/>
                <a:gd name="textAreaRight" fmla="*/ 104400 w 104040"/>
                <a:gd name="textAreaTop" fmla="*/ 0 h 1202040"/>
                <a:gd name="textAreaBottom" fmla="*/ 1202400 h 1202040"/>
              </a:gdLst>
              <a:ahLst/>
              <a:cxnLst/>
              <a:rect l="textAreaLeft" t="textAreaTop" r="textAreaRight" b="textAreaBottom"/>
              <a:pathLst>
                <a:path w="41909" h="480059">
                  <a:moveTo>
                    <a:pt x="41344" y="0"/>
                  </a:moveTo>
                  <a:lnTo>
                    <a:pt x="0" y="0"/>
                  </a:lnTo>
                  <a:lnTo>
                    <a:pt x="0" y="479903"/>
                  </a:lnTo>
                  <a:lnTo>
                    <a:pt x="41344" y="479903"/>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4" name="object 60"/>
            <p:cNvSpPr/>
            <p:nvPr/>
          </p:nvSpPr>
          <p:spPr>
            <a:xfrm>
              <a:off x="2042640" y="38850480"/>
              <a:ext cx="103680" cy="838440"/>
            </a:xfrm>
            <a:custGeom>
              <a:avLst/>
              <a:gdLst>
                <a:gd name="textAreaLeft" fmla="*/ 0 w 103680"/>
                <a:gd name="textAreaRight" fmla="*/ 104040 w 103680"/>
                <a:gd name="textAreaTop" fmla="*/ 0 h 838440"/>
                <a:gd name="textAreaBottom" fmla="*/ 838800 h 838440"/>
              </a:gdLst>
              <a:ahLst/>
              <a:cxnLst/>
              <a:rect l="textAreaLeft" t="textAreaTop" r="textAreaRight" b="textAreaBottom"/>
              <a:pathLst>
                <a:path w="41909" h="334644">
                  <a:moveTo>
                    <a:pt x="41344" y="0"/>
                  </a:moveTo>
                  <a:lnTo>
                    <a:pt x="0" y="0"/>
                  </a:lnTo>
                  <a:lnTo>
                    <a:pt x="0" y="334566"/>
                  </a:lnTo>
                  <a:lnTo>
                    <a:pt x="41344" y="334566"/>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5" name="object 61"/>
            <p:cNvSpPr/>
            <p:nvPr/>
          </p:nvSpPr>
          <p:spPr>
            <a:xfrm>
              <a:off x="2250360" y="38066400"/>
              <a:ext cx="103680" cy="1622520"/>
            </a:xfrm>
            <a:custGeom>
              <a:avLst/>
              <a:gdLst>
                <a:gd name="textAreaLeft" fmla="*/ 0 w 103680"/>
                <a:gd name="textAreaRight" fmla="*/ 104040 w 103680"/>
                <a:gd name="textAreaTop" fmla="*/ 0 h 1622520"/>
                <a:gd name="textAreaBottom" fmla="*/ 1622880 h 1622520"/>
              </a:gdLst>
              <a:ahLst/>
              <a:cxnLst/>
              <a:rect l="textAreaLeft" t="textAreaTop" r="textAreaRight" b="textAreaBottom"/>
              <a:pathLst>
                <a:path w="41909" h="647700">
                  <a:moveTo>
                    <a:pt x="41344" y="0"/>
                  </a:moveTo>
                  <a:lnTo>
                    <a:pt x="0" y="0"/>
                  </a:lnTo>
                  <a:lnTo>
                    <a:pt x="0" y="647376"/>
                  </a:lnTo>
                  <a:lnTo>
                    <a:pt x="41344" y="647376"/>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6" name="object 62"/>
            <p:cNvSpPr/>
            <p:nvPr/>
          </p:nvSpPr>
          <p:spPr>
            <a:xfrm>
              <a:off x="2458080" y="39191760"/>
              <a:ext cx="311400" cy="497160"/>
            </a:xfrm>
            <a:custGeom>
              <a:avLst/>
              <a:gdLst>
                <a:gd name="textAreaLeft" fmla="*/ 0 w 311400"/>
                <a:gd name="textAreaRight" fmla="*/ 311760 w 311400"/>
                <a:gd name="textAreaTop" fmla="*/ 0 h 497160"/>
                <a:gd name="textAreaBottom" fmla="*/ 497520 h 497160"/>
              </a:gdLst>
              <a:ahLst/>
              <a:cxnLst/>
              <a:rect l="textAreaLeft" t="textAreaTop" r="textAreaRight" b="textAreaBottom"/>
              <a:pathLst>
                <a:path w="124459" h="198755">
                  <a:moveTo>
                    <a:pt x="41338" y="0"/>
                  </a:moveTo>
                  <a:lnTo>
                    <a:pt x="0" y="0"/>
                  </a:lnTo>
                  <a:lnTo>
                    <a:pt x="0" y="198475"/>
                  </a:lnTo>
                  <a:lnTo>
                    <a:pt x="41338" y="198475"/>
                  </a:lnTo>
                  <a:lnTo>
                    <a:pt x="41338" y="0"/>
                  </a:lnTo>
                  <a:close/>
                </a:path>
                <a:path w="124459" h="198755">
                  <a:moveTo>
                    <a:pt x="124028" y="72656"/>
                  </a:moveTo>
                  <a:lnTo>
                    <a:pt x="82677" y="72656"/>
                  </a:lnTo>
                  <a:lnTo>
                    <a:pt x="82677" y="198475"/>
                  </a:lnTo>
                  <a:lnTo>
                    <a:pt x="124028" y="198475"/>
                  </a:lnTo>
                  <a:lnTo>
                    <a:pt x="124028" y="72656"/>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7" name="object 63"/>
            <p:cNvSpPr/>
            <p:nvPr/>
          </p:nvSpPr>
          <p:spPr>
            <a:xfrm>
              <a:off x="2872440" y="38637720"/>
              <a:ext cx="103680" cy="1051200"/>
            </a:xfrm>
            <a:custGeom>
              <a:avLst/>
              <a:gdLst>
                <a:gd name="textAreaLeft" fmla="*/ 0 w 103680"/>
                <a:gd name="textAreaRight" fmla="*/ 104040 w 103680"/>
                <a:gd name="textAreaTop" fmla="*/ 0 h 1051200"/>
                <a:gd name="textAreaBottom" fmla="*/ 1051560 h 1051200"/>
              </a:gdLst>
              <a:ahLst/>
              <a:cxnLst/>
              <a:rect l="textAreaLeft" t="textAreaTop" r="textAreaRight" b="textAreaBottom"/>
              <a:pathLst>
                <a:path w="41909" h="419734">
                  <a:moveTo>
                    <a:pt x="41341" y="0"/>
                  </a:moveTo>
                  <a:lnTo>
                    <a:pt x="0" y="0"/>
                  </a:lnTo>
                  <a:lnTo>
                    <a:pt x="0" y="419416"/>
                  </a:lnTo>
                  <a:lnTo>
                    <a:pt x="41341" y="419416"/>
                  </a:lnTo>
                  <a:lnTo>
                    <a:pt x="4134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98" name="object 64"/>
            <p:cNvSpPr/>
            <p:nvPr/>
          </p:nvSpPr>
          <p:spPr>
            <a:xfrm>
              <a:off x="3080160" y="38148480"/>
              <a:ext cx="103680" cy="1541520"/>
            </a:xfrm>
            <a:custGeom>
              <a:avLst/>
              <a:gdLst>
                <a:gd name="textAreaLeft" fmla="*/ 0 w 103680"/>
                <a:gd name="textAreaRight" fmla="*/ 104040 w 103680"/>
                <a:gd name="textAreaTop" fmla="*/ 0 h 1541520"/>
                <a:gd name="textAreaBottom" fmla="*/ 1541880 h 1541520"/>
              </a:gdLst>
              <a:ahLst/>
              <a:cxnLst/>
              <a:rect l="textAreaLeft" t="textAreaTop" r="textAreaRight" b="textAreaBottom"/>
              <a:pathLst>
                <a:path w="41909" h="615315">
                  <a:moveTo>
                    <a:pt x="41341" y="0"/>
                  </a:moveTo>
                  <a:lnTo>
                    <a:pt x="0" y="0"/>
                  </a:lnTo>
                  <a:lnTo>
                    <a:pt x="0" y="614792"/>
                  </a:lnTo>
                  <a:lnTo>
                    <a:pt x="41341" y="614792"/>
                  </a:lnTo>
                  <a:lnTo>
                    <a:pt x="4134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9" name="object 65"/>
            <p:cNvSpPr/>
            <p:nvPr/>
          </p:nvSpPr>
          <p:spPr>
            <a:xfrm>
              <a:off x="3286800" y="37705320"/>
              <a:ext cx="104040" cy="1984680"/>
            </a:xfrm>
            <a:custGeom>
              <a:avLst/>
              <a:gdLst>
                <a:gd name="textAreaLeft" fmla="*/ 0 w 104040"/>
                <a:gd name="textAreaRight" fmla="*/ 104400 w 104040"/>
                <a:gd name="textAreaTop" fmla="*/ 0 h 1984680"/>
                <a:gd name="textAreaBottom" fmla="*/ 1985040 h 1984680"/>
              </a:gdLst>
              <a:ahLst/>
              <a:cxnLst/>
              <a:rect l="textAreaLeft" t="textAreaTop" r="textAreaRight" b="textAreaBottom"/>
              <a:pathLst>
                <a:path w="41909" h="791844">
                  <a:moveTo>
                    <a:pt x="41344" y="0"/>
                  </a:moveTo>
                  <a:lnTo>
                    <a:pt x="0" y="0"/>
                  </a:lnTo>
                  <a:lnTo>
                    <a:pt x="0" y="791504"/>
                  </a:lnTo>
                  <a:lnTo>
                    <a:pt x="41344" y="791504"/>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00" name="object 66"/>
            <p:cNvSpPr/>
            <p:nvPr/>
          </p:nvSpPr>
          <p:spPr>
            <a:xfrm>
              <a:off x="3494520" y="38461680"/>
              <a:ext cx="104040" cy="1228320"/>
            </a:xfrm>
            <a:custGeom>
              <a:avLst/>
              <a:gdLst>
                <a:gd name="textAreaLeft" fmla="*/ 0 w 104040"/>
                <a:gd name="textAreaRight" fmla="*/ 104400 w 104040"/>
                <a:gd name="textAreaTop" fmla="*/ 0 h 1228320"/>
                <a:gd name="textAreaBottom" fmla="*/ 1228680 h 1228320"/>
              </a:gdLst>
              <a:ahLst/>
              <a:cxnLst/>
              <a:rect l="textAreaLeft" t="textAreaTop" r="textAreaRight" b="textAreaBottom"/>
              <a:pathLst>
                <a:path w="41909" h="490219">
                  <a:moveTo>
                    <a:pt x="41344" y="0"/>
                  </a:moveTo>
                  <a:lnTo>
                    <a:pt x="0" y="0"/>
                  </a:lnTo>
                  <a:lnTo>
                    <a:pt x="0" y="489735"/>
                  </a:lnTo>
                  <a:lnTo>
                    <a:pt x="41344" y="489735"/>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1" name="object 67"/>
            <p:cNvSpPr/>
            <p:nvPr/>
          </p:nvSpPr>
          <p:spPr>
            <a:xfrm>
              <a:off x="3702240" y="39234960"/>
              <a:ext cx="104040" cy="453960"/>
            </a:xfrm>
            <a:custGeom>
              <a:avLst/>
              <a:gdLst>
                <a:gd name="textAreaLeft" fmla="*/ 0 w 104040"/>
                <a:gd name="textAreaRight" fmla="*/ 104400 w 104040"/>
                <a:gd name="textAreaTop" fmla="*/ 0 h 453960"/>
                <a:gd name="textAreaBottom" fmla="*/ 454320 h 453960"/>
              </a:gdLst>
              <a:ahLst/>
              <a:cxnLst/>
              <a:rect l="textAreaLeft" t="textAreaTop" r="textAreaRight" b="textAreaBottom"/>
              <a:pathLst>
                <a:path w="41909" h="181609">
                  <a:moveTo>
                    <a:pt x="41344" y="0"/>
                  </a:moveTo>
                  <a:lnTo>
                    <a:pt x="0" y="0"/>
                  </a:lnTo>
                  <a:lnTo>
                    <a:pt x="0" y="181183"/>
                  </a:lnTo>
                  <a:lnTo>
                    <a:pt x="41344" y="181183"/>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02" name="object 68"/>
            <p:cNvSpPr/>
            <p:nvPr/>
          </p:nvSpPr>
          <p:spPr>
            <a:xfrm>
              <a:off x="3909960" y="38850480"/>
              <a:ext cx="104040" cy="838440"/>
            </a:xfrm>
            <a:custGeom>
              <a:avLst/>
              <a:gdLst>
                <a:gd name="textAreaLeft" fmla="*/ 0 w 104040"/>
                <a:gd name="textAreaRight" fmla="*/ 104400 w 104040"/>
                <a:gd name="textAreaTop" fmla="*/ 0 h 838440"/>
                <a:gd name="textAreaBottom" fmla="*/ 838800 h 838440"/>
              </a:gdLst>
              <a:ahLst/>
              <a:cxnLst/>
              <a:rect l="textAreaLeft" t="textAreaTop" r="textAreaRight" b="textAreaBottom"/>
              <a:pathLst>
                <a:path w="41909" h="334644">
                  <a:moveTo>
                    <a:pt x="41341" y="0"/>
                  </a:moveTo>
                  <a:lnTo>
                    <a:pt x="0" y="0"/>
                  </a:lnTo>
                  <a:lnTo>
                    <a:pt x="0" y="334566"/>
                  </a:lnTo>
                  <a:lnTo>
                    <a:pt x="41341" y="334566"/>
                  </a:lnTo>
                  <a:lnTo>
                    <a:pt x="4134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3" name="object 69"/>
            <p:cNvSpPr/>
            <p:nvPr/>
          </p:nvSpPr>
          <p:spPr>
            <a:xfrm>
              <a:off x="4116960" y="39431880"/>
              <a:ext cx="103680" cy="257040"/>
            </a:xfrm>
            <a:custGeom>
              <a:avLst/>
              <a:gdLst>
                <a:gd name="textAreaLeft" fmla="*/ 0 w 103680"/>
                <a:gd name="textAreaRight" fmla="*/ 104040 w 103680"/>
                <a:gd name="textAreaTop" fmla="*/ 0 h 257040"/>
                <a:gd name="textAreaBottom" fmla="*/ 257400 h 257040"/>
              </a:gdLst>
              <a:ahLst/>
              <a:cxnLst/>
              <a:rect l="textAreaLeft" t="textAreaTop" r="textAreaRight" b="textAreaBottom"/>
              <a:pathLst>
                <a:path w="41910" h="102869">
                  <a:moveTo>
                    <a:pt x="41341" y="0"/>
                  </a:moveTo>
                  <a:lnTo>
                    <a:pt x="0" y="0"/>
                  </a:lnTo>
                  <a:lnTo>
                    <a:pt x="0" y="102804"/>
                  </a:lnTo>
                  <a:lnTo>
                    <a:pt x="41341" y="102804"/>
                  </a:lnTo>
                  <a:lnTo>
                    <a:pt x="4134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4" name="object 70"/>
            <p:cNvSpPr/>
            <p:nvPr/>
          </p:nvSpPr>
          <p:spPr>
            <a:xfrm>
              <a:off x="4324680" y="38397600"/>
              <a:ext cx="103680" cy="1291320"/>
            </a:xfrm>
            <a:custGeom>
              <a:avLst/>
              <a:gdLst>
                <a:gd name="textAreaLeft" fmla="*/ 0 w 103680"/>
                <a:gd name="textAreaRight" fmla="*/ 104040 w 103680"/>
                <a:gd name="textAreaTop" fmla="*/ 0 h 1291320"/>
                <a:gd name="textAreaBottom" fmla="*/ 1291680 h 1291320"/>
              </a:gdLst>
              <a:ahLst/>
              <a:cxnLst/>
              <a:rect l="textAreaLeft" t="textAreaTop" r="textAreaRight" b="textAreaBottom"/>
              <a:pathLst>
                <a:path w="41910" h="515619">
                  <a:moveTo>
                    <a:pt x="41341" y="0"/>
                  </a:moveTo>
                  <a:lnTo>
                    <a:pt x="0" y="0"/>
                  </a:lnTo>
                  <a:lnTo>
                    <a:pt x="0" y="515463"/>
                  </a:lnTo>
                  <a:lnTo>
                    <a:pt x="41341" y="515463"/>
                  </a:lnTo>
                  <a:lnTo>
                    <a:pt x="4134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05" name="object 71"/>
            <p:cNvSpPr/>
            <p:nvPr/>
          </p:nvSpPr>
          <p:spPr>
            <a:xfrm>
              <a:off x="4532400" y="38046600"/>
              <a:ext cx="103680" cy="1613520"/>
            </a:xfrm>
            <a:custGeom>
              <a:avLst/>
              <a:gdLst>
                <a:gd name="textAreaLeft" fmla="*/ 0 w 103680"/>
                <a:gd name="textAreaRight" fmla="*/ 104040 w 103680"/>
                <a:gd name="textAreaTop" fmla="*/ 0 h 1613520"/>
                <a:gd name="textAreaBottom" fmla="*/ 1613880 h 1613520"/>
              </a:gdLst>
              <a:ahLst/>
              <a:cxnLst/>
              <a:rect l="textAreaLeft" t="textAreaTop" r="textAreaRight" b="textAreaBottom"/>
              <a:pathLst>
                <a:path w="41910" h="643890">
                  <a:moveTo>
                    <a:pt x="41344" y="0"/>
                  </a:moveTo>
                  <a:lnTo>
                    <a:pt x="0" y="0"/>
                  </a:lnTo>
                  <a:lnTo>
                    <a:pt x="0" y="643286"/>
                  </a:lnTo>
                  <a:lnTo>
                    <a:pt x="41344" y="643286"/>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6" name="object 72"/>
            <p:cNvSpPr/>
            <p:nvPr/>
          </p:nvSpPr>
          <p:spPr>
            <a:xfrm>
              <a:off x="4739040" y="38572560"/>
              <a:ext cx="104040" cy="1086840"/>
            </a:xfrm>
            <a:custGeom>
              <a:avLst/>
              <a:gdLst>
                <a:gd name="textAreaLeft" fmla="*/ 0 w 104040"/>
                <a:gd name="textAreaRight" fmla="*/ 104400 w 104040"/>
                <a:gd name="textAreaTop" fmla="*/ 0 h 1086840"/>
                <a:gd name="textAreaBottom" fmla="*/ 1087200 h 1086840"/>
              </a:gdLst>
              <a:ahLst/>
              <a:cxnLst/>
              <a:rect l="textAreaLeft" t="textAreaTop" r="textAreaRight" b="textAreaBottom"/>
              <a:pathLst>
                <a:path w="41910" h="433705">
                  <a:moveTo>
                    <a:pt x="41344" y="0"/>
                  </a:moveTo>
                  <a:lnTo>
                    <a:pt x="0" y="0"/>
                  </a:lnTo>
                  <a:lnTo>
                    <a:pt x="0" y="433314"/>
                  </a:lnTo>
                  <a:lnTo>
                    <a:pt x="41344" y="433314"/>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7" name="object 73"/>
            <p:cNvSpPr/>
            <p:nvPr/>
          </p:nvSpPr>
          <p:spPr>
            <a:xfrm>
              <a:off x="4946760" y="38219760"/>
              <a:ext cx="311760" cy="1439640"/>
            </a:xfrm>
            <a:custGeom>
              <a:avLst/>
              <a:gdLst>
                <a:gd name="textAreaLeft" fmla="*/ 0 w 311760"/>
                <a:gd name="textAreaRight" fmla="*/ 312120 w 311760"/>
                <a:gd name="textAreaTop" fmla="*/ 0 h 1439640"/>
                <a:gd name="textAreaBottom" fmla="*/ 1440000 h 1439640"/>
              </a:gdLst>
              <a:ahLst/>
              <a:cxnLst/>
              <a:rect l="textAreaLeft" t="textAreaTop" r="textAreaRight" b="textAreaBottom"/>
              <a:pathLst>
                <a:path w="124460" h="574675">
                  <a:moveTo>
                    <a:pt x="41351" y="245668"/>
                  </a:moveTo>
                  <a:lnTo>
                    <a:pt x="0" y="245668"/>
                  </a:lnTo>
                  <a:lnTo>
                    <a:pt x="0" y="574078"/>
                  </a:lnTo>
                  <a:lnTo>
                    <a:pt x="41351" y="574078"/>
                  </a:lnTo>
                  <a:lnTo>
                    <a:pt x="41351" y="245668"/>
                  </a:lnTo>
                  <a:close/>
                </a:path>
                <a:path w="124460" h="574675">
                  <a:moveTo>
                    <a:pt x="124028" y="0"/>
                  </a:moveTo>
                  <a:lnTo>
                    <a:pt x="82689" y="0"/>
                  </a:lnTo>
                  <a:lnTo>
                    <a:pt x="82689" y="574078"/>
                  </a:lnTo>
                  <a:lnTo>
                    <a:pt x="124028" y="574078"/>
                  </a:lnTo>
                  <a:lnTo>
                    <a:pt x="124028"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8" name="object 74"/>
            <p:cNvSpPr/>
            <p:nvPr/>
          </p:nvSpPr>
          <p:spPr>
            <a:xfrm>
              <a:off x="5361480" y="37674720"/>
              <a:ext cx="103680" cy="1984680"/>
            </a:xfrm>
            <a:custGeom>
              <a:avLst/>
              <a:gdLst>
                <a:gd name="textAreaLeft" fmla="*/ 0 w 103680"/>
                <a:gd name="textAreaRight" fmla="*/ 104040 w 103680"/>
                <a:gd name="textAreaTop" fmla="*/ 0 h 1984680"/>
                <a:gd name="textAreaBottom" fmla="*/ 1985040 h 1984680"/>
              </a:gdLst>
              <a:ahLst/>
              <a:cxnLst/>
              <a:rect l="textAreaLeft" t="textAreaTop" r="textAreaRight" b="textAreaBottom"/>
              <a:pathLst>
                <a:path w="41910" h="791844">
                  <a:moveTo>
                    <a:pt x="41344" y="0"/>
                  </a:moveTo>
                  <a:lnTo>
                    <a:pt x="0" y="0"/>
                  </a:lnTo>
                  <a:lnTo>
                    <a:pt x="0" y="791504"/>
                  </a:lnTo>
                  <a:lnTo>
                    <a:pt x="41344" y="791504"/>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09" name="object 75"/>
            <p:cNvSpPr/>
            <p:nvPr/>
          </p:nvSpPr>
          <p:spPr>
            <a:xfrm>
              <a:off x="5569200" y="38486160"/>
              <a:ext cx="103680" cy="1172160"/>
            </a:xfrm>
            <a:custGeom>
              <a:avLst/>
              <a:gdLst>
                <a:gd name="textAreaLeft" fmla="*/ 0 w 103680"/>
                <a:gd name="textAreaRight" fmla="*/ 104040 w 103680"/>
                <a:gd name="textAreaTop" fmla="*/ 0 h 1172160"/>
                <a:gd name="textAreaBottom" fmla="*/ 1172520 h 1172160"/>
              </a:gdLst>
              <a:ahLst/>
              <a:cxnLst/>
              <a:rect l="textAreaLeft" t="textAreaTop" r="textAreaRight" b="textAreaBottom"/>
              <a:pathLst>
                <a:path w="41910" h="467994">
                  <a:moveTo>
                    <a:pt x="41344" y="0"/>
                  </a:moveTo>
                  <a:lnTo>
                    <a:pt x="0" y="0"/>
                  </a:lnTo>
                  <a:lnTo>
                    <a:pt x="0" y="467684"/>
                  </a:lnTo>
                  <a:lnTo>
                    <a:pt x="41344" y="467684"/>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0" name="object 76"/>
            <p:cNvSpPr/>
            <p:nvPr/>
          </p:nvSpPr>
          <p:spPr>
            <a:xfrm>
              <a:off x="5776920" y="37674720"/>
              <a:ext cx="725040" cy="1984680"/>
            </a:xfrm>
            <a:custGeom>
              <a:avLst/>
              <a:gdLst>
                <a:gd name="textAreaLeft" fmla="*/ 0 w 725040"/>
                <a:gd name="textAreaRight" fmla="*/ 725400 w 725040"/>
                <a:gd name="textAreaTop" fmla="*/ 0 h 1984680"/>
                <a:gd name="textAreaBottom" fmla="*/ 1985040 h 1984680"/>
              </a:gdLst>
              <a:ahLst/>
              <a:cxnLst/>
              <a:rect l="textAreaLeft" t="textAreaTop" r="textAreaRight" b="textAreaBottom"/>
              <a:pathLst>
                <a:path w="289560" h="791844">
                  <a:moveTo>
                    <a:pt x="41351" y="79032"/>
                  </a:moveTo>
                  <a:lnTo>
                    <a:pt x="0" y="79032"/>
                  </a:lnTo>
                  <a:lnTo>
                    <a:pt x="0" y="791502"/>
                  </a:lnTo>
                  <a:lnTo>
                    <a:pt x="41351" y="791502"/>
                  </a:lnTo>
                  <a:lnTo>
                    <a:pt x="41351" y="79032"/>
                  </a:lnTo>
                  <a:close/>
                </a:path>
                <a:path w="289560" h="791844">
                  <a:moveTo>
                    <a:pt x="124028" y="0"/>
                  </a:moveTo>
                  <a:lnTo>
                    <a:pt x="82689" y="0"/>
                  </a:lnTo>
                  <a:lnTo>
                    <a:pt x="82689" y="791502"/>
                  </a:lnTo>
                  <a:lnTo>
                    <a:pt x="124028" y="791502"/>
                  </a:lnTo>
                  <a:lnTo>
                    <a:pt x="124028" y="0"/>
                  </a:lnTo>
                  <a:close/>
                </a:path>
                <a:path w="289560" h="791844">
                  <a:moveTo>
                    <a:pt x="206717" y="525284"/>
                  </a:moveTo>
                  <a:lnTo>
                    <a:pt x="165379" y="525284"/>
                  </a:lnTo>
                  <a:lnTo>
                    <a:pt x="165379" y="791502"/>
                  </a:lnTo>
                  <a:lnTo>
                    <a:pt x="206717" y="791502"/>
                  </a:lnTo>
                  <a:lnTo>
                    <a:pt x="206717" y="525284"/>
                  </a:lnTo>
                  <a:close/>
                </a:path>
                <a:path w="289560" h="791844">
                  <a:moveTo>
                    <a:pt x="289407" y="276047"/>
                  </a:moveTo>
                  <a:lnTo>
                    <a:pt x="248056" y="276047"/>
                  </a:lnTo>
                  <a:lnTo>
                    <a:pt x="248056" y="791502"/>
                  </a:lnTo>
                  <a:lnTo>
                    <a:pt x="289407" y="791502"/>
                  </a:lnTo>
                  <a:lnTo>
                    <a:pt x="289407" y="276047"/>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1" name="object 77"/>
            <p:cNvSpPr/>
            <p:nvPr/>
          </p:nvSpPr>
          <p:spPr>
            <a:xfrm>
              <a:off x="6605640" y="38666520"/>
              <a:ext cx="104040" cy="992880"/>
            </a:xfrm>
            <a:custGeom>
              <a:avLst/>
              <a:gdLst>
                <a:gd name="textAreaLeft" fmla="*/ 0 w 104040"/>
                <a:gd name="textAreaRight" fmla="*/ 104400 w 104040"/>
                <a:gd name="textAreaTop" fmla="*/ 0 h 992880"/>
                <a:gd name="textAreaBottom" fmla="*/ 993240 h 992880"/>
              </a:gdLst>
              <a:ahLst/>
              <a:cxnLst/>
              <a:rect l="textAreaLeft" t="textAreaTop" r="textAreaRight" b="textAreaBottom"/>
              <a:pathLst>
                <a:path w="41910" h="396240">
                  <a:moveTo>
                    <a:pt x="41344" y="0"/>
                  </a:moveTo>
                  <a:lnTo>
                    <a:pt x="0" y="0"/>
                  </a:lnTo>
                  <a:lnTo>
                    <a:pt x="0" y="395752"/>
                  </a:lnTo>
                  <a:lnTo>
                    <a:pt x="41344" y="395752"/>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12" name="object 78"/>
            <p:cNvSpPr/>
            <p:nvPr/>
          </p:nvSpPr>
          <p:spPr>
            <a:xfrm>
              <a:off x="6813360" y="38117880"/>
              <a:ext cx="311760" cy="1541520"/>
            </a:xfrm>
            <a:custGeom>
              <a:avLst/>
              <a:gdLst>
                <a:gd name="textAreaLeft" fmla="*/ 0 w 311760"/>
                <a:gd name="textAreaRight" fmla="*/ 312120 w 311760"/>
                <a:gd name="textAreaTop" fmla="*/ 0 h 1541520"/>
                <a:gd name="textAreaBottom" fmla="*/ 1541880 h 1541520"/>
              </a:gdLst>
              <a:ahLst/>
              <a:cxnLst/>
              <a:rect l="textAreaLeft" t="textAreaTop" r="textAreaRight" b="textAreaBottom"/>
              <a:pathLst>
                <a:path w="124460" h="615315">
                  <a:moveTo>
                    <a:pt x="41338" y="385927"/>
                  </a:moveTo>
                  <a:lnTo>
                    <a:pt x="0" y="385927"/>
                  </a:lnTo>
                  <a:lnTo>
                    <a:pt x="0" y="614794"/>
                  </a:lnTo>
                  <a:lnTo>
                    <a:pt x="41338" y="614794"/>
                  </a:lnTo>
                  <a:lnTo>
                    <a:pt x="41338" y="385927"/>
                  </a:lnTo>
                  <a:close/>
                </a:path>
                <a:path w="124460" h="615315">
                  <a:moveTo>
                    <a:pt x="124028" y="0"/>
                  </a:moveTo>
                  <a:lnTo>
                    <a:pt x="82689" y="0"/>
                  </a:lnTo>
                  <a:lnTo>
                    <a:pt x="82689" y="614794"/>
                  </a:lnTo>
                  <a:lnTo>
                    <a:pt x="124028" y="614794"/>
                  </a:lnTo>
                  <a:lnTo>
                    <a:pt x="124028"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13" name="object 79"/>
            <p:cNvSpPr/>
            <p:nvPr/>
          </p:nvSpPr>
          <p:spPr>
            <a:xfrm>
              <a:off x="7228080" y="37674720"/>
              <a:ext cx="103680" cy="1984680"/>
            </a:xfrm>
            <a:custGeom>
              <a:avLst/>
              <a:gdLst>
                <a:gd name="textAreaLeft" fmla="*/ 0 w 103680"/>
                <a:gd name="textAreaRight" fmla="*/ 104040 w 103680"/>
                <a:gd name="textAreaTop" fmla="*/ 0 h 1984680"/>
                <a:gd name="textAreaBottom" fmla="*/ 1985040 h 1984680"/>
              </a:gdLst>
              <a:ahLst/>
              <a:cxnLst/>
              <a:rect l="textAreaLeft" t="textAreaTop" r="textAreaRight" b="textAreaBottom"/>
              <a:pathLst>
                <a:path w="41910" h="791844">
                  <a:moveTo>
                    <a:pt x="41341" y="0"/>
                  </a:moveTo>
                  <a:lnTo>
                    <a:pt x="0" y="0"/>
                  </a:lnTo>
                  <a:lnTo>
                    <a:pt x="0" y="791504"/>
                  </a:lnTo>
                  <a:lnTo>
                    <a:pt x="41341" y="791504"/>
                  </a:lnTo>
                  <a:lnTo>
                    <a:pt x="4134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4" name="object 80"/>
            <p:cNvSpPr/>
            <p:nvPr/>
          </p:nvSpPr>
          <p:spPr>
            <a:xfrm>
              <a:off x="7435800" y="37920240"/>
              <a:ext cx="103680" cy="1739160"/>
            </a:xfrm>
            <a:custGeom>
              <a:avLst/>
              <a:gdLst>
                <a:gd name="textAreaLeft" fmla="*/ 0 w 103680"/>
                <a:gd name="textAreaRight" fmla="*/ 104040 w 103680"/>
                <a:gd name="textAreaTop" fmla="*/ 0 h 1739160"/>
                <a:gd name="textAreaBottom" fmla="*/ 1739520 h 1739160"/>
              </a:gdLst>
              <a:ahLst/>
              <a:cxnLst/>
              <a:rect l="textAreaLeft" t="textAreaTop" r="textAreaRight" b="textAreaBottom"/>
              <a:pathLst>
                <a:path w="41910" h="694055">
                  <a:moveTo>
                    <a:pt x="41344" y="0"/>
                  </a:moveTo>
                  <a:lnTo>
                    <a:pt x="0" y="0"/>
                  </a:lnTo>
                  <a:lnTo>
                    <a:pt x="0" y="693594"/>
                  </a:lnTo>
                  <a:lnTo>
                    <a:pt x="41344" y="693594"/>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15" name="object 81"/>
            <p:cNvSpPr/>
            <p:nvPr/>
          </p:nvSpPr>
          <p:spPr>
            <a:xfrm>
              <a:off x="7643520" y="38400480"/>
              <a:ext cx="103680" cy="1257840"/>
            </a:xfrm>
            <a:custGeom>
              <a:avLst/>
              <a:gdLst>
                <a:gd name="textAreaLeft" fmla="*/ 0 w 103680"/>
                <a:gd name="textAreaRight" fmla="*/ 104040 w 103680"/>
                <a:gd name="textAreaTop" fmla="*/ 0 h 1257840"/>
                <a:gd name="textAreaBottom" fmla="*/ 1258200 h 1257840"/>
              </a:gdLst>
              <a:ahLst/>
              <a:cxnLst/>
              <a:rect l="textAreaLeft" t="textAreaTop" r="textAreaRight" b="textAreaBottom"/>
              <a:pathLst>
                <a:path w="41910" h="502284">
                  <a:moveTo>
                    <a:pt x="41344" y="0"/>
                  </a:moveTo>
                  <a:lnTo>
                    <a:pt x="0" y="0"/>
                  </a:lnTo>
                  <a:lnTo>
                    <a:pt x="0" y="501947"/>
                  </a:lnTo>
                  <a:lnTo>
                    <a:pt x="41344" y="501947"/>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16" name="object 82"/>
            <p:cNvSpPr/>
            <p:nvPr/>
          </p:nvSpPr>
          <p:spPr>
            <a:xfrm>
              <a:off x="7850160" y="39057480"/>
              <a:ext cx="104040" cy="600840"/>
            </a:xfrm>
            <a:custGeom>
              <a:avLst/>
              <a:gdLst>
                <a:gd name="textAreaLeft" fmla="*/ 0 w 104040"/>
                <a:gd name="textAreaRight" fmla="*/ 104400 w 104040"/>
                <a:gd name="textAreaTop" fmla="*/ 0 h 600840"/>
                <a:gd name="textAreaBottom" fmla="*/ 601200 h 600840"/>
              </a:gdLst>
              <a:ahLst/>
              <a:cxnLst/>
              <a:rect l="textAreaLeft" t="textAreaTop" r="textAreaRight" b="textAreaBottom"/>
              <a:pathLst>
                <a:path w="41910" h="240030">
                  <a:moveTo>
                    <a:pt x="41341" y="0"/>
                  </a:moveTo>
                  <a:lnTo>
                    <a:pt x="0" y="0"/>
                  </a:lnTo>
                  <a:lnTo>
                    <a:pt x="0" y="239948"/>
                  </a:lnTo>
                  <a:lnTo>
                    <a:pt x="41341" y="239948"/>
                  </a:lnTo>
                  <a:lnTo>
                    <a:pt x="4134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7" name="object 83"/>
            <p:cNvSpPr/>
            <p:nvPr/>
          </p:nvSpPr>
          <p:spPr>
            <a:xfrm>
              <a:off x="8057880" y="39341520"/>
              <a:ext cx="311760" cy="317880"/>
            </a:xfrm>
            <a:custGeom>
              <a:avLst/>
              <a:gdLst>
                <a:gd name="textAreaLeft" fmla="*/ 0 w 311760"/>
                <a:gd name="textAreaRight" fmla="*/ 312120 w 311760"/>
                <a:gd name="textAreaTop" fmla="*/ 0 h 317880"/>
                <a:gd name="textAreaBottom" fmla="*/ 318240 h 317880"/>
              </a:gdLst>
              <a:ahLst/>
              <a:cxnLst/>
              <a:rect l="textAreaLeft" t="textAreaTop" r="textAreaRight" b="textAreaBottom"/>
              <a:pathLst>
                <a:path w="124460" h="127000">
                  <a:moveTo>
                    <a:pt x="41338" y="0"/>
                  </a:moveTo>
                  <a:lnTo>
                    <a:pt x="0" y="0"/>
                  </a:lnTo>
                  <a:lnTo>
                    <a:pt x="0" y="126644"/>
                  </a:lnTo>
                  <a:lnTo>
                    <a:pt x="41338" y="126644"/>
                  </a:lnTo>
                  <a:lnTo>
                    <a:pt x="41338" y="0"/>
                  </a:lnTo>
                  <a:close/>
                </a:path>
                <a:path w="124460" h="127000">
                  <a:moveTo>
                    <a:pt x="124028" y="63741"/>
                  </a:moveTo>
                  <a:lnTo>
                    <a:pt x="82689" y="63741"/>
                  </a:lnTo>
                  <a:lnTo>
                    <a:pt x="82689" y="126644"/>
                  </a:lnTo>
                  <a:lnTo>
                    <a:pt x="124028" y="126644"/>
                  </a:lnTo>
                  <a:lnTo>
                    <a:pt x="124028" y="63741"/>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18" name="object 84"/>
            <p:cNvSpPr/>
            <p:nvPr/>
          </p:nvSpPr>
          <p:spPr>
            <a:xfrm>
              <a:off x="8473320" y="38982600"/>
              <a:ext cx="104040" cy="676800"/>
            </a:xfrm>
            <a:custGeom>
              <a:avLst/>
              <a:gdLst>
                <a:gd name="textAreaLeft" fmla="*/ 0 w 104040"/>
                <a:gd name="textAreaRight" fmla="*/ 104400 w 104040"/>
                <a:gd name="textAreaTop" fmla="*/ 0 h 676800"/>
                <a:gd name="textAreaBottom" fmla="*/ 677160 h 676800"/>
              </a:gdLst>
              <a:ahLst/>
              <a:cxnLst/>
              <a:rect l="textAreaLeft" t="textAreaTop" r="textAreaRight" b="textAreaBottom"/>
              <a:pathLst>
                <a:path w="41910" h="270509">
                  <a:moveTo>
                    <a:pt x="41341" y="0"/>
                  </a:moveTo>
                  <a:lnTo>
                    <a:pt x="0" y="0"/>
                  </a:lnTo>
                  <a:lnTo>
                    <a:pt x="0" y="269938"/>
                  </a:lnTo>
                  <a:lnTo>
                    <a:pt x="41341" y="269938"/>
                  </a:lnTo>
                  <a:lnTo>
                    <a:pt x="41341"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9" name="object 85"/>
            <p:cNvSpPr/>
            <p:nvPr/>
          </p:nvSpPr>
          <p:spPr>
            <a:xfrm>
              <a:off x="8680320" y="38336400"/>
              <a:ext cx="103680" cy="1321920"/>
            </a:xfrm>
            <a:custGeom>
              <a:avLst/>
              <a:gdLst>
                <a:gd name="textAreaLeft" fmla="*/ 0 w 103680"/>
                <a:gd name="textAreaRight" fmla="*/ 104040 w 103680"/>
                <a:gd name="textAreaTop" fmla="*/ 0 h 1321920"/>
                <a:gd name="textAreaBottom" fmla="*/ 1322280 h 1321920"/>
              </a:gdLst>
              <a:ahLst/>
              <a:cxnLst/>
              <a:rect l="textAreaLeft" t="textAreaTop" r="textAreaRight" b="textAreaBottom"/>
              <a:pathLst>
                <a:path w="41910" h="527684">
                  <a:moveTo>
                    <a:pt x="41344" y="0"/>
                  </a:moveTo>
                  <a:lnTo>
                    <a:pt x="0" y="0"/>
                  </a:lnTo>
                  <a:lnTo>
                    <a:pt x="0" y="527672"/>
                  </a:lnTo>
                  <a:lnTo>
                    <a:pt x="41344" y="527672"/>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0" name="object 86"/>
            <p:cNvSpPr/>
            <p:nvPr/>
          </p:nvSpPr>
          <p:spPr>
            <a:xfrm>
              <a:off x="8576280" y="39659400"/>
              <a:ext cx="104040" cy="269640"/>
            </a:xfrm>
            <a:custGeom>
              <a:avLst/>
              <a:gdLst>
                <a:gd name="textAreaLeft" fmla="*/ 0 w 104040"/>
                <a:gd name="textAreaRight" fmla="*/ 104400 w 104040"/>
                <a:gd name="textAreaTop" fmla="*/ 0 h 269640"/>
                <a:gd name="textAreaBottom" fmla="*/ 270000 h 269640"/>
              </a:gdLst>
              <a:ahLst/>
              <a:cxnLst/>
              <a:rect l="textAreaLeft" t="textAreaTop" r="textAreaRight" b="textAreaBottom"/>
              <a:pathLst>
                <a:path w="41910" h="107950">
                  <a:moveTo>
                    <a:pt x="41344" y="0"/>
                  </a:moveTo>
                  <a:lnTo>
                    <a:pt x="0" y="0"/>
                  </a:lnTo>
                  <a:lnTo>
                    <a:pt x="0" y="107775"/>
                  </a:lnTo>
                  <a:lnTo>
                    <a:pt x="41344" y="107775"/>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1" name="object 87"/>
            <p:cNvSpPr/>
            <p:nvPr/>
          </p:nvSpPr>
          <p:spPr>
            <a:xfrm>
              <a:off x="8161920" y="39659400"/>
              <a:ext cx="311400" cy="1622520"/>
            </a:xfrm>
            <a:custGeom>
              <a:avLst/>
              <a:gdLst>
                <a:gd name="textAreaLeft" fmla="*/ 0 w 311400"/>
                <a:gd name="textAreaRight" fmla="*/ 311760 w 311400"/>
                <a:gd name="textAreaTop" fmla="*/ 0 h 1622520"/>
                <a:gd name="textAreaBottom" fmla="*/ 1622880 h 1622520"/>
              </a:gdLst>
              <a:ahLst/>
              <a:cxnLst/>
              <a:rect l="textAreaLeft" t="textAreaTop" r="textAreaRight" b="textAreaBottom"/>
              <a:pathLst>
                <a:path w="124460" h="647700">
                  <a:moveTo>
                    <a:pt x="41351" y="0"/>
                  </a:moveTo>
                  <a:lnTo>
                    <a:pt x="0" y="0"/>
                  </a:lnTo>
                  <a:lnTo>
                    <a:pt x="0" y="647382"/>
                  </a:lnTo>
                  <a:lnTo>
                    <a:pt x="41351" y="647382"/>
                  </a:lnTo>
                  <a:lnTo>
                    <a:pt x="41351" y="0"/>
                  </a:lnTo>
                  <a:close/>
                </a:path>
                <a:path w="124460" h="647700">
                  <a:moveTo>
                    <a:pt x="124040" y="0"/>
                  </a:moveTo>
                  <a:lnTo>
                    <a:pt x="82689" y="0"/>
                  </a:lnTo>
                  <a:lnTo>
                    <a:pt x="82689" y="353949"/>
                  </a:lnTo>
                  <a:lnTo>
                    <a:pt x="124040" y="353949"/>
                  </a:lnTo>
                  <a:lnTo>
                    <a:pt x="124040"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2" name="object 88"/>
            <p:cNvSpPr/>
            <p:nvPr/>
          </p:nvSpPr>
          <p:spPr>
            <a:xfrm>
              <a:off x="7954200" y="39659400"/>
              <a:ext cx="103680" cy="858960"/>
            </a:xfrm>
            <a:custGeom>
              <a:avLst/>
              <a:gdLst>
                <a:gd name="textAreaLeft" fmla="*/ 0 w 103680"/>
                <a:gd name="textAreaRight" fmla="*/ 104040 w 103680"/>
                <a:gd name="textAreaTop" fmla="*/ 0 h 858960"/>
                <a:gd name="textAreaBottom" fmla="*/ 859320 h 858960"/>
              </a:gdLst>
              <a:ahLst/>
              <a:cxnLst/>
              <a:rect l="textAreaLeft" t="textAreaTop" r="textAreaRight" b="textAreaBottom"/>
              <a:pathLst>
                <a:path w="41910" h="342900">
                  <a:moveTo>
                    <a:pt x="41344" y="0"/>
                  </a:moveTo>
                  <a:lnTo>
                    <a:pt x="0" y="0"/>
                  </a:lnTo>
                  <a:lnTo>
                    <a:pt x="0" y="342837"/>
                  </a:lnTo>
                  <a:lnTo>
                    <a:pt x="41344" y="342837"/>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3" name="object 89"/>
            <p:cNvSpPr/>
            <p:nvPr/>
          </p:nvSpPr>
          <p:spPr>
            <a:xfrm>
              <a:off x="7747200" y="39659400"/>
              <a:ext cx="104040" cy="1353600"/>
            </a:xfrm>
            <a:custGeom>
              <a:avLst/>
              <a:gdLst>
                <a:gd name="textAreaLeft" fmla="*/ 0 w 104040"/>
                <a:gd name="textAreaRight" fmla="*/ 104400 w 104040"/>
                <a:gd name="textAreaTop" fmla="*/ 0 h 1353600"/>
                <a:gd name="textAreaBottom" fmla="*/ 1353960 h 1353600"/>
              </a:gdLst>
              <a:ahLst/>
              <a:cxnLst/>
              <a:rect l="textAreaLeft" t="textAreaTop" r="textAreaRight" b="textAreaBottom"/>
              <a:pathLst>
                <a:path w="41910" h="540384">
                  <a:moveTo>
                    <a:pt x="41344" y="0"/>
                  </a:moveTo>
                  <a:lnTo>
                    <a:pt x="0" y="0"/>
                  </a:lnTo>
                  <a:lnTo>
                    <a:pt x="0" y="539880"/>
                  </a:lnTo>
                  <a:lnTo>
                    <a:pt x="41344" y="539880"/>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4" name="object 90"/>
            <p:cNvSpPr/>
            <p:nvPr/>
          </p:nvSpPr>
          <p:spPr>
            <a:xfrm>
              <a:off x="7331760" y="39659400"/>
              <a:ext cx="311760" cy="1984320"/>
            </a:xfrm>
            <a:custGeom>
              <a:avLst/>
              <a:gdLst>
                <a:gd name="textAreaLeft" fmla="*/ 0 w 311760"/>
                <a:gd name="textAreaRight" fmla="*/ 312120 w 311760"/>
                <a:gd name="textAreaTop" fmla="*/ 0 h 1984320"/>
                <a:gd name="textAreaBottom" fmla="*/ 1984680 h 1984320"/>
              </a:gdLst>
              <a:ahLst/>
              <a:cxnLst/>
              <a:rect l="textAreaLeft" t="textAreaTop" r="textAreaRight" b="textAreaBottom"/>
              <a:pathLst>
                <a:path w="124460" h="791844">
                  <a:moveTo>
                    <a:pt x="41351" y="0"/>
                  </a:moveTo>
                  <a:lnTo>
                    <a:pt x="0" y="0"/>
                  </a:lnTo>
                  <a:lnTo>
                    <a:pt x="0" y="685673"/>
                  </a:lnTo>
                  <a:lnTo>
                    <a:pt x="41351" y="685673"/>
                  </a:lnTo>
                  <a:lnTo>
                    <a:pt x="41351" y="0"/>
                  </a:lnTo>
                  <a:close/>
                </a:path>
                <a:path w="124460" h="791844">
                  <a:moveTo>
                    <a:pt x="124040" y="0"/>
                  </a:moveTo>
                  <a:lnTo>
                    <a:pt x="82689" y="0"/>
                  </a:lnTo>
                  <a:lnTo>
                    <a:pt x="82689" y="791502"/>
                  </a:lnTo>
                  <a:lnTo>
                    <a:pt x="124040" y="791502"/>
                  </a:lnTo>
                  <a:lnTo>
                    <a:pt x="124040"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5" name="object 91"/>
            <p:cNvSpPr/>
            <p:nvPr/>
          </p:nvSpPr>
          <p:spPr>
            <a:xfrm>
              <a:off x="7125120" y="39659400"/>
              <a:ext cx="103680" cy="992520"/>
            </a:xfrm>
            <a:custGeom>
              <a:avLst/>
              <a:gdLst>
                <a:gd name="textAreaLeft" fmla="*/ 0 w 103680"/>
                <a:gd name="textAreaRight" fmla="*/ 104040 w 103680"/>
                <a:gd name="textAreaTop" fmla="*/ 0 h 992520"/>
                <a:gd name="textAreaBottom" fmla="*/ 992880 h 992520"/>
              </a:gdLst>
              <a:ahLst/>
              <a:cxnLst/>
              <a:rect l="textAreaLeft" t="textAreaTop" r="textAreaRight" b="textAreaBottom"/>
              <a:pathLst>
                <a:path w="41910" h="396240">
                  <a:moveTo>
                    <a:pt x="41344" y="0"/>
                  </a:moveTo>
                  <a:lnTo>
                    <a:pt x="0" y="0"/>
                  </a:lnTo>
                  <a:lnTo>
                    <a:pt x="0" y="395759"/>
                  </a:lnTo>
                  <a:lnTo>
                    <a:pt x="41344" y="395759"/>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6" name="object 92"/>
            <p:cNvSpPr/>
            <p:nvPr/>
          </p:nvSpPr>
          <p:spPr>
            <a:xfrm>
              <a:off x="6917400" y="39659400"/>
              <a:ext cx="103680" cy="691200"/>
            </a:xfrm>
            <a:custGeom>
              <a:avLst/>
              <a:gdLst>
                <a:gd name="textAreaLeft" fmla="*/ 0 w 103680"/>
                <a:gd name="textAreaRight" fmla="*/ 104040 w 103680"/>
                <a:gd name="textAreaTop" fmla="*/ 0 h 691200"/>
                <a:gd name="textAreaBottom" fmla="*/ 691560 h 691200"/>
              </a:gdLst>
              <a:ahLst/>
              <a:cxnLst/>
              <a:rect l="textAreaLeft" t="textAreaTop" r="textAreaRight" b="textAreaBottom"/>
              <a:pathLst>
                <a:path w="41910" h="276225">
                  <a:moveTo>
                    <a:pt x="41344" y="0"/>
                  </a:moveTo>
                  <a:lnTo>
                    <a:pt x="0" y="0"/>
                  </a:lnTo>
                  <a:lnTo>
                    <a:pt x="0" y="276058"/>
                  </a:lnTo>
                  <a:lnTo>
                    <a:pt x="41344" y="276058"/>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7" name="object 93"/>
            <p:cNvSpPr/>
            <p:nvPr/>
          </p:nvSpPr>
          <p:spPr>
            <a:xfrm>
              <a:off x="6709680" y="39659400"/>
              <a:ext cx="103680" cy="223560"/>
            </a:xfrm>
            <a:custGeom>
              <a:avLst/>
              <a:gdLst>
                <a:gd name="textAreaLeft" fmla="*/ 0 w 103680"/>
                <a:gd name="textAreaRight" fmla="*/ 104040 w 103680"/>
                <a:gd name="textAreaTop" fmla="*/ 0 h 223560"/>
                <a:gd name="textAreaBottom" fmla="*/ 223920 h 223560"/>
              </a:gdLst>
              <a:ahLst/>
              <a:cxnLst/>
              <a:rect l="textAreaLeft" t="textAreaTop" r="textAreaRight" b="textAreaBottom"/>
              <a:pathLst>
                <a:path w="41910" h="89534">
                  <a:moveTo>
                    <a:pt x="41344" y="0"/>
                  </a:moveTo>
                  <a:lnTo>
                    <a:pt x="0" y="0"/>
                  </a:lnTo>
                  <a:lnTo>
                    <a:pt x="0" y="89136"/>
                  </a:lnTo>
                  <a:lnTo>
                    <a:pt x="41344" y="89136"/>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8" name="object 94"/>
            <p:cNvSpPr/>
            <p:nvPr/>
          </p:nvSpPr>
          <p:spPr>
            <a:xfrm>
              <a:off x="6502680" y="39659400"/>
              <a:ext cx="104040" cy="1581120"/>
            </a:xfrm>
            <a:custGeom>
              <a:avLst/>
              <a:gdLst>
                <a:gd name="textAreaLeft" fmla="*/ 0 w 104040"/>
                <a:gd name="textAreaRight" fmla="*/ 104400 w 104040"/>
                <a:gd name="textAreaTop" fmla="*/ 0 h 1581120"/>
                <a:gd name="textAreaBottom" fmla="*/ 1581480 h 1581120"/>
              </a:gdLst>
              <a:ahLst/>
              <a:cxnLst/>
              <a:rect l="textAreaLeft" t="textAreaTop" r="textAreaRight" b="textAreaBottom"/>
              <a:pathLst>
                <a:path w="41910" h="631190">
                  <a:moveTo>
                    <a:pt x="41341" y="0"/>
                  </a:moveTo>
                  <a:lnTo>
                    <a:pt x="0" y="0"/>
                  </a:lnTo>
                  <a:lnTo>
                    <a:pt x="0" y="630722"/>
                  </a:lnTo>
                  <a:lnTo>
                    <a:pt x="41341" y="630722"/>
                  </a:lnTo>
                  <a:lnTo>
                    <a:pt x="4134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29" name="object 95"/>
            <p:cNvSpPr/>
            <p:nvPr/>
          </p:nvSpPr>
          <p:spPr>
            <a:xfrm>
              <a:off x="6294960" y="39659400"/>
              <a:ext cx="104040" cy="790560"/>
            </a:xfrm>
            <a:custGeom>
              <a:avLst/>
              <a:gdLst>
                <a:gd name="textAreaLeft" fmla="*/ 0 w 104040"/>
                <a:gd name="textAreaRight" fmla="*/ 104400 w 104040"/>
                <a:gd name="textAreaTop" fmla="*/ 0 h 790560"/>
                <a:gd name="textAreaBottom" fmla="*/ 790920 h 790560"/>
              </a:gdLst>
              <a:ahLst/>
              <a:cxnLst/>
              <a:rect l="textAreaLeft" t="textAreaTop" r="textAreaRight" b="textAreaBottom"/>
              <a:pathLst>
                <a:path w="41910" h="315594">
                  <a:moveTo>
                    <a:pt x="41341" y="0"/>
                  </a:moveTo>
                  <a:lnTo>
                    <a:pt x="0" y="0"/>
                  </a:lnTo>
                  <a:lnTo>
                    <a:pt x="0" y="315359"/>
                  </a:lnTo>
                  <a:lnTo>
                    <a:pt x="41341" y="315359"/>
                  </a:lnTo>
                  <a:lnTo>
                    <a:pt x="4134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0" name="object 96"/>
            <p:cNvSpPr/>
            <p:nvPr/>
          </p:nvSpPr>
          <p:spPr>
            <a:xfrm>
              <a:off x="5880600" y="39659400"/>
              <a:ext cx="311400" cy="1353600"/>
            </a:xfrm>
            <a:custGeom>
              <a:avLst/>
              <a:gdLst>
                <a:gd name="textAreaLeft" fmla="*/ 0 w 311400"/>
                <a:gd name="textAreaRight" fmla="*/ 311760 w 311400"/>
                <a:gd name="textAreaTop" fmla="*/ 0 h 1353600"/>
                <a:gd name="textAreaBottom" fmla="*/ 1353960 h 1353600"/>
              </a:gdLst>
              <a:ahLst/>
              <a:cxnLst/>
              <a:rect l="textAreaLeft" t="textAreaTop" r="textAreaRight" b="textAreaBottom"/>
              <a:pathLst>
                <a:path w="124460" h="540384">
                  <a:moveTo>
                    <a:pt x="41338" y="0"/>
                  </a:moveTo>
                  <a:lnTo>
                    <a:pt x="0" y="0"/>
                  </a:lnTo>
                  <a:lnTo>
                    <a:pt x="0" y="214909"/>
                  </a:lnTo>
                  <a:lnTo>
                    <a:pt x="41338" y="214909"/>
                  </a:lnTo>
                  <a:lnTo>
                    <a:pt x="41338" y="0"/>
                  </a:lnTo>
                  <a:close/>
                </a:path>
                <a:path w="124460" h="540384">
                  <a:moveTo>
                    <a:pt x="124028" y="0"/>
                  </a:moveTo>
                  <a:lnTo>
                    <a:pt x="82677" y="0"/>
                  </a:lnTo>
                  <a:lnTo>
                    <a:pt x="82677" y="539877"/>
                  </a:lnTo>
                  <a:lnTo>
                    <a:pt x="124028" y="539877"/>
                  </a:lnTo>
                  <a:lnTo>
                    <a:pt x="124028"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1" name="object 97"/>
            <p:cNvSpPr/>
            <p:nvPr/>
          </p:nvSpPr>
          <p:spPr>
            <a:xfrm>
              <a:off x="5672880" y="39659400"/>
              <a:ext cx="104040" cy="1984320"/>
            </a:xfrm>
            <a:custGeom>
              <a:avLst/>
              <a:gdLst>
                <a:gd name="textAreaLeft" fmla="*/ 0 w 104040"/>
                <a:gd name="textAreaRight" fmla="*/ 104400 w 104040"/>
                <a:gd name="textAreaTop" fmla="*/ 0 h 1984320"/>
                <a:gd name="textAreaBottom" fmla="*/ 1984680 h 1984320"/>
              </a:gdLst>
              <a:ahLst/>
              <a:cxnLst/>
              <a:rect l="textAreaLeft" t="textAreaTop" r="textAreaRight" b="textAreaBottom"/>
              <a:pathLst>
                <a:path w="41910" h="791844">
                  <a:moveTo>
                    <a:pt x="41344" y="0"/>
                  </a:moveTo>
                  <a:lnTo>
                    <a:pt x="0" y="0"/>
                  </a:lnTo>
                  <a:lnTo>
                    <a:pt x="0" y="791504"/>
                  </a:lnTo>
                  <a:lnTo>
                    <a:pt x="41344" y="791504"/>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32" name="object 98"/>
            <p:cNvSpPr/>
            <p:nvPr/>
          </p:nvSpPr>
          <p:spPr>
            <a:xfrm>
              <a:off x="5465160" y="39659400"/>
              <a:ext cx="104040" cy="1481040"/>
            </a:xfrm>
            <a:custGeom>
              <a:avLst/>
              <a:gdLst>
                <a:gd name="textAreaLeft" fmla="*/ 0 w 104040"/>
                <a:gd name="textAreaRight" fmla="*/ 104400 w 104040"/>
                <a:gd name="textAreaTop" fmla="*/ 0 h 1481040"/>
                <a:gd name="textAreaBottom" fmla="*/ 1481400 h 1481040"/>
              </a:gdLst>
              <a:ahLst/>
              <a:cxnLst/>
              <a:rect l="textAreaLeft" t="textAreaTop" r="textAreaRight" b="textAreaBottom"/>
              <a:pathLst>
                <a:path w="41910" h="591184">
                  <a:moveTo>
                    <a:pt x="41344" y="0"/>
                  </a:moveTo>
                  <a:lnTo>
                    <a:pt x="0" y="0"/>
                  </a:lnTo>
                  <a:lnTo>
                    <a:pt x="0" y="590739"/>
                  </a:lnTo>
                  <a:lnTo>
                    <a:pt x="41344" y="590739"/>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3" name="object 99"/>
            <p:cNvSpPr/>
            <p:nvPr/>
          </p:nvSpPr>
          <p:spPr>
            <a:xfrm>
              <a:off x="5257440" y="39659400"/>
              <a:ext cx="104040" cy="836640"/>
            </a:xfrm>
            <a:custGeom>
              <a:avLst/>
              <a:gdLst>
                <a:gd name="textAreaLeft" fmla="*/ 0 w 104040"/>
                <a:gd name="textAreaRight" fmla="*/ 104400 w 104040"/>
                <a:gd name="textAreaTop" fmla="*/ 0 h 836640"/>
                <a:gd name="textAreaBottom" fmla="*/ 837000 h 836640"/>
              </a:gdLst>
              <a:ahLst/>
              <a:cxnLst/>
              <a:rect l="textAreaLeft" t="textAreaTop" r="textAreaRight" b="textAreaBottom"/>
              <a:pathLst>
                <a:path w="41910" h="334009">
                  <a:moveTo>
                    <a:pt x="41344" y="0"/>
                  </a:moveTo>
                  <a:lnTo>
                    <a:pt x="0" y="0"/>
                  </a:lnTo>
                  <a:lnTo>
                    <a:pt x="0" y="333593"/>
                  </a:lnTo>
                  <a:lnTo>
                    <a:pt x="41344" y="333593"/>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34" name="object 100"/>
            <p:cNvSpPr/>
            <p:nvPr/>
          </p:nvSpPr>
          <p:spPr>
            <a:xfrm>
              <a:off x="4843080" y="39659400"/>
              <a:ext cx="311400" cy="1535040"/>
            </a:xfrm>
            <a:custGeom>
              <a:avLst/>
              <a:gdLst>
                <a:gd name="textAreaLeft" fmla="*/ 0 w 311400"/>
                <a:gd name="textAreaRight" fmla="*/ 311760 w 311400"/>
                <a:gd name="textAreaTop" fmla="*/ 0 h 1535040"/>
                <a:gd name="textAreaBottom" fmla="*/ 1535400 h 1535040"/>
              </a:gdLst>
              <a:ahLst/>
              <a:cxnLst/>
              <a:rect l="textAreaLeft" t="textAreaTop" r="textAreaRight" b="textAreaBottom"/>
              <a:pathLst>
                <a:path w="124460" h="612775">
                  <a:moveTo>
                    <a:pt x="41351" y="0"/>
                  </a:moveTo>
                  <a:lnTo>
                    <a:pt x="0" y="0"/>
                  </a:lnTo>
                  <a:lnTo>
                    <a:pt x="0" y="429806"/>
                  </a:lnTo>
                  <a:lnTo>
                    <a:pt x="41351" y="429806"/>
                  </a:lnTo>
                  <a:lnTo>
                    <a:pt x="41351" y="0"/>
                  </a:lnTo>
                  <a:close/>
                </a:path>
                <a:path w="124460" h="612775">
                  <a:moveTo>
                    <a:pt x="124028" y="0"/>
                  </a:moveTo>
                  <a:lnTo>
                    <a:pt x="82689" y="0"/>
                  </a:lnTo>
                  <a:lnTo>
                    <a:pt x="82689" y="612406"/>
                  </a:lnTo>
                  <a:lnTo>
                    <a:pt x="124028" y="612406"/>
                  </a:lnTo>
                  <a:lnTo>
                    <a:pt x="124028"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5" name="object 101"/>
            <p:cNvSpPr/>
            <p:nvPr/>
          </p:nvSpPr>
          <p:spPr>
            <a:xfrm>
              <a:off x="4428360" y="39659400"/>
              <a:ext cx="311760" cy="615240"/>
            </a:xfrm>
            <a:custGeom>
              <a:avLst/>
              <a:gdLst>
                <a:gd name="textAreaLeft" fmla="*/ 0 w 311760"/>
                <a:gd name="textAreaRight" fmla="*/ 312120 w 311760"/>
                <a:gd name="textAreaTop" fmla="*/ 0 h 615240"/>
                <a:gd name="textAreaBottom" fmla="*/ 615600 h 615240"/>
              </a:gdLst>
              <a:ahLst/>
              <a:cxnLst/>
              <a:rect l="textAreaLeft" t="textAreaTop" r="textAreaRight" b="textAreaBottom"/>
              <a:pathLst>
                <a:path w="124460" h="245744">
                  <a:moveTo>
                    <a:pt x="41338" y="12217"/>
                  </a:moveTo>
                  <a:lnTo>
                    <a:pt x="0" y="12217"/>
                  </a:lnTo>
                  <a:lnTo>
                    <a:pt x="0" y="119989"/>
                  </a:lnTo>
                  <a:lnTo>
                    <a:pt x="41338" y="119989"/>
                  </a:lnTo>
                  <a:lnTo>
                    <a:pt x="41338" y="12217"/>
                  </a:lnTo>
                  <a:close/>
                </a:path>
                <a:path w="124460" h="245744">
                  <a:moveTo>
                    <a:pt x="124028" y="0"/>
                  </a:moveTo>
                  <a:lnTo>
                    <a:pt x="82677" y="0"/>
                  </a:lnTo>
                  <a:lnTo>
                    <a:pt x="82677" y="245516"/>
                  </a:lnTo>
                  <a:lnTo>
                    <a:pt x="124028" y="245516"/>
                  </a:lnTo>
                  <a:lnTo>
                    <a:pt x="124028"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6" name="object 102"/>
            <p:cNvSpPr/>
            <p:nvPr/>
          </p:nvSpPr>
          <p:spPr>
            <a:xfrm>
              <a:off x="4220640" y="39688920"/>
              <a:ext cx="104040" cy="1224720"/>
            </a:xfrm>
            <a:custGeom>
              <a:avLst/>
              <a:gdLst>
                <a:gd name="textAreaLeft" fmla="*/ 0 w 104040"/>
                <a:gd name="textAreaRight" fmla="*/ 104400 w 104040"/>
                <a:gd name="textAreaTop" fmla="*/ 0 h 1224720"/>
                <a:gd name="textAreaBottom" fmla="*/ 1225080 h 1224720"/>
              </a:gdLst>
              <a:ahLst/>
              <a:cxnLst/>
              <a:rect l="textAreaLeft" t="textAreaTop" r="textAreaRight" b="textAreaBottom"/>
              <a:pathLst>
                <a:path w="41910" h="488950">
                  <a:moveTo>
                    <a:pt x="41344" y="0"/>
                  </a:moveTo>
                  <a:lnTo>
                    <a:pt x="0" y="0"/>
                  </a:lnTo>
                  <a:lnTo>
                    <a:pt x="0" y="488938"/>
                  </a:lnTo>
                  <a:lnTo>
                    <a:pt x="41344" y="488938"/>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7" name="object 103"/>
            <p:cNvSpPr/>
            <p:nvPr/>
          </p:nvSpPr>
          <p:spPr>
            <a:xfrm>
              <a:off x="4012920" y="39688920"/>
              <a:ext cx="104040" cy="677160"/>
            </a:xfrm>
            <a:custGeom>
              <a:avLst/>
              <a:gdLst>
                <a:gd name="textAreaLeft" fmla="*/ 0 w 104040"/>
                <a:gd name="textAreaRight" fmla="*/ 104400 w 104040"/>
                <a:gd name="textAreaTop" fmla="*/ 0 h 677160"/>
                <a:gd name="textAreaBottom" fmla="*/ 677520 h 677160"/>
              </a:gdLst>
              <a:ahLst/>
              <a:cxnLst/>
              <a:rect l="textAreaLeft" t="textAreaTop" r="textAreaRight" b="textAreaBottom"/>
              <a:pathLst>
                <a:path w="41910" h="270509">
                  <a:moveTo>
                    <a:pt x="41344" y="0"/>
                  </a:moveTo>
                  <a:lnTo>
                    <a:pt x="0" y="0"/>
                  </a:lnTo>
                  <a:lnTo>
                    <a:pt x="0" y="269952"/>
                  </a:lnTo>
                  <a:lnTo>
                    <a:pt x="41344" y="269952"/>
                  </a:lnTo>
                  <a:lnTo>
                    <a:pt x="41344"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8" name="object 104"/>
            <p:cNvSpPr/>
            <p:nvPr/>
          </p:nvSpPr>
          <p:spPr>
            <a:xfrm>
              <a:off x="3598560" y="39690000"/>
              <a:ext cx="311400" cy="1535040"/>
            </a:xfrm>
            <a:custGeom>
              <a:avLst/>
              <a:gdLst>
                <a:gd name="textAreaLeft" fmla="*/ 0 w 311400"/>
                <a:gd name="textAreaRight" fmla="*/ 311760 w 311400"/>
                <a:gd name="textAreaTop" fmla="*/ 0 h 1535040"/>
                <a:gd name="textAreaBottom" fmla="*/ 1535400 h 1535040"/>
              </a:gdLst>
              <a:ahLst/>
              <a:cxnLst/>
              <a:rect l="textAreaLeft" t="textAreaTop" r="textAreaRight" b="textAreaBottom"/>
              <a:pathLst>
                <a:path w="124459" h="612775">
                  <a:moveTo>
                    <a:pt x="41338" y="0"/>
                  </a:moveTo>
                  <a:lnTo>
                    <a:pt x="0" y="0"/>
                  </a:lnTo>
                  <a:lnTo>
                    <a:pt x="0" y="353949"/>
                  </a:lnTo>
                  <a:lnTo>
                    <a:pt x="41338" y="353949"/>
                  </a:lnTo>
                  <a:lnTo>
                    <a:pt x="41338" y="0"/>
                  </a:lnTo>
                  <a:close/>
                </a:path>
                <a:path w="124459" h="612775">
                  <a:moveTo>
                    <a:pt x="124028" y="0"/>
                  </a:moveTo>
                  <a:lnTo>
                    <a:pt x="82677" y="0"/>
                  </a:lnTo>
                  <a:lnTo>
                    <a:pt x="82677" y="612406"/>
                  </a:lnTo>
                  <a:lnTo>
                    <a:pt x="124028" y="612406"/>
                  </a:lnTo>
                  <a:lnTo>
                    <a:pt x="124028"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39" name="object 105"/>
            <p:cNvSpPr/>
            <p:nvPr/>
          </p:nvSpPr>
          <p:spPr>
            <a:xfrm>
              <a:off x="3390840" y="39688920"/>
              <a:ext cx="103680" cy="1322280"/>
            </a:xfrm>
            <a:custGeom>
              <a:avLst/>
              <a:gdLst>
                <a:gd name="textAreaLeft" fmla="*/ 0 w 103680"/>
                <a:gd name="textAreaRight" fmla="*/ 104040 w 103680"/>
                <a:gd name="textAreaTop" fmla="*/ 0 h 1322280"/>
                <a:gd name="textAreaBottom" fmla="*/ 1322640 h 1322280"/>
              </a:gdLst>
              <a:ahLst/>
              <a:cxnLst/>
              <a:rect l="textAreaLeft" t="textAreaTop" r="textAreaRight" b="textAreaBottom"/>
              <a:pathLst>
                <a:path w="41909" h="527684">
                  <a:moveTo>
                    <a:pt x="41344" y="0"/>
                  </a:moveTo>
                  <a:lnTo>
                    <a:pt x="0" y="0"/>
                  </a:lnTo>
                  <a:lnTo>
                    <a:pt x="0" y="527668"/>
                  </a:lnTo>
                  <a:lnTo>
                    <a:pt x="41344" y="527668"/>
                  </a:lnTo>
                  <a:lnTo>
                    <a:pt x="41344"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0" name="object 106"/>
            <p:cNvSpPr/>
            <p:nvPr/>
          </p:nvSpPr>
          <p:spPr>
            <a:xfrm>
              <a:off x="3183840" y="39688920"/>
              <a:ext cx="104040" cy="1807920"/>
            </a:xfrm>
            <a:custGeom>
              <a:avLst/>
              <a:gdLst>
                <a:gd name="textAreaLeft" fmla="*/ 0 w 104040"/>
                <a:gd name="textAreaRight" fmla="*/ 104400 w 104040"/>
                <a:gd name="textAreaTop" fmla="*/ 0 h 1807920"/>
                <a:gd name="textAreaBottom" fmla="*/ 1808280 h 1807920"/>
              </a:gdLst>
              <a:ahLst/>
              <a:cxnLst/>
              <a:rect l="textAreaLeft" t="textAreaTop" r="textAreaRight" b="textAreaBottom"/>
              <a:pathLst>
                <a:path w="41909" h="721359">
                  <a:moveTo>
                    <a:pt x="41344" y="0"/>
                  </a:moveTo>
                  <a:lnTo>
                    <a:pt x="0" y="0"/>
                  </a:lnTo>
                  <a:lnTo>
                    <a:pt x="0" y="720970"/>
                  </a:lnTo>
                  <a:lnTo>
                    <a:pt x="41344" y="720970"/>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1" name="object 107"/>
            <p:cNvSpPr/>
            <p:nvPr/>
          </p:nvSpPr>
          <p:spPr>
            <a:xfrm>
              <a:off x="2768400" y="39690000"/>
              <a:ext cx="311760" cy="1134360"/>
            </a:xfrm>
            <a:custGeom>
              <a:avLst/>
              <a:gdLst>
                <a:gd name="textAreaLeft" fmla="*/ 0 w 311760"/>
                <a:gd name="textAreaRight" fmla="*/ 312120 w 311760"/>
                <a:gd name="textAreaTop" fmla="*/ 0 h 1134360"/>
                <a:gd name="textAreaBottom" fmla="*/ 1134720 h 1134360"/>
              </a:gdLst>
              <a:ahLst/>
              <a:cxnLst/>
              <a:rect l="textAreaLeft" t="textAreaTop" r="textAreaRight" b="textAreaBottom"/>
              <a:pathLst>
                <a:path w="124459" h="452755">
                  <a:moveTo>
                    <a:pt x="41338" y="0"/>
                  </a:moveTo>
                  <a:lnTo>
                    <a:pt x="0" y="0"/>
                  </a:lnTo>
                  <a:lnTo>
                    <a:pt x="0" y="72059"/>
                  </a:lnTo>
                  <a:lnTo>
                    <a:pt x="41338" y="72059"/>
                  </a:lnTo>
                  <a:lnTo>
                    <a:pt x="41338" y="0"/>
                  </a:lnTo>
                  <a:close/>
                </a:path>
                <a:path w="124459" h="452755">
                  <a:moveTo>
                    <a:pt x="124028" y="0"/>
                  </a:moveTo>
                  <a:lnTo>
                    <a:pt x="82689" y="0"/>
                  </a:lnTo>
                  <a:lnTo>
                    <a:pt x="82689" y="452297"/>
                  </a:lnTo>
                  <a:lnTo>
                    <a:pt x="124028" y="452297"/>
                  </a:lnTo>
                  <a:lnTo>
                    <a:pt x="124028"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2" name="object 108"/>
            <p:cNvSpPr/>
            <p:nvPr/>
          </p:nvSpPr>
          <p:spPr>
            <a:xfrm>
              <a:off x="2561760" y="39688920"/>
              <a:ext cx="103680" cy="360360"/>
            </a:xfrm>
            <a:custGeom>
              <a:avLst/>
              <a:gdLst>
                <a:gd name="textAreaLeft" fmla="*/ 0 w 103680"/>
                <a:gd name="textAreaRight" fmla="*/ 104040 w 103680"/>
                <a:gd name="textAreaTop" fmla="*/ 0 h 360360"/>
                <a:gd name="textAreaBottom" fmla="*/ 360720 h 360360"/>
              </a:gdLst>
              <a:ahLst/>
              <a:cxnLst/>
              <a:rect l="textAreaLeft" t="textAreaTop" r="textAreaRight" b="textAreaBottom"/>
              <a:pathLst>
                <a:path w="41909" h="144144">
                  <a:moveTo>
                    <a:pt x="41344" y="0"/>
                  </a:moveTo>
                  <a:lnTo>
                    <a:pt x="0" y="0"/>
                  </a:lnTo>
                  <a:lnTo>
                    <a:pt x="0" y="144121"/>
                  </a:lnTo>
                  <a:lnTo>
                    <a:pt x="41344" y="144121"/>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3" name="object 109"/>
            <p:cNvSpPr/>
            <p:nvPr/>
          </p:nvSpPr>
          <p:spPr>
            <a:xfrm>
              <a:off x="2354040" y="39688920"/>
              <a:ext cx="104040" cy="841320"/>
            </a:xfrm>
            <a:custGeom>
              <a:avLst/>
              <a:gdLst>
                <a:gd name="textAreaLeft" fmla="*/ 0 w 104040"/>
                <a:gd name="textAreaRight" fmla="*/ 104400 w 104040"/>
                <a:gd name="textAreaTop" fmla="*/ 0 h 841320"/>
                <a:gd name="textAreaBottom" fmla="*/ 841680 h 841320"/>
              </a:gdLst>
              <a:ahLst/>
              <a:cxnLst/>
              <a:rect l="textAreaLeft" t="textAreaTop" r="textAreaRight" b="textAreaBottom"/>
              <a:pathLst>
                <a:path w="41909" h="335915">
                  <a:moveTo>
                    <a:pt x="41344" y="0"/>
                  </a:moveTo>
                  <a:lnTo>
                    <a:pt x="0" y="0"/>
                  </a:lnTo>
                  <a:lnTo>
                    <a:pt x="0" y="335896"/>
                  </a:lnTo>
                  <a:lnTo>
                    <a:pt x="41344" y="335896"/>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4" name="object 110"/>
            <p:cNvSpPr/>
            <p:nvPr/>
          </p:nvSpPr>
          <p:spPr>
            <a:xfrm>
              <a:off x="2146320" y="39688920"/>
              <a:ext cx="104040" cy="1866600"/>
            </a:xfrm>
            <a:custGeom>
              <a:avLst/>
              <a:gdLst>
                <a:gd name="textAreaLeft" fmla="*/ 0 w 104040"/>
                <a:gd name="textAreaRight" fmla="*/ 104400 w 104040"/>
                <a:gd name="textAreaTop" fmla="*/ 0 h 1866600"/>
                <a:gd name="textAreaBottom" fmla="*/ 1866960 h 1866600"/>
              </a:gdLst>
              <a:ahLst/>
              <a:cxnLst/>
              <a:rect l="textAreaLeft" t="textAreaTop" r="textAreaRight" b="textAreaBottom"/>
              <a:pathLst>
                <a:path w="41909" h="744855">
                  <a:moveTo>
                    <a:pt x="41341" y="0"/>
                  </a:moveTo>
                  <a:lnTo>
                    <a:pt x="0" y="0"/>
                  </a:lnTo>
                  <a:lnTo>
                    <a:pt x="0" y="744557"/>
                  </a:lnTo>
                  <a:lnTo>
                    <a:pt x="41341" y="744557"/>
                  </a:lnTo>
                  <a:lnTo>
                    <a:pt x="4134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5" name="object 111"/>
            <p:cNvSpPr/>
            <p:nvPr/>
          </p:nvSpPr>
          <p:spPr>
            <a:xfrm>
              <a:off x="1731960" y="39690000"/>
              <a:ext cx="311400" cy="1180440"/>
            </a:xfrm>
            <a:custGeom>
              <a:avLst/>
              <a:gdLst>
                <a:gd name="textAreaLeft" fmla="*/ 0 w 311400"/>
                <a:gd name="textAreaRight" fmla="*/ 311760 w 311400"/>
                <a:gd name="textAreaTop" fmla="*/ 0 h 1180440"/>
                <a:gd name="textAreaBottom" fmla="*/ 1180800 h 1180440"/>
              </a:gdLst>
              <a:ahLst/>
              <a:cxnLst/>
              <a:rect l="textAreaLeft" t="textAreaTop" r="textAreaRight" b="textAreaBottom"/>
              <a:pathLst>
                <a:path w="124459" h="471169">
                  <a:moveTo>
                    <a:pt x="41338" y="0"/>
                  </a:moveTo>
                  <a:lnTo>
                    <a:pt x="0" y="0"/>
                  </a:lnTo>
                  <a:lnTo>
                    <a:pt x="0" y="470623"/>
                  </a:lnTo>
                  <a:lnTo>
                    <a:pt x="41338" y="470623"/>
                  </a:lnTo>
                  <a:lnTo>
                    <a:pt x="41338" y="0"/>
                  </a:lnTo>
                  <a:close/>
                </a:path>
                <a:path w="124459" h="471169">
                  <a:moveTo>
                    <a:pt x="124015" y="0"/>
                  </a:moveTo>
                  <a:lnTo>
                    <a:pt x="82677" y="0"/>
                  </a:lnTo>
                  <a:lnTo>
                    <a:pt x="82677" y="215544"/>
                  </a:lnTo>
                  <a:lnTo>
                    <a:pt x="124015" y="215544"/>
                  </a:lnTo>
                  <a:lnTo>
                    <a:pt x="124015"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6" name="object 112"/>
            <p:cNvSpPr/>
            <p:nvPr/>
          </p:nvSpPr>
          <p:spPr>
            <a:xfrm>
              <a:off x="1524240" y="39688920"/>
              <a:ext cx="103680" cy="1683360"/>
            </a:xfrm>
            <a:custGeom>
              <a:avLst/>
              <a:gdLst>
                <a:gd name="textAreaLeft" fmla="*/ 0 w 103680"/>
                <a:gd name="textAreaRight" fmla="*/ 104040 w 103680"/>
                <a:gd name="textAreaTop" fmla="*/ 0 h 1683360"/>
                <a:gd name="textAreaBottom" fmla="*/ 1683720 h 1683360"/>
              </a:gdLst>
              <a:ahLst/>
              <a:cxnLst/>
              <a:rect l="textAreaLeft" t="textAreaTop" r="textAreaRight" b="textAreaBottom"/>
              <a:pathLst>
                <a:path w="41909" h="671830">
                  <a:moveTo>
                    <a:pt x="41344" y="0"/>
                  </a:moveTo>
                  <a:lnTo>
                    <a:pt x="0" y="0"/>
                  </a:lnTo>
                  <a:lnTo>
                    <a:pt x="0" y="671803"/>
                  </a:lnTo>
                  <a:lnTo>
                    <a:pt x="41344" y="671803"/>
                  </a:lnTo>
                  <a:lnTo>
                    <a:pt x="41344"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7" name="object 113"/>
            <p:cNvSpPr/>
            <p:nvPr/>
          </p:nvSpPr>
          <p:spPr>
            <a:xfrm>
              <a:off x="1316520" y="39688920"/>
              <a:ext cx="103680" cy="836640"/>
            </a:xfrm>
            <a:custGeom>
              <a:avLst/>
              <a:gdLst>
                <a:gd name="textAreaLeft" fmla="*/ 0 w 103680"/>
                <a:gd name="textAreaRight" fmla="*/ 104040 w 103680"/>
                <a:gd name="textAreaTop" fmla="*/ 0 h 836640"/>
                <a:gd name="textAreaBottom" fmla="*/ 837000 h 836640"/>
              </a:gdLst>
              <a:ahLst/>
              <a:cxnLst/>
              <a:rect l="textAreaLeft" t="textAreaTop" r="textAreaRight" b="textAreaBottom"/>
              <a:pathLst>
                <a:path w="41909" h="334009">
                  <a:moveTo>
                    <a:pt x="41344" y="0"/>
                  </a:moveTo>
                  <a:lnTo>
                    <a:pt x="0" y="0"/>
                  </a:lnTo>
                  <a:lnTo>
                    <a:pt x="0" y="333593"/>
                  </a:lnTo>
                  <a:lnTo>
                    <a:pt x="41344" y="333593"/>
                  </a:lnTo>
                  <a:lnTo>
                    <a:pt x="41344"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48" name="object 114"/>
            <p:cNvSpPr/>
            <p:nvPr/>
          </p:nvSpPr>
          <p:spPr>
            <a:xfrm>
              <a:off x="1109520" y="39506040"/>
              <a:ext cx="104040" cy="1581120"/>
            </a:xfrm>
            <a:custGeom>
              <a:avLst/>
              <a:gdLst>
                <a:gd name="textAreaLeft" fmla="*/ 0 w 104040"/>
                <a:gd name="textAreaRight" fmla="*/ 104400 w 104040"/>
                <a:gd name="textAreaTop" fmla="*/ 0 h 1581120"/>
                <a:gd name="textAreaBottom" fmla="*/ 1581480 h 1581120"/>
              </a:gdLst>
              <a:ahLst/>
              <a:cxnLst/>
              <a:rect l="textAreaLeft" t="textAreaTop" r="textAreaRight" b="textAreaBottom"/>
              <a:pathLst>
                <a:path w="41909" h="631190">
                  <a:moveTo>
                    <a:pt x="41341" y="0"/>
                  </a:moveTo>
                  <a:lnTo>
                    <a:pt x="0" y="0"/>
                  </a:lnTo>
                  <a:lnTo>
                    <a:pt x="0" y="630722"/>
                  </a:lnTo>
                  <a:lnTo>
                    <a:pt x="41341" y="630722"/>
                  </a:lnTo>
                  <a:lnTo>
                    <a:pt x="41341"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9" name="object 115"/>
            <p:cNvSpPr/>
            <p:nvPr/>
          </p:nvSpPr>
          <p:spPr>
            <a:xfrm>
              <a:off x="901800" y="39506040"/>
              <a:ext cx="104040" cy="540360"/>
            </a:xfrm>
            <a:custGeom>
              <a:avLst/>
              <a:gdLst>
                <a:gd name="textAreaLeft" fmla="*/ 0 w 104040"/>
                <a:gd name="textAreaRight" fmla="*/ 104400 w 104040"/>
                <a:gd name="textAreaTop" fmla="*/ 0 h 540360"/>
                <a:gd name="textAreaBottom" fmla="*/ 540720 h 540360"/>
              </a:gdLst>
              <a:ahLst/>
              <a:cxnLst/>
              <a:rect l="textAreaLeft" t="textAreaTop" r="textAreaRight" b="textAreaBottom"/>
              <a:pathLst>
                <a:path w="41910" h="215900">
                  <a:moveTo>
                    <a:pt x="41341" y="0"/>
                  </a:moveTo>
                  <a:lnTo>
                    <a:pt x="0" y="0"/>
                  </a:lnTo>
                  <a:lnTo>
                    <a:pt x="0" y="215551"/>
                  </a:lnTo>
                  <a:lnTo>
                    <a:pt x="41341" y="215551"/>
                  </a:lnTo>
                  <a:lnTo>
                    <a:pt x="41341"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50" name="object 116"/>
            <p:cNvSpPr/>
            <p:nvPr/>
          </p:nvSpPr>
          <p:spPr>
            <a:xfrm>
              <a:off x="694080" y="39506040"/>
              <a:ext cx="104040" cy="1270440"/>
            </a:xfrm>
            <a:custGeom>
              <a:avLst/>
              <a:gdLst>
                <a:gd name="textAreaLeft" fmla="*/ 0 w 104040"/>
                <a:gd name="textAreaRight" fmla="*/ 104400 w 104040"/>
                <a:gd name="textAreaTop" fmla="*/ 0 h 1270440"/>
                <a:gd name="textAreaBottom" fmla="*/ 1270800 h 1270440"/>
              </a:gdLst>
              <a:ahLst/>
              <a:cxnLst/>
              <a:rect l="textAreaLeft" t="textAreaTop" r="textAreaRight" b="textAreaBottom"/>
              <a:pathLst>
                <a:path w="41910" h="507365">
                  <a:moveTo>
                    <a:pt x="41341" y="0"/>
                  </a:moveTo>
                  <a:lnTo>
                    <a:pt x="0" y="0"/>
                  </a:lnTo>
                  <a:lnTo>
                    <a:pt x="0" y="507290"/>
                  </a:lnTo>
                  <a:lnTo>
                    <a:pt x="41341" y="507290"/>
                  </a:lnTo>
                  <a:lnTo>
                    <a:pt x="41341"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51" name="object 117"/>
            <p:cNvSpPr/>
            <p:nvPr/>
          </p:nvSpPr>
          <p:spPr>
            <a:xfrm>
              <a:off x="560520" y="37617120"/>
              <a:ext cx="8165520" cy="4070880"/>
            </a:xfrm>
            <a:custGeom>
              <a:avLst/>
              <a:gdLst>
                <a:gd name="textAreaLeft" fmla="*/ 0 w 8165520"/>
                <a:gd name="textAreaRight" fmla="*/ 8165880 w 8165520"/>
                <a:gd name="textAreaTop" fmla="*/ 0 h 4070880"/>
                <a:gd name="textAreaBottom" fmla="*/ 4071240 h 4070880"/>
              </a:gdLst>
              <a:ahLst/>
              <a:cxnLst/>
              <a:rect l="textAreaLeft" t="textAreaTop" r="textAreaRight" b="textAreaBottom"/>
              <a:pathLst>
                <a:path w="3255645" h="1624330">
                  <a:moveTo>
                    <a:pt x="3255645" y="1600200"/>
                  </a:moveTo>
                  <a:lnTo>
                    <a:pt x="24422" y="1600200"/>
                  </a:lnTo>
                  <a:lnTo>
                    <a:pt x="24422" y="0"/>
                  </a:lnTo>
                  <a:lnTo>
                    <a:pt x="0" y="0"/>
                  </a:lnTo>
                  <a:lnTo>
                    <a:pt x="0" y="1600200"/>
                  </a:lnTo>
                  <a:lnTo>
                    <a:pt x="0" y="1624330"/>
                  </a:lnTo>
                  <a:lnTo>
                    <a:pt x="3255645" y="1624330"/>
                  </a:lnTo>
                  <a:lnTo>
                    <a:pt x="3255645" y="1600200"/>
                  </a:lnTo>
                  <a:close/>
                </a:path>
              </a:pathLst>
            </a:custGeom>
            <a:solidFill>
              <a:srgbClr val="71717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152" name="object 118"/>
          <p:cNvGrpSpPr/>
          <p:nvPr/>
        </p:nvGrpSpPr>
        <p:grpSpPr>
          <a:xfrm>
            <a:off x="14248800" y="16230240"/>
            <a:ext cx="550800" cy="164160"/>
            <a:chOff x="14248800" y="16230240"/>
            <a:chExt cx="550800" cy="164160"/>
          </a:xfrm>
        </p:grpSpPr>
        <p:pic>
          <p:nvPicPr>
            <p:cNvPr id="153" name="object 119"/>
            <p:cNvPicPr/>
            <p:nvPr/>
          </p:nvPicPr>
          <p:blipFill>
            <a:blip r:embed="rId5"/>
            <a:stretch/>
          </p:blipFill>
          <p:spPr>
            <a:xfrm>
              <a:off x="14248800" y="16230240"/>
              <a:ext cx="362880" cy="162360"/>
            </a:xfrm>
            <a:prstGeom prst="rect">
              <a:avLst/>
            </a:prstGeom>
            <a:ln w="0">
              <a:noFill/>
            </a:ln>
          </p:spPr>
        </p:pic>
        <p:sp>
          <p:nvSpPr>
            <p:cNvPr id="154" name="object 120"/>
            <p:cNvSpPr/>
            <p:nvPr/>
          </p:nvSpPr>
          <p:spPr>
            <a:xfrm>
              <a:off x="14676120" y="16231320"/>
              <a:ext cx="123480" cy="163080"/>
            </a:xfrm>
            <a:custGeom>
              <a:avLst/>
              <a:gdLst>
                <a:gd name="textAreaLeft" fmla="*/ 0 w 123480"/>
                <a:gd name="textAreaRight" fmla="*/ 123840 w 123480"/>
                <a:gd name="textAreaTop" fmla="*/ 0 h 163080"/>
                <a:gd name="textAreaBottom" fmla="*/ 163440 h 163080"/>
              </a:gdLst>
              <a:ahLst/>
              <a:cxnLst/>
              <a:rect l="textAreaLeft" t="textAreaTop" r="textAreaRight" b="textAreaBottom"/>
              <a:pathLst>
                <a:path w="49529" h="65404">
                  <a:moveTo>
                    <a:pt x="24508" y="0"/>
                  </a:moveTo>
                  <a:lnTo>
                    <a:pt x="14018" y="2134"/>
                  </a:lnTo>
                  <a:lnTo>
                    <a:pt x="6333" y="8399"/>
                  </a:lnTo>
                  <a:lnTo>
                    <a:pt x="1609" y="18589"/>
                  </a:lnTo>
                  <a:lnTo>
                    <a:pt x="0" y="32496"/>
                  </a:lnTo>
                  <a:lnTo>
                    <a:pt x="1609" y="46417"/>
                  </a:lnTo>
                  <a:lnTo>
                    <a:pt x="6333" y="56638"/>
                  </a:lnTo>
                  <a:lnTo>
                    <a:pt x="14018" y="62934"/>
                  </a:lnTo>
                  <a:lnTo>
                    <a:pt x="24508" y="65083"/>
                  </a:lnTo>
                  <a:lnTo>
                    <a:pt x="34946" y="62934"/>
                  </a:lnTo>
                  <a:lnTo>
                    <a:pt x="42604" y="56638"/>
                  </a:lnTo>
                  <a:lnTo>
                    <a:pt x="43069" y="55630"/>
                  </a:lnTo>
                  <a:lnTo>
                    <a:pt x="24508" y="55630"/>
                  </a:lnTo>
                  <a:lnTo>
                    <a:pt x="19047" y="54248"/>
                  </a:lnTo>
                  <a:lnTo>
                    <a:pt x="15180" y="50018"/>
                  </a:lnTo>
                  <a:lnTo>
                    <a:pt x="12878" y="42810"/>
                  </a:lnTo>
                  <a:lnTo>
                    <a:pt x="12117" y="32496"/>
                  </a:lnTo>
                  <a:lnTo>
                    <a:pt x="12878" y="22196"/>
                  </a:lnTo>
                  <a:lnTo>
                    <a:pt x="15180" y="15021"/>
                  </a:lnTo>
                  <a:lnTo>
                    <a:pt x="19047" y="10823"/>
                  </a:lnTo>
                  <a:lnTo>
                    <a:pt x="24508" y="9456"/>
                  </a:lnTo>
                  <a:lnTo>
                    <a:pt x="43093" y="9456"/>
                  </a:lnTo>
                  <a:lnTo>
                    <a:pt x="42604" y="8399"/>
                  </a:lnTo>
                  <a:lnTo>
                    <a:pt x="34946" y="2134"/>
                  </a:lnTo>
                  <a:lnTo>
                    <a:pt x="24508" y="0"/>
                  </a:lnTo>
                  <a:close/>
                </a:path>
                <a:path w="49529" h="65404">
                  <a:moveTo>
                    <a:pt x="43093" y="9456"/>
                  </a:moveTo>
                  <a:lnTo>
                    <a:pt x="24508" y="9456"/>
                  </a:lnTo>
                  <a:lnTo>
                    <a:pt x="29915" y="10823"/>
                  </a:lnTo>
                  <a:lnTo>
                    <a:pt x="33756" y="15021"/>
                  </a:lnTo>
                  <a:lnTo>
                    <a:pt x="36048" y="22196"/>
                  </a:lnTo>
                  <a:lnTo>
                    <a:pt x="36808" y="32496"/>
                  </a:lnTo>
                  <a:lnTo>
                    <a:pt x="36048" y="42810"/>
                  </a:lnTo>
                  <a:lnTo>
                    <a:pt x="33756" y="50018"/>
                  </a:lnTo>
                  <a:lnTo>
                    <a:pt x="29915" y="54248"/>
                  </a:lnTo>
                  <a:lnTo>
                    <a:pt x="24508" y="55630"/>
                  </a:lnTo>
                  <a:lnTo>
                    <a:pt x="43069" y="55630"/>
                  </a:lnTo>
                  <a:lnTo>
                    <a:pt x="47318" y="46417"/>
                  </a:lnTo>
                  <a:lnTo>
                    <a:pt x="48926" y="32496"/>
                  </a:lnTo>
                  <a:lnTo>
                    <a:pt x="47318" y="18589"/>
                  </a:lnTo>
                  <a:lnTo>
                    <a:pt x="43093" y="9456"/>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155" name="object 121"/>
          <p:cNvGrpSpPr/>
          <p:nvPr/>
        </p:nvGrpSpPr>
        <p:grpSpPr>
          <a:xfrm>
            <a:off x="14247000" y="9951840"/>
            <a:ext cx="553680" cy="6154920"/>
            <a:chOff x="14247000" y="9951840"/>
            <a:chExt cx="553680" cy="6154920"/>
          </a:xfrm>
        </p:grpSpPr>
        <p:sp>
          <p:nvSpPr>
            <p:cNvPr id="156" name="object 122"/>
            <p:cNvSpPr/>
            <p:nvPr/>
          </p:nvSpPr>
          <p:spPr>
            <a:xfrm>
              <a:off x="14247000" y="10545840"/>
              <a:ext cx="184320" cy="5560920"/>
            </a:xfrm>
            <a:custGeom>
              <a:avLst/>
              <a:gdLst>
                <a:gd name="textAreaLeft" fmla="*/ 0 w 184320"/>
                <a:gd name="textAreaRight" fmla="*/ 184680 w 184320"/>
                <a:gd name="textAreaTop" fmla="*/ 0 h 5560920"/>
                <a:gd name="textAreaBottom" fmla="*/ 5561280 h 5560920"/>
              </a:gdLst>
              <a:ahLst/>
              <a:cxnLst/>
              <a:rect l="textAreaLeft" t="textAreaTop" r="textAreaRight" b="textAreaBottom"/>
              <a:pathLst>
                <a:path w="73660" h="2218690">
                  <a:moveTo>
                    <a:pt x="73617" y="0"/>
                  </a:moveTo>
                  <a:lnTo>
                    <a:pt x="0" y="0"/>
                  </a:lnTo>
                  <a:lnTo>
                    <a:pt x="0" y="2218619"/>
                  </a:lnTo>
                  <a:lnTo>
                    <a:pt x="73617" y="2218619"/>
                  </a:lnTo>
                  <a:lnTo>
                    <a:pt x="736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7" name="object 123"/>
            <p:cNvSpPr/>
            <p:nvPr/>
          </p:nvSpPr>
          <p:spPr>
            <a:xfrm>
              <a:off x="14432040" y="10128600"/>
              <a:ext cx="184320" cy="5978160"/>
            </a:xfrm>
            <a:custGeom>
              <a:avLst/>
              <a:gdLst>
                <a:gd name="textAreaLeft" fmla="*/ 0 w 184320"/>
                <a:gd name="textAreaRight" fmla="*/ 184680 w 184320"/>
                <a:gd name="textAreaTop" fmla="*/ 0 h 5978160"/>
                <a:gd name="textAreaBottom" fmla="*/ 5978520 h 5978160"/>
              </a:gdLst>
              <a:ahLst/>
              <a:cxnLst/>
              <a:rect l="textAreaLeft" t="textAreaTop" r="textAreaRight" b="textAreaBottom"/>
              <a:pathLst>
                <a:path w="73660" h="2385060">
                  <a:moveTo>
                    <a:pt x="73614" y="0"/>
                  </a:moveTo>
                  <a:lnTo>
                    <a:pt x="0" y="0"/>
                  </a:lnTo>
                  <a:lnTo>
                    <a:pt x="0" y="2384855"/>
                  </a:lnTo>
                  <a:lnTo>
                    <a:pt x="73614" y="2384855"/>
                  </a:lnTo>
                  <a:lnTo>
                    <a:pt x="7361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58" name="object 124"/>
            <p:cNvSpPr/>
            <p:nvPr/>
          </p:nvSpPr>
          <p:spPr>
            <a:xfrm>
              <a:off x="14616360" y="9951840"/>
              <a:ext cx="184320" cy="6154920"/>
            </a:xfrm>
            <a:custGeom>
              <a:avLst/>
              <a:gdLst>
                <a:gd name="textAreaLeft" fmla="*/ 0 w 184320"/>
                <a:gd name="textAreaRight" fmla="*/ 184680 w 184320"/>
                <a:gd name="textAreaTop" fmla="*/ 0 h 6154920"/>
                <a:gd name="textAreaBottom" fmla="*/ 6155280 h 6154920"/>
              </a:gdLst>
              <a:ahLst/>
              <a:cxnLst/>
              <a:rect l="textAreaLeft" t="textAreaTop" r="textAreaRight" b="textAreaBottom"/>
              <a:pathLst>
                <a:path w="73660" h="2455545">
                  <a:moveTo>
                    <a:pt x="73617" y="0"/>
                  </a:moveTo>
                  <a:lnTo>
                    <a:pt x="0" y="0"/>
                  </a:lnTo>
                  <a:lnTo>
                    <a:pt x="0" y="2455544"/>
                  </a:lnTo>
                  <a:lnTo>
                    <a:pt x="73617" y="2455544"/>
                  </a:lnTo>
                  <a:lnTo>
                    <a:pt x="736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159" name="object 125"/>
          <p:cNvGrpSpPr/>
          <p:nvPr/>
        </p:nvGrpSpPr>
        <p:grpSpPr>
          <a:xfrm>
            <a:off x="15189840" y="16230240"/>
            <a:ext cx="504720" cy="163440"/>
            <a:chOff x="15189840" y="16230240"/>
            <a:chExt cx="504720" cy="163440"/>
          </a:xfrm>
        </p:grpSpPr>
        <p:pic>
          <p:nvPicPr>
            <p:cNvPr id="160" name="object 126"/>
            <p:cNvPicPr/>
            <p:nvPr/>
          </p:nvPicPr>
          <p:blipFill>
            <a:blip r:embed="rId6"/>
            <a:stretch/>
          </p:blipFill>
          <p:spPr>
            <a:xfrm>
              <a:off x="15189840" y="16230240"/>
              <a:ext cx="362880" cy="162360"/>
            </a:xfrm>
            <a:prstGeom prst="rect">
              <a:avLst/>
            </a:prstGeom>
            <a:ln w="0">
              <a:noFill/>
            </a:ln>
          </p:spPr>
        </p:pic>
        <p:sp>
          <p:nvSpPr>
            <p:cNvPr id="161" name="object 127"/>
            <p:cNvSpPr/>
            <p:nvPr/>
          </p:nvSpPr>
          <p:spPr>
            <a:xfrm>
              <a:off x="15630480" y="16232040"/>
              <a:ext cx="64080" cy="161640"/>
            </a:xfrm>
            <a:custGeom>
              <a:avLst/>
              <a:gdLst>
                <a:gd name="textAreaLeft" fmla="*/ 0 w 64080"/>
                <a:gd name="textAreaRight" fmla="*/ 64440 w 64080"/>
                <a:gd name="textAreaTop" fmla="*/ 0 h 161640"/>
                <a:gd name="textAreaBottom" fmla="*/ 162000 h 161640"/>
              </a:gdLst>
              <a:ahLst/>
              <a:cxnLst/>
              <a:rect l="textAreaLeft" t="textAreaTop" r="textAreaRight" b="textAreaBottom"/>
              <a:pathLst>
                <a:path w="26035" h="64770">
                  <a:moveTo>
                    <a:pt x="25792" y="0"/>
                  </a:moveTo>
                  <a:lnTo>
                    <a:pt x="0" y="0"/>
                  </a:lnTo>
                  <a:lnTo>
                    <a:pt x="0" y="10834"/>
                  </a:lnTo>
                  <a:lnTo>
                    <a:pt x="13401" y="10834"/>
                  </a:lnTo>
                  <a:lnTo>
                    <a:pt x="13401" y="64350"/>
                  </a:lnTo>
                  <a:lnTo>
                    <a:pt x="25792" y="64350"/>
                  </a:lnTo>
                  <a:lnTo>
                    <a:pt x="2579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162" name="object 128"/>
          <p:cNvGrpSpPr/>
          <p:nvPr/>
        </p:nvGrpSpPr>
        <p:grpSpPr>
          <a:xfrm>
            <a:off x="15188040" y="9473400"/>
            <a:ext cx="553320" cy="6634440"/>
            <a:chOff x="15188040" y="9473400"/>
            <a:chExt cx="553320" cy="6634440"/>
          </a:xfrm>
        </p:grpSpPr>
        <p:sp>
          <p:nvSpPr>
            <p:cNvPr id="163" name="object 129"/>
            <p:cNvSpPr/>
            <p:nvPr/>
          </p:nvSpPr>
          <p:spPr>
            <a:xfrm>
              <a:off x="15188040" y="9473400"/>
              <a:ext cx="183960" cy="6634440"/>
            </a:xfrm>
            <a:custGeom>
              <a:avLst/>
              <a:gdLst>
                <a:gd name="textAreaLeft" fmla="*/ 0 w 183960"/>
                <a:gd name="textAreaRight" fmla="*/ 184320 w 183960"/>
                <a:gd name="textAreaTop" fmla="*/ 0 h 6634440"/>
                <a:gd name="textAreaBottom" fmla="*/ 6634800 h 6634440"/>
              </a:gdLst>
              <a:ahLst/>
              <a:cxnLst/>
              <a:rect l="textAreaLeft" t="textAreaTop" r="textAreaRight" b="textAreaBottom"/>
              <a:pathLst>
                <a:path w="73660" h="2646679">
                  <a:moveTo>
                    <a:pt x="73617" y="0"/>
                  </a:moveTo>
                  <a:lnTo>
                    <a:pt x="0" y="0"/>
                  </a:lnTo>
                  <a:lnTo>
                    <a:pt x="0" y="2646067"/>
                  </a:lnTo>
                  <a:lnTo>
                    <a:pt x="73617" y="2646067"/>
                  </a:lnTo>
                  <a:lnTo>
                    <a:pt x="736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4" name="object 130"/>
            <p:cNvSpPr/>
            <p:nvPr/>
          </p:nvSpPr>
          <p:spPr>
            <a:xfrm>
              <a:off x="15373080" y="10342440"/>
              <a:ext cx="184320" cy="5765400"/>
            </a:xfrm>
            <a:custGeom>
              <a:avLst/>
              <a:gdLst>
                <a:gd name="textAreaLeft" fmla="*/ 0 w 184320"/>
                <a:gd name="textAreaRight" fmla="*/ 184680 w 184320"/>
                <a:gd name="textAreaTop" fmla="*/ 0 h 5765400"/>
                <a:gd name="textAreaBottom" fmla="*/ 5765760 h 5765400"/>
              </a:gdLst>
              <a:ahLst/>
              <a:cxnLst/>
              <a:rect l="textAreaLeft" t="textAreaTop" r="textAreaRight" b="textAreaBottom"/>
              <a:pathLst>
                <a:path w="73660" h="2299970">
                  <a:moveTo>
                    <a:pt x="73614" y="0"/>
                  </a:moveTo>
                  <a:lnTo>
                    <a:pt x="0" y="0"/>
                  </a:lnTo>
                  <a:lnTo>
                    <a:pt x="0" y="2299366"/>
                  </a:lnTo>
                  <a:lnTo>
                    <a:pt x="73614" y="2299366"/>
                  </a:lnTo>
                  <a:lnTo>
                    <a:pt x="7361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65" name="object 131"/>
            <p:cNvSpPr/>
            <p:nvPr/>
          </p:nvSpPr>
          <p:spPr>
            <a:xfrm>
              <a:off x="15557400" y="11689200"/>
              <a:ext cx="183960" cy="4418640"/>
            </a:xfrm>
            <a:custGeom>
              <a:avLst/>
              <a:gdLst>
                <a:gd name="textAreaLeft" fmla="*/ 0 w 183960"/>
                <a:gd name="textAreaRight" fmla="*/ 184320 w 183960"/>
                <a:gd name="textAreaTop" fmla="*/ 0 h 4418640"/>
                <a:gd name="textAreaBottom" fmla="*/ 4419000 h 4418640"/>
              </a:gdLst>
              <a:ahLst/>
              <a:cxnLst/>
              <a:rect l="textAreaLeft" t="textAreaTop" r="textAreaRight" b="textAreaBottom"/>
              <a:pathLst>
                <a:path w="73660" h="1762760">
                  <a:moveTo>
                    <a:pt x="73614" y="0"/>
                  </a:moveTo>
                  <a:lnTo>
                    <a:pt x="0" y="0"/>
                  </a:lnTo>
                  <a:lnTo>
                    <a:pt x="0" y="1762470"/>
                  </a:lnTo>
                  <a:lnTo>
                    <a:pt x="73614" y="1762470"/>
                  </a:lnTo>
                  <a:lnTo>
                    <a:pt x="7361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166" name="object 132"/>
          <p:cNvGrpSpPr/>
          <p:nvPr/>
        </p:nvGrpSpPr>
        <p:grpSpPr>
          <a:xfrm>
            <a:off x="16129800" y="16230240"/>
            <a:ext cx="550080" cy="163440"/>
            <a:chOff x="16129800" y="16230240"/>
            <a:chExt cx="550080" cy="163440"/>
          </a:xfrm>
        </p:grpSpPr>
        <p:pic>
          <p:nvPicPr>
            <p:cNvPr id="167" name="object 133"/>
            <p:cNvPicPr/>
            <p:nvPr/>
          </p:nvPicPr>
          <p:blipFill>
            <a:blip r:embed="rId7"/>
            <a:stretch/>
          </p:blipFill>
          <p:spPr>
            <a:xfrm>
              <a:off x="16129800" y="16230240"/>
              <a:ext cx="362880" cy="162360"/>
            </a:xfrm>
            <a:prstGeom prst="rect">
              <a:avLst/>
            </a:prstGeom>
            <a:ln w="0">
              <a:noFill/>
            </a:ln>
          </p:spPr>
        </p:pic>
        <p:sp>
          <p:nvSpPr>
            <p:cNvPr id="168" name="object 134"/>
            <p:cNvSpPr/>
            <p:nvPr/>
          </p:nvSpPr>
          <p:spPr>
            <a:xfrm>
              <a:off x="16556040" y="16230240"/>
              <a:ext cx="123840" cy="163440"/>
            </a:xfrm>
            <a:custGeom>
              <a:avLst/>
              <a:gdLst>
                <a:gd name="textAreaLeft" fmla="*/ 0 w 123840"/>
                <a:gd name="textAreaRight" fmla="*/ 124200 w 123840"/>
                <a:gd name="textAreaTop" fmla="*/ 0 h 163440"/>
                <a:gd name="textAreaBottom" fmla="*/ 163800 h 163440"/>
              </a:gdLst>
              <a:ahLst/>
              <a:cxnLst/>
              <a:rect l="textAreaLeft" t="textAreaTop" r="textAreaRight" b="textAreaBottom"/>
              <a:pathLst>
                <a:path w="49529" h="65404">
                  <a:moveTo>
                    <a:pt x="24694" y="0"/>
                  </a:moveTo>
                  <a:lnTo>
                    <a:pt x="18203" y="636"/>
                  </a:lnTo>
                  <a:lnTo>
                    <a:pt x="11866" y="2478"/>
                  </a:lnTo>
                  <a:lnTo>
                    <a:pt x="5769" y="5422"/>
                  </a:lnTo>
                  <a:lnTo>
                    <a:pt x="0" y="9365"/>
                  </a:lnTo>
                  <a:lnTo>
                    <a:pt x="4957" y="18821"/>
                  </a:lnTo>
                  <a:lnTo>
                    <a:pt x="10557" y="13860"/>
                  </a:lnTo>
                  <a:lnTo>
                    <a:pt x="17261" y="10739"/>
                  </a:lnTo>
                  <a:lnTo>
                    <a:pt x="29375" y="10739"/>
                  </a:lnTo>
                  <a:lnTo>
                    <a:pt x="33232" y="13495"/>
                  </a:lnTo>
                  <a:lnTo>
                    <a:pt x="33232" y="18267"/>
                  </a:lnTo>
                  <a:lnTo>
                    <a:pt x="33232" y="21665"/>
                  </a:lnTo>
                  <a:lnTo>
                    <a:pt x="30111" y="26531"/>
                  </a:lnTo>
                  <a:lnTo>
                    <a:pt x="25518" y="31027"/>
                  </a:lnTo>
                  <a:lnTo>
                    <a:pt x="1286" y="55995"/>
                  </a:lnTo>
                  <a:lnTo>
                    <a:pt x="1286" y="64901"/>
                  </a:lnTo>
                  <a:lnTo>
                    <a:pt x="48926" y="64901"/>
                  </a:lnTo>
                  <a:lnTo>
                    <a:pt x="48926" y="54070"/>
                  </a:lnTo>
                  <a:lnTo>
                    <a:pt x="17352" y="54070"/>
                  </a:lnTo>
                  <a:lnTo>
                    <a:pt x="33874" y="37636"/>
                  </a:lnTo>
                  <a:lnTo>
                    <a:pt x="41033" y="30294"/>
                  </a:lnTo>
                  <a:lnTo>
                    <a:pt x="46082" y="23039"/>
                  </a:lnTo>
                  <a:lnTo>
                    <a:pt x="46082" y="16433"/>
                  </a:lnTo>
                  <a:lnTo>
                    <a:pt x="44522" y="9644"/>
                  </a:lnTo>
                  <a:lnTo>
                    <a:pt x="40139" y="4464"/>
                  </a:lnTo>
                  <a:lnTo>
                    <a:pt x="33380" y="1160"/>
                  </a:lnTo>
                  <a:lnTo>
                    <a:pt x="2469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169" name="object 135"/>
          <p:cNvSpPr/>
          <p:nvPr/>
        </p:nvSpPr>
        <p:spPr>
          <a:xfrm>
            <a:off x="16129080" y="9951840"/>
            <a:ext cx="184320" cy="6154920"/>
          </a:xfrm>
          <a:custGeom>
            <a:avLst/>
            <a:gdLst>
              <a:gd name="textAreaLeft" fmla="*/ 0 w 184320"/>
              <a:gd name="textAreaRight" fmla="*/ 184680 w 184320"/>
              <a:gd name="textAreaTop" fmla="*/ 0 h 6154920"/>
              <a:gd name="textAreaBottom" fmla="*/ 6155280 h 6154920"/>
            </a:gdLst>
            <a:ahLst/>
            <a:cxnLst/>
            <a:rect l="textAreaLeft" t="textAreaTop" r="textAreaRight" b="textAreaBottom"/>
            <a:pathLst>
              <a:path w="73659" h="2455545">
                <a:moveTo>
                  <a:pt x="73617" y="0"/>
                </a:moveTo>
                <a:lnTo>
                  <a:pt x="0" y="0"/>
                </a:lnTo>
                <a:lnTo>
                  <a:pt x="0" y="2455544"/>
                </a:lnTo>
                <a:lnTo>
                  <a:pt x="73617" y="2455544"/>
                </a:lnTo>
                <a:lnTo>
                  <a:pt x="73617"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170" name="object 136"/>
          <p:cNvGrpSpPr/>
          <p:nvPr/>
        </p:nvGrpSpPr>
        <p:grpSpPr>
          <a:xfrm>
            <a:off x="17070840" y="16230240"/>
            <a:ext cx="545400" cy="165240"/>
            <a:chOff x="17070840" y="16230240"/>
            <a:chExt cx="545400" cy="165240"/>
          </a:xfrm>
        </p:grpSpPr>
        <p:pic>
          <p:nvPicPr>
            <p:cNvPr id="171" name="object 137"/>
            <p:cNvPicPr/>
            <p:nvPr/>
          </p:nvPicPr>
          <p:blipFill>
            <a:blip r:embed="rId8"/>
            <a:stretch/>
          </p:blipFill>
          <p:spPr>
            <a:xfrm>
              <a:off x="17070840" y="16230240"/>
              <a:ext cx="362880" cy="162360"/>
            </a:xfrm>
            <a:prstGeom prst="rect">
              <a:avLst/>
            </a:prstGeom>
            <a:ln w="0">
              <a:noFill/>
            </a:ln>
          </p:spPr>
        </p:pic>
        <p:sp>
          <p:nvSpPr>
            <p:cNvPr id="172" name="object 138"/>
            <p:cNvSpPr/>
            <p:nvPr/>
          </p:nvSpPr>
          <p:spPr>
            <a:xfrm>
              <a:off x="17492760" y="16232040"/>
              <a:ext cx="123480" cy="163440"/>
            </a:xfrm>
            <a:custGeom>
              <a:avLst/>
              <a:gdLst>
                <a:gd name="textAreaLeft" fmla="*/ 0 w 123480"/>
                <a:gd name="textAreaRight" fmla="*/ 123840 w 123480"/>
                <a:gd name="textAreaTop" fmla="*/ 0 h 163440"/>
                <a:gd name="textAreaBottom" fmla="*/ 163800 h 163440"/>
              </a:gdLst>
              <a:ahLst/>
              <a:cxnLst/>
              <a:rect l="textAreaLeft" t="textAreaTop" r="textAreaRight" b="textAreaBottom"/>
              <a:pathLst>
                <a:path w="49529" h="65404">
                  <a:moveTo>
                    <a:pt x="46082" y="0"/>
                  </a:moveTo>
                  <a:lnTo>
                    <a:pt x="3215" y="0"/>
                  </a:lnTo>
                  <a:lnTo>
                    <a:pt x="3306" y="10648"/>
                  </a:lnTo>
                  <a:lnTo>
                    <a:pt x="30932" y="10648"/>
                  </a:lnTo>
                  <a:lnTo>
                    <a:pt x="13036" y="27632"/>
                  </a:lnTo>
                  <a:lnTo>
                    <a:pt x="13036" y="34701"/>
                  </a:lnTo>
                  <a:lnTo>
                    <a:pt x="31945" y="34701"/>
                  </a:lnTo>
                  <a:lnTo>
                    <a:pt x="37268" y="38004"/>
                  </a:lnTo>
                  <a:lnTo>
                    <a:pt x="37268" y="50672"/>
                  </a:lnTo>
                  <a:lnTo>
                    <a:pt x="32036" y="54617"/>
                  </a:lnTo>
                  <a:lnTo>
                    <a:pt x="16525" y="54617"/>
                  </a:lnTo>
                  <a:lnTo>
                    <a:pt x="10189" y="52141"/>
                  </a:lnTo>
                  <a:lnTo>
                    <a:pt x="5049" y="47552"/>
                  </a:lnTo>
                  <a:lnTo>
                    <a:pt x="0" y="57555"/>
                  </a:lnTo>
                  <a:lnTo>
                    <a:pt x="5967" y="61962"/>
                  </a:lnTo>
                  <a:lnTo>
                    <a:pt x="15147" y="64806"/>
                  </a:lnTo>
                  <a:lnTo>
                    <a:pt x="23867" y="64806"/>
                  </a:lnTo>
                  <a:lnTo>
                    <a:pt x="34424" y="63297"/>
                  </a:lnTo>
                  <a:lnTo>
                    <a:pt x="42433" y="59070"/>
                  </a:lnTo>
                  <a:lnTo>
                    <a:pt x="47516" y="52570"/>
                  </a:lnTo>
                  <a:lnTo>
                    <a:pt x="49294" y="44245"/>
                  </a:lnTo>
                  <a:lnTo>
                    <a:pt x="47894" y="37428"/>
                  </a:lnTo>
                  <a:lnTo>
                    <a:pt x="43948" y="32185"/>
                  </a:lnTo>
                  <a:lnTo>
                    <a:pt x="37832" y="28611"/>
                  </a:lnTo>
                  <a:lnTo>
                    <a:pt x="29926" y="26802"/>
                  </a:lnTo>
                  <a:lnTo>
                    <a:pt x="26251" y="26437"/>
                  </a:lnTo>
                  <a:lnTo>
                    <a:pt x="46082" y="7619"/>
                  </a:lnTo>
                  <a:lnTo>
                    <a:pt x="4608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173" name="object 139"/>
          <p:cNvSpPr/>
          <p:nvPr/>
        </p:nvSpPr>
        <p:spPr>
          <a:xfrm>
            <a:off x="17069040" y="9644040"/>
            <a:ext cx="184320" cy="6462000"/>
          </a:xfrm>
          <a:custGeom>
            <a:avLst/>
            <a:gdLst>
              <a:gd name="textAreaLeft" fmla="*/ 0 w 184320"/>
              <a:gd name="textAreaRight" fmla="*/ 184680 w 184320"/>
              <a:gd name="textAreaTop" fmla="*/ 0 h 6462000"/>
              <a:gd name="textAreaBottom" fmla="*/ 6462360 h 6462000"/>
            </a:gdLst>
            <a:ahLst/>
            <a:cxnLst/>
            <a:rect l="textAreaLeft" t="textAreaTop" r="textAreaRight" b="textAreaBottom"/>
            <a:pathLst>
              <a:path w="73659" h="2578100">
                <a:moveTo>
                  <a:pt x="73614" y="0"/>
                </a:moveTo>
                <a:lnTo>
                  <a:pt x="0" y="0"/>
                </a:lnTo>
                <a:lnTo>
                  <a:pt x="0" y="2578048"/>
                </a:lnTo>
                <a:lnTo>
                  <a:pt x="73614" y="2578048"/>
                </a:lnTo>
                <a:lnTo>
                  <a:pt x="7361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174" name="object 140"/>
          <p:cNvGrpSpPr/>
          <p:nvPr/>
        </p:nvGrpSpPr>
        <p:grpSpPr>
          <a:xfrm>
            <a:off x="18011880" y="16230240"/>
            <a:ext cx="552600" cy="163440"/>
            <a:chOff x="18011880" y="16230240"/>
            <a:chExt cx="552600" cy="163440"/>
          </a:xfrm>
        </p:grpSpPr>
        <p:pic>
          <p:nvPicPr>
            <p:cNvPr id="175" name="object 141"/>
            <p:cNvPicPr/>
            <p:nvPr/>
          </p:nvPicPr>
          <p:blipFill>
            <a:blip r:embed="rId9"/>
            <a:stretch/>
          </p:blipFill>
          <p:spPr>
            <a:xfrm>
              <a:off x="18011880" y="16230240"/>
              <a:ext cx="362880" cy="162360"/>
            </a:xfrm>
            <a:prstGeom prst="rect">
              <a:avLst/>
            </a:prstGeom>
            <a:ln w="0">
              <a:noFill/>
            </a:ln>
          </p:spPr>
        </p:pic>
        <p:sp>
          <p:nvSpPr>
            <p:cNvPr id="176" name="object 142"/>
            <p:cNvSpPr/>
            <p:nvPr/>
          </p:nvSpPr>
          <p:spPr>
            <a:xfrm>
              <a:off x="18436320" y="16232040"/>
              <a:ext cx="128160" cy="161640"/>
            </a:xfrm>
            <a:custGeom>
              <a:avLst/>
              <a:gdLst>
                <a:gd name="textAreaLeft" fmla="*/ 0 w 128160"/>
                <a:gd name="textAreaRight" fmla="*/ 128520 w 128160"/>
                <a:gd name="textAreaTop" fmla="*/ 0 h 161640"/>
                <a:gd name="textAreaBottom" fmla="*/ 162000 h 161640"/>
              </a:gdLst>
              <a:ahLst/>
              <a:cxnLst/>
              <a:rect l="textAreaLeft" t="textAreaTop" r="textAreaRight" b="textAreaBottom"/>
              <a:pathLst>
                <a:path w="51434" h="64770">
                  <a:moveTo>
                    <a:pt x="33411" y="0"/>
                  </a:moveTo>
                  <a:lnTo>
                    <a:pt x="21570" y="0"/>
                  </a:lnTo>
                  <a:lnTo>
                    <a:pt x="0" y="40115"/>
                  </a:lnTo>
                  <a:lnTo>
                    <a:pt x="0" y="49112"/>
                  </a:lnTo>
                  <a:lnTo>
                    <a:pt x="30750" y="49112"/>
                  </a:lnTo>
                  <a:lnTo>
                    <a:pt x="30750" y="64350"/>
                  </a:lnTo>
                  <a:lnTo>
                    <a:pt x="42131" y="64350"/>
                  </a:lnTo>
                  <a:lnTo>
                    <a:pt x="42131" y="49112"/>
                  </a:lnTo>
                  <a:lnTo>
                    <a:pt x="51405" y="49112"/>
                  </a:lnTo>
                  <a:lnTo>
                    <a:pt x="51405" y="38554"/>
                  </a:lnTo>
                  <a:lnTo>
                    <a:pt x="42222" y="38554"/>
                  </a:lnTo>
                  <a:lnTo>
                    <a:pt x="42131" y="23776"/>
                  </a:lnTo>
                  <a:lnTo>
                    <a:pt x="30750" y="23776"/>
                  </a:lnTo>
                  <a:lnTo>
                    <a:pt x="30750" y="38554"/>
                  </a:lnTo>
                  <a:lnTo>
                    <a:pt x="12941" y="38554"/>
                  </a:lnTo>
                  <a:lnTo>
                    <a:pt x="33411"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177" name="object 143"/>
          <p:cNvSpPr/>
          <p:nvPr/>
        </p:nvSpPr>
        <p:spPr>
          <a:xfrm>
            <a:off x="18010080" y="11259360"/>
            <a:ext cx="184320" cy="4848120"/>
          </a:xfrm>
          <a:custGeom>
            <a:avLst/>
            <a:gdLst>
              <a:gd name="textAreaLeft" fmla="*/ 0 w 184320"/>
              <a:gd name="textAreaRight" fmla="*/ 184680 w 184320"/>
              <a:gd name="textAreaTop" fmla="*/ 0 h 4848120"/>
              <a:gd name="textAreaBottom" fmla="*/ 4848480 h 4848120"/>
            </a:gdLst>
            <a:ahLst/>
            <a:cxnLst/>
            <a:rect l="textAreaLeft" t="textAreaTop" r="textAreaRight" b="textAreaBottom"/>
            <a:pathLst>
              <a:path w="73659" h="1934210">
                <a:moveTo>
                  <a:pt x="73614" y="0"/>
                </a:moveTo>
                <a:lnTo>
                  <a:pt x="0" y="0"/>
                </a:lnTo>
                <a:lnTo>
                  <a:pt x="0" y="1933607"/>
                </a:lnTo>
                <a:lnTo>
                  <a:pt x="73614" y="1933607"/>
                </a:lnTo>
                <a:lnTo>
                  <a:pt x="7361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178" name="object 144"/>
          <p:cNvGrpSpPr/>
          <p:nvPr/>
        </p:nvGrpSpPr>
        <p:grpSpPr>
          <a:xfrm>
            <a:off x="18951840" y="16230240"/>
            <a:ext cx="548280" cy="165240"/>
            <a:chOff x="18951840" y="16230240"/>
            <a:chExt cx="548280" cy="165240"/>
          </a:xfrm>
        </p:grpSpPr>
        <p:pic>
          <p:nvPicPr>
            <p:cNvPr id="179" name="object 145"/>
            <p:cNvPicPr/>
            <p:nvPr/>
          </p:nvPicPr>
          <p:blipFill>
            <a:blip r:embed="rId6"/>
            <a:stretch/>
          </p:blipFill>
          <p:spPr>
            <a:xfrm>
              <a:off x="18951840" y="16230240"/>
              <a:ext cx="362880" cy="162360"/>
            </a:xfrm>
            <a:prstGeom prst="rect">
              <a:avLst/>
            </a:prstGeom>
            <a:ln w="0">
              <a:noFill/>
            </a:ln>
          </p:spPr>
        </p:pic>
        <p:sp>
          <p:nvSpPr>
            <p:cNvPr id="180" name="object 146"/>
            <p:cNvSpPr/>
            <p:nvPr/>
          </p:nvSpPr>
          <p:spPr>
            <a:xfrm>
              <a:off x="19376280" y="16232040"/>
              <a:ext cx="123840" cy="163440"/>
            </a:xfrm>
            <a:custGeom>
              <a:avLst/>
              <a:gdLst>
                <a:gd name="textAreaLeft" fmla="*/ 0 w 123840"/>
                <a:gd name="textAreaRight" fmla="*/ 124200 w 123840"/>
                <a:gd name="textAreaTop" fmla="*/ 0 h 163440"/>
                <a:gd name="textAreaBottom" fmla="*/ 163800 h 163440"/>
              </a:gdLst>
              <a:ahLst/>
              <a:cxnLst/>
              <a:rect l="textAreaLeft" t="textAreaTop" r="textAreaRight" b="textAreaBottom"/>
              <a:pathLst>
                <a:path w="49529" h="65404">
                  <a:moveTo>
                    <a:pt x="46542" y="0"/>
                  </a:moveTo>
                  <a:lnTo>
                    <a:pt x="5140" y="0"/>
                  </a:lnTo>
                  <a:lnTo>
                    <a:pt x="5140" y="34792"/>
                  </a:lnTo>
                  <a:lnTo>
                    <a:pt x="9638" y="34333"/>
                  </a:lnTo>
                  <a:lnTo>
                    <a:pt x="19000" y="34053"/>
                  </a:lnTo>
                  <a:lnTo>
                    <a:pt x="31118" y="34053"/>
                  </a:lnTo>
                  <a:lnTo>
                    <a:pt x="36076" y="37727"/>
                  </a:lnTo>
                  <a:lnTo>
                    <a:pt x="36076" y="50395"/>
                  </a:lnTo>
                  <a:lnTo>
                    <a:pt x="31118" y="54343"/>
                  </a:lnTo>
                  <a:lnTo>
                    <a:pt x="16707" y="54343"/>
                  </a:lnTo>
                  <a:lnTo>
                    <a:pt x="10280" y="51861"/>
                  </a:lnTo>
                  <a:lnTo>
                    <a:pt x="4957" y="47275"/>
                  </a:lnTo>
                  <a:lnTo>
                    <a:pt x="0" y="57187"/>
                  </a:lnTo>
                  <a:lnTo>
                    <a:pt x="6609" y="61777"/>
                  </a:lnTo>
                  <a:lnTo>
                    <a:pt x="16062" y="64806"/>
                  </a:lnTo>
                  <a:lnTo>
                    <a:pt x="24144" y="64806"/>
                  </a:lnTo>
                  <a:lnTo>
                    <a:pt x="34541" y="63251"/>
                  </a:lnTo>
                  <a:lnTo>
                    <a:pt x="42467" y="58839"/>
                  </a:lnTo>
                  <a:lnTo>
                    <a:pt x="47520" y="51949"/>
                  </a:lnTo>
                  <a:lnTo>
                    <a:pt x="49294" y="42958"/>
                  </a:lnTo>
                  <a:lnTo>
                    <a:pt x="47586" y="35155"/>
                  </a:lnTo>
                  <a:lnTo>
                    <a:pt x="42719" y="28995"/>
                  </a:lnTo>
                  <a:lnTo>
                    <a:pt x="35081" y="24951"/>
                  </a:lnTo>
                  <a:lnTo>
                    <a:pt x="25059" y="23499"/>
                  </a:lnTo>
                  <a:lnTo>
                    <a:pt x="16521" y="23499"/>
                  </a:lnTo>
                  <a:lnTo>
                    <a:pt x="16521" y="10834"/>
                  </a:lnTo>
                  <a:lnTo>
                    <a:pt x="46542" y="10834"/>
                  </a:lnTo>
                  <a:lnTo>
                    <a:pt x="4654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181" name="object 147"/>
          <p:cNvSpPr/>
          <p:nvPr/>
        </p:nvSpPr>
        <p:spPr>
          <a:xfrm>
            <a:off x="18950040" y="11830680"/>
            <a:ext cx="184320" cy="4276800"/>
          </a:xfrm>
          <a:custGeom>
            <a:avLst/>
            <a:gdLst>
              <a:gd name="textAreaLeft" fmla="*/ 0 w 184320"/>
              <a:gd name="textAreaRight" fmla="*/ 184680 w 184320"/>
              <a:gd name="textAreaTop" fmla="*/ 0 h 4276800"/>
              <a:gd name="textAreaBottom" fmla="*/ 4277160 h 4276800"/>
            </a:gdLst>
            <a:ahLst/>
            <a:cxnLst/>
            <a:rect l="textAreaLeft" t="textAreaTop" r="textAreaRight" b="textAreaBottom"/>
            <a:pathLst>
              <a:path w="73659" h="1706245">
                <a:moveTo>
                  <a:pt x="73614" y="0"/>
                </a:moveTo>
                <a:lnTo>
                  <a:pt x="0" y="0"/>
                </a:lnTo>
                <a:lnTo>
                  <a:pt x="0" y="1705678"/>
                </a:lnTo>
                <a:lnTo>
                  <a:pt x="73614" y="1705678"/>
                </a:lnTo>
                <a:lnTo>
                  <a:pt x="7361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182" name="object 148"/>
          <p:cNvGrpSpPr/>
          <p:nvPr/>
        </p:nvGrpSpPr>
        <p:grpSpPr>
          <a:xfrm>
            <a:off x="19892880" y="16230240"/>
            <a:ext cx="550800" cy="164160"/>
            <a:chOff x="19892880" y="16230240"/>
            <a:chExt cx="550800" cy="164160"/>
          </a:xfrm>
        </p:grpSpPr>
        <p:pic>
          <p:nvPicPr>
            <p:cNvPr id="183" name="object 149"/>
            <p:cNvPicPr/>
            <p:nvPr/>
          </p:nvPicPr>
          <p:blipFill>
            <a:blip r:embed="rId10"/>
            <a:stretch/>
          </p:blipFill>
          <p:spPr>
            <a:xfrm>
              <a:off x="19892880" y="16230240"/>
              <a:ext cx="362880" cy="162360"/>
            </a:xfrm>
            <a:prstGeom prst="rect">
              <a:avLst/>
            </a:prstGeom>
            <a:ln w="0">
              <a:noFill/>
            </a:ln>
          </p:spPr>
        </p:pic>
        <p:sp>
          <p:nvSpPr>
            <p:cNvPr id="184" name="object 150"/>
            <p:cNvSpPr/>
            <p:nvPr/>
          </p:nvSpPr>
          <p:spPr>
            <a:xfrm>
              <a:off x="20320200" y="16230240"/>
              <a:ext cx="123480" cy="164160"/>
            </a:xfrm>
            <a:custGeom>
              <a:avLst/>
              <a:gdLst>
                <a:gd name="textAreaLeft" fmla="*/ 0 w 123480"/>
                <a:gd name="textAreaRight" fmla="*/ 123840 w 123480"/>
                <a:gd name="textAreaTop" fmla="*/ 0 h 164160"/>
                <a:gd name="textAreaBottom" fmla="*/ 164520 h 164160"/>
              </a:gdLst>
              <a:ahLst/>
              <a:cxnLst/>
              <a:rect l="textAreaLeft" t="textAreaTop" r="textAreaRight" b="textAreaBottom"/>
              <a:pathLst>
                <a:path w="49529" h="66040">
                  <a:moveTo>
                    <a:pt x="34603" y="0"/>
                  </a:moveTo>
                  <a:lnTo>
                    <a:pt x="28088" y="0"/>
                  </a:lnTo>
                  <a:lnTo>
                    <a:pt x="16457" y="2415"/>
                  </a:lnTo>
                  <a:lnTo>
                    <a:pt x="7606" y="9272"/>
                  </a:lnTo>
                  <a:lnTo>
                    <a:pt x="1974" y="19984"/>
                  </a:lnTo>
                  <a:lnTo>
                    <a:pt x="0" y="33965"/>
                  </a:lnTo>
                  <a:lnTo>
                    <a:pt x="1819" y="47211"/>
                  </a:lnTo>
                  <a:lnTo>
                    <a:pt x="7055" y="57109"/>
                  </a:lnTo>
                  <a:lnTo>
                    <a:pt x="15372" y="63307"/>
                  </a:lnTo>
                  <a:lnTo>
                    <a:pt x="26433" y="65451"/>
                  </a:lnTo>
                  <a:lnTo>
                    <a:pt x="35866" y="63937"/>
                  </a:lnTo>
                  <a:lnTo>
                    <a:pt x="43105" y="59600"/>
                  </a:lnTo>
                  <a:lnTo>
                    <a:pt x="46170" y="55076"/>
                  </a:lnTo>
                  <a:lnTo>
                    <a:pt x="17345" y="55076"/>
                  </a:lnTo>
                  <a:lnTo>
                    <a:pt x="13492" y="49294"/>
                  </a:lnTo>
                  <a:lnTo>
                    <a:pt x="13492" y="37727"/>
                  </a:lnTo>
                  <a:lnTo>
                    <a:pt x="18173" y="32587"/>
                  </a:lnTo>
                  <a:lnTo>
                    <a:pt x="46323" y="32587"/>
                  </a:lnTo>
                  <a:lnTo>
                    <a:pt x="45686" y="31577"/>
                  </a:lnTo>
                  <a:lnTo>
                    <a:pt x="11840" y="31577"/>
                  </a:lnTo>
                  <a:lnTo>
                    <a:pt x="12618" y="23039"/>
                  </a:lnTo>
                  <a:lnTo>
                    <a:pt x="12647" y="22721"/>
                  </a:lnTo>
                  <a:lnTo>
                    <a:pt x="15763" y="15949"/>
                  </a:lnTo>
                  <a:lnTo>
                    <a:pt x="21184" y="11620"/>
                  </a:lnTo>
                  <a:lnTo>
                    <a:pt x="28912" y="10098"/>
                  </a:lnTo>
                  <a:lnTo>
                    <a:pt x="44988" y="10098"/>
                  </a:lnTo>
                  <a:lnTo>
                    <a:pt x="47639" y="5049"/>
                  </a:lnTo>
                  <a:lnTo>
                    <a:pt x="42408" y="1928"/>
                  </a:lnTo>
                  <a:lnTo>
                    <a:pt x="34603" y="0"/>
                  </a:lnTo>
                  <a:close/>
                </a:path>
                <a:path w="49529" h="66040">
                  <a:moveTo>
                    <a:pt x="46323" y="32587"/>
                  </a:moveTo>
                  <a:lnTo>
                    <a:pt x="33597" y="32587"/>
                  </a:lnTo>
                  <a:lnTo>
                    <a:pt x="38095" y="36812"/>
                  </a:lnTo>
                  <a:lnTo>
                    <a:pt x="38095" y="50854"/>
                  </a:lnTo>
                  <a:lnTo>
                    <a:pt x="33134" y="55076"/>
                  </a:lnTo>
                  <a:lnTo>
                    <a:pt x="46170" y="55076"/>
                  </a:lnTo>
                  <a:lnTo>
                    <a:pt x="47745" y="52751"/>
                  </a:lnTo>
                  <a:lnTo>
                    <a:pt x="49333" y="43972"/>
                  </a:lnTo>
                  <a:lnTo>
                    <a:pt x="49382" y="43698"/>
                  </a:lnTo>
                  <a:lnTo>
                    <a:pt x="47949" y="35164"/>
                  </a:lnTo>
                  <a:lnTo>
                    <a:pt x="46323" y="32587"/>
                  </a:lnTo>
                  <a:close/>
                </a:path>
                <a:path w="49529" h="66040">
                  <a:moveTo>
                    <a:pt x="28730" y="23039"/>
                  </a:moveTo>
                  <a:lnTo>
                    <a:pt x="20928" y="23039"/>
                  </a:lnTo>
                  <a:lnTo>
                    <a:pt x="15143" y="26072"/>
                  </a:lnTo>
                  <a:lnTo>
                    <a:pt x="11840" y="31577"/>
                  </a:lnTo>
                  <a:lnTo>
                    <a:pt x="45686" y="31577"/>
                  </a:lnTo>
                  <a:lnTo>
                    <a:pt x="43841" y="28652"/>
                  </a:lnTo>
                  <a:lnTo>
                    <a:pt x="37340" y="24499"/>
                  </a:lnTo>
                  <a:lnTo>
                    <a:pt x="28730" y="23039"/>
                  </a:lnTo>
                  <a:close/>
                </a:path>
                <a:path w="49529" h="66040">
                  <a:moveTo>
                    <a:pt x="44988" y="10098"/>
                  </a:moveTo>
                  <a:lnTo>
                    <a:pt x="33779" y="10098"/>
                  </a:lnTo>
                  <a:lnTo>
                    <a:pt x="39091" y="11620"/>
                  </a:lnTo>
                  <a:lnTo>
                    <a:pt x="42867" y="14137"/>
                  </a:lnTo>
                  <a:lnTo>
                    <a:pt x="44988" y="10098"/>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185" name="object 151"/>
          <p:cNvSpPr/>
          <p:nvPr/>
        </p:nvSpPr>
        <p:spPr>
          <a:xfrm>
            <a:off x="19891080" y="11269440"/>
            <a:ext cx="184320" cy="4836240"/>
          </a:xfrm>
          <a:custGeom>
            <a:avLst/>
            <a:gdLst>
              <a:gd name="textAreaLeft" fmla="*/ 0 w 184320"/>
              <a:gd name="textAreaRight" fmla="*/ 184680 w 184320"/>
              <a:gd name="textAreaTop" fmla="*/ 0 h 4836240"/>
              <a:gd name="textAreaBottom" fmla="*/ 4836600 h 4836240"/>
            </a:gdLst>
            <a:ahLst/>
            <a:cxnLst/>
            <a:rect l="textAreaLeft" t="textAreaTop" r="textAreaRight" b="textAreaBottom"/>
            <a:pathLst>
              <a:path w="73659" h="1929764">
                <a:moveTo>
                  <a:pt x="73614" y="0"/>
                </a:moveTo>
                <a:lnTo>
                  <a:pt x="0" y="0"/>
                </a:lnTo>
                <a:lnTo>
                  <a:pt x="0" y="1929598"/>
                </a:lnTo>
                <a:lnTo>
                  <a:pt x="73614" y="1929598"/>
                </a:lnTo>
                <a:lnTo>
                  <a:pt x="7361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6" name="object 152"/>
          <p:cNvSpPr/>
          <p:nvPr/>
        </p:nvSpPr>
        <p:spPr>
          <a:xfrm>
            <a:off x="16313400" y="9846360"/>
            <a:ext cx="183960" cy="6259680"/>
          </a:xfrm>
          <a:custGeom>
            <a:avLst/>
            <a:gdLst>
              <a:gd name="textAreaLeft" fmla="*/ 0 w 183960"/>
              <a:gd name="textAreaRight" fmla="*/ 184320 w 183960"/>
              <a:gd name="textAreaTop" fmla="*/ 0 h 6259680"/>
              <a:gd name="textAreaBottom" fmla="*/ 6260040 h 6259680"/>
            </a:gdLst>
            <a:ahLst/>
            <a:cxnLst/>
            <a:rect l="textAreaLeft" t="textAreaTop" r="textAreaRight" b="textAreaBottom"/>
            <a:pathLst>
              <a:path w="73659" h="2497454">
                <a:moveTo>
                  <a:pt x="73614" y="0"/>
                </a:moveTo>
                <a:lnTo>
                  <a:pt x="0" y="0"/>
                </a:lnTo>
                <a:lnTo>
                  <a:pt x="0" y="2497423"/>
                </a:lnTo>
                <a:lnTo>
                  <a:pt x="73614" y="2497423"/>
                </a:lnTo>
                <a:lnTo>
                  <a:pt x="7361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87" name="object 153"/>
          <p:cNvSpPr/>
          <p:nvPr/>
        </p:nvSpPr>
        <p:spPr>
          <a:xfrm>
            <a:off x="17254080" y="10633320"/>
            <a:ext cx="184320" cy="5473440"/>
          </a:xfrm>
          <a:custGeom>
            <a:avLst/>
            <a:gdLst>
              <a:gd name="textAreaLeft" fmla="*/ 0 w 184320"/>
              <a:gd name="textAreaRight" fmla="*/ 184680 w 184320"/>
              <a:gd name="textAreaTop" fmla="*/ 0 h 5473440"/>
              <a:gd name="textAreaBottom" fmla="*/ 5473800 h 5473440"/>
            </a:gdLst>
            <a:ahLst/>
            <a:cxnLst/>
            <a:rect l="textAreaLeft" t="textAreaTop" r="textAreaRight" b="textAreaBottom"/>
            <a:pathLst>
              <a:path w="73659" h="2183765">
                <a:moveTo>
                  <a:pt x="73617" y="0"/>
                </a:moveTo>
                <a:lnTo>
                  <a:pt x="0" y="0"/>
                </a:lnTo>
                <a:lnTo>
                  <a:pt x="0" y="2183549"/>
                </a:lnTo>
                <a:lnTo>
                  <a:pt x="73617" y="2183549"/>
                </a:lnTo>
                <a:lnTo>
                  <a:pt x="736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88" name="object 154"/>
          <p:cNvSpPr/>
          <p:nvPr/>
        </p:nvSpPr>
        <p:spPr>
          <a:xfrm>
            <a:off x="18194400" y="10986120"/>
            <a:ext cx="184320" cy="5121360"/>
          </a:xfrm>
          <a:custGeom>
            <a:avLst/>
            <a:gdLst>
              <a:gd name="textAreaLeft" fmla="*/ 0 w 184320"/>
              <a:gd name="textAreaRight" fmla="*/ 184680 w 184320"/>
              <a:gd name="textAreaTop" fmla="*/ 0 h 5121360"/>
              <a:gd name="textAreaBottom" fmla="*/ 5121720 h 5121360"/>
            </a:gdLst>
            <a:ahLst/>
            <a:cxnLst/>
            <a:rect l="textAreaLeft" t="textAreaTop" r="textAreaRight" b="textAreaBottom"/>
            <a:pathLst>
              <a:path w="73659" h="2043429">
                <a:moveTo>
                  <a:pt x="73617" y="0"/>
                </a:moveTo>
                <a:lnTo>
                  <a:pt x="0" y="0"/>
                </a:lnTo>
                <a:lnTo>
                  <a:pt x="0" y="2042899"/>
                </a:lnTo>
                <a:lnTo>
                  <a:pt x="73617" y="2042899"/>
                </a:lnTo>
                <a:lnTo>
                  <a:pt x="736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89" name="object 155"/>
          <p:cNvSpPr/>
          <p:nvPr/>
        </p:nvSpPr>
        <p:spPr>
          <a:xfrm>
            <a:off x="19135440" y="12259440"/>
            <a:ext cx="184320" cy="3846600"/>
          </a:xfrm>
          <a:custGeom>
            <a:avLst/>
            <a:gdLst>
              <a:gd name="textAreaLeft" fmla="*/ 0 w 184320"/>
              <a:gd name="textAreaRight" fmla="*/ 184680 w 184320"/>
              <a:gd name="textAreaTop" fmla="*/ 0 h 3846600"/>
              <a:gd name="textAreaBottom" fmla="*/ 3846960 h 3846600"/>
            </a:gdLst>
            <a:ahLst/>
            <a:cxnLst/>
            <a:rect l="textAreaLeft" t="textAreaTop" r="textAreaRight" b="textAreaBottom"/>
            <a:pathLst>
              <a:path w="73659" h="1534795">
                <a:moveTo>
                  <a:pt x="73617" y="0"/>
                </a:moveTo>
                <a:lnTo>
                  <a:pt x="0" y="0"/>
                </a:lnTo>
                <a:lnTo>
                  <a:pt x="0" y="1534700"/>
                </a:lnTo>
                <a:lnTo>
                  <a:pt x="73617" y="1534700"/>
                </a:lnTo>
                <a:lnTo>
                  <a:pt x="73617"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0" name="object 156"/>
          <p:cNvSpPr/>
          <p:nvPr/>
        </p:nvSpPr>
        <p:spPr>
          <a:xfrm>
            <a:off x="20075400" y="10420200"/>
            <a:ext cx="184320" cy="5686560"/>
          </a:xfrm>
          <a:custGeom>
            <a:avLst/>
            <a:gdLst>
              <a:gd name="textAreaLeft" fmla="*/ 0 w 184320"/>
              <a:gd name="textAreaRight" fmla="*/ 184680 w 184320"/>
              <a:gd name="textAreaTop" fmla="*/ 0 h 5686560"/>
              <a:gd name="textAreaBottom" fmla="*/ 5686920 h 5686560"/>
            </a:gdLst>
            <a:ahLst/>
            <a:cxnLst/>
            <a:rect l="textAreaLeft" t="textAreaTop" r="textAreaRight" b="textAreaBottom"/>
            <a:pathLst>
              <a:path w="73659" h="2268854">
                <a:moveTo>
                  <a:pt x="73614" y="0"/>
                </a:moveTo>
                <a:lnTo>
                  <a:pt x="0" y="0"/>
                </a:lnTo>
                <a:lnTo>
                  <a:pt x="0" y="2268690"/>
                </a:lnTo>
                <a:lnTo>
                  <a:pt x="73614" y="2268690"/>
                </a:lnTo>
                <a:lnTo>
                  <a:pt x="7361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1" name="object 157"/>
          <p:cNvSpPr/>
          <p:nvPr/>
        </p:nvSpPr>
        <p:spPr>
          <a:xfrm>
            <a:off x="16498440" y="10762200"/>
            <a:ext cx="183960" cy="5344560"/>
          </a:xfrm>
          <a:custGeom>
            <a:avLst/>
            <a:gdLst>
              <a:gd name="textAreaLeft" fmla="*/ 0 w 183960"/>
              <a:gd name="textAreaRight" fmla="*/ 184320 w 183960"/>
              <a:gd name="textAreaTop" fmla="*/ 0 h 5344560"/>
              <a:gd name="textAreaBottom" fmla="*/ 5344920 h 5344560"/>
            </a:gdLst>
            <a:ahLst/>
            <a:cxnLst/>
            <a:rect l="textAreaLeft" t="textAreaTop" r="textAreaRight" b="textAreaBottom"/>
            <a:pathLst>
              <a:path w="73659" h="2132329">
                <a:moveTo>
                  <a:pt x="73617" y="0"/>
                </a:moveTo>
                <a:lnTo>
                  <a:pt x="0" y="0"/>
                </a:lnTo>
                <a:lnTo>
                  <a:pt x="0" y="2132056"/>
                </a:lnTo>
                <a:lnTo>
                  <a:pt x="73617" y="2132056"/>
                </a:lnTo>
                <a:lnTo>
                  <a:pt x="736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2" name="object 158"/>
          <p:cNvSpPr/>
          <p:nvPr/>
        </p:nvSpPr>
        <p:spPr>
          <a:xfrm>
            <a:off x="17438400" y="10119600"/>
            <a:ext cx="184320" cy="5987880"/>
          </a:xfrm>
          <a:custGeom>
            <a:avLst/>
            <a:gdLst>
              <a:gd name="textAreaLeft" fmla="*/ 0 w 184320"/>
              <a:gd name="textAreaRight" fmla="*/ 184680 w 184320"/>
              <a:gd name="textAreaTop" fmla="*/ 0 h 5987880"/>
              <a:gd name="textAreaBottom" fmla="*/ 5988240 h 5987880"/>
            </a:gdLst>
            <a:ahLst/>
            <a:cxnLst/>
            <a:rect l="textAreaLeft" t="textAreaTop" r="textAreaRight" b="textAreaBottom"/>
            <a:pathLst>
              <a:path w="73659" h="2388870">
                <a:moveTo>
                  <a:pt x="73614" y="0"/>
                </a:moveTo>
                <a:lnTo>
                  <a:pt x="0" y="0"/>
                </a:lnTo>
                <a:lnTo>
                  <a:pt x="0" y="2388522"/>
                </a:lnTo>
                <a:lnTo>
                  <a:pt x="73614" y="2388522"/>
                </a:lnTo>
                <a:lnTo>
                  <a:pt x="7361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3" name="object 159"/>
          <p:cNvSpPr/>
          <p:nvPr/>
        </p:nvSpPr>
        <p:spPr>
          <a:xfrm>
            <a:off x="18379440" y="10491480"/>
            <a:ext cx="184320" cy="5615280"/>
          </a:xfrm>
          <a:custGeom>
            <a:avLst/>
            <a:gdLst>
              <a:gd name="textAreaLeft" fmla="*/ 0 w 184320"/>
              <a:gd name="textAreaRight" fmla="*/ 184680 w 184320"/>
              <a:gd name="textAreaTop" fmla="*/ 0 h 5615280"/>
              <a:gd name="textAreaBottom" fmla="*/ 5615640 h 5615280"/>
            </a:gdLst>
            <a:ahLst/>
            <a:cxnLst/>
            <a:rect l="textAreaLeft" t="textAreaTop" r="textAreaRight" b="textAreaBottom"/>
            <a:pathLst>
              <a:path w="73659" h="2240279">
                <a:moveTo>
                  <a:pt x="73614" y="0"/>
                </a:moveTo>
                <a:lnTo>
                  <a:pt x="0" y="0"/>
                </a:lnTo>
                <a:lnTo>
                  <a:pt x="0" y="2240027"/>
                </a:lnTo>
                <a:lnTo>
                  <a:pt x="73614" y="2240027"/>
                </a:lnTo>
                <a:lnTo>
                  <a:pt x="7361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4" name="object 160"/>
          <p:cNvSpPr/>
          <p:nvPr/>
        </p:nvSpPr>
        <p:spPr>
          <a:xfrm>
            <a:off x="19319760" y="12474000"/>
            <a:ext cx="183960" cy="3633480"/>
          </a:xfrm>
          <a:custGeom>
            <a:avLst/>
            <a:gdLst>
              <a:gd name="textAreaLeft" fmla="*/ 0 w 183960"/>
              <a:gd name="textAreaRight" fmla="*/ 184320 w 183960"/>
              <a:gd name="textAreaTop" fmla="*/ 0 h 3633480"/>
              <a:gd name="textAreaBottom" fmla="*/ 3633840 h 3633480"/>
            </a:gdLst>
            <a:ahLst/>
            <a:cxnLst/>
            <a:rect l="textAreaLeft" t="textAreaTop" r="textAreaRight" b="textAreaBottom"/>
            <a:pathLst>
              <a:path w="73659" h="1449704">
                <a:moveTo>
                  <a:pt x="73614" y="0"/>
                </a:moveTo>
                <a:lnTo>
                  <a:pt x="0" y="0"/>
                </a:lnTo>
                <a:lnTo>
                  <a:pt x="0" y="1449211"/>
                </a:lnTo>
                <a:lnTo>
                  <a:pt x="73614" y="1449211"/>
                </a:lnTo>
                <a:lnTo>
                  <a:pt x="7361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5" name="object 161"/>
          <p:cNvSpPr/>
          <p:nvPr/>
        </p:nvSpPr>
        <p:spPr>
          <a:xfrm>
            <a:off x="20260800" y="10214640"/>
            <a:ext cx="183960" cy="5892120"/>
          </a:xfrm>
          <a:custGeom>
            <a:avLst/>
            <a:gdLst>
              <a:gd name="textAreaLeft" fmla="*/ 0 w 183960"/>
              <a:gd name="textAreaRight" fmla="*/ 184320 w 183960"/>
              <a:gd name="textAreaTop" fmla="*/ 0 h 5892120"/>
              <a:gd name="textAreaBottom" fmla="*/ 5892480 h 5892120"/>
            </a:gdLst>
            <a:ahLst/>
            <a:cxnLst/>
            <a:rect l="textAreaLeft" t="textAreaTop" r="textAreaRight" b="textAreaBottom"/>
            <a:pathLst>
              <a:path w="73659" h="2350770">
                <a:moveTo>
                  <a:pt x="73617" y="0"/>
                </a:moveTo>
                <a:lnTo>
                  <a:pt x="0" y="0"/>
                </a:lnTo>
                <a:lnTo>
                  <a:pt x="0" y="2350461"/>
                </a:lnTo>
                <a:lnTo>
                  <a:pt x="73617" y="2350461"/>
                </a:lnTo>
                <a:lnTo>
                  <a:pt x="73617"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6" name="object 162"/>
          <p:cNvSpPr/>
          <p:nvPr/>
        </p:nvSpPr>
        <p:spPr>
          <a:xfrm>
            <a:off x="13865040" y="1589472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7" name="object 163"/>
          <p:cNvSpPr/>
          <p:nvPr/>
        </p:nvSpPr>
        <p:spPr>
          <a:xfrm>
            <a:off x="13865040" y="1568088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8" name="object 164"/>
          <p:cNvSpPr/>
          <p:nvPr/>
        </p:nvSpPr>
        <p:spPr>
          <a:xfrm>
            <a:off x="13865040" y="154659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199" name="object 165"/>
          <p:cNvSpPr/>
          <p:nvPr/>
        </p:nvSpPr>
        <p:spPr>
          <a:xfrm>
            <a:off x="13865040" y="1525212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0" name="object 166"/>
          <p:cNvSpPr/>
          <p:nvPr/>
        </p:nvSpPr>
        <p:spPr>
          <a:xfrm>
            <a:off x="13865040" y="150372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1" name="object 167"/>
          <p:cNvSpPr/>
          <p:nvPr/>
        </p:nvSpPr>
        <p:spPr>
          <a:xfrm>
            <a:off x="13865040" y="148233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2" name="object 168"/>
          <p:cNvSpPr/>
          <p:nvPr/>
        </p:nvSpPr>
        <p:spPr>
          <a:xfrm>
            <a:off x="13865040" y="146084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3" name="object 169"/>
          <p:cNvSpPr/>
          <p:nvPr/>
        </p:nvSpPr>
        <p:spPr>
          <a:xfrm>
            <a:off x="13865040" y="143946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4" name="object 170"/>
          <p:cNvSpPr/>
          <p:nvPr/>
        </p:nvSpPr>
        <p:spPr>
          <a:xfrm>
            <a:off x="13865040" y="141807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5" name="object 171"/>
          <p:cNvSpPr/>
          <p:nvPr/>
        </p:nvSpPr>
        <p:spPr>
          <a:xfrm>
            <a:off x="13865040" y="139658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6" name="object 172"/>
          <p:cNvSpPr/>
          <p:nvPr/>
        </p:nvSpPr>
        <p:spPr>
          <a:xfrm>
            <a:off x="13865040" y="137520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7" name="object 173"/>
          <p:cNvSpPr/>
          <p:nvPr/>
        </p:nvSpPr>
        <p:spPr>
          <a:xfrm>
            <a:off x="13865040" y="135374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8" name="object 174"/>
          <p:cNvSpPr/>
          <p:nvPr/>
        </p:nvSpPr>
        <p:spPr>
          <a:xfrm>
            <a:off x="13865040" y="133232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09" name="object 175"/>
          <p:cNvSpPr/>
          <p:nvPr/>
        </p:nvSpPr>
        <p:spPr>
          <a:xfrm>
            <a:off x="13865040" y="1310868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0" name="object 176"/>
          <p:cNvSpPr/>
          <p:nvPr/>
        </p:nvSpPr>
        <p:spPr>
          <a:xfrm>
            <a:off x="13865040" y="128948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1" name="object 177"/>
          <p:cNvSpPr/>
          <p:nvPr/>
        </p:nvSpPr>
        <p:spPr>
          <a:xfrm>
            <a:off x="13865040" y="1267992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2" name="object 178"/>
          <p:cNvSpPr/>
          <p:nvPr/>
        </p:nvSpPr>
        <p:spPr>
          <a:xfrm>
            <a:off x="13865040" y="1246608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3" name="object 179"/>
          <p:cNvSpPr/>
          <p:nvPr/>
        </p:nvSpPr>
        <p:spPr>
          <a:xfrm>
            <a:off x="13865040" y="122511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4" name="object 180"/>
          <p:cNvSpPr/>
          <p:nvPr/>
        </p:nvSpPr>
        <p:spPr>
          <a:xfrm>
            <a:off x="13865040" y="1203732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5" name="object 181"/>
          <p:cNvSpPr/>
          <p:nvPr/>
        </p:nvSpPr>
        <p:spPr>
          <a:xfrm>
            <a:off x="13865040" y="118224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6" name="object 182"/>
          <p:cNvSpPr/>
          <p:nvPr/>
        </p:nvSpPr>
        <p:spPr>
          <a:xfrm>
            <a:off x="13865040" y="116085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7" name="object 183"/>
          <p:cNvSpPr/>
          <p:nvPr/>
        </p:nvSpPr>
        <p:spPr>
          <a:xfrm>
            <a:off x="13865040" y="113940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8" name="object 184"/>
          <p:cNvSpPr/>
          <p:nvPr/>
        </p:nvSpPr>
        <p:spPr>
          <a:xfrm>
            <a:off x="13865040" y="111798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19" name="object 185"/>
          <p:cNvSpPr/>
          <p:nvPr/>
        </p:nvSpPr>
        <p:spPr>
          <a:xfrm>
            <a:off x="13865040" y="109652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0" name="object 186"/>
          <p:cNvSpPr/>
          <p:nvPr/>
        </p:nvSpPr>
        <p:spPr>
          <a:xfrm>
            <a:off x="13865040" y="107514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1" name="object 187"/>
          <p:cNvSpPr/>
          <p:nvPr/>
        </p:nvSpPr>
        <p:spPr>
          <a:xfrm>
            <a:off x="13865040" y="1053756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6"/>
                </a:lnTo>
                <a:lnTo>
                  <a:pt x="1455" y="6565"/>
                </a:lnTo>
                <a:lnTo>
                  <a:pt x="63212" y="6565"/>
                </a:lnTo>
                <a:lnTo>
                  <a:pt x="65022" y="6565"/>
                </a:lnTo>
                <a:lnTo>
                  <a:pt x="66481" y="5096"/>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2" name="object 188"/>
          <p:cNvSpPr/>
          <p:nvPr/>
        </p:nvSpPr>
        <p:spPr>
          <a:xfrm>
            <a:off x="13865040" y="103226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3" name="object 189"/>
          <p:cNvSpPr/>
          <p:nvPr/>
        </p:nvSpPr>
        <p:spPr>
          <a:xfrm>
            <a:off x="13865040" y="1010880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4" name="object 190"/>
          <p:cNvSpPr/>
          <p:nvPr/>
        </p:nvSpPr>
        <p:spPr>
          <a:xfrm>
            <a:off x="13865040" y="989388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5"/>
                </a:lnTo>
                <a:lnTo>
                  <a:pt x="0" y="5092"/>
                </a:lnTo>
                <a:lnTo>
                  <a:pt x="1455" y="6562"/>
                </a:lnTo>
                <a:lnTo>
                  <a:pt x="63212" y="6562"/>
                </a:lnTo>
                <a:lnTo>
                  <a:pt x="65022" y="6562"/>
                </a:lnTo>
                <a:lnTo>
                  <a:pt x="66481" y="5092"/>
                </a:lnTo>
                <a:lnTo>
                  <a:pt x="66481" y="1465"/>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5" name="object 191"/>
          <p:cNvSpPr/>
          <p:nvPr/>
        </p:nvSpPr>
        <p:spPr>
          <a:xfrm>
            <a:off x="13865040" y="9680040"/>
            <a:ext cx="166320" cy="16200"/>
          </a:xfrm>
          <a:custGeom>
            <a:avLst/>
            <a:gdLst>
              <a:gd name="textAreaLeft" fmla="*/ 0 w 166320"/>
              <a:gd name="textAreaRight" fmla="*/ 166680 w 166320"/>
              <a:gd name="textAreaTop" fmla="*/ 0 h 16200"/>
              <a:gd name="textAreaBottom" fmla="*/ 16560 h 16200"/>
            </a:gdLst>
            <a:ahLst/>
            <a:cxnLst/>
            <a:rect l="textAreaLeft" t="textAreaTop" r="textAreaRight" b="textAreaBottom"/>
            <a:pathLst>
              <a:path w="66675" h="6985">
                <a:moveTo>
                  <a:pt x="65022" y="0"/>
                </a:moveTo>
                <a:lnTo>
                  <a:pt x="1455" y="0"/>
                </a:lnTo>
                <a:lnTo>
                  <a:pt x="0" y="1469"/>
                </a:lnTo>
                <a:lnTo>
                  <a:pt x="0" y="5092"/>
                </a:lnTo>
                <a:lnTo>
                  <a:pt x="1455" y="6562"/>
                </a:lnTo>
                <a:lnTo>
                  <a:pt x="63212" y="6562"/>
                </a:lnTo>
                <a:lnTo>
                  <a:pt x="65022" y="6562"/>
                </a:lnTo>
                <a:lnTo>
                  <a:pt x="66481" y="5092"/>
                </a:lnTo>
                <a:lnTo>
                  <a:pt x="66481" y="1469"/>
                </a:lnTo>
                <a:lnTo>
                  <a:pt x="65022"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226" name="object 192"/>
          <p:cNvSpPr/>
          <p:nvPr/>
        </p:nvSpPr>
        <p:spPr>
          <a:xfrm>
            <a:off x="13612320" y="9141480"/>
            <a:ext cx="7310160" cy="7307280"/>
          </a:xfrm>
          <a:custGeom>
            <a:avLst/>
            <a:gdLst>
              <a:gd name="textAreaLeft" fmla="*/ 0 w 7310160"/>
              <a:gd name="textAreaRight" fmla="*/ 7310520 w 7310160"/>
              <a:gd name="textAreaTop" fmla="*/ 0 h 7307280"/>
              <a:gd name="textAreaBottom" fmla="*/ 7307640 h 7307280"/>
            </a:gdLst>
            <a:ahLst/>
            <a:cxnLst/>
            <a:rect l="textAreaLeft" t="textAreaTop" r="textAreaRight" b="textAreaBottom"/>
            <a:pathLst>
              <a:path w="2914650" h="2915284">
                <a:moveTo>
                  <a:pt x="2914535" y="2776969"/>
                </a:moveTo>
                <a:lnTo>
                  <a:pt x="2913900" y="2775293"/>
                </a:lnTo>
                <a:lnTo>
                  <a:pt x="2912618" y="2774010"/>
                </a:lnTo>
                <a:lnTo>
                  <a:pt x="2867698" y="2729115"/>
                </a:lnTo>
                <a:lnTo>
                  <a:pt x="2863558" y="2729115"/>
                </a:lnTo>
                <a:lnTo>
                  <a:pt x="2858452" y="2734221"/>
                </a:lnTo>
                <a:lnTo>
                  <a:pt x="2858452" y="2738348"/>
                </a:lnTo>
                <a:lnTo>
                  <a:pt x="2892183" y="2772105"/>
                </a:lnTo>
                <a:lnTo>
                  <a:pt x="140385" y="2772105"/>
                </a:lnTo>
                <a:lnTo>
                  <a:pt x="140385" y="135851"/>
                </a:lnTo>
                <a:lnTo>
                  <a:pt x="163804" y="135851"/>
                </a:lnTo>
                <a:lnTo>
                  <a:pt x="165608" y="135851"/>
                </a:lnTo>
                <a:lnTo>
                  <a:pt x="167068" y="134391"/>
                </a:lnTo>
                <a:lnTo>
                  <a:pt x="167068" y="130759"/>
                </a:lnTo>
                <a:lnTo>
                  <a:pt x="165608" y="129298"/>
                </a:lnTo>
                <a:lnTo>
                  <a:pt x="140385" y="129298"/>
                </a:lnTo>
                <a:lnTo>
                  <a:pt x="140385" y="22974"/>
                </a:lnTo>
                <a:lnTo>
                  <a:pt x="172834" y="55422"/>
                </a:lnTo>
                <a:lnTo>
                  <a:pt x="174523" y="56057"/>
                </a:lnTo>
                <a:lnTo>
                  <a:pt x="177863" y="56057"/>
                </a:lnTo>
                <a:lnTo>
                  <a:pt x="179539" y="55422"/>
                </a:lnTo>
                <a:lnTo>
                  <a:pt x="183375" y="51587"/>
                </a:lnTo>
                <a:lnTo>
                  <a:pt x="183375" y="47447"/>
                </a:lnTo>
                <a:lnTo>
                  <a:pt x="180822" y="44881"/>
                </a:lnTo>
                <a:lnTo>
                  <a:pt x="135902" y="0"/>
                </a:lnTo>
                <a:lnTo>
                  <a:pt x="131749" y="0"/>
                </a:lnTo>
                <a:lnTo>
                  <a:pt x="84289" y="47447"/>
                </a:lnTo>
                <a:lnTo>
                  <a:pt x="84289" y="51587"/>
                </a:lnTo>
                <a:lnTo>
                  <a:pt x="88112" y="55422"/>
                </a:lnTo>
                <a:lnTo>
                  <a:pt x="89789" y="56057"/>
                </a:lnTo>
                <a:lnTo>
                  <a:pt x="93141" y="56057"/>
                </a:lnTo>
                <a:lnTo>
                  <a:pt x="94818" y="55422"/>
                </a:lnTo>
                <a:lnTo>
                  <a:pt x="127279" y="22974"/>
                </a:lnTo>
                <a:lnTo>
                  <a:pt x="127279" y="129298"/>
                </a:lnTo>
                <a:lnTo>
                  <a:pt x="102044" y="129298"/>
                </a:lnTo>
                <a:lnTo>
                  <a:pt x="100584" y="130759"/>
                </a:lnTo>
                <a:lnTo>
                  <a:pt x="100584" y="134391"/>
                </a:lnTo>
                <a:lnTo>
                  <a:pt x="102044" y="135851"/>
                </a:lnTo>
                <a:lnTo>
                  <a:pt x="127279" y="135851"/>
                </a:lnTo>
                <a:lnTo>
                  <a:pt x="127279" y="2772105"/>
                </a:lnTo>
                <a:lnTo>
                  <a:pt x="2946" y="2772105"/>
                </a:lnTo>
                <a:lnTo>
                  <a:pt x="0" y="2775013"/>
                </a:lnTo>
                <a:lnTo>
                  <a:pt x="0" y="2782265"/>
                </a:lnTo>
                <a:lnTo>
                  <a:pt x="2946" y="2785186"/>
                </a:lnTo>
                <a:lnTo>
                  <a:pt x="127279" y="2785186"/>
                </a:lnTo>
                <a:lnTo>
                  <a:pt x="127279" y="2912224"/>
                </a:lnTo>
                <a:lnTo>
                  <a:pt x="130213" y="2915145"/>
                </a:lnTo>
                <a:lnTo>
                  <a:pt x="137439" y="2915145"/>
                </a:lnTo>
                <a:lnTo>
                  <a:pt x="140385" y="2912224"/>
                </a:lnTo>
                <a:lnTo>
                  <a:pt x="140385" y="2785186"/>
                </a:lnTo>
                <a:lnTo>
                  <a:pt x="2892183" y="2785186"/>
                </a:lnTo>
                <a:lnTo>
                  <a:pt x="2858452" y="2818942"/>
                </a:lnTo>
                <a:lnTo>
                  <a:pt x="2858452" y="2823070"/>
                </a:lnTo>
                <a:lnTo>
                  <a:pt x="2862288" y="2826905"/>
                </a:lnTo>
                <a:lnTo>
                  <a:pt x="2863964" y="2827553"/>
                </a:lnTo>
                <a:lnTo>
                  <a:pt x="2867317" y="2827553"/>
                </a:lnTo>
                <a:lnTo>
                  <a:pt x="2868980" y="2826905"/>
                </a:lnTo>
                <a:lnTo>
                  <a:pt x="2913900" y="2781998"/>
                </a:lnTo>
                <a:lnTo>
                  <a:pt x="2914535" y="2780322"/>
                </a:lnTo>
                <a:lnTo>
                  <a:pt x="2914535" y="2776969"/>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227" name="object 193"/>
          <p:cNvPicPr/>
          <p:nvPr/>
        </p:nvPicPr>
        <p:blipFill>
          <a:blip r:embed="rId11"/>
          <a:stretch/>
        </p:blipFill>
        <p:spPr>
          <a:xfrm>
            <a:off x="617400" y="23698440"/>
            <a:ext cx="9883440" cy="5354640"/>
          </a:xfrm>
          <a:prstGeom prst="rect">
            <a:avLst/>
          </a:prstGeom>
          <a:ln w="0">
            <a:noFill/>
          </a:ln>
        </p:spPr>
      </p:pic>
      <p:pic>
        <p:nvPicPr>
          <p:cNvPr id="228" name="object 194"/>
          <p:cNvPicPr/>
          <p:nvPr/>
        </p:nvPicPr>
        <p:blipFill>
          <a:blip r:embed="rId12"/>
          <a:stretch/>
        </p:blipFill>
        <p:spPr>
          <a:xfrm>
            <a:off x="11140200" y="23698440"/>
            <a:ext cx="9883440" cy="5354640"/>
          </a:xfrm>
          <a:prstGeom prst="rect">
            <a:avLst/>
          </a:prstGeom>
          <a:ln w="0">
            <a:noFill/>
          </a:ln>
        </p:spPr>
      </p:pic>
      <p:pic>
        <p:nvPicPr>
          <p:cNvPr id="229" name="object 195"/>
          <p:cNvPicPr/>
          <p:nvPr/>
        </p:nvPicPr>
        <p:blipFill>
          <a:blip r:embed="rId13"/>
          <a:stretch/>
        </p:blipFill>
        <p:spPr>
          <a:xfrm>
            <a:off x="11168280" y="17996400"/>
            <a:ext cx="9826560" cy="5354640"/>
          </a:xfrm>
          <a:prstGeom prst="rect">
            <a:avLst/>
          </a:prstGeom>
          <a:ln w="0">
            <a:noFill/>
          </a:ln>
        </p:spPr>
      </p:pic>
      <p:pic>
        <p:nvPicPr>
          <p:cNvPr id="230" name="object 196"/>
          <p:cNvPicPr/>
          <p:nvPr/>
        </p:nvPicPr>
        <p:blipFill>
          <a:blip r:embed="rId14"/>
          <a:stretch/>
        </p:blipFill>
        <p:spPr>
          <a:xfrm>
            <a:off x="617400" y="17996400"/>
            <a:ext cx="9883440" cy="5354640"/>
          </a:xfrm>
          <a:prstGeom prst="rect">
            <a:avLst/>
          </a:prstGeom>
          <a:ln w="0">
            <a:noFill/>
          </a:ln>
        </p:spPr>
      </p:pic>
      <p:sp>
        <p:nvSpPr>
          <p:cNvPr id="2" name="正方形/長方形 1">
            <a:extLst>
              <a:ext uri="{FF2B5EF4-FFF2-40B4-BE49-F238E27FC236}">
                <a16:creationId xmlns:a16="http://schemas.microsoft.com/office/drawing/2014/main" id="{263A32F1-9838-587B-0E80-27D97CE577D1}"/>
              </a:ext>
            </a:extLst>
          </p:cNvPr>
          <p:cNvSpPr/>
          <p:nvPr/>
        </p:nvSpPr>
        <p:spPr>
          <a:xfrm>
            <a:off x="1834013" y="1891023"/>
            <a:ext cx="1980000" cy="1332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nSpc>
                <a:spcPct val="100000"/>
              </a:lnSpc>
            </a:pPr>
            <a:r>
              <a:rPr lang="en-US" sz="4800" b="0" strike="noStrike" spc="-1" dirty="0">
                <a:solidFill>
                  <a:srgbClr val="000000"/>
                </a:solidFill>
                <a:latin typeface="Arial"/>
              </a:rPr>
              <a:t>NO.</a:t>
            </a:r>
          </a:p>
        </p:txBody>
      </p:sp>
      <p:sp>
        <p:nvSpPr>
          <p:cNvPr id="3" name="正方形/長方形 2">
            <a:extLst>
              <a:ext uri="{FF2B5EF4-FFF2-40B4-BE49-F238E27FC236}">
                <a16:creationId xmlns:a16="http://schemas.microsoft.com/office/drawing/2014/main" id="{8E7A00BE-5B0F-8591-0E68-F878CB074608}"/>
              </a:ext>
            </a:extLst>
          </p:cNvPr>
          <p:cNvSpPr/>
          <p:nvPr/>
        </p:nvSpPr>
        <p:spPr>
          <a:xfrm>
            <a:off x="3639333" y="534828"/>
            <a:ext cx="18990702" cy="25178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ja-JP" sz="5400" b="0" strike="noStrike" spc="-1">
                <a:solidFill>
                  <a:schemeClr val="bg1"/>
                </a:solidFill>
                <a:latin typeface="Arial"/>
              </a:rPr>
              <a:t>〇〇〇〇〇〇〇〇〇〇〇〇〇〇〇〇症例について</a:t>
            </a:r>
            <a:endParaRPr lang="en-US" sz="5400" b="0" strike="noStrike" spc="-1" dirty="0">
              <a:solidFill>
                <a:schemeClr val="bg1"/>
              </a:solidFill>
              <a:latin typeface="Arial"/>
            </a:endParaRPr>
          </a:p>
          <a:p>
            <a:pPr algn="ctr">
              <a:lnSpc>
                <a:spcPct val="100000"/>
              </a:lnSpc>
            </a:pPr>
            <a:r>
              <a:rPr lang="ja-JP" sz="4800" b="0" strike="noStrike" spc="-1">
                <a:solidFill>
                  <a:schemeClr val="bg1"/>
                </a:solidFill>
                <a:latin typeface="Arial"/>
              </a:rPr>
              <a:t>（〇〇身体所見等から考える〇〇〇〇の診断に向けて）</a:t>
            </a:r>
            <a:endParaRPr lang="en-US" sz="4800" b="0" strike="noStrike" spc="-1" dirty="0">
              <a:solidFill>
                <a:schemeClr val="bg1"/>
              </a:solidFill>
              <a:latin typeface="Arial"/>
            </a:endParaRPr>
          </a:p>
        </p:txBody>
      </p:sp>
      <p:sp>
        <p:nvSpPr>
          <p:cNvPr id="4" name="正方形/長方形 3">
            <a:extLst>
              <a:ext uri="{FF2B5EF4-FFF2-40B4-BE49-F238E27FC236}">
                <a16:creationId xmlns:a16="http://schemas.microsoft.com/office/drawing/2014/main" id="{FF840124-5DF0-52E4-04EE-B571C9D3AE0E}"/>
              </a:ext>
            </a:extLst>
          </p:cNvPr>
          <p:cNvSpPr/>
          <p:nvPr/>
        </p:nvSpPr>
        <p:spPr>
          <a:xfrm>
            <a:off x="6427624" y="3183426"/>
            <a:ext cx="13159786" cy="1054362"/>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nSpc>
                <a:spcPct val="100000"/>
              </a:lnSpc>
            </a:pPr>
            <a:r>
              <a:rPr lang="ja-JP" sz="4000" b="0" strike="noStrike" spc="-1">
                <a:solidFill>
                  <a:srgbClr val="000000"/>
                </a:solidFill>
                <a:latin typeface="Arial"/>
              </a:rPr>
              <a:t>〇〇〇〇〇〇〇〇病院〇〇〇内科・〇〇〇〇〇センター</a:t>
            </a:r>
            <a:endParaRPr lang="en-US" sz="4000" b="0" strike="noStrike" spc="-1" dirty="0">
              <a:solidFill>
                <a:srgbClr val="000000"/>
              </a:solidFill>
              <a:latin typeface="Arial"/>
            </a:endParaRPr>
          </a:p>
        </p:txBody>
      </p:sp>
      <p:sp>
        <p:nvSpPr>
          <p:cNvPr id="5" name="正方形/長方形 4">
            <a:extLst>
              <a:ext uri="{FF2B5EF4-FFF2-40B4-BE49-F238E27FC236}">
                <a16:creationId xmlns:a16="http://schemas.microsoft.com/office/drawing/2014/main" id="{B27BE1E6-A6F2-3DAF-9761-D53E66BE926B}"/>
              </a:ext>
            </a:extLst>
          </p:cNvPr>
          <p:cNvSpPr/>
          <p:nvPr/>
        </p:nvSpPr>
        <p:spPr>
          <a:xfrm>
            <a:off x="16616297" y="3962544"/>
            <a:ext cx="2971114" cy="981204"/>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nSpc>
                <a:spcPct val="100000"/>
              </a:lnSpc>
            </a:pPr>
            <a:r>
              <a:rPr lang="ja-JP" sz="4000" b="0" strike="noStrike" spc="-1">
                <a:solidFill>
                  <a:srgbClr val="000000"/>
                </a:solidFill>
                <a:latin typeface="Arial"/>
              </a:rPr>
              <a:t>名前　太郎</a:t>
            </a:r>
            <a:endParaRPr lang="en-US" sz="4000" b="0" strike="noStrike" spc="-1" dirty="0">
              <a:solidFill>
                <a:srgbClr val="000000"/>
              </a:solidFill>
              <a:latin typeface="Arial"/>
            </a:endParaRPr>
          </a:p>
        </p:txBody>
      </p:sp>
      <p:sp>
        <p:nvSpPr>
          <p:cNvPr id="9" name="テキスト ボックス 8">
            <a:extLst>
              <a:ext uri="{FF2B5EF4-FFF2-40B4-BE49-F238E27FC236}">
                <a16:creationId xmlns:a16="http://schemas.microsoft.com/office/drawing/2014/main" id="{5B60BCFD-FAB7-6613-16A7-F8F22107865B}"/>
              </a:ext>
            </a:extLst>
          </p:cNvPr>
          <p:cNvSpPr txBox="1"/>
          <p:nvPr/>
        </p:nvSpPr>
        <p:spPr>
          <a:xfrm>
            <a:off x="288755" y="5447982"/>
            <a:ext cx="21023641" cy="2638811"/>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a:t>
            </a:r>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p:txBody>
      </p:sp>
      <p:sp>
        <p:nvSpPr>
          <p:cNvPr id="10" name="テキスト ボックス 9">
            <a:extLst>
              <a:ext uri="{FF2B5EF4-FFF2-40B4-BE49-F238E27FC236}">
                <a16:creationId xmlns:a16="http://schemas.microsoft.com/office/drawing/2014/main" id="{F820978F-4E22-92A9-05CE-54275AB39AE4}"/>
              </a:ext>
            </a:extLst>
          </p:cNvPr>
          <p:cNvSpPr txBox="1"/>
          <p:nvPr/>
        </p:nvSpPr>
        <p:spPr>
          <a:xfrm>
            <a:off x="288755" y="32783729"/>
            <a:ext cx="21023641" cy="3358963"/>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a:t>
            </a:r>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p:txBody>
      </p:sp>
      <p:sp>
        <p:nvSpPr>
          <p:cNvPr id="11" name="テキスト ボックス 10">
            <a:extLst>
              <a:ext uri="{FF2B5EF4-FFF2-40B4-BE49-F238E27FC236}">
                <a16:creationId xmlns:a16="http://schemas.microsoft.com/office/drawing/2014/main" id="{B3E8DDDB-CC9D-F8E6-3430-55D6D4BDCA4F}"/>
              </a:ext>
            </a:extLst>
          </p:cNvPr>
          <p:cNvSpPr txBox="1"/>
          <p:nvPr/>
        </p:nvSpPr>
        <p:spPr>
          <a:xfrm>
            <a:off x="288755" y="43756529"/>
            <a:ext cx="21023641" cy="3654391"/>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a:t>
            </a:r>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p:txBody>
      </p:sp>
      <p:sp>
        <p:nvSpPr>
          <p:cNvPr id="12" name="テキスト ボックス 11">
            <a:extLst>
              <a:ext uri="{FF2B5EF4-FFF2-40B4-BE49-F238E27FC236}">
                <a16:creationId xmlns:a16="http://schemas.microsoft.com/office/drawing/2014/main" id="{CF02ED3A-4040-1040-DF8E-F4FC667AFE41}"/>
              </a:ext>
            </a:extLst>
          </p:cNvPr>
          <p:cNvSpPr txBox="1"/>
          <p:nvPr/>
        </p:nvSpPr>
        <p:spPr>
          <a:xfrm>
            <a:off x="288755" y="48039771"/>
            <a:ext cx="21023641" cy="2312054"/>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a:t>
            </a:r>
            <a:endParaRPr lang="en-US" altLang="ja-JP" sz="2800" strike="noStrike" spc="-1" dirty="0">
              <a:solidFill>
                <a:srgbClr val="000000"/>
              </a:solidFill>
              <a:latin typeface="Arial"/>
            </a:endParaRPr>
          </a:p>
        </p:txBody>
      </p:sp>
      <p:sp>
        <p:nvSpPr>
          <p:cNvPr id="13" name="テキスト ボックス 12">
            <a:extLst>
              <a:ext uri="{FF2B5EF4-FFF2-40B4-BE49-F238E27FC236}">
                <a16:creationId xmlns:a16="http://schemas.microsoft.com/office/drawing/2014/main" id="{D2F77674-6F9F-90F0-A68E-6695C9FA51E0}"/>
              </a:ext>
            </a:extLst>
          </p:cNvPr>
          <p:cNvSpPr txBox="1"/>
          <p:nvPr/>
        </p:nvSpPr>
        <p:spPr>
          <a:xfrm>
            <a:off x="288755" y="29366761"/>
            <a:ext cx="21023641" cy="2312054"/>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a:t>
            </a:r>
            <a:endParaRPr lang="en-US" altLang="ja-JP" sz="2800" strike="noStrike" spc="-1" dirty="0">
              <a:solidFill>
                <a:srgbClr val="000000"/>
              </a:solidFill>
              <a:latin typeface="Arial"/>
            </a:endParaRPr>
          </a:p>
        </p:txBody>
      </p:sp>
      <p:sp>
        <p:nvSpPr>
          <p:cNvPr id="14" name="テキスト ボックス 13">
            <a:extLst>
              <a:ext uri="{FF2B5EF4-FFF2-40B4-BE49-F238E27FC236}">
                <a16:creationId xmlns:a16="http://schemas.microsoft.com/office/drawing/2014/main" id="{1EFE6CE5-C849-9F9B-EE17-4431104C2F87}"/>
              </a:ext>
            </a:extLst>
          </p:cNvPr>
          <p:cNvSpPr txBox="1"/>
          <p:nvPr/>
        </p:nvSpPr>
        <p:spPr>
          <a:xfrm>
            <a:off x="288755" y="9009328"/>
            <a:ext cx="13323565" cy="7594970"/>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a:t>
            </a:r>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p:txBody>
      </p:sp>
      <p:sp>
        <p:nvSpPr>
          <p:cNvPr id="15" name="テキスト ボックス 14">
            <a:extLst>
              <a:ext uri="{FF2B5EF4-FFF2-40B4-BE49-F238E27FC236}">
                <a16:creationId xmlns:a16="http://schemas.microsoft.com/office/drawing/2014/main" id="{8FDA0C0D-ED23-E917-85C1-0658611910A6}"/>
              </a:ext>
            </a:extLst>
          </p:cNvPr>
          <p:cNvSpPr txBox="1"/>
          <p:nvPr/>
        </p:nvSpPr>
        <p:spPr>
          <a:xfrm>
            <a:off x="288755" y="16613287"/>
            <a:ext cx="21023641" cy="1097633"/>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a:t>
            </a:r>
            <a:endParaRPr lang="en-US" altLang="ja-JP" sz="2800" strike="noStrike" spc="-1" dirty="0">
              <a:solidFill>
                <a:srgbClr val="000000"/>
              </a:solidFill>
              <a:latin typeface="Arial"/>
            </a:endParaRPr>
          </a:p>
        </p:txBody>
      </p:sp>
      <p:sp>
        <p:nvSpPr>
          <p:cNvPr id="16" name="テキスト ボックス 15">
            <a:extLst>
              <a:ext uri="{FF2B5EF4-FFF2-40B4-BE49-F238E27FC236}">
                <a16:creationId xmlns:a16="http://schemas.microsoft.com/office/drawing/2014/main" id="{0B0E740A-74FD-4F1E-E8B2-54E5D08433CB}"/>
              </a:ext>
            </a:extLst>
          </p:cNvPr>
          <p:cNvSpPr txBox="1"/>
          <p:nvPr/>
        </p:nvSpPr>
        <p:spPr>
          <a:xfrm>
            <a:off x="14542920" y="37018845"/>
            <a:ext cx="6769476" cy="5637586"/>
          </a:xfrm>
          <a:prstGeom prst="rect">
            <a:avLst/>
          </a:prstGeom>
          <a:noFill/>
          <a:ln w="0">
            <a:noFill/>
          </a:ln>
        </p:spPr>
        <p:txBody>
          <a:bodyPr lIns="90000" tIns="45000" rIns="90000" bIns="45000" anchor="t">
            <a:noAutofit/>
          </a:bodyPr>
          <a:lstStyle/>
          <a:p>
            <a:r>
              <a:rPr lang="ja-JP" sz="2800" strike="noStrike" spc="-1">
                <a:solidFill>
                  <a:srgbClr val="000000"/>
                </a:solidFill>
                <a:latin typeface="Arial"/>
              </a:rPr>
              <a:t>ここにテキスト文字が入ります</a:t>
            </a:r>
            <a:r>
              <a:rPr lang="ja-JP" altLang="ja-JP" sz="28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a:t>
            </a:r>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a:p>
            <a:endParaRPr lang="en-US" altLang="ja-JP" sz="2800" strike="noStrike" spc="-1" dirty="0">
              <a:solidFill>
                <a:srgbClr val="000000"/>
              </a:solidFill>
              <a:latin typeface="Arial"/>
            </a:endParaRPr>
          </a:p>
        </p:txBody>
      </p:sp>
      <p:sp>
        <p:nvSpPr>
          <p:cNvPr id="7" name="正方形/長方形 6">
            <a:extLst>
              <a:ext uri="{FF2B5EF4-FFF2-40B4-BE49-F238E27FC236}">
                <a16:creationId xmlns:a16="http://schemas.microsoft.com/office/drawing/2014/main" id="{683B0842-2D8D-5A74-9BA1-8796945BD9CF}"/>
              </a:ext>
            </a:extLst>
          </p:cNvPr>
          <p:cNvSpPr/>
          <p:nvPr/>
        </p:nvSpPr>
        <p:spPr>
          <a:xfrm>
            <a:off x="9423285" y="4783469"/>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はじめに</a:t>
            </a:r>
            <a:endParaRPr lang="en-US" sz="3600" b="0" strike="noStrike" spc="-1" dirty="0">
              <a:solidFill>
                <a:schemeClr val="bg1"/>
              </a:solidFill>
              <a:latin typeface="Arial"/>
            </a:endParaRPr>
          </a:p>
        </p:txBody>
      </p:sp>
      <p:sp>
        <p:nvSpPr>
          <p:cNvPr id="17" name="正方形/長方形 16">
            <a:extLst>
              <a:ext uri="{FF2B5EF4-FFF2-40B4-BE49-F238E27FC236}">
                <a16:creationId xmlns:a16="http://schemas.microsoft.com/office/drawing/2014/main" id="{05F26841-0DC7-3886-160E-F2A3A267F446}"/>
              </a:ext>
            </a:extLst>
          </p:cNvPr>
          <p:cNvSpPr/>
          <p:nvPr/>
        </p:nvSpPr>
        <p:spPr>
          <a:xfrm>
            <a:off x="9423285" y="8114497"/>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症例</a:t>
            </a:r>
            <a:endParaRPr lang="en-US" sz="3600" b="0" strike="noStrike" spc="-1" dirty="0">
              <a:solidFill>
                <a:schemeClr val="bg1"/>
              </a:solidFill>
              <a:latin typeface="Arial"/>
            </a:endParaRPr>
          </a:p>
        </p:txBody>
      </p:sp>
      <p:sp>
        <p:nvSpPr>
          <p:cNvPr id="18" name="正方形/長方形 17">
            <a:extLst>
              <a:ext uri="{FF2B5EF4-FFF2-40B4-BE49-F238E27FC236}">
                <a16:creationId xmlns:a16="http://schemas.microsoft.com/office/drawing/2014/main" id="{B90E2EFD-BA9D-0D77-5DD7-BBFCD3667C81}"/>
              </a:ext>
            </a:extLst>
          </p:cNvPr>
          <p:cNvSpPr/>
          <p:nvPr/>
        </p:nvSpPr>
        <p:spPr>
          <a:xfrm>
            <a:off x="9423285" y="31986868"/>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経過</a:t>
            </a:r>
            <a:endParaRPr lang="en-US" sz="3600" b="0" strike="noStrike" spc="-1" dirty="0">
              <a:solidFill>
                <a:schemeClr val="bg1"/>
              </a:solidFill>
              <a:latin typeface="Arial"/>
            </a:endParaRPr>
          </a:p>
        </p:txBody>
      </p:sp>
      <p:sp>
        <p:nvSpPr>
          <p:cNvPr id="19" name="正方形/長方形 18">
            <a:extLst>
              <a:ext uri="{FF2B5EF4-FFF2-40B4-BE49-F238E27FC236}">
                <a16:creationId xmlns:a16="http://schemas.microsoft.com/office/drawing/2014/main" id="{6BFD09EE-C7D1-41F8-EBAD-77577F7A8668}"/>
              </a:ext>
            </a:extLst>
          </p:cNvPr>
          <p:cNvSpPr/>
          <p:nvPr/>
        </p:nvSpPr>
        <p:spPr>
          <a:xfrm>
            <a:off x="9423285" y="36036354"/>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結果</a:t>
            </a:r>
            <a:endParaRPr lang="en-US" sz="3600" b="0" strike="noStrike" spc="-1" dirty="0">
              <a:solidFill>
                <a:schemeClr val="bg1"/>
              </a:solidFill>
              <a:latin typeface="Arial"/>
            </a:endParaRPr>
          </a:p>
        </p:txBody>
      </p:sp>
      <p:sp>
        <p:nvSpPr>
          <p:cNvPr id="20" name="正方形/長方形 19">
            <a:extLst>
              <a:ext uri="{FF2B5EF4-FFF2-40B4-BE49-F238E27FC236}">
                <a16:creationId xmlns:a16="http://schemas.microsoft.com/office/drawing/2014/main" id="{D9A525CC-7F95-09BE-A1B5-539D9834C815}"/>
              </a:ext>
            </a:extLst>
          </p:cNvPr>
          <p:cNvSpPr/>
          <p:nvPr/>
        </p:nvSpPr>
        <p:spPr>
          <a:xfrm>
            <a:off x="9423285" y="43057640"/>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考察</a:t>
            </a:r>
            <a:endParaRPr lang="en-US" sz="3600" b="0" strike="noStrike" spc="-1" dirty="0">
              <a:solidFill>
                <a:schemeClr val="bg1"/>
              </a:solidFill>
              <a:latin typeface="Arial"/>
            </a:endParaRPr>
          </a:p>
        </p:txBody>
      </p:sp>
      <p:sp>
        <p:nvSpPr>
          <p:cNvPr id="21" name="正方形/長方形 20">
            <a:extLst>
              <a:ext uri="{FF2B5EF4-FFF2-40B4-BE49-F238E27FC236}">
                <a16:creationId xmlns:a16="http://schemas.microsoft.com/office/drawing/2014/main" id="{22D7C53E-66F7-01DB-4B9A-545EF382DC98}"/>
              </a:ext>
            </a:extLst>
          </p:cNvPr>
          <p:cNvSpPr/>
          <p:nvPr/>
        </p:nvSpPr>
        <p:spPr>
          <a:xfrm>
            <a:off x="9423285" y="47401040"/>
            <a:ext cx="2752955" cy="791056"/>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3600" spc="-1" dirty="0" err="1">
                <a:solidFill>
                  <a:schemeClr val="bg1"/>
                </a:solidFill>
                <a:latin typeface="Arial"/>
              </a:rPr>
              <a:t>結語</a:t>
            </a:r>
            <a:endParaRPr lang="en-US" sz="3600" b="0" strike="noStrike" spc="-1" dirty="0">
              <a:solidFill>
                <a:schemeClr val="bg1"/>
              </a:solidFill>
              <a:latin typeface="Arial"/>
            </a:endParaRPr>
          </a:p>
        </p:txBody>
      </p:sp>
      <p:sp>
        <p:nvSpPr>
          <p:cNvPr id="6" name="テキスト ボックス 5">
            <a:extLst>
              <a:ext uri="{FF2B5EF4-FFF2-40B4-BE49-F238E27FC236}">
                <a16:creationId xmlns:a16="http://schemas.microsoft.com/office/drawing/2014/main" id="{C1E3D3D9-64F8-C91A-0D68-0CC50FD15EF9}"/>
              </a:ext>
            </a:extLst>
          </p:cNvPr>
          <p:cNvSpPr txBox="1"/>
          <p:nvPr/>
        </p:nvSpPr>
        <p:spPr>
          <a:xfrm>
            <a:off x="-11261558" y="21175579"/>
            <a:ext cx="184731" cy="369332"/>
          </a:xfrm>
          <a:prstGeom prst="rect">
            <a:avLst/>
          </a:prstGeom>
          <a:noFill/>
        </p:spPr>
        <p:txBody>
          <a:bodyPr wrap="none" rtlCol="0">
            <a:spAutoFit/>
          </a:bodyPr>
          <a:lstStyle/>
          <a:p>
            <a:endParaRPr kumimoji="1" lang="ja-JP" altLang="en-US"/>
          </a:p>
        </p:txBody>
      </p:sp>
      <p:grpSp>
        <p:nvGrpSpPr>
          <p:cNvPr id="8" name="グループ化 7">
            <a:extLst>
              <a:ext uri="{FF2B5EF4-FFF2-40B4-BE49-F238E27FC236}">
                <a16:creationId xmlns:a16="http://schemas.microsoft.com/office/drawing/2014/main" id="{4E94D0D0-F840-D1D9-112E-66742D0B4E8E}"/>
              </a:ext>
            </a:extLst>
          </p:cNvPr>
          <p:cNvGrpSpPr/>
          <p:nvPr/>
        </p:nvGrpSpPr>
        <p:grpSpPr>
          <a:xfrm>
            <a:off x="23205157" y="12320020"/>
            <a:ext cx="19010113" cy="18464376"/>
            <a:chOff x="26643135" y="12320020"/>
            <a:chExt cx="19010113" cy="18464376"/>
          </a:xfrm>
        </p:grpSpPr>
        <p:sp>
          <p:nvSpPr>
            <p:cNvPr id="22" name="テキスト ボックス 21">
              <a:extLst>
                <a:ext uri="{FF2B5EF4-FFF2-40B4-BE49-F238E27FC236}">
                  <a16:creationId xmlns:a16="http://schemas.microsoft.com/office/drawing/2014/main" id="{861D1A02-3218-3C43-BB03-4CC31150C3D3}"/>
                </a:ext>
              </a:extLst>
            </p:cNvPr>
            <p:cNvSpPr txBox="1"/>
            <p:nvPr/>
          </p:nvSpPr>
          <p:spPr>
            <a:xfrm>
              <a:off x="26643135" y="12320020"/>
              <a:ext cx="18000000" cy="2730002"/>
            </a:xfrm>
            <a:prstGeom prst="rect">
              <a:avLst/>
            </a:prstGeom>
            <a:noFill/>
          </p:spPr>
          <p:txBody>
            <a:bodyPr wrap="square" lIns="0" tIns="648000" rIns="0" bIns="648000" rtlCol="0">
              <a:spAutoFit/>
            </a:bodyPr>
            <a:lstStyle/>
            <a:p>
              <a:pPr algn="ctr"/>
              <a:r>
                <a:rPr lang="en-US" altLang="ja-JP" sz="9000" b="1">
                  <a:latin typeface="ＭＳ ゴシック" pitchFamily="49" charset="-128"/>
                  <a:ea typeface="ＭＳ ゴシック" pitchFamily="49" charset="-128"/>
                </a:rPr>
                <a:t>90×210cm</a:t>
              </a:r>
              <a:r>
                <a:rPr lang="ja-JP" altLang="en-US" sz="9000" b="1" dirty="0">
                  <a:latin typeface="ＭＳ ゴシック" pitchFamily="49" charset="-128"/>
                  <a:ea typeface="ＭＳ ゴシック" pitchFamily="49" charset="-128"/>
                </a:rPr>
                <a:t>印刷用</a:t>
              </a:r>
              <a:endParaRPr lang="en-US" altLang="ja-JP" sz="9000" b="1" dirty="0">
                <a:latin typeface="ＭＳ ゴシック" pitchFamily="49" charset="-128"/>
                <a:ea typeface="ＭＳ ゴシック" pitchFamily="49" charset="-128"/>
              </a:endParaRPr>
            </a:p>
          </p:txBody>
        </p:sp>
        <p:sp>
          <p:nvSpPr>
            <p:cNvPr id="23" name="テキスト ボックス 22">
              <a:extLst>
                <a:ext uri="{FF2B5EF4-FFF2-40B4-BE49-F238E27FC236}">
                  <a16:creationId xmlns:a16="http://schemas.microsoft.com/office/drawing/2014/main" id="{F599A7ED-C7B1-64D3-EF4B-C79EC86AE679}"/>
                </a:ext>
              </a:extLst>
            </p:cNvPr>
            <p:cNvSpPr txBox="1"/>
            <p:nvPr/>
          </p:nvSpPr>
          <p:spPr>
            <a:xfrm>
              <a:off x="26643135" y="15309014"/>
              <a:ext cx="18000000" cy="5463640"/>
            </a:xfrm>
            <a:prstGeom prst="rect">
              <a:avLst/>
            </a:prstGeom>
            <a:noFill/>
            <a:ln>
              <a:solidFill>
                <a:srgbClr val="FF0000"/>
              </a:solidFill>
            </a:ln>
          </p:spPr>
          <p:txBody>
            <a:bodyPr wrap="square" lIns="1332000" tIns="648000" rIns="0" bIns="648000" rtlCol="0">
              <a:spAutoFit/>
            </a:bodyPr>
            <a:lstStyle/>
            <a:p>
              <a:r>
                <a:rPr lang="ja-JP" altLang="en-US" sz="9000">
                  <a:latin typeface="ＭＳ ゴシック" pitchFamily="49" charset="-128"/>
                  <a:ea typeface="ＭＳ ゴシック" pitchFamily="49" charset="-128"/>
                </a:rPr>
                <a:t>ページ設定</a:t>
              </a:r>
              <a:r>
                <a:rPr lang="en-US" altLang="ja-JP" sz="9000" b="1" baseline="40000">
                  <a:latin typeface="ＭＳ ゴシック" pitchFamily="49" charset="-128"/>
                  <a:ea typeface="ＭＳ ゴシック" pitchFamily="49" charset="-128"/>
                </a:rPr>
                <a:t>※1</a:t>
              </a:r>
              <a:r>
                <a:rPr lang="ja-JP" altLang="en-US" sz="9000">
                  <a:latin typeface="ＭＳ ゴシック" pitchFamily="49" charset="-128"/>
                  <a:ea typeface="ＭＳ ゴシック" pitchFamily="49" charset="-128"/>
                </a:rPr>
                <a:t>（縮小サイズ</a:t>
              </a:r>
              <a:r>
                <a:rPr lang="en-US" altLang="ja-JP" sz="9000" b="1" baseline="40000">
                  <a:latin typeface="ＭＳ ゴシック" pitchFamily="49" charset="-128"/>
                  <a:ea typeface="ＭＳ ゴシック" pitchFamily="49" charset="-128"/>
                </a:rPr>
                <a:t>※2</a:t>
              </a:r>
              <a:r>
                <a:rPr lang="ja-JP" altLang="en-US" sz="9000">
                  <a:latin typeface="ＭＳ ゴシック" pitchFamily="49" charset="-128"/>
                  <a:ea typeface="ＭＳ ゴシック" pitchFamily="49" charset="-128"/>
                </a:rPr>
                <a:t>）</a:t>
              </a:r>
              <a:endParaRPr kumimoji="1" lang="en-US" altLang="ja-JP" sz="9000">
                <a:latin typeface="ＭＳ ゴシック" pitchFamily="49" charset="-128"/>
                <a:ea typeface="ＭＳ ゴシック" pitchFamily="49" charset="-128"/>
              </a:endParaRPr>
            </a:p>
            <a:p>
              <a:r>
                <a:rPr lang="ja-JP" altLang="en-US" sz="9000">
                  <a:latin typeface="ＭＳ ゴシック" pitchFamily="49" charset="-128"/>
                  <a:ea typeface="ＭＳ ゴシック" pitchFamily="49" charset="-128"/>
                </a:rPr>
                <a:t>幅　　</a:t>
              </a:r>
              <a:r>
                <a:rPr lang="en-US" altLang="ja-JP" sz="9000">
                  <a:latin typeface="ＭＳ ゴシック" pitchFamily="49" charset="-128"/>
                  <a:ea typeface="ＭＳ ゴシック" pitchFamily="49" charset="-128"/>
                </a:rPr>
                <a:t>60cm</a:t>
              </a:r>
            </a:p>
            <a:p>
              <a:r>
                <a:rPr kumimoji="1" lang="ja-JP" altLang="en-US" sz="9000">
                  <a:latin typeface="ＭＳ ゴシック" pitchFamily="49" charset="-128"/>
                  <a:ea typeface="ＭＳ ゴシック" pitchFamily="49" charset="-128"/>
                </a:rPr>
                <a:t>高さ </a:t>
              </a:r>
              <a:r>
                <a:rPr kumimoji="1" lang="en-US" altLang="ja-JP" sz="9000">
                  <a:latin typeface="ＭＳ ゴシック" pitchFamily="49" charset="-128"/>
                  <a:ea typeface="ＭＳ ゴシック" pitchFamily="49" charset="-128"/>
                </a:rPr>
                <a:t>140cm</a:t>
              </a:r>
              <a:endParaRPr lang="en-US" altLang="ja-JP" sz="6500">
                <a:latin typeface="ＭＳ ゴシック" pitchFamily="49" charset="-128"/>
                <a:ea typeface="ＭＳ ゴシック" pitchFamily="49" charset="-128"/>
              </a:endParaRPr>
            </a:p>
          </p:txBody>
        </p:sp>
        <p:sp>
          <p:nvSpPr>
            <p:cNvPr id="24" name="テキスト ボックス 23">
              <a:extLst>
                <a:ext uri="{FF2B5EF4-FFF2-40B4-BE49-F238E27FC236}">
                  <a16:creationId xmlns:a16="http://schemas.microsoft.com/office/drawing/2014/main" id="{37EB8AB5-DAB8-C005-1388-D7185DB6FE84}"/>
                </a:ext>
              </a:extLst>
            </p:cNvPr>
            <p:cNvSpPr txBox="1"/>
            <p:nvPr/>
          </p:nvSpPr>
          <p:spPr>
            <a:xfrm>
              <a:off x="26643135" y="21658821"/>
              <a:ext cx="19010113" cy="9125575"/>
            </a:xfrm>
            <a:prstGeom prst="rect">
              <a:avLst/>
            </a:prstGeom>
            <a:noFill/>
          </p:spPr>
          <p:txBody>
            <a:bodyPr wrap="square" rtlCol="0">
              <a:spAutoFit/>
            </a:bodyPr>
            <a:lstStyle/>
            <a:p>
              <a:r>
                <a:rPr lang="en-US" altLang="ja-JP" sz="6500" b="1" dirty="0">
                  <a:latin typeface="ＭＳ ゴシック" pitchFamily="49" charset="-128"/>
                  <a:ea typeface="ＭＳ ゴシック" pitchFamily="49" charset="-128"/>
                </a:rPr>
                <a:t>※1</a:t>
              </a:r>
              <a:r>
                <a:rPr lang="ja-JP" altLang="en-US" sz="6500" dirty="0">
                  <a:latin typeface="ＭＳ ゴシック" pitchFamily="49" charset="-128"/>
                  <a:ea typeface="ＭＳ ゴシック" pitchFamily="49" charset="-128"/>
                </a:rPr>
                <a:t>　</a:t>
              </a:r>
              <a:endParaRPr lang="en-US" altLang="ja-JP" sz="6500" dirty="0">
                <a:latin typeface="ＭＳ ゴシック" pitchFamily="49" charset="-128"/>
                <a:ea typeface="ＭＳ ゴシック" pitchFamily="49" charset="-128"/>
              </a:endParaRPr>
            </a:p>
            <a:p>
              <a:r>
                <a:rPr lang="en-US" altLang="ja-JP" sz="6500" dirty="0">
                  <a:latin typeface="ＭＳ ゴシック" pitchFamily="49" charset="-128"/>
                  <a:ea typeface="ＭＳ ゴシック" pitchFamily="49" charset="-128"/>
                </a:rPr>
                <a:t>PowerPoint</a:t>
              </a:r>
              <a:r>
                <a:rPr lang="ja-JP" altLang="en-US" sz="6500" dirty="0">
                  <a:latin typeface="ＭＳ ゴシック" pitchFamily="49" charset="-128"/>
                  <a:ea typeface="ＭＳ ゴシック" pitchFamily="49" charset="-128"/>
                </a:rPr>
                <a:t>のバージョンによっては数値に若干</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誤差が生じている場合がありますが、そのまま　</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作成いただいて問題ございません。</a:t>
              </a:r>
              <a:endParaRPr lang="en-US" altLang="ja-JP" sz="6500" dirty="0">
                <a:latin typeface="ＭＳ ゴシック" pitchFamily="49" charset="-128"/>
                <a:ea typeface="ＭＳ ゴシック" pitchFamily="49" charset="-128"/>
              </a:endParaRPr>
            </a:p>
            <a:p>
              <a:endParaRPr lang="en-US" altLang="ja-JP" sz="6500" dirty="0">
                <a:latin typeface="ＭＳ ゴシック" pitchFamily="49" charset="-128"/>
                <a:ea typeface="ＭＳ ゴシック" pitchFamily="49" charset="-128"/>
              </a:endParaRPr>
            </a:p>
            <a:p>
              <a:r>
                <a:rPr lang="en-US" altLang="ja-JP" sz="6500" b="1" dirty="0">
                  <a:latin typeface="ＭＳ ゴシック" pitchFamily="49" charset="-128"/>
                  <a:ea typeface="ＭＳ ゴシック" pitchFamily="49" charset="-128"/>
                </a:rPr>
                <a:t>※2</a:t>
              </a:r>
            </a:p>
            <a:p>
              <a:r>
                <a:rPr lang="en-US" altLang="ja-JP" sz="6500" dirty="0">
                  <a:latin typeface="ＭＳ ゴシック" pitchFamily="49" charset="-128"/>
                  <a:ea typeface="ＭＳ ゴシック" pitchFamily="49" charset="-128"/>
                </a:rPr>
                <a:t>PowerPoint</a:t>
              </a:r>
              <a:r>
                <a:rPr lang="ja-JP" altLang="en-US" sz="6500" dirty="0">
                  <a:latin typeface="ＭＳ ゴシック" pitchFamily="49" charset="-128"/>
                  <a:ea typeface="ＭＳ ゴシック" pitchFamily="49" charset="-128"/>
                </a:rPr>
                <a:t>の制限上</a:t>
              </a:r>
              <a:r>
                <a:rPr lang="ja-JP" altLang="en-US" sz="6500">
                  <a:latin typeface="ＭＳ ゴシック" pitchFamily="49" charset="-128"/>
                  <a:ea typeface="ＭＳ ゴシック" pitchFamily="49" charset="-128"/>
                </a:rPr>
                <a:t>、</a:t>
              </a:r>
              <a:r>
                <a:rPr lang="en-US" altLang="ja-JP" sz="6500">
                  <a:latin typeface="ＭＳ ゴシック" pitchFamily="49" charset="-128"/>
                  <a:ea typeface="ＭＳ ゴシック" pitchFamily="49" charset="-128"/>
                </a:rPr>
                <a:t>90×210cm</a:t>
              </a:r>
              <a:r>
                <a:rPr lang="ja-JP" altLang="en-US" sz="6500" dirty="0">
                  <a:latin typeface="ＭＳ ゴシック" pitchFamily="49" charset="-128"/>
                  <a:ea typeface="ＭＳ ゴシック" pitchFamily="49" charset="-128"/>
                </a:rPr>
                <a:t>原寸には設定</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できないため、縮小サイズにしております。</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（製作時に拡大印刷いたします。）</a:t>
              </a:r>
              <a:endParaRPr lang="en-US" altLang="ja-JP" sz="6500" dirty="0">
                <a:latin typeface="ＭＳ ゴシック" pitchFamily="49" charset="-128"/>
                <a:ea typeface="ＭＳ ゴシック" pitchFamily="49" charset="-128"/>
              </a:endParaRPr>
            </a:p>
          </p:txBody>
        </p:sp>
      </p:grpSp>
      <p:sp>
        <p:nvSpPr>
          <p:cNvPr id="25" name="正方形/長方形 24">
            <a:extLst>
              <a:ext uri="{FF2B5EF4-FFF2-40B4-BE49-F238E27FC236}">
                <a16:creationId xmlns:a16="http://schemas.microsoft.com/office/drawing/2014/main" id="{464EC962-7A9B-2BCD-27B2-1131A545DB01}"/>
              </a:ext>
            </a:extLst>
          </p:cNvPr>
          <p:cNvSpPr/>
          <p:nvPr/>
        </p:nvSpPr>
        <p:spPr>
          <a:xfrm>
            <a:off x="23042710" y="32331942"/>
            <a:ext cx="20738304" cy="4093428"/>
          </a:xfrm>
          <a:prstGeom prst="rect">
            <a:avLst/>
          </a:prstGeom>
        </p:spPr>
        <p:txBody>
          <a:bodyPr wrap="square">
            <a:spAutoFit/>
          </a:bodyPr>
          <a:lstStyle/>
          <a:p>
            <a:r>
              <a:rPr lang="en-US" altLang="ja-JP" sz="6500" u="sng" dirty="0">
                <a:latin typeface="ＭＳ ゴシック" pitchFamily="49" charset="-128"/>
                <a:ea typeface="ＭＳ ゴシック" pitchFamily="49" charset="-128"/>
              </a:rPr>
              <a:t>※</a:t>
            </a:r>
            <a:r>
              <a:rPr lang="ja-JP" altLang="en-US" sz="6500" u="sng">
                <a:latin typeface="ＭＳ ゴシック" pitchFamily="49" charset="-128"/>
                <a:ea typeface="ＭＳ ゴシック" pitchFamily="49" charset="-128"/>
              </a:rPr>
              <a:t>ご入稿時は、必ず</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ファイルにてご入稿ください。</a:t>
            </a:r>
            <a:endParaRPr lang="en-US" altLang="ja-JP" sz="6500" u="sng" dirty="0">
              <a:latin typeface="ＭＳ ゴシック" pitchFamily="49" charset="-128"/>
              <a:ea typeface="ＭＳ ゴシック" pitchFamily="49" charset="-128"/>
            </a:endParaRPr>
          </a:p>
          <a:p>
            <a:r>
              <a:rPr lang="ja-JP" altLang="en-US" sz="6500" u="sng">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が印刷データになります）</a:t>
            </a:r>
            <a:endParaRPr lang="en-US" altLang="ja-JP" sz="6500" u="sng" dirty="0">
              <a:latin typeface="ＭＳ ゴシック" pitchFamily="49" charset="-128"/>
              <a:ea typeface="ＭＳ ゴシック" pitchFamily="49" charset="-128"/>
            </a:endParaRPr>
          </a:p>
          <a:p>
            <a:r>
              <a:rPr lang="en-US" altLang="ja-JP" sz="6500" u="sng" dirty="0">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入稿の際、変換時に文字化け等がないか必ずお客様でご確認いただき、ご入稿ください。</a:t>
            </a:r>
            <a:endParaRPr lang="ja-JP" altLang="en-US" sz="6500" u="sng" dirty="0">
              <a:latin typeface="ＭＳ ゴシック" pitchFamily="49" charset="-128"/>
              <a:ea typeface="ＭＳ ゴシック" pitchFamily="49" charset="-128"/>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Words>1339</Words>
  <Application>Microsoft Macintosh PowerPoint</Application>
  <PresentationFormat>ユーザー設定</PresentationFormat>
  <Paragraphs>69</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5</vt:i4>
      </vt:variant>
      <vt:variant>
        <vt:lpstr>スライド タイトル</vt:lpstr>
      </vt:variant>
      <vt:variant>
        <vt:i4>1</vt:i4>
      </vt:variant>
    </vt:vector>
  </HeadingPairs>
  <TitlesOfParts>
    <vt:vector size="12" baseType="lpstr">
      <vt:lpstr>ＭＳ ゴシック</vt:lpstr>
      <vt:lpstr>Noto Serif JP</vt:lpstr>
      <vt:lpstr>Arial</vt:lpstr>
      <vt:lpstr>Calibri</vt:lpstr>
      <vt:lpstr>Symbol</vt:lpstr>
      <vt:lpstr>Wingdings</vt:lpstr>
      <vt:lpstr>Office Theme</vt:lpstr>
      <vt:lpstr>Office Theme</vt:lpstr>
      <vt:lpstr>Office Theme</vt:lpstr>
      <vt:lpstr>Office Theme</vt:lpstr>
      <vt:lpstr>Office Theme</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900x2100_ver2</dc:title>
  <dc:subject/>
  <dc:creator>窪 啓嗣</dc:creator>
  <dc:description/>
  <cp:lastModifiedBy>tokyo</cp:lastModifiedBy>
  <cp:revision>4</cp:revision>
  <dcterms:created xsi:type="dcterms:W3CDTF">2024-08-29T08:07:49Z</dcterms:created>
  <dcterms:modified xsi:type="dcterms:W3CDTF">2024-09-06T02:44:23Z</dcterms:modified>
  <dc:language>ja-JP</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2024-08-29T00:00:00Z</vt:filetime>
  </property>
  <property fmtid="{D5CDD505-2E9C-101B-9397-08002B2CF9AE}" pid="3" name="Creator">
    <vt:lpwstr>Adobe Illustrator 28.1 (Macintosh)</vt:lpwstr>
  </property>
  <property fmtid="{D5CDD505-2E9C-101B-9397-08002B2CF9AE}" pid="4" name="LastSaved">
    <vt:filetime>2024-08-29T00:00:00Z</vt:filetime>
  </property>
  <property fmtid="{D5CDD505-2E9C-101B-9397-08002B2CF9AE}" pid="5" name="PresentationFormat">
    <vt:lpwstr>On-screen Show (4:3)</vt:lpwstr>
  </property>
  <property fmtid="{D5CDD505-2E9C-101B-9397-08002B2CF9AE}" pid="6" name="Producer">
    <vt:lpwstr>Adobe PDF library 17.00</vt:lpwstr>
  </property>
</Properties>
</file>