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sldIdLst>
    <p:sldId id="256" r:id="rId6"/>
  </p:sldIdLst>
  <p:sldSz cx="21599525" cy="50399950"/>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81"/>
    <p:restoredTop sz="94708"/>
  </p:normalViewPr>
  <p:slideViewPr>
    <p:cSldViewPr snapToGrid="0">
      <p:cViewPr varScale="1">
        <p:scale>
          <a:sx n="27" d="100"/>
          <a:sy n="27" d="100"/>
        </p:scale>
        <p:origin x="7800"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slideMaster" Target="slideMasters/slideMaster5.xml"/><Relationship Id="rId1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080000" y="2010960"/>
            <a:ext cx="1943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080000" y="11793600"/>
            <a:ext cx="1943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A25FDF1E-FE1E-4541-9AF2-19B45F97C4C5}"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080000" y="2010960"/>
            <a:ext cx="1943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080000" y="11793600"/>
            <a:ext cx="1943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93FE385E-AB01-4F5B-9777-CF8D7AF40E1E}"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080000" y="2010960"/>
            <a:ext cx="1943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080000" y="11793600"/>
            <a:ext cx="1943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BA84D983-3FD7-46B1-98E3-DEA829498F91}"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080000" y="2010960"/>
            <a:ext cx="1943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080000" y="11793600"/>
            <a:ext cx="1943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25FA814A-45DC-4C57-BC4B-BC177C6CC57D}"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080000" y="2010960"/>
            <a:ext cx="1943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080000" y="11793600"/>
            <a:ext cx="1943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E6FEB725-C99F-4C23-B91D-EC1450E5F531}"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620720" y="15624000"/>
            <a:ext cx="18373320" cy="841680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7349040" y="46872000"/>
            <a:ext cx="691668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080720" y="46872000"/>
            <a:ext cx="4970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15563520" y="46872000"/>
            <a:ext cx="4970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ECD0B70E-EC14-4C2A-92B8-416DC007354F}"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080000" y="11793600"/>
            <a:ext cx="19439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080720" y="2016000"/>
            <a:ext cx="1945332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080720" y="11591640"/>
            <a:ext cx="19453320" cy="3326328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7349040" y="46872000"/>
            <a:ext cx="691668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080720" y="46872000"/>
            <a:ext cx="4970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15563520" y="46872000"/>
            <a:ext cx="4970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D365F4D9-58D7-4587-8E12-3031F6BD8291}"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080720" y="2016000"/>
            <a:ext cx="1945332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080720" y="11591640"/>
            <a:ext cx="940212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1132280" y="11591640"/>
            <a:ext cx="940212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7349040" y="46872000"/>
            <a:ext cx="691668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080720" y="46872000"/>
            <a:ext cx="4970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15563520" y="46872000"/>
            <a:ext cx="4970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ACE9E5EB-21F3-4E9F-88AF-169959F3D525}"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080720" y="2016000"/>
            <a:ext cx="1945332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7349040" y="46872000"/>
            <a:ext cx="691668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080720" y="46872000"/>
            <a:ext cx="4970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15563520" y="46872000"/>
            <a:ext cx="4970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3BDCF2F0-DC99-45C4-900F-2133943ACDCF}"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080000" y="11793600"/>
            <a:ext cx="19439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7349040" y="46872000"/>
            <a:ext cx="691668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080720" y="46872000"/>
            <a:ext cx="4970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15563520" y="46872000"/>
            <a:ext cx="4970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4EC4824C-6535-4B48-A782-D178464C6EB7}"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080000" y="2010960"/>
            <a:ext cx="19439640" cy="841644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080000" y="11793600"/>
            <a:ext cx="19439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jpe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Layout" Target="../slideLayouts/slideLayout5.xml"/><Relationship Id="rId6" Type="http://schemas.openxmlformats.org/officeDocument/2006/relationships/image" Target="../media/image5.jpe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png"/><Relationship Id="rId10" Type="http://schemas.openxmlformats.org/officeDocument/2006/relationships/image" Target="../media/image9.jpe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jpe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grpSp>
        <p:nvGrpSpPr>
          <p:cNvPr id="36" name="object 2"/>
          <p:cNvGrpSpPr/>
          <p:nvPr/>
        </p:nvGrpSpPr>
        <p:grpSpPr>
          <a:xfrm>
            <a:off x="360" y="37486080"/>
            <a:ext cx="21614400" cy="7676640"/>
            <a:chOff x="360" y="37486080"/>
            <a:chExt cx="21614400" cy="7676640"/>
          </a:xfrm>
        </p:grpSpPr>
        <p:sp>
          <p:nvSpPr>
            <p:cNvPr id="37" name="object 3"/>
            <p:cNvSpPr/>
            <p:nvPr/>
          </p:nvSpPr>
          <p:spPr>
            <a:xfrm>
              <a:off x="10807560" y="37486080"/>
              <a:ext cx="10807200" cy="709200"/>
            </a:xfrm>
            <a:custGeom>
              <a:avLst/>
              <a:gdLst>
                <a:gd name="textAreaLeft" fmla="*/ 0 w 10807200"/>
                <a:gd name="textAreaRight" fmla="*/ 10807560 w 10807200"/>
                <a:gd name="textAreaTop" fmla="*/ 0 h 709200"/>
                <a:gd name="textAreaBottom" fmla="*/ 709560 h 709200"/>
              </a:gdLst>
              <a:ahLst/>
              <a:cxnLst/>
              <a:rect l="textAreaLeft" t="textAreaTop" r="textAreaRight" b="textAreaBottom"/>
              <a:pathLst>
                <a:path w="4308475" h="283209">
                  <a:moveTo>
                    <a:pt x="4308023" y="0"/>
                  </a:moveTo>
                  <a:lnTo>
                    <a:pt x="0" y="0"/>
                  </a:lnTo>
                  <a:lnTo>
                    <a:pt x="0" y="283015"/>
                  </a:lnTo>
                  <a:lnTo>
                    <a:pt x="4308023" y="283015"/>
                  </a:lnTo>
                  <a:lnTo>
                    <a:pt x="4308023"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 name="object 4"/>
            <p:cNvSpPr/>
            <p:nvPr/>
          </p:nvSpPr>
          <p:spPr>
            <a:xfrm>
              <a:off x="360" y="37486080"/>
              <a:ext cx="10807200" cy="709200"/>
            </a:xfrm>
            <a:custGeom>
              <a:avLst/>
              <a:gdLst>
                <a:gd name="textAreaLeft" fmla="*/ 0 w 10807200"/>
                <a:gd name="textAreaRight" fmla="*/ 10807560 w 10807200"/>
                <a:gd name="textAreaTop" fmla="*/ 0 h 709200"/>
                <a:gd name="textAreaBottom" fmla="*/ 709560 h 709200"/>
              </a:gdLst>
              <a:ahLst/>
              <a:cxnLst/>
              <a:rect l="textAreaLeft" t="textAreaTop" r="textAreaRight" b="textAreaBottom"/>
              <a:pathLst>
                <a:path w="4308475" h="283209">
                  <a:moveTo>
                    <a:pt x="4308016" y="0"/>
                  </a:moveTo>
                  <a:lnTo>
                    <a:pt x="0" y="0"/>
                  </a:lnTo>
                  <a:lnTo>
                    <a:pt x="0" y="283015"/>
                  </a:lnTo>
                  <a:lnTo>
                    <a:pt x="4308016" y="283015"/>
                  </a:lnTo>
                  <a:lnTo>
                    <a:pt x="4308016"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 name="object 5"/>
            <p:cNvSpPr/>
            <p:nvPr/>
          </p:nvSpPr>
          <p:spPr>
            <a:xfrm>
              <a:off x="10807560" y="38195280"/>
              <a:ext cx="720" cy="6967440"/>
            </a:xfrm>
            <a:custGeom>
              <a:avLst/>
              <a:gdLst>
                <a:gd name="textAreaLeft" fmla="*/ 0 w 720"/>
                <a:gd name="textAreaRight" fmla="*/ 1080 w 720"/>
                <a:gd name="textAreaTop" fmla="*/ 0 h 6967440"/>
                <a:gd name="textAreaBottom" fmla="*/ 6967800 h 6967440"/>
              </a:gdLst>
              <a:ahLst/>
              <a:cxnLst/>
              <a:rect l="textAreaLeft" t="textAreaTop" r="textAreaRight" b="textAreaBottom"/>
              <a:pathLst>
                <a:path h="2779394">
                  <a:moveTo>
                    <a:pt x="0" y="0"/>
                  </a:moveTo>
                  <a:lnTo>
                    <a:pt x="0" y="2778981"/>
                  </a:lnTo>
                </a:path>
              </a:pathLst>
            </a:custGeom>
            <a:noFill/>
            <a:ln w="9574">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40" name="object 6"/>
            <p:cNvPicPr/>
            <p:nvPr/>
          </p:nvPicPr>
          <p:blipFill>
            <a:blip r:embed="rId2"/>
            <a:stretch/>
          </p:blipFill>
          <p:spPr>
            <a:xfrm>
              <a:off x="1269000" y="43169040"/>
              <a:ext cx="8477280" cy="352800"/>
            </a:xfrm>
            <a:prstGeom prst="rect">
              <a:avLst/>
            </a:prstGeom>
            <a:ln w="0">
              <a:noFill/>
            </a:ln>
          </p:spPr>
        </p:pic>
        <p:sp>
          <p:nvSpPr>
            <p:cNvPr id="41" name="object 7"/>
            <p:cNvSpPr/>
            <p:nvPr/>
          </p:nvSpPr>
          <p:spPr>
            <a:xfrm>
              <a:off x="1313280" y="38896560"/>
              <a:ext cx="8136000" cy="3668760"/>
            </a:xfrm>
            <a:custGeom>
              <a:avLst/>
              <a:gdLst>
                <a:gd name="textAreaLeft" fmla="*/ 0 w 8136000"/>
                <a:gd name="textAreaRight" fmla="*/ 8136360 w 8136000"/>
                <a:gd name="textAreaTop" fmla="*/ 0 h 3668760"/>
                <a:gd name="textAreaBottom" fmla="*/ 3669120 h 3668760"/>
              </a:gdLst>
              <a:ahLst/>
              <a:cxnLst/>
              <a:rect l="textAreaLeft" t="textAreaTop" r="textAreaRight" b="textAreaBottom"/>
              <a:pathLst>
                <a:path w="3243579" h="1463675">
                  <a:moveTo>
                    <a:pt x="3243427" y="1451089"/>
                  </a:moveTo>
                  <a:lnTo>
                    <a:pt x="0" y="1451089"/>
                  </a:lnTo>
                  <a:lnTo>
                    <a:pt x="0" y="1463306"/>
                  </a:lnTo>
                  <a:lnTo>
                    <a:pt x="3243427" y="1463306"/>
                  </a:lnTo>
                  <a:lnTo>
                    <a:pt x="3243427" y="1451089"/>
                  </a:lnTo>
                  <a:close/>
                </a:path>
                <a:path w="3243579" h="1463675">
                  <a:moveTo>
                    <a:pt x="3243427" y="1319174"/>
                  </a:moveTo>
                  <a:lnTo>
                    <a:pt x="0" y="1319174"/>
                  </a:lnTo>
                  <a:lnTo>
                    <a:pt x="0" y="1331379"/>
                  </a:lnTo>
                  <a:lnTo>
                    <a:pt x="3243427" y="1331379"/>
                  </a:lnTo>
                  <a:lnTo>
                    <a:pt x="3243427" y="1319174"/>
                  </a:lnTo>
                  <a:close/>
                </a:path>
                <a:path w="3243579" h="1463675">
                  <a:moveTo>
                    <a:pt x="3243427" y="1187259"/>
                  </a:moveTo>
                  <a:lnTo>
                    <a:pt x="0" y="1187259"/>
                  </a:lnTo>
                  <a:lnTo>
                    <a:pt x="0" y="1199476"/>
                  </a:lnTo>
                  <a:lnTo>
                    <a:pt x="3243427" y="1199476"/>
                  </a:lnTo>
                  <a:lnTo>
                    <a:pt x="3243427" y="1187259"/>
                  </a:lnTo>
                  <a:close/>
                </a:path>
                <a:path w="3243579" h="1463675">
                  <a:moveTo>
                    <a:pt x="3243427" y="1055344"/>
                  </a:moveTo>
                  <a:lnTo>
                    <a:pt x="0" y="1055344"/>
                  </a:lnTo>
                  <a:lnTo>
                    <a:pt x="0" y="1067562"/>
                  </a:lnTo>
                  <a:lnTo>
                    <a:pt x="3243427" y="1067562"/>
                  </a:lnTo>
                  <a:lnTo>
                    <a:pt x="3243427" y="1055344"/>
                  </a:lnTo>
                  <a:close/>
                </a:path>
                <a:path w="3243579" h="1463675">
                  <a:moveTo>
                    <a:pt x="3243427" y="923417"/>
                  </a:moveTo>
                  <a:lnTo>
                    <a:pt x="0" y="923417"/>
                  </a:lnTo>
                  <a:lnTo>
                    <a:pt x="0" y="935621"/>
                  </a:lnTo>
                  <a:lnTo>
                    <a:pt x="3243427" y="935621"/>
                  </a:lnTo>
                  <a:lnTo>
                    <a:pt x="3243427" y="923417"/>
                  </a:lnTo>
                  <a:close/>
                </a:path>
                <a:path w="3243579" h="1463675">
                  <a:moveTo>
                    <a:pt x="3243427" y="791502"/>
                  </a:moveTo>
                  <a:lnTo>
                    <a:pt x="0" y="791502"/>
                  </a:lnTo>
                  <a:lnTo>
                    <a:pt x="0" y="803719"/>
                  </a:lnTo>
                  <a:lnTo>
                    <a:pt x="3243427" y="803719"/>
                  </a:lnTo>
                  <a:lnTo>
                    <a:pt x="3243427" y="791502"/>
                  </a:lnTo>
                  <a:close/>
                </a:path>
                <a:path w="3243579" h="1463675">
                  <a:moveTo>
                    <a:pt x="3243427" y="659599"/>
                  </a:moveTo>
                  <a:lnTo>
                    <a:pt x="0" y="659599"/>
                  </a:lnTo>
                  <a:lnTo>
                    <a:pt x="0" y="671804"/>
                  </a:lnTo>
                  <a:lnTo>
                    <a:pt x="3243427" y="671804"/>
                  </a:lnTo>
                  <a:lnTo>
                    <a:pt x="3243427" y="659599"/>
                  </a:lnTo>
                  <a:close/>
                </a:path>
                <a:path w="3243579" h="1463675">
                  <a:moveTo>
                    <a:pt x="3243427" y="527672"/>
                  </a:moveTo>
                  <a:lnTo>
                    <a:pt x="0" y="527672"/>
                  </a:lnTo>
                  <a:lnTo>
                    <a:pt x="0" y="539877"/>
                  </a:lnTo>
                  <a:lnTo>
                    <a:pt x="3243427" y="539877"/>
                  </a:lnTo>
                  <a:lnTo>
                    <a:pt x="3243427" y="527672"/>
                  </a:lnTo>
                  <a:close/>
                </a:path>
                <a:path w="3243579" h="1463675">
                  <a:moveTo>
                    <a:pt x="3243427" y="395757"/>
                  </a:moveTo>
                  <a:lnTo>
                    <a:pt x="0" y="395757"/>
                  </a:lnTo>
                  <a:lnTo>
                    <a:pt x="0" y="407974"/>
                  </a:lnTo>
                  <a:lnTo>
                    <a:pt x="3243427" y="407974"/>
                  </a:lnTo>
                  <a:lnTo>
                    <a:pt x="3243427" y="395757"/>
                  </a:lnTo>
                  <a:close/>
                </a:path>
                <a:path w="3243579" h="1463675">
                  <a:moveTo>
                    <a:pt x="3243427" y="263829"/>
                  </a:moveTo>
                  <a:lnTo>
                    <a:pt x="0" y="263829"/>
                  </a:lnTo>
                  <a:lnTo>
                    <a:pt x="0" y="276047"/>
                  </a:lnTo>
                  <a:lnTo>
                    <a:pt x="3243427" y="276047"/>
                  </a:lnTo>
                  <a:lnTo>
                    <a:pt x="3243427" y="263829"/>
                  </a:lnTo>
                  <a:close/>
                </a:path>
                <a:path w="3243579" h="1463675">
                  <a:moveTo>
                    <a:pt x="3243427" y="131914"/>
                  </a:moveTo>
                  <a:lnTo>
                    <a:pt x="0" y="131914"/>
                  </a:lnTo>
                  <a:lnTo>
                    <a:pt x="0" y="144132"/>
                  </a:lnTo>
                  <a:lnTo>
                    <a:pt x="3243427" y="144132"/>
                  </a:lnTo>
                  <a:lnTo>
                    <a:pt x="3243427" y="131914"/>
                  </a:lnTo>
                  <a:close/>
                </a:path>
                <a:path w="3243579" h="1463675">
                  <a:moveTo>
                    <a:pt x="3243427" y="0"/>
                  </a:moveTo>
                  <a:lnTo>
                    <a:pt x="0" y="0"/>
                  </a:lnTo>
                  <a:lnTo>
                    <a:pt x="0" y="12217"/>
                  </a:lnTo>
                  <a:lnTo>
                    <a:pt x="3243427" y="12217"/>
                  </a:lnTo>
                  <a:lnTo>
                    <a:pt x="324342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 name="object 8"/>
            <p:cNvSpPr/>
            <p:nvPr/>
          </p:nvSpPr>
          <p:spPr>
            <a:xfrm>
              <a:off x="1313280" y="38838600"/>
              <a:ext cx="311400" cy="1888920"/>
            </a:xfrm>
            <a:custGeom>
              <a:avLst/>
              <a:gdLst>
                <a:gd name="textAreaLeft" fmla="*/ 0 w 311400"/>
                <a:gd name="textAreaRight" fmla="*/ 311760 w 311400"/>
                <a:gd name="textAreaTop" fmla="*/ 0 h 1888920"/>
                <a:gd name="textAreaBottom" fmla="*/ 1889280 h 1888920"/>
              </a:gdLst>
              <a:ahLst/>
              <a:cxnLst/>
              <a:rect l="textAreaLeft" t="textAreaTop" r="textAreaRight" b="textAreaBottom"/>
              <a:pathLst>
                <a:path w="124459" h="753744">
                  <a:moveTo>
                    <a:pt x="41351" y="0"/>
                  </a:moveTo>
                  <a:lnTo>
                    <a:pt x="0" y="0"/>
                  </a:lnTo>
                  <a:lnTo>
                    <a:pt x="0" y="753427"/>
                  </a:lnTo>
                  <a:lnTo>
                    <a:pt x="41351" y="753427"/>
                  </a:lnTo>
                  <a:lnTo>
                    <a:pt x="41351" y="0"/>
                  </a:lnTo>
                  <a:close/>
                </a:path>
                <a:path w="124459" h="753744">
                  <a:moveTo>
                    <a:pt x="124040" y="138633"/>
                  </a:moveTo>
                  <a:lnTo>
                    <a:pt x="82689" y="138633"/>
                  </a:lnTo>
                  <a:lnTo>
                    <a:pt x="82689" y="753427"/>
                  </a:lnTo>
                  <a:lnTo>
                    <a:pt x="124040" y="753427"/>
                  </a:lnTo>
                  <a:lnTo>
                    <a:pt x="124040" y="138633"/>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 name="object 9"/>
            <p:cNvSpPr/>
            <p:nvPr/>
          </p:nvSpPr>
          <p:spPr>
            <a:xfrm>
              <a:off x="1728720" y="39934440"/>
              <a:ext cx="103680" cy="791280"/>
            </a:xfrm>
            <a:custGeom>
              <a:avLst/>
              <a:gdLst>
                <a:gd name="textAreaLeft" fmla="*/ 0 w 103680"/>
                <a:gd name="textAreaRight" fmla="*/ 104040 w 103680"/>
                <a:gd name="textAreaTop" fmla="*/ 0 h 791280"/>
                <a:gd name="textAreaBottom" fmla="*/ 791640 h 791280"/>
              </a:gdLst>
              <a:ahLst/>
              <a:cxnLst/>
              <a:rect l="textAreaLeft" t="textAreaTop" r="textAreaRight" b="textAreaBottom"/>
              <a:pathLst>
                <a:path w="41909" h="316230">
                  <a:moveTo>
                    <a:pt x="41344" y="0"/>
                  </a:moveTo>
                  <a:lnTo>
                    <a:pt x="0" y="0"/>
                  </a:lnTo>
                  <a:lnTo>
                    <a:pt x="0" y="316207"/>
                  </a:lnTo>
                  <a:lnTo>
                    <a:pt x="41344" y="316207"/>
                  </a:lnTo>
                  <a:lnTo>
                    <a:pt x="413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 name="object 10"/>
            <p:cNvSpPr/>
            <p:nvPr/>
          </p:nvSpPr>
          <p:spPr>
            <a:xfrm>
              <a:off x="1936440" y="39288240"/>
              <a:ext cx="103680" cy="1622520"/>
            </a:xfrm>
            <a:custGeom>
              <a:avLst/>
              <a:gdLst>
                <a:gd name="textAreaLeft" fmla="*/ 0 w 103680"/>
                <a:gd name="textAreaRight" fmla="*/ 104040 w 103680"/>
                <a:gd name="textAreaTop" fmla="*/ 0 h 1622520"/>
                <a:gd name="textAreaBottom" fmla="*/ 1622880 h 1622520"/>
              </a:gdLst>
              <a:ahLst/>
              <a:cxnLst/>
              <a:rect l="textAreaLeft" t="textAreaTop" r="textAreaRight" b="textAreaBottom"/>
              <a:pathLst>
                <a:path w="41909" h="647700">
                  <a:moveTo>
                    <a:pt x="41344" y="0"/>
                  </a:moveTo>
                  <a:lnTo>
                    <a:pt x="0" y="0"/>
                  </a:lnTo>
                  <a:lnTo>
                    <a:pt x="0" y="647382"/>
                  </a:lnTo>
                  <a:lnTo>
                    <a:pt x="41344" y="647382"/>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5" name="object 11"/>
            <p:cNvSpPr/>
            <p:nvPr/>
          </p:nvSpPr>
          <p:spPr>
            <a:xfrm>
              <a:off x="2143080" y="39603240"/>
              <a:ext cx="104040" cy="1307520"/>
            </a:xfrm>
            <a:custGeom>
              <a:avLst/>
              <a:gdLst>
                <a:gd name="textAreaLeft" fmla="*/ 0 w 104040"/>
                <a:gd name="textAreaRight" fmla="*/ 104400 w 104040"/>
                <a:gd name="textAreaTop" fmla="*/ 0 h 1307520"/>
                <a:gd name="textAreaBottom" fmla="*/ 1307880 h 1307520"/>
              </a:gdLst>
              <a:ahLst/>
              <a:cxnLst/>
              <a:rect l="textAreaLeft" t="textAreaTop" r="textAreaRight" b="textAreaBottom"/>
              <a:pathLst>
                <a:path w="41909" h="521969">
                  <a:moveTo>
                    <a:pt x="41344" y="0"/>
                  </a:moveTo>
                  <a:lnTo>
                    <a:pt x="0" y="0"/>
                  </a:lnTo>
                  <a:lnTo>
                    <a:pt x="0" y="521569"/>
                  </a:lnTo>
                  <a:lnTo>
                    <a:pt x="41344" y="521569"/>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 name="object 12"/>
            <p:cNvSpPr/>
            <p:nvPr/>
          </p:nvSpPr>
          <p:spPr>
            <a:xfrm>
              <a:off x="2350800" y="38926440"/>
              <a:ext cx="104040" cy="1984320"/>
            </a:xfrm>
            <a:custGeom>
              <a:avLst/>
              <a:gdLst>
                <a:gd name="textAreaLeft" fmla="*/ 0 w 104040"/>
                <a:gd name="textAreaRight" fmla="*/ 104400 w 104040"/>
                <a:gd name="textAreaTop" fmla="*/ 0 h 1984320"/>
                <a:gd name="textAreaBottom" fmla="*/ 1984680 h 1984320"/>
              </a:gdLst>
              <a:ahLst/>
              <a:cxnLst/>
              <a:rect l="textAreaLeft" t="textAreaTop" r="textAreaRight" b="textAreaBottom"/>
              <a:pathLst>
                <a:path w="41909" h="791844">
                  <a:moveTo>
                    <a:pt x="41344" y="0"/>
                  </a:moveTo>
                  <a:lnTo>
                    <a:pt x="0" y="0"/>
                  </a:lnTo>
                  <a:lnTo>
                    <a:pt x="0" y="791504"/>
                  </a:lnTo>
                  <a:lnTo>
                    <a:pt x="41344" y="791504"/>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 name="object 13"/>
            <p:cNvSpPr/>
            <p:nvPr/>
          </p:nvSpPr>
          <p:spPr>
            <a:xfrm>
              <a:off x="2558520" y="39708000"/>
              <a:ext cx="104040" cy="1202040"/>
            </a:xfrm>
            <a:custGeom>
              <a:avLst/>
              <a:gdLst>
                <a:gd name="textAreaLeft" fmla="*/ 0 w 104040"/>
                <a:gd name="textAreaRight" fmla="*/ 104400 w 104040"/>
                <a:gd name="textAreaTop" fmla="*/ 0 h 1202040"/>
                <a:gd name="textAreaBottom" fmla="*/ 1202400 h 1202040"/>
              </a:gdLst>
              <a:ahLst/>
              <a:cxnLst/>
              <a:rect l="textAreaLeft" t="textAreaTop" r="textAreaRight" b="textAreaBottom"/>
              <a:pathLst>
                <a:path w="41909" h="480059">
                  <a:moveTo>
                    <a:pt x="41344" y="0"/>
                  </a:moveTo>
                  <a:lnTo>
                    <a:pt x="0" y="0"/>
                  </a:lnTo>
                  <a:lnTo>
                    <a:pt x="0" y="479903"/>
                  </a:lnTo>
                  <a:lnTo>
                    <a:pt x="41344" y="479903"/>
                  </a:lnTo>
                  <a:lnTo>
                    <a:pt x="413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 name="object 14"/>
            <p:cNvSpPr/>
            <p:nvPr/>
          </p:nvSpPr>
          <p:spPr>
            <a:xfrm>
              <a:off x="2765520" y="40072320"/>
              <a:ext cx="103680" cy="838440"/>
            </a:xfrm>
            <a:custGeom>
              <a:avLst/>
              <a:gdLst>
                <a:gd name="textAreaLeft" fmla="*/ 0 w 103680"/>
                <a:gd name="textAreaRight" fmla="*/ 104040 w 103680"/>
                <a:gd name="textAreaTop" fmla="*/ 0 h 838440"/>
                <a:gd name="textAreaBottom" fmla="*/ 838800 h 838440"/>
              </a:gdLst>
              <a:ahLst/>
              <a:cxnLst/>
              <a:rect l="textAreaLeft" t="textAreaTop" r="textAreaRight" b="textAreaBottom"/>
              <a:pathLst>
                <a:path w="41909" h="334644">
                  <a:moveTo>
                    <a:pt x="41344" y="0"/>
                  </a:moveTo>
                  <a:lnTo>
                    <a:pt x="0" y="0"/>
                  </a:lnTo>
                  <a:lnTo>
                    <a:pt x="0" y="334566"/>
                  </a:lnTo>
                  <a:lnTo>
                    <a:pt x="41344" y="334566"/>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 name="object 15"/>
            <p:cNvSpPr/>
            <p:nvPr/>
          </p:nvSpPr>
          <p:spPr>
            <a:xfrm>
              <a:off x="2973240" y="39288240"/>
              <a:ext cx="103680" cy="1622520"/>
            </a:xfrm>
            <a:custGeom>
              <a:avLst/>
              <a:gdLst>
                <a:gd name="textAreaLeft" fmla="*/ 0 w 103680"/>
                <a:gd name="textAreaRight" fmla="*/ 104040 w 103680"/>
                <a:gd name="textAreaTop" fmla="*/ 0 h 1622520"/>
                <a:gd name="textAreaBottom" fmla="*/ 1622880 h 1622520"/>
              </a:gdLst>
              <a:ahLst/>
              <a:cxnLst/>
              <a:rect l="textAreaLeft" t="textAreaTop" r="textAreaRight" b="textAreaBottom"/>
              <a:pathLst>
                <a:path w="41909" h="647700">
                  <a:moveTo>
                    <a:pt x="41344" y="0"/>
                  </a:moveTo>
                  <a:lnTo>
                    <a:pt x="0" y="0"/>
                  </a:lnTo>
                  <a:lnTo>
                    <a:pt x="0" y="647376"/>
                  </a:lnTo>
                  <a:lnTo>
                    <a:pt x="41344" y="647376"/>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 name="object 16"/>
            <p:cNvSpPr/>
            <p:nvPr/>
          </p:nvSpPr>
          <p:spPr>
            <a:xfrm>
              <a:off x="3180960" y="40413600"/>
              <a:ext cx="311400" cy="497160"/>
            </a:xfrm>
            <a:custGeom>
              <a:avLst/>
              <a:gdLst>
                <a:gd name="textAreaLeft" fmla="*/ 0 w 311400"/>
                <a:gd name="textAreaRight" fmla="*/ 311760 w 311400"/>
                <a:gd name="textAreaTop" fmla="*/ 0 h 497160"/>
                <a:gd name="textAreaBottom" fmla="*/ 497520 h 497160"/>
              </a:gdLst>
              <a:ahLst/>
              <a:cxnLst/>
              <a:rect l="textAreaLeft" t="textAreaTop" r="textAreaRight" b="textAreaBottom"/>
              <a:pathLst>
                <a:path w="124459" h="198755">
                  <a:moveTo>
                    <a:pt x="41338" y="0"/>
                  </a:moveTo>
                  <a:lnTo>
                    <a:pt x="0" y="0"/>
                  </a:lnTo>
                  <a:lnTo>
                    <a:pt x="0" y="198475"/>
                  </a:lnTo>
                  <a:lnTo>
                    <a:pt x="41338" y="198475"/>
                  </a:lnTo>
                  <a:lnTo>
                    <a:pt x="41338" y="0"/>
                  </a:lnTo>
                  <a:close/>
                </a:path>
                <a:path w="124459" h="198755">
                  <a:moveTo>
                    <a:pt x="124028" y="72656"/>
                  </a:moveTo>
                  <a:lnTo>
                    <a:pt x="82689" y="72656"/>
                  </a:lnTo>
                  <a:lnTo>
                    <a:pt x="82689" y="198462"/>
                  </a:lnTo>
                  <a:lnTo>
                    <a:pt x="124028" y="198462"/>
                  </a:lnTo>
                  <a:lnTo>
                    <a:pt x="124028" y="72656"/>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 name="object 17"/>
            <p:cNvSpPr/>
            <p:nvPr/>
          </p:nvSpPr>
          <p:spPr>
            <a:xfrm>
              <a:off x="3595320" y="39859560"/>
              <a:ext cx="104040" cy="1051200"/>
            </a:xfrm>
            <a:custGeom>
              <a:avLst/>
              <a:gdLst>
                <a:gd name="textAreaLeft" fmla="*/ 0 w 104040"/>
                <a:gd name="textAreaRight" fmla="*/ 104400 w 104040"/>
                <a:gd name="textAreaTop" fmla="*/ 0 h 1051200"/>
                <a:gd name="textAreaBottom" fmla="*/ 1051560 h 1051200"/>
              </a:gdLst>
              <a:ahLst/>
              <a:cxnLst/>
              <a:rect l="textAreaLeft" t="textAreaTop" r="textAreaRight" b="textAreaBottom"/>
              <a:pathLst>
                <a:path w="41909" h="419734">
                  <a:moveTo>
                    <a:pt x="41341" y="0"/>
                  </a:moveTo>
                  <a:lnTo>
                    <a:pt x="0" y="0"/>
                  </a:lnTo>
                  <a:lnTo>
                    <a:pt x="0" y="419416"/>
                  </a:lnTo>
                  <a:lnTo>
                    <a:pt x="41341" y="419416"/>
                  </a:lnTo>
                  <a:lnTo>
                    <a:pt x="4134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2" name="object 18"/>
            <p:cNvSpPr/>
            <p:nvPr/>
          </p:nvSpPr>
          <p:spPr>
            <a:xfrm>
              <a:off x="3803040" y="39369240"/>
              <a:ext cx="104040" cy="1541520"/>
            </a:xfrm>
            <a:custGeom>
              <a:avLst/>
              <a:gdLst>
                <a:gd name="textAreaLeft" fmla="*/ 0 w 104040"/>
                <a:gd name="textAreaRight" fmla="*/ 104400 w 104040"/>
                <a:gd name="textAreaTop" fmla="*/ 0 h 1541520"/>
                <a:gd name="textAreaBottom" fmla="*/ 1541880 h 1541520"/>
              </a:gdLst>
              <a:ahLst/>
              <a:cxnLst/>
              <a:rect l="textAreaLeft" t="textAreaTop" r="textAreaRight" b="textAreaBottom"/>
              <a:pathLst>
                <a:path w="41909" h="615315">
                  <a:moveTo>
                    <a:pt x="41341" y="0"/>
                  </a:moveTo>
                  <a:lnTo>
                    <a:pt x="0" y="0"/>
                  </a:lnTo>
                  <a:lnTo>
                    <a:pt x="0" y="614792"/>
                  </a:lnTo>
                  <a:lnTo>
                    <a:pt x="41341" y="614792"/>
                  </a:lnTo>
                  <a:lnTo>
                    <a:pt x="4134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 name="object 19"/>
            <p:cNvSpPr/>
            <p:nvPr/>
          </p:nvSpPr>
          <p:spPr>
            <a:xfrm>
              <a:off x="4010040" y="38926440"/>
              <a:ext cx="103680" cy="1984320"/>
            </a:xfrm>
            <a:custGeom>
              <a:avLst/>
              <a:gdLst>
                <a:gd name="textAreaLeft" fmla="*/ 0 w 103680"/>
                <a:gd name="textAreaRight" fmla="*/ 104040 w 103680"/>
                <a:gd name="textAreaTop" fmla="*/ 0 h 1984320"/>
                <a:gd name="textAreaBottom" fmla="*/ 1984680 h 1984320"/>
              </a:gdLst>
              <a:ahLst/>
              <a:cxnLst/>
              <a:rect l="textAreaLeft" t="textAreaTop" r="textAreaRight" b="textAreaBottom"/>
              <a:pathLst>
                <a:path w="41910" h="791844">
                  <a:moveTo>
                    <a:pt x="41344" y="0"/>
                  </a:moveTo>
                  <a:lnTo>
                    <a:pt x="0" y="0"/>
                  </a:lnTo>
                  <a:lnTo>
                    <a:pt x="0" y="791504"/>
                  </a:lnTo>
                  <a:lnTo>
                    <a:pt x="41344" y="791504"/>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4" name="object 20"/>
            <p:cNvSpPr/>
            <p:nvPr/>
          </p:nvSpPr>
          <p:spPr>
            <a:xfrm>
              <a:off x="4217760" y="39683520"/>
              <a:ext cx="103680" cy="1228320"/>
            </a:xfrm>
            <a:custGeom>
              <a:avLst/>
              <a:gdLst>
                <a:gd name="textAreaLeft" fmla="*/ 0 w 103680"/>
                <a:gd name="textAreaRight" fmla="*/ 104040 w 103680"/>
                <a:gd name="textAreaTop" fmla="*/ 0 h 1228320"/>
                <a:gd name="textAreaBottom" fmla="*/ 1228680 h 1228320"/>
              </a:gdLst>
              <a:ahLst/>
              <a:cxnLst/>
              <a:rect l="textAreaLeft" t="textAreaTop" r="textAreaRight" b="textAreaBottom"/>
              <a:pathLst>
                <a:path w="41910" h="490219">
                  <a:moveTo>
                    <a:pt x="41344" y="0"/>
                  </a:moveTo>
                  <a:lnTo>
                    <a:pt x="0" y="0"/>
                  </a:lnTo>
                  <a:lnTo>
                    <a:pt x="0" y="489735"/>
                  </a:lnTo>
                  <a:lnTo>
                    <a:pt x="41344" y="489735"/>
                  </a:lnTo>
                  <a:lnTo>
                    <a:pt x="413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5" name="object 21"/>
            <p:cNvSpPr/>
            <p:nvPr/>
          </p:nvSpPr>
          <p:spPr>
            <a:xfrm>
              <a:off x="4425480" y="40456800"/>
              <a:ext cx="103680" cy="453960"/>
            </a:xfrm>
            <a:custGeom>
              <a:avLst/>
              <a:gdLst>
                <a:gd name="textAreaLeft" fmla="*/ 0 w 103680"/>
                <a:gd name="textAreaRight" fmla="*/ 104040 w 103680"/>
                <a:gd name="textAreaTop" fmla="*/ 0 h 453960"/>
                <a:gd name="textAreaBottom" fmla="*/ 454320 h 453960"/>
              </a:gdLst>
              <a:ahLst/>
              <a:cxnLst/>
              <a:rect l="textAreaLeft" t="textAreaTop" r="textAreaRight" b="textAreaBottom"/>
              <a:pathLst>
                <a:path w="41910" h="181609">
                  <a:moveTo>
                    <a:pt x="41344" y="0"/>
                  </a:moveTo>
                  <a:lnTo>
                    <a:pt x="0" y="0"/>
                  </a:lnTo>
                  <a:lnTo>
                    <a:pt x="0" y="181183"/>
                  </a:lnTo>
                  <a:lnTo>
                    <a:pt x="41344" y="181183"/>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6" name="object 22"/>
            <p:cNvSpPr/>
            <p:nvPr/>
          </p:nvSpPr>
          <p:spPr>
            <a:xfrm>
              <a:off x="4632120" y="40072320"/>
              <a:ext cx="103680" cy="838440"/>
            </a:xfrm>
            <a:custGeom>
              <a:avLst/>
              <a:gdLst>
                <a:gd name="textAreaLeft" fmla="*/ 0 w 103680"/>
                <a:gd name="textAreaRight" fmla="*/ 104040 w 103680"/>
                <a:gd name="textAreaTop" fmla="*/ 0 h 838440"/>
                <a:gd name="textAreaBottom" fmla="*/ 838800 h 838440"/>
              </a:gdLst>
              <a:ahLst/>
              <a:cxnLst/>
              <a:rect l="textAreaLeft" t="textAreaTop" r="textAreaRight" b="textAreaBottom"/>
              <a:pathLst>
                <a:path w="41910" h="334644">
                  <a:moveTo>
                    <a:pt x="41341" y="0"/>
                  </a:moveTo>
                  <a:lnTo>
                    <a:pt x="0" y="0"/>
                  </a:lnTo>
                  <a:lnTo>
                    <a:pt x="0" y="334566"/>
                  </a:lnTo>
                  <a:lnTo>
                    <a:pt x="41341" y="334566"/>
                  </a:lnTo>
                  <a:lnTo>
                    <a:pt x="4134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7" name="object 23"/>
            <p:cNvSpPr/>
            <p:nvPr/>
          </p:nvSpPr>
          <p:spPr>
            <a:xfrm>
              <a:off x="4839840" y="40652640"/>
              <a:ext cx="103680" cy="257400"/>
            </a:xfrm>
            <a:custGeom>
              <a:avLst/>
              <a:gdLst>
                <a:gd name="textAreaLeft" fmla="*/ 0 w 103680"/>
                <a:gd name="textAreaRight" fmla="*/ 104040 w 103680"/>
                <a:gd name="textAreaTop" fmla="*/ 0 h 257400"/>
                <a:gd name="textAreaBottom" fmla="*/ 257760 h 257400"/>
              </a:gdLst>
              <a:ahLst/>
              <a:cxnLst/>
              <a:rect l="textAreaLeft" t="textAreaTop" r="textAreaRight" b="textAreaBottom"/>
              <a:pathLst>
                <a:path w="41910" h="102869">
                  <a:moveTo>
                    <a:pt x="41341" y="0"/>
                  </a:moveTo>
                  <a:lnTo>
                    <a:pt x="0" y="0"/>
                  </a:lnTo>
                  <a:lnTo>
                    <a:pt x="0" y="102804"/>
                  </a:lnTo>
                  <a:lnTo>
                    <a:pt x="41341" y="102804"/>
                  </a:lnTo>
                  <a:lnTo>
                    <a:pt x="4134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8" name="object 24"/>
            <p:cNvSpPr/>
            <p:nvPr/>
          </p:nvSpPr>
          <p:spPr>
            <a:xfrm>
              <a:off x="5047560" y="39618360"/>
              <a:ext cx="103680" cy="1291680"/>
            </a:xfrm>
            <a:custGeom>
              <a:avLst/>
              <a:gdLst>
                <a:gd name="textAreaLeft" fmla="*/ 0 w 103680"/>
                <a:gd name="textAreaRight" fmla="*/ 104040 w 103680"/>
                <a:gd name="textAreaTop" fmla="*/ 0 h 1291680"/>
                <a:gd name="textAreaBottom" fmla="*/ 1292040 h 1291680"/>
              </a:gdLst>
              <a:ahLst/>
              <a:cxnLst/>
              <a:rect l="textAreaLeft" t="textAreaTop" r="textAreaRight" b="textAreaBottom"/>
              <a:pathLst>
                <a:path w="41910" h="515619">
                  <a:moveTo>
                    <a:pt x="41341" y="0"/>
                  </a:moveTo>
                  <a:lnTo>
                    <a:pt x="0" y="0"/>
                  </a:lnTo>
                  <a:lnTo>
                    <a:pt x="0" y="515463"/>
                  </a:lnTo>
                  <a:lnTo>
                    <a:pt x="41341" y="515463"/>
                  </a:lnTo>
                  <a:lnTo>
                    <a:pt x="4134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9" name="object 25"/>
            <p:cNvSpPr/>
            <p:nvPr/>
          </p:nvSpPr>
          <p:spPr>
            <a:xfrm>
              <a:off x="5254200" y="39267360"/>
              <a:ext cx="104040" cy="1613880"/>
            </a:xfrm>
            <a:custGeom>
              <a:avLst/>
              <a:gdLst>
                <a:gd name="textAreaLeft" fmla="*/ 0 w 104040"/>
                <a:gd name="textAreaRight" fmla="*/ 104400 w 104040"/>
                <a:gd name="textAreaTop" fmla="*/ 0 h 1613880"/>
                <a:gd name="textAreaBottom" fmla="*/ 1614240 h 1613880"/>
              </a:gdLst>
              <a:ahLst/>
              <a:cxnLst/>
              <a:rect l="textAreaLeft" t="textAreaTop" r="textAreaRight" b="textAreaBottom"/>
              <a:pathLst>
                <a:path w="41910" h="643890">
                  <a:moveTo>
                    <a:pt x="41344" y="0"/>
                  </a:moveTo>
                  <a:lnTo>
                    <a:pt x="0" y="0"/>
                  </a:lnTo>
                  <a:lnTo>
                    <a:pt x="0" y="643286"/>
                  </a:lnTo>
                  <a:lnTo>
                    <a:pt x="41344" y="643286"/>
                  </a:lnTo>
                  <a:lnTo>
                    <a:pt x="413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0" name="object 26"/>
            <p:cNvSpPr/>
            <p:nvPr/>
          </p:nvSpPr>
          <p:spPr>
            <a:xfrm>
              <a:off x="5461920" y="39793680"/>
              <a:ext cx="104040" cy="1086480"/>
            </a:xfrm>
            <a:custGeom>
              <a:avLst/>
              <a:gdLst>
                <a:gd name="textAreaLeft" fmla="*/ 0 w 104040"/>
                <a:gd name="textAreaRight" fmla="*/ 104400 w 104040"/>
                <a:gd name="textAreaTop" fmla="*/ 0 h 1086480"/>
                <a:gd name="textAreaBottom" fmla="*/ 1086840 h 1086480"/>
              </a:gdLst>
              <a:ahLst/>
              <a:cxnLst/>
              <a:rect l="textAreaLeft" t="textAreaTop" r="textAreaRight" b="textAreaBottom"/>
              <a:pathLst>
                <a:path w="41910" h="433705">
                  <a:moveTo>
                    <a:pt x="41344" y="0"/>
                  </a:moveTo>
                  <a:lnTo>
                    <a:pt x="0" y="0"/>
                  </a:lnTo>
                  <a:lnTo>
                    <a:pt x="0" y="433314"/>
                  </a:lnTo>
                  <a:lnTo>
                    <a:pt x="41344" y="433314"/>
                  </a:lnTo>
                  <a:lnTo>
                    <a:pt x="413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1" name="object 27"/>
            <p:cNvSpPr/>
            <p:nvPr/>
          </p:nvSpPr>
          <p:spPr>
            <a:xfrm>
              <a:off x="5669640" y="39440880"/>
              <a:ext cx="311760" cy="1439280"/>
            </a:xfrm>
            <a:custGeom>
              <a:avLst/>
              <a:gdLst>
                <a:gd name="textAreaLeft" fmla="*/ 0 w 311760"/>
                <a:gd name="textAreaRight" fmla="*/ 312120 w 311760"/>
                <a:gd name="textAreaTop" fmla="*/ 0 h 1439280"/>
                <a:gd name="textAreaBottom" fmla="*/ 1439640 h 1439280"/>
              </a:gdLst>
              <a:ahLst/>
              <a:cxnLst/>
              <a:rect l="textAreaLeft" t="textAreaTop" r="textAreaRight" b="textAreaBottom"/>
              <a:pathLst>
                <a:path w="124460" h="574675">
                  <a:moveTo>
                    <a:pt x="41351" y="245656"/>
                  </a:moveTo>
                  <a:lnTo>
                    <a:pt x="0" y="245656"/>
                  </a:lnTo>
                  <a:lnTo>
                    <a:pt x="0" y="574078"/>
                  </a:lnTo>
                  <a:lnTo>
                    <a:pt x="41351" y="574078"/>
                  </a:lnTo>
                  <a:lnTo>
                    <a:pt x="41351" y="245656"/>
                  </a:lnTo>
                  <a:close/>
                </a:path>
                <a:path w="124460" h="574675">
                  <a:moveTo>
                    <a:pt x="124040" y="0"/>
                  </a:moveTo>
                  <a:lnTo>
                    <a:pt x="82689" y="0"/>
                  </a:lnTo>
                  <a:lnTo>
                    <a:pt x="82689" y="574078"/>
                  </a:lnTo>
                  <a:lnTo>
                    <a:pt x="124040" y="574078"/>
                  </a:lnTo>
                  <a:lnTo>
                    <a:pt x="12404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2" name="object 28"/>
            <p:cNvSpPr/>
            <p:nvPr/>
          </p:nvSpPr>
          <p:spPr>
            <a:xfrm>
              <a:off x="6084360" y="38895480"/>
              <a:ext cx="103680" cy="1984680"/>
            </a:xfrm>
            <a:custGeom>
              <a:avLst/>
              <a:gdLst>
                <a:gd name="textAreaLeft" fmla="*/ 0 w 103680"/>
                <a:gd name="textAreaRight" fmla="*/ 104040 w 103680"/>
                <a:gd name="textAreaTop" fmla="*/ 0 h 1984680"/>
                <a:gd name="textAreaBottom" fmla="*/ 1985040 h 1984680"/>
              </a:gdLst>
              <a:ahLst/>
              <a:cxnLst/>
              <a:rect l="textAreaLeft" t="textAreaTop" r="textAreaRight" b="textAreaBottom"/>
              <a:pathLst>
                <a:path w="41910" h="791844">
                  <a:moveTo>
                    <a:pt x="41344" y="0"/>
                  </a:moveTo>
                  <a:lnTo>
                    <a:pt x="0" y="0"/>
                  </a:lnTo>
                  <a:lnTo>
                    <a:pt x="0" y="791504"/>
                  </a:lnTo>
                  <a:lnTo>
                    <a:pt x="41344" y="791504"/>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3" name="object 29"/>
            <p:cNvSpPr/>
            <p:nvPr/>
          </p:nvSpPr>
          <p:spPr>
            <a:xfrm>
              <a:off x="6292080" y="39708000"/>
              <a:ext cx="103680" cy="1172160"/>
            </a:xfrm>
            <a:custGeom>
              <a:avLst/>
              <a:gdLst>
                <a:gd name="textAreaLeft" fmla="*/ 0 w 103680"/>
                <a:gd name="textAreaRight" fmla="*/ 104040 w 103680"/>
                <a:gd name="textAreaTop" fmla="*/ 0 h 1172160"/>
                <a:gd name="textAreaBottom" fmla="*/ 1172520 h 1172160"/>
              </a:gdLst>
              <a:ahLst/>
              <a:cxnLst/>
              <a:rect l="textAreaLeft" t="textAreaTop" r="textAreaRight" b="textAreaBottom"/>
              <a:pathLst>
                <a:path w="41910" h="467994">
                  <a:moveTo>
                    <a:pt x="41344" y="0"/>
                  </a:moveTo>
                  <a:lnTo>
                    <a:pt x="0" y="0"/>
                  </a:lnTo>
                  <a:lnTo>
                    <a:pt x="0" y="467684"/>
                  </a:lnTo>
                  <a:lnTo>
                    <a:pt x="41344" y="467684"/>
                  </a:lnTo>
                  <a:lnTo>
                    <a:pt x="413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4" name="object 30"/>
            <p:cNvSpPr/>
            <p:nvPr/>
          </p:nvSpPr>
          <p:spPr>
            <a:xfrm>
              <a:off x="6499800" y="38896560"/>
              <a:ext cx="725040" cy="1984680"/>
            </a:xfrm>
            <a:custGeom>
              <a:avLst/>
              <a:gdLst>
                <a:gd name="textAreaLeft" fmla="*/ 0 w 725040"/>
                <a:gd name="textAreaRight" fmla="*/ 725400 w 725040"/>
                <a:gd name="textAreaTop" fmla="*/ 0 h 1984680"/>
                <a:gd name="textAreaBottom" fmla="*/ 1985040 h 1984680"/>
              </a:gdLst>
              <a:ahLst/>
              <a:cxnLst/>
              <a:rect l="textAreaLeft" t="textAreaTop" r="textAreaRight" b="textAreaBottom"/>
              <a:pathLst>
                <a:path w="289560" h="791844">
                  <a:moveTo>
                    <a:pt x="41351" y="79019"/>
                  </a:moveTo>
                  <a:lnTo>
                    <a:pt x="0" y="79019"/>
                  </a:lnTo>
                  <a:lnTo>
                    <a:pt x="0" y="791502"/>
                  </a:lnTo>
                  <a:lnTo>
                    <a:pt x="41351" y="791502"/>
                  </a:lnTo>
                  <a:lnTo>
                    <a:pt x="41351" y="79019"/>
                  </a:lnTo>
                  <a:close/>
                </a:path>
                <a:path w="289560" h="791844">
                  <a:moveTo>
                    <a:pt x="124028" y="0"/>
                  </a:moveTo>
                  <a:lnTo>
                    <a:pt x="82689" y="0"/>
                  </a:lnTo>
                  <a:lnTo>
                    <a:pt x="82689" y="791502"/>
                  </a:lnTo>
                  <a:lnTo>
                    <a:pt x="124028" y="791502"/>
                  </a:lnTo>
                  <a:lnTo>
                    <a:pt x="124028" y="0"/>
                  </a:lnTo>
                  <a:close/>
                </a:path>
                <a:path w="289560" h="791844">
                  <a:moveTo>
                    <a:pt x="206717" y="525284"/>
                  </a:moveTo>
                  <a:lnTo>
                    <a:pt x="165379" y="525284"/>
                  </a:lnTo>
                  <a:lnTo>
                    <a:pt x="165379" y="791502"/>
                  </a:lnTo>
                  <a:lnTo>
                    <a:pt x="206717" y="791502"/>
                  </a:lnTo>
                  <a:lnTo>
                    <a:pt x="206717" y="525284"/>
                  </a:lnTo>
                  <a:close/>
                </a:path>
                <a:path w="289560" h="791844">
                  <a:moveTo>
                    <a:pt x="289407" y="276047"/>
                  </a:moveTo>
                  <a:lnTo>
                    <a:pt x="248069" y="276047"/>
                  </a:lnTo>
                  <a:lnTo>
                    <a:pt x="248069" y="791502"/>
                  </a:lnTo>
                  <a:lnTo>
                    <a:pt x="289407" y="791502"/>
                  </a:lnTo>
                  <a:lnTo>
                    <a:pt x="289407" y="276047"/>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5" name="object 31"/>
            <p:cNvSpPr/>
            <p:nvPr/>
          </p:nvSpPr>
          <p:spPr>
            <a:xfrm>
              <a:off x="7328880" y="39888360"/>
              <a:ext cx="103680" cy="992880"/>
            </a:xfrm>
            <a:custGeom>
              <a:avLst/>
              <a:gdLst>
                <a:gd name="textAreaLeft" fmla="*/ 0 w 103680"/>
                <a:gd name="textAreaRight" fmla="*/ 104040 w 103680"/>
                <a:gd name="textAreaTop" fmla="*/ 0 h 992880"/>
                <a:gd name="textAreaBottom" fmla="*/ 993240 h 992880"/>
              </a:gdLst>
              <a:ahLst/>
              <a:cxnLst/>
              <a:rect l="textAreaLeft" t="textAreaTop" r="textAreaRight" b="textAreaBottom"/>
              <a:pathLst>
                <a:path w="41910" h="396240">
                  <a:moveTo>
                    <a:pt x="41344" y="0"/>
                  </a:moveTo>
                  <a:lnTo>
                    <a:pt x="0" y="0"/>
                  </a:lnTo>
                  <a:lnTo>
                    <a:pt x="0" y="395752"/>
                  </a:lnTo>
                  <a:lnTo>
                    <a:pt x="41344" y="395752"/>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6" name="object 32"/>
            <p:cNvSpPr/>
            <p:nvPr/>
          </p:nvSpPr>
          <p:spPr>
            <a:xfrm>
              <a:off x="7536600" y="39338640"/>
              <a:ext cx="311400" cy="1541520"/>
            </a:xfrm>
            <a:custGeom>
              <a:avLst/>
              <a:gdLst>
                <a:gd name="textAreaLeft" fmla="*/ 0 w 311400"/>
                <a:gd name="textAreaRight" fmla="*/ 311760 w 311400"/>
                <a:gd name="textAreaTop" fmla="*/ 0 h 1541520"/>
                <a:gd name="textAreaBottom" fmla="*/ 1541880 h 1541520"/>
              </a:gdLst>
              <a:ahLst/>
              <a:cxnLst/>
              <a:rect l="textAreaLeft" t="textAreaTop" r="textAreaRight" b="textAreaBottom"/>
              <a:pathLst>
                <a:path w="124460" h="615315">
                  <a:moveTo>
                    <a:pt x="41338" y="385927"/>
                  </a:moveTo>
                  <a:lnTo>
                    <a:pt x="0" y="385927"/>
                  </a:lnTo>
                  <a:lnTo>
                    <a:pt x="0" y="614794"/>
                  </a:lnTo>
                  <a:lnTo>
                    <a:pt x="41338" y="614794"/>
                  </a:lnTo>
                  <a:lnTo>
                    <a:pt x="41338" y="385927"/>
                  </a:lnTo>
                  <a:close/>
                </a:path>
                <a:path w="124460" h="615315">
                  <a:moveTo>
                    <a:pt x="124028" y="0"/>
                  </a:moveTo>
                  <a:lnTo>
                    <a:pt x="82689" y="0"/>
                  </a:lnTo>
                  <a:lnTo>
                    <a:pt x="82689" y="614794"/>
                  </a:lnTo>
                  <a:lnTo>
                    <a:pt x="124028" y="614794"/>
                  </a:lnTo>
                  <a:lnTo>
                    <a:pt x="12402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7" name="object 33"/>
            <p:cNvSpPr/>
            <p:nvPr/>
          </p:nvSpPr>
          <p:spPr>
            <a:xfrm>
              <a:off x="7950960" y="38895480"/>
              <a:ext cx="103680" cy="1984680"/>
            </a:xfrm>
            <a:custGeom>
              <a:avLst/>
              <a:gdLst>
                <a:gd name="textAreaLeft" fmla="*/ 0 w 103680"/>
                <a:gd name="textAreaRight" fmla="*/ 104040 w 103680"/>
                <a:gd name="textAreaTop" fmla="*/ 0 h 1984680"/>
                <a:gd name="textAreaBottom" fmla="*/ 1985040 h 1984680"/>
              </a:gdLst>
              <a:ahLst/>
              <a:cxnLst/>
              <a:rect l="textAreaLeft" t="textAreaTop" r="textAreaRight" b="textAreaBottom"/>
              <a:pathLst>
                <a:path w="41910" h="791844">
                  <a:moveTo>
                    <a:pt x="41341" y="0"/>
                  </a:moveTo>
                  <a:lnTo>
                    <a:pt x="0" y="0"/>
                  </a:lnTo>
                  <a:lnTo>
                    <a:pt x="0" y="791504"/>
                  </a:lnTo>
                  <a:lnTo>
                    <a:pt x="41341" y="791504"/>
                  </a:lnTo>
                  <a:lnTo>
                    <a:pt x="4134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8" name="object 34"/>
            <p:cNvSpPr/>
            <p:nvPr/>
          </p:nvSpPr>
          <p:spPr>
            <a:xfrm>
              <a:off x="8158680" y="39141000"/>
              <a:ext cx="103680" cy="1739160"/>
            </a:xfrm>
            <a:custGeom>
              <a:avLst/>
              <a:gdLst>
                <a:gd name="textAreaLeft" fmla="*/ 0 w 103680"/>
                <a:gd name="textAreaRight" fmla="*/ 104040 w 103680"/>
                <a:gd name="textAreaTop" fmla="*/ 0 h 1739160"/>
                <a:gd name="textAreaBottom" fmla="*/ 1739520 h 1739160"/>
              </a:gdLst>
              <a:ahLst/>
              <a:cxnLst/>
              <a:rect l="textAreaLeft" t="textAreaTop" r="textAreaRight" b="textAreaBottom"/>
              <a:pathLst>
                <a:path w="41910" h="694055">
                  <a:moveTo>
                    <a:pt x="41344" y="0"/>
                  </a:moveTo>
                  <a:lnTo>
                    <a:pt x="0" y="0"/>
                  </a:lnTo>
                  <a:lnTo>
                    <a:pt x="0" y="693594"/>
                  </a:lnTo>
                  <a:lnTo>
                    <a:pt x="41344" y="693594"/>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9" name="object 35"/>
            <p:cNvSpPr/>
            <p:nvPr/>
          </p:nvSpPr>
          <p:spPr>
            <a:xfrm>
              <a:off x="8366400" y="39621960"/>
              <a:ext cx="103680" cy="1258200"/>
            </a:xfrm>
            <a:custGeom>
              <a:avLst/>
              <a:gdLst>
                <a:gd name="textAreaLeft" fmla="*/ 0 w 103680"/>
                <a:gd name="textAreaRight" fmla="*/ 104040 w 103680"/>
                <a:gd name="textAreaTop" fmla="*/ 0 h 1258200"/>
                <a:gd name="textAreaBottom" fmla="*/ 1258560 h 1258200"/>
              </a:gdLst>
              <a:ahLst/>
              <a:cxnLst/>
              <a:rect l="textAreaLeft" t="textAreaTop" r="textAreaRight" b="textAreaBottom"/>
              <a:pathLst>
                <a:path w="41910" h="502284">
                  <a:moveTo>
                    <a:pt x="41344" y="0"/>
                  </a:moveTo>
                  <a:lnTo>
                    <a:pt x="0" y="0"/>
                  </a:lnTo>
                  <a:lnTo>
                    <a:pt x="0" y="501947"/>
                  </a:lnTo>
                  <a:lnTo>
                    <a:pt x="41344" y="501947"/>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0" name="object 36"/>
            <p:cNvSpPr/>
            <p:nvPr/>
          </p:nvSpPr>
          <p:spPr>
            <a:xfrm>
              <a:off x="8573040" y="40278960"/>
              <a:ext cx="104040" cy="601200"/>
            </a:xfrm>
            <a:custGeom>
              <a:avLst/>
              <a:gdLst>
                <a:gd name="textAreaLeft" fmla="*/ 0 w 104040"/>
                <a:gd name="textAreaRight" fmla="*/ 104400 w 104040"/>
                <a:gd name="textAreaTop" fmla="*/ 0 h 601200"/>
                <a:gd name="textAreaBottom" fmla="*/ 601560 h 601200"/>
              </a:gdLst>
              <a:ahLst/>
              <a:cxnLst/>
              <a:rect l="textAreaLeft" t="textAreaTop" r="textAreaRight" b="textAreaBottom"/>
              <a:pathLst>
                <a:path w="41910" h="240030">
                  <a:moveTo>
                    <a:pt x="41341" y="0"/>
                  </a:moveTo>
                  <a:lnTo>
                    <a:pt x="0" y="0"/>
                  </a:lnTo>
                  <a:lnTo>
                    <a:pt x="0" y="239948"/>
                  </a:lnTo>
                  <a:lnTo>
                    <a:pt x="41341" y="239948"/>
                  </a:lnTo>
                  <a:lnTo>
                    <a:pt x="4134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1" name="object 37"/>
            <p:cNvSpPr/>
            <p:nvPr/>
          </p:nvSpPr>
          <p:spPr>
            <a:xfrm>
              <a:off x="8780760" y="40562640"/>
              <a:ext cx="311760" cy="317520"/>
            </a:xfrm>
            <a:custGeom>
              <a:avLst/>
              <a:gdLst>
                <a:gd name="textAreaLeft" fmla="*/ 0 w 311760"/>
                <a:gd name="textAreaRight" fmla="*/ 312120 w 311760"/>
                <a:gd name="textAreaTop" fmla="*/ 0 h 317520"/>
                <a:gd name="textAreaBottom" fmla="*/ 317880 h 317520"/>
              </a:gdLst>
              <a:ahLst/>
              <a:cxnLst/>
              <a:rect l="textAreaLeft" t="textAreaTop" r="textAreaRight" b="textAreaBottom"/>
              <a:pathLst>
                <a:path w="124460" h="127000">
                  <a:moveTo>
                    <a:pt x="41338" y="0"/>
                  </a:moveTo>
                  <a:lnTo>
                    <a:pt x="0" y="0"/>
                  </a:lnTo>
                  <a:lnTo>
                    <a:pt x="0" y="126644"/>
                  </a:lnTo>
                  <a:lnTo>
                    <a:pt x="41338" y="126644"/>
                  </a:lnTo>
                  <a:lnTo>
                    <a:pt x="41338" y="0"/>
                  </a:lnTo>
                  <a:close/>
                </a:path>
                <a:path w="124460" h="127000">
                  <a:moveTo>
                    <a:pt x="124028" y="63741"/>
                  </a:moveTo>
                  <a:lnTo>
                    <a:pt x="82689" y="63741"/>
                  </a:lnTo>
                  <a:lnTo>
                    <a:pt x="82689" y="126644"/>
                  </a:lnTo>
                  <a:lnTo>
                    <a:pt x="124028" y="126644"/>
                  </a:lnTo>
                  <a:lnTo>
                    <a:pt x="124028" y="63741"/>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2" name="object 38"/>
            <p:cNvSpPr/>
            <p:nvPr/>
          </p:nvSpPr>
          <p:spPr>
            <a:xfrm>
              <a:off x="9195480" y="40203360"/>
              <a:ext cx="103680" cy="676800"/>
            </a:xfrm>
            <a:custGeom>
              <a:avLst/>
              <a:gdLst>
                <a:gd name="textAreaLeft" fmla="*/ 0 w 103680"/>
                <a:gd name="textAreaRight" fmla="*/ 104040 w 103680"/>
                <a:gd name="textAreaTop" fmla="*/ 0 h 676800"/>
                <a:gd name="textAreaBottom" fmla="*/ 677160 h 676800"/>
              </a:gdLst>
              <a:ahLst/>
              <a:cxnLst/>
              <a:rect l="textAreaLeft" t="textAreaTop" r="textAreaRight" b="textAreaBottom"/>
              <a:pathLst>
                <a:path w="41910" h="270509">
                  <a:moveTo>
                    <a:pt x="41341" y="0"/>
                  </a:moveTo>
                  <a:lnTo>
                    <a:pt x="0" y="0"/>
                  </a:lnTo>
                  <a:lnTo>
                    <a:pt x="0" y="269938"/>
                  </a:lnTo>
                  <a:lnTo>
                    <a:pt x="41341" y="269938"/>
                  </a:lnTo>
                  <a:lnTo>
                    <a:pt x="4134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3" name="object 39"/>
            <p:cNvSpPr/>
            <p:nvPr/>
          </p:nvSpPr>
          <p:spPr>
            <a:xfrm>
              <a:off x="9403200" y="39557160"/>
              <a:ext cx="103680" cy="1322280"/>
            </a:xfrm>
            <a:custGeom>
              <a:avLst/>
              <a:gdLst>
                <a:gd name="textAreaLeft" fmla="*/ 0 w 103680"/>
                <a:gd name="textAreaRight" fmla="*/ 104040 w 103680"/>
                <a:gd name="textAreaTop" fmla="*/ 0 h 1322280"/>
                <a:gd name="textAreaBottom" fmla="*/ 1322640 h 1322280"/>
              </a:gdLst>
              <a:ahLst/>
              <a:cxnLst/>
              <a:rect l="textAreaLeft" t="textAreaTop" r="textAreaRight" b="textAreaBottom"/>
              <a:pathLst>
                <a:path w="41910" h="527684">
                  <a:moveTo>
                    <a:pt x="41344" y="0"/>
                  </a:moveTo>
                  <a:lnTo>
                    <a:pt x="0" y="0"/>
                  </a:lnTo>
                  <a:lnTo>
                    <a:pt x="0" y="527675"/>
                  </a:lnTo>
                  <a:lnTo>
                    <a:pt x="41344" y="527675"/>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4" name="object 40"/>
            <p:cNvSpPr/>
            <p:nvPr/>
          </p:nvSpPr>
          <p:spPr>
            <a:xfrm>
              <a:off x="9299160" y="40880160"/>
              <a:ext cx="104040" cy="270000"/>
            </a:xfrm>
            <a:custGeom>
              <a:avLst/>
              <a:gdLst>
                <a:gd name="textAreaLeft" fmla="*/ 0 w 104040"/>
                <a:gd name="textAreaRight" fmla="*/ 104400 w 104040"/>
                <a:gd name="textAreaTop" fmla="*/ 0 h 270000"/>
                <a:gd name="textAreaBottom" fmla="*/ 270360 h 270000"/>
              </a:gdLst>
              <a:ahLst/>
              <a:cxnLst/>
              <a:rect l="textAreaLeft" t="textAreaTop" r="textAreaRight" b="textAreaBottom"/>
              <a:pathLst>
                <a:path w="41910" h="107950">
                  <a:moveTo>
                    <a:pt x="41344" y="0"/>
                  </a:moveTo>
                  <a:lnTo>
                    <a:pt x="0" y="0"/>
                  </a:lnTo>
                  <a:lnTo>
                    <a:pt x="0" y="107775"/>
                  </a:lnTo>
                  <a:lnTo>
                    <a:pt x="41344" y="107775"/>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5" name="object 41"/>
            <p:cNvSpPr/>
            <p:nvPr/>
          </p:nvSpPr>
          <p:spPr>
            <a:xfrm>
              <a:off x="8884800" y="40880160"/>
              <a:ext cx="311400" cy="1622880"/>
            </a:xfrm>
            <a:custGeom>
              <a:avLst/>
              <a:gdLst>
                <a:gd name="textAreaLeft" fmla="*/ 0 w 311400"/>
                <a:gd name="textAreaRight" fmla="*/ 311760 w 311400"/>
                <a:gd name="textAreaTop" fmla="*/ 0 h 1622880"/>
                <a:gd name="textAreaBottom" fmla="*/ 1623240 h 1622880"/>
              </a:gdLst>
              <a:ahLst/>
              <a:cxnLst/>
              <a:rect l="textAreaLeft" t="textAreaTop" r="textAreaRight" b="textAreaBottom"/>
              <a:pathLst>
                <a:path w="124460" h="647700">
                  <a:moveTo>
                    <a:pt x="41351" y="0"/>
                  </a:moveTo>
                  <a:lnTo>
                    <a:pt x="0" y="0"/>
                  </a:lnTo>
                  <a:lnTo>
                    <a:pt x="0" y="647382"/>
                  </a:lnTo>
                  <a:lnTo>
                    <a:pt x="41351" y="647382"/>
                  </a:lnTo>
                  <a:lnTo>
                    <a:pt x="41351" y="0"/>
                  </a:lnTo>
                  <a:close/>
                </a:path>
                <a:path w="124460" h="647700">
                  <a:moveTo>
                    <a:pt x="124040" y="0"/>
                  </a:moveTo>
                  <a:lnTo>
                    <a:pt x="82689" y="0"/>
                  </a:lnTo>
                  <a:lnTo>
                    <a:pt x="82689" y="353949"/>
                  </a:lnTo>
                  <a:lnTo>
                    <a:pt x="124040" y="353949"/>
                  </a:lnTo>
                  <a:lnTo>
                    <a:pt x="12404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6" name="object 42"/>
            <p:cNvSpPr/>
            <p:nvPr/>
          </p:nvSpPr>
          <p:spPr>
            <a:xfrm>
              <a:off x="8677080" y="40880160"/>
              <a:ext cx="103680" cy="859320"/>
            </a:xfrm>
            <a:custGeom>
              <a:avLst/>
              <a:gdLst>
                <a:gd name="textAreaLeft" fmla="*/ 0 w 103680"/>
                <a:gd name="textAreaRight" fmla="*/ 104040 w 103680"/>
                <a:gd name="textAreaTop" fmla="*/ 0 h 859320"/>
                <a:gd name="textAreaBottom" fmla="*/ 859680 h 859320"/>
              </a:gdLst>
              <a:ahLst/>
              <a:cxnLst/>
              <a:rect l="textAreaLeft" t="textAreaTop" r="textAreaRight" b="textAreaBottom"/>
              <a:pathLst>
                <a:path w="41910" h="342900">
                  <a:moveTo>
                    <a:pt x="41344" y="0"/>
                  </a:moveTo>
                  <a:lnTo>
                    <a:pt x="0" y="0"/>
                  </a:lnTo>
                  <a:lnTo>
                    <a:pt x="0" y="342837"/>
                  </a:lnTo>
                  <a:lnTo>
                    <a:pt x="41344" y="342837"/>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7" name="object 43"/>
            <p:cNvSpPr/>
            <p:nvPr/>
          </p:nvSpPr>
          <p:spPr>
            <a:xfrm>
              <a:off x="8470080" y="40880160"/>
              <a:ext cx="104040" cy="1353960"/>
            </a:xfrm>
            <a:custGeom>
              <a:avLst/>
              <a:gdLst>
                <a:gd name="textAreaLeft" fmla="*/ 0 w 104040"/>
                <a:gd name="textAreaRight" fmla="*/ 104400 w 104040"/>
                <a:gd name="textAreaTop" fmla="*/ 0 h 1353960"/>
                <a:gd name="textAreaBottom" fmla="*/ 1354320 h 1353960"/>
              </a:gdLst>
              <a:ahLst/>
              <a:cxnLst/>
              <a:rect l="textAreaLeft" t="textAreaTop" r="textAreaRight" b="textAreaBottom"/>
              <a:pathLst>
                <a:path w="41910" h="540384">
                  <a:moveTo>
                    <a:pt x="41344" y="0"/>
                  </a:moveTo>
                  <a:lnTo>
                    <a:pt x="0" y="0"/>
                  </a:lnTo>
                  <a:lnTo>
                    <a:pt x="0" y="539880"/>
                  </a:lnTo>
                  <a:lnTo>
                    <a:pt x="41344" y="539880"/>
                  </a:lnTo>
                  <a:lnTo>
                    <a:pt x="413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8" name="object 44"/>
            <p:cNvSpPr/>
            <p:nvPr/>
          </p:nvSpPr>
          <p:spPr>
            <a:xfrm>
              <a:off x="8054640" y="40880160"/>
              <a:ext cx="311760" cy="1984680"/>
            </a:xfrm>
            <a:custGeom>
              <a:avLst/>
              <a:gdLst>
                <a:gd name="textAreaLeft" fmla="*/ 0 w 311760"/>
                <a:gd name="textAreaRight" fmla="*/ 312120 w 311760"/>
                <a:gd name="textAreaTop" fmla="*/ 0 h 1984680"/>
                <a:gd name="textAreaBottom" fmla="*/ 1985040 h 1984680"/>
              </a:gdLst>
              <a:ahLst/>
              <a:cxnLst/>
              <a:rect l="textAreaLeft" t="textAreaTop" r="textAreaRight" b="textAreaBottom"/>
              <a:pathLst>
                <a:path w="124460" h="791844">
                  <a:moveTo>
                    <a:pt x="41338" y="0"/>
                  </a:moveTo>
                  <a:lnTo>
                    <a:pt x="0" y="0"/>
                  </a:lnTo>
                  <a:lnTo>
                    <a:pt x="0" y="685673"/>
                  </a:lnTo>
                  <a:lnTo>
                    <a:pt x="41338" y="685673"/>
                  </a:lnTo>
                  <a:lnTo>
                    <a:pt x="41338" y="0"/>
                  </a:lnTo>
                  <a:close/>
                </a:path>
                <a:path w="124460" h="791844">
                  <a:moveTo>
                    <a:pt x="124028" y="0"/>
                  </a:moveTo>
                  <a:lnTo>
                    <a:pt x="82677" y="0"/>
                  </a:lnTo>
                  <a:lnTo>
                    <a:pt x="82677" y="791502"/>
                  </a:lnTo>
                  <a:lnTo>
                    <a:pt x="124028" y="791502"/>
                  </a:lnTo>
                  <a:lnTo>
                    <a:pt x="12402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9" name="object 45"/>
            <p:cNvSpPr/>
            <p:nvPr/>
          </p:nvSpPr>
          <p:spPr>
            <a:xfrm>
              <a:off x="7848000" y="40880160"/>
              <a:ext cx="103680" cy="992880"/>
            </a:xfrm>
            <a:custGeom>
              <a:avLst/>
              <a:gdLst>
                <a:gd name="textAreaLeft" fmla="*/ 0 w 103680"/>
                <a:gd name="textAreaRight" fmla="*/ 104040 w 103680"/>
                <a:gd name="textAreaTop" fmla="*/ 0 h 992880"/>
                <a:gd name="textAreaBottom" fmla="*/ 993240 h 992880"/>
              </a:gdLst>
              <a:ahLst/>
              <a:cxnLst/>
              <a:rect l="textAreaLeft" t="textAreaTop" r="textAreaRight" b="textAreaBottom"/>
              <a:pathLst>
                <a:path w="41910" h="396240">
                  <a:moveTo>
                    <a:pt x="41344" y="0"/>
                  </a:moveTo>
                  <a:lnTo>
                    <a:pt x="0" y="0"/>
                  </a:lnTo>
                  <a:lnTo>
                    <a:pt x="0" y="395759"/>
                  </a:lnTo>
                  <a:lnTo>
                    <a:pt x="41344" y="395759"/>
                  </a:lnTo>
                  <a:lnTo>
                    <a:pt x="413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0" name="object 46"/>
            <p:cNvSpPr/>
            <p:nvPr/>
          </p:nvSpPr>
          <p:spPr>
            <a:xfrm>
              <a:off x="7640280" y="40880160"/>
              <a:ext cx="104040" cy="691200"/>
            </a:xfrm>
            <a:custGeom>
              <a:avLst/>
              <a:gdLst>
                <a:gd name="textAreaLeft" fmla="*/ 0 w 104040"/>
                <a:gd name="textAreaRight" fmla="*/ 104400 w 104040"/>
                <a:gd name="textAreaTop" fmla="*/ 0 h 691200"/>
                <a:gd name="textAreaBottom" fmla="*/ 691560 h 691200"/>
              </a:gdLst>
              <a:ahLst/>
              <a:cxnLst/>
              <a:rect l="textAreaLeft" t="textAreaTop" r="textAreaRight" b="textAreaBottom"/>
              <a:pathLst>
                <a:path w="41910" h="276225">
                  <a:moveTo>
                    <a:pt x="41344" y="0"/>
                  </a:moveTo>
                  <a:lnTo>
                    <a:pt x="0" y="0"/>
                  </a:lnTo>
                  <a:lnTo>
                    <a:pt x="0" y="276058"/>
                  </a:lnTo>
                  <a:lnTo>
                    <a:pt x="41344" y="276058"/>
                  </a:lnTo>
                  <a:lnTo>
                    <a:pt x="413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1" name="object 47"/>
            <p:cNvSpPr/>
            <p:nvPr/>
          </p:nvSpPr>
          <p:spPr>
            <a:xfrm>
              <a:off x="7432560" y="40880160"/>
              <a:ext cx="104040" cy="223920"/>
            </a:xfrm>
            <a:custGeom>
              <a:avLst/>
              <a:gdLst>
                <a:gd name="textAreaLeft" fmla="*/ 0 w 104040"/>
                <a:gd name="textAreaRight" fmla="*/ 104400 w 104040"/>
                <a:gd name="textAreaTop" fmla="*/ 0 h 223920"/>
                <a:gd name="textAreaBottom" fmla="*/ 224280 h 223920"/>
              </a:gdLst>
              <a:ahLst/>
              <a:cxnLst/>
              <a:rect l="textAreaLeft" t="textAreaTop" r="textAreaRight" b="textAreaBottom"/>
              <a:pathLst>
                <a:path w="41910" h="89534">
                  <a:moveTo>
                    <a:pt x="41344" y="0"/>
                  </a:moveTo>
                  <a:lnTo>
                    <a:pt x="0" y="0"/>
                  </a:lnTo>
                  <a:lnTo>
                    <a:pt x="0" y="89136"/>
                  </a:lnTo>
                  <a:lnTo>
                    <a:pt x="41344" y="89136"/>
                  </a:lnTo>
                  <a:lnTo>
                    <a:pt x="413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8"/>
            <p:cNvSpPr/>
            <p:nvPr/>
          </p:nvSpPr>
          <p:spPr>
            <a:xfrm>
              <a:off x="7224840" y="40880160"/>
              <a:ext cx="104040" cy="1581120"/>
            </a:xfrm>
            <a:custGeom>
              <a:avLst/>
              <a:gdLst>
                <a:gd name="textAreaLeft" fmla="*/ 0 w 104040"/>
                <a:gd name="textAreaRight" fmla="*/ 104400 w 104040"/>
                <a:gd name="textAreaTop" fmla="*/ 0 h 1581120"/>
                <a:gd name="textAreaBottom" fmla="*/ 1581480 h 1581120"/>
              </a:gdLst>
              <a:ahLst/>
              <a:cxnLst/>
              <a:rect l="textAreaLeft" t="textAreaTop" r="textAreaRight" b="textAreaBottom"/>
              <a:pathLst>
                <a:path w="41910" h="631190">
                  <a:moveTo>
                    <a:pt x="41341" y="0"/>
                  </a:moveTo>
                  <a:lnTo>
                    <a:pt x="0" y="0"/>
                  </a:lnTo>
                  <a:lnTo>
                    <a:pt x="0" y="630722"/>
                  </a:lnTo>
                  <a:lnTo>
                    <a:pt x="41341" y="630722"/>
                  </a:lnTo>
                  <a:lnTo>
                    <a:pt x="4134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3" name="object 49"/>
            <p:cNvSpPr/>
            <p:nvPr/>
          </p:nvSpPr>
          <p:spPr>
            <a:xfrm>
              <a:off x="7018200" y="40880160"/>
              <a:ext cx="103680" cy="790560"/>
            </a:xfrm>
            <a:custGeom>
              <a:avLst/>
              <a:gdLst>
                <a:gd name="textAreaLeft" fmla="*/ 0 w 103680"/>
                <a:gd name="textAreaRight" fmla="*/ 104040 w 103680"/>
                <a:gd name="textAreaTop" fmla="*/ 0 h 790560"/>
                <a:gd name="textAreaBottom" fmla="*/ 790920 h 790560"/>
              </a:gdLst>
              <a:ahLst/>
              <a:cxnLst/>
              <a:rect l="textAreaLeft" t="textAreaTop" r="textAreaRight" b="textAreaBottom"/>
              <a:pathLst>
                <a:path w="41910" h="315594">
                  <a:moveTo>
                    <a:pt x="41341" y="0"/>
                  </a:moveTo>
                  <a:lnTo>
                    <a:pt x="0" y="0"/>
                  </a:lnTo>
                  <a:lnTo>
                    <a:pt x="0" y="315359"/>
                  </a:lnTo>
                  <a:lnTo>
                    <a:pt x="41341" y="315359"/>
                  </a:lnTo>
                  <a:lnTo>
                    <a:pt x="4134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0"/>
            <p:cNvSpPr/>
            <p:nvPr/>
          </p:nvSpPr>
          <p:spPr>
            <a:xfrm>
              <a:off x="6602760" y="40880160"/>
              <a:ext cx="311400" cy="1353960"/>
            </a:xfrm>
            <a:custGeom>
              <a:avLst/>
              <a:gdLst>
                <a:gd name="textAreaLeft" fmla="*/ 0 w 311400"/>
                <a:gd name="textAreaRight" fmla="*/ 311760 w 311400"/>
                <a:gd name="textAreaTop" fmla="*/ 0 h 1353960"/>
                <a:gd name="textAreaBottom" fmla="*/ 1354320 h 1353960"/>
              </a:gdLst>
              <a:ahLst/>
              <a:cxnLst/>
              <a:rect l="textAreaLeft" t="textAreaTop" r="textAreaRight" b="textAreaBottom"/>
              <a:pathLst>
                <a:path w="124460" h="540384">
                  <a:moveTo>
                    <a:pt x="41338" y="0"/>
                  </a:moveTo>
                  <a:lnTo>
                    <a:pt x="0" y="0"/>
                  </a:lnTo>
                  <a:lnTo>
                    <a:pt x="0" y="214909"/>
                  </a:lnTo>
                  <a:lnTo>
                    <a:pt x="41338" y="214909"/>
                  </a:lnTo>
                  <a:lnTo>
                    <a:pt x="41338" y="0"/>
                  </a:lnTo>
                  <a:close/>
                </a:path>
                <a:path w="124460" h="540384">
                  <a:moveTo>
                    <a:pt x="124028" y="0"/>
                  </a:moveTo>
                  <a:lnTo>
                    <a:pt x="82677" y="0"/>
                  </a:lnTo>
                  <a:lnTo>
                    <a:pt x="82677" y="539877"/>
                  </a:lnTo>
                  <a:lnTo>
                    <a:pt x="124028" y="539877"/>
                  </a:lnTo>
                  <a:lnTo>
                    <a:pt x="12402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5" name="object 51"/>
            <p:cNvSpPr/>
            <p:nvPr/>
          </p:nvSpPr>
          <p:spPr>
            <a:xfrm>
              <a:off x="6395760" y="40880160"/>
              <a:ext cx="104040" cy="1984680"/>
            </a:xfrm>
            <a:custGeom>
              <a:avLst/>
              <a:gdLst>
                <a:gd name="textAreaLeft" fmla="*/ 0 w 104040"/>
                <a:gd name="textAreaRight" fmla="*/ 104400 w 104040"/>
                <a:gd name="textAreaTop" fmla="*/ 0 h 1984680"/>
                <a:gd name="textAreaBottom" fmla="*/ 1985040 h 1984680"/>
              </a:gdLst>
              <a:ahLst/>
              <a:cxnLst/>
              <a:rect l="textAreaLeft" t="textAreaTop" r="textAreaRight" b="textAreaBottom"/>
              <a:pathLst>
                <a:path w="41910" h="791844">
                  <a:moveTo>
                    <a:pt x="41344" y="0"/>
                  </a:moveTo>
                  <a:lnTo>
                    <a:pt x="0" y="0"/>
                  </a:lnTo>
                  <a:lnTo>
                    <a:pt x="0" y="791504"/>
                  </a:lnTo>
                  <a:lnTo>
                    <a:pt x="41344" y="791504"/>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6" name="object 52"/>
            <p:cNvSpPr/>
            <p:nvPr/>
          </p:nvSpPr>
          <p:spPr>
            <a:xfrm>
              <a:off x="6188040" y="40880160"/>
              <a:ext cx="104040" cy="1481040"/>
            </a:xfrm>
            <a:custGeom>
              <a:avLst/>
              <a:gdLst>
                <a:gd name="textAreaLeft" fmla="*/ 0 w 104040"/>
                <a:gd name="textAreaRight" fmla="*/ 104400 w 104040"/>
                <a:gd name="textAreaTop" fmla="*/ 0 h 1481040"/>
                <a:gd name="textAreaBottom" fmla="*/ 1481400 h 1481040"/>
              </a:gdLst>
              <a:ahLst/>
              <a:cxnLst/>
              <a:rect l="textAreaLeft" t="textAreaTop" r="textAreaRight" b="textAreaBottom"/>
              <a:pathLst>
                <a:path w="41910" h="591184">
                  <a:moveTo>
                    <a:pt x="41344" y="0"/>
                  </a:moveTo>
                  <a:lnTo>
                    <a:pt x="0" y="0"/>
                  </a:lnTo>
                  <a:lnTo>
                    <a:pt x="0" y="590739"/>
                  </a:lnTo>
                  <a:lnTo>
                    <a:pt x="41344" y="590739"/>
                  </a:lnTo>
                  <a:lnTo>
                    <a:pt x="413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7" name="object 53"/>
            <p:cNvSpPr/>
            <p:nvPr/>
          </p:nvSpPr>
          <p:spPr>
            <a:xfrm>
              <a:off x="5980320" y="40880160"/>
              <a:ext cx="104040" cy="836640"/>
            </a:xfrm>
            <a:custGeom>
              <a:avLst/>
              <a:gdLst>
                <a:gd name="textAreaLeft" fmla="*/ 0 w 104040"/>
                <a:gd name="textAreaRight" fmla="*/ 104400 w 104040"/>
                <a:gd name="textAreaTop" fmla="*/ 0 h 836640"/>
                <a:gd name="textAreaBottom" fmla="*/ 837000 h 836640"/>
              </a:gdLst>
              <a:ahLst/>
              <a:cxnLst/>
              <a:rect l="textAreaLeft" t="textAreaTop" r="textAreaRight" b="textAreaBottom"/>
              <a:pathLst>
                <a:path w="41910" h="334009">
                  <a:moveTo>
                    <a:pt x="41344" y="0"/>
                  </a:moveTo>
                  <a:lnTo>
                    <a:pt x="0" y="0"/>
                  </a:lnTo>
                  <a:lnTo>
                    <a:pt x="0" y="333593"/>
                  </a:lnTo>
                  <a:lnTo>
                    <a:pt x="41344" y="333593"/>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8" name="object 54"/>
            <p:cNvSpPr/>
            <p:nvPr/>
          </p:nvSpPr>
          <p:spPr>
            <a:xfrm>
              <a:off x="5565960" y="40880160"/>
              <a:ext cx="311400" cy="1535040"/>
            </a:xfrm>
            <a:custGeom>
              <a:avLst/>
              <a:gdLst>
                <a:gd name="textAreaLeft" fmla="*/ 0 w 311400"/>
                <a:gd name="textAreaRight" fmla="*/ 311760 w 311400"/>
                <a:gd name="textAreaTop" fmla="*/ 0 h 1535040"/>
                <a:gd name="textAreaBottom" fmla="*/ 1535400 h 1535040"/>
              </a:gdLst>
              <a:ahLst/>
              <a:cxnLst/>
              <a:rect l="textAreaLeft" t="textAreaTop" r="textAreaRight" b="textAreaBottom"/>
              <a:pathLst>
                <a:path w="124460" h="612775">
                  <a:moveTo>
                    <a:pt x="41351" y="0"/>
                  </a:moveTo>
                  <a:lnTo>
                    <a:pt x="0" y="0"/>
                  </a:lnTo>
                  <a:lnTo>
                    <a:pt x="0" y="429806"/>
                  </a:lnTo>
                  <a:lnTo>
                    <a:pt x="41351" y="429806"/>
                  </a:lnTo>
                  <a:lnTo>
                    <a:pt x="41351" y="0"/>
                  </a:lnTo>
                  <a:close/>
                </a:path>
                <a:path w="124460" h="612775">
                  <a:moveTo>
                    <a:pt x="124028" y="0"/>
                  </a:moveTo>
                  <a:lnTo>
                    <a:pt x="82689" y="0"/>
                  </a:lnTo>
                  <a:lnTo>
                    <a:pt x="82689" y="612406"/>
                  </a:lnTo>
                  <a:lnTo>
                    <a:pt x="124028" y="612406"/>
                  </a:lnTo>
                  <a:lnTo>
                    <a:pt x="12402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5"/>
            <p:cNvSpPr/>
            <p:nvPr/>
          </p:nvSpPr>
          <p:spPr>
            <a:xfrm>
              <a:off x="5151240" y="40880160"/>
              <a:ext cx="311760" cy="615600"/>
            </a:xfrm>
            <a:custGeom>
              <a:avLst/>
              <a:gdLst>
                <a:gd name="textAreaLeft" fmla="*/ 0 w 311760"/>
                <a:gd name="textAreaRight" fmla="*/ 312120 w 311760"/>
                <a:gd name="textAreaTop" fmla="*/ 0 h 615600"/>
                <a:gd name="textAreaBottom" fmla="*/ 615960 h 615600"/>
              </a:gdLst>
              <a:ahLst/>
              <a:cxnLst/>
              <a:rect l="textAreaLeft" t="textAreaTop" r="textAreaRight" b="textAreaBottom"/>
              <a:pathLst>
                <a:path w="124460" h="245744">
                  <a:moveTo>
                    <a:pt x="41338" y="12204"/>
                  </a:moveTo>
                  <a:lnTo>
                    <a:pt x="0" y="12204"/>
                  </a:lnTo>
                  <a:lnTo>
                    <a:pt x="0" y="119989"/>
                  </a:lnTo>
                  <a:lnTo>
                    <a:pt x="41338" y="119989"/>
                  </a:lnTo>
                  <a:lnTo>
                    <a:pt x="41338" y="12204"/>
                  </a:lnTo>
                  <a:close/>
                </a:path>
                <a:path w="124460" h="245744">
                  <a:moveTo>
                    <a:pt x="124028" y="0"/>
                  </a:moveTo>
                  <a:lnTo>
                    <a:pt x="82689" y="0"/>
                  </a:lnTo>
                  <a:lnTo>
                    <a:pt x="82689" y="245516"/>
                  </a:lnTo>
                  <a:lnTo>
                    <a:pt x="124028" y="245516"/>
                  </a:lnTo>
                  <a:lnTo>
                    <a:pt x="12402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0" name="object 56"/>
            <p:cNvSpPr/>
            <p:nvPr/>
          </p:nvSpPr>
          <p:spPr>
            <a:xfrm>
              <a:off x="4943520" y="40910760"/>
              <a:ext cx="104040" cy="1224720"/>
            </a:xfrm>
            <a:custGeom>
              <a:avLst/>
              <a:gdLst>
                <a:gd name="textAreaLeft" fmla="*/ 0 w 104040"/>
                <a:gd name="textAreaRight" fmla="*/ 104400 w 104040"/>
                <a:gd name="textAreaTop" fmla="*/ 0 h 1224720"/>
                <a:gd name="textAreaBottom" fmla="*/ 1225080 h 1224720"/>
              </a:gdLst>
              <a:ahLst/>
              <a:cxnLst/>
              <a:rect l="textAreaLeft" t="textAreaTop" r="textAreaRight" b="textAreaBottom"/>
              <a:pathLst>
                <a:path w="41910" h="488950">
                  <a:moveTo>
                    <a:pt x="41344" y="0"/>
                  </a:moveTo>
                  <a:lnTo>
                    <a:pt x="0" y="0"/>
                  </a:lnTo>
                  <a:lnTo>
                    <a:pt x="0" y="488938"/>
                  </a:lnTo>
                  <a:lnTo>
                    <a:pt x="41344" y="488938"/>
                  </a:lnTo>
                  <a:lnTo>
                    <a:pt x="413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7"/>
            <p:cNvSpPr/>
            <p:nvPr/>
          </p:nvSpPr>
          <p:spPr>
            <a:xfrm>
              <a:off x="4735800" y="40910760"/>
              <a:ext cx="104040" cy="677160"/>
            </a:xfrm>
            <a:custGeom>
              <a:avLst/>
              <a:gdLst>
                <a:gd name="textAreaLeft" fmla="*/ 0 w 104040"/>
                <a:gd name="textAreaRight" fmla="*/ 104400 w 104040"/>
                <a:gd name="textAreaTop" fmla="*/ 0 h 677160"/>
                <a:gd name="textAreaBottom" fmla="*/ 677520 h 677160"/>
              </a:gdLst>
              <a:ahLst/>
              <a:cxnLst/>
              <a:rect l="textAreaLeft" t="textAreaTop" r="textAreaRight" b="textAreaBottom"/>
              <a:pathLst>
                <a:path w="41910" h="270509">
                  <a:moveTo>
                    <a:pt x="41344" y="0"/>
                  </a:moveTo>
                  <a:lnTo>
                    <a:pt x="0" y="0"/>
                  </a:lnTo>
                  <a:lnTo>
                    <a:pt x="0" y="269952"/>
                  </a:lnTo>
                  <a:lnTo>
                    <a:pt x="41344" y="269952"/>
                  </a:lnTo>
                  <a:lnTo>
                    <a:pt x="413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2" name="object 58"/>
            <p:cNvSpPr/>
            <p:nvPr/>
          </p:nvSpPr>
          <p:spPr>
            <a:xfrm>
              <a:off x="4321440" y="40910760"/>
              <a:ext cx="311400" cy="1535400"/>
            </a:xfrm>
            <a:custGeom>
              <a:avLst/>
              <a:gdLst>
                <a:gd name="textAreaLeft" fmla="*/ 0 w 311400"/>
                <a:gd name="textAreaRight" fmla="*/ 311760 w 311400"/>
                <a:gd name="textAreaTop" fmla="*/ 0 h 1535400"/>
                <a:gd name="textAreaBottom" fmla="*/ 1535760 h 1535400"/>
              </a:gdLst>
              <a:ahLst/>
              <a:cxnLst/>
              <a:rect l="textAreaLeft" t="textAreaTop" r="textAreaRight" b="textAreaBottom"/>
              <a:pathLst>
                <a:path w="124460" h="612775">
                  <a:moveTo>
                    <a:pt x="41338" y="0"/>
                  </a:moveTo>
                  <a:lnTo>
                    <a:pt x="0" y="0"/>
                  </a:lnTo>
                  <a:lnTo>
                    <a:pt x="0" y="353949"/>
                  </a:lnTo>
                  <a:lnTo>
                    <a:pt x="41338" y="353949"/>
                  </a:lnTo>
                  <a:lnTo>
                    <a:pt x="41338" y="0"/>
                  </a:lnTo>
                  <a:close/>
                </a:path>
                <a:path w="124460" h="612775">
                  <a:moveTo>
                    <a:pt x="124028" y="0"/>
                  </a:moveTo>
                  <a:lnTo>
                    <a:pt x="82677" y="0"/>
                  </a:lnTo>
                  <a:lnTo>
                    <a:pt x="82677" y="612406"/>
                  </a:lnTo>
                  <a:lnTo>
                    <a:pt x="124028" y="612406"/>
                  </a:lnTo>
                  <a:lnTo>
                    <a:pt x="12402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3" name="object 59"/>
            <p:cNvSpPr/>
            <p:nvPr/>
          </p:nvSpPr>
          <p:spPr>
            <a:xfrm>
              <a:off x="4113720" y="40910760"/>
              <a:ext cx="104040" cy="1322280"/>
            </a:xfrm>
            <a:custGeom>
              <a:avLst/>
              <a:gdLst>
                <a:gd name="textAreaLeft" fmla="*/ 0 w 104040"/>
                <a:gd name="textAreaRight" fmla="*/ 104400 w 104040"/>
                <a:gd name="textAreaTop" fmla="*/ 0 h 1322280"/>
                <a:gd name="textAreaBottom" fmla="*/ 1322640 h 1322280"/>
              </a:gdLst>
              <a:ahLst/>
              <a:cxnLst/>
              <a:rect l="textAreaLeft" t="textAreaTop" r="textAreaRight" b="textAreaBottom"/>
              <a:pathLst>
                <a:path w="41910" h="527684">
                  <a:moveTo>
                    <a:pt x="41344" y="0"/>
                  </a:moveTo>
                  <a:lnTo>
                    <a:pt x="0" y="0"/>
                  </a:lnTo>
                  <a:lnTo>
                    <a:pt x="0" y="527668"/>
                  </a:lnTo>
                  <a:lnTo>
                    <a:pt x="41344" y="527668"/>
                  </a:lnTo>
                  <a:lnTo>
                    <a:pt x="413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4" name="object 60"/>
            <p:cNvSpPr/>
            <p:nvPr/>
          </p:nvSpPr>
          <p:spPr>
            <a:xfrm>
              <a:off x="3907080" y="40910760"/>
              <a:ext cx="103680" cy="1807920"/>
            </a:xfrm>
            <a:custGeom>
              <a:avLst/>
              <a:gdLst>
                <a:gd name="textAreaLeft" fmla="*/ 0 w 103680"/>
                <a:gd name="textAreaRight" fmla="*/ 104040 w 103680"/>
                <a:gd name="textAreaTop" fmla="*/ 0 h 1807920"/>
                <a:gd name="textAreaBottom" fmla="*/ 1808280 h 1807920"/>
              </a:gdLst>
              <a:ahLst/>
              <a:cxnLst/>
              <a:rect l="textAreaLeft" t="textAreaTop" r="textAreaRight" b="textAreaBottom"/>
              <a:pathLst>
                <a:path w="41909" h="721359">
                  <a:moveTo>
                    <a:pt x="41344" y="0"/>
                  </a:moveTo>
                  <a:lnTo>
                    <a:pt x="0" y="0"/>
                  </a:lnTo>
                  <a:lnTo>
                    <a:pt x="0" y="720970"/>
                  </a:lnTo>
                  <a:lnTo>
                    <a:pt x="41344" y="720970"/>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5" name="object 61"/>
            <p:cNvSpPr/>
            <p:nvPr/>
          </p:nvSpPr>
          <p:spPr>
            <a:xfrm>
              <a:off x="3491640" y="40910760"/>
              <a:ext cx="311400" cy="1134720"/>
            </a:xfrm>
            <a:custGeom>
              <a:avLst/>
              <a:gdLst>
                <a:gd name="textAreaLeft" fmla="*/ 0 w 311400"/>
                <a:gd name="textAreaRight" fmla="*/ 311760 w 311400"/>
                <a:gd name="textAreaTop" fmla="*/ 0 h 1134720"/>
                <a:gd name="textAreaBottom" fmla="*/ 1135080 h 1134720"/>
              </a:gdLst>
              <a:ahLst/>
              <a:cxnLst/>
              <a:rect l="textAreaLeft" t="textAreaTop" r="textAreaRight" b="textAreaBottom"/>
              <a:pathLst>
                <a:path w="124459" h="452755">
                  <a:moveTo>
                    <a:pt x="41351" y="0"/>
                  </a:moveTo>
                  <a:lnTo>
                    <a:pt x="0" y="0"/>
                  </a:lnTo>
                  <a:lnTo>
                    <a:pt x="0" y="72072"/>
                  </a:lnTo>
                  <a:lnTo>
                    <a:pt x="41351" y="72072"/>
                  </a:lnTo>
                  <a:lnTo>
                    <a:pt x="41351" y="0"/>
                  </a:lnTo>
                  <a:close/>
                </a:path>
                <a:path w="124459" h="452755">
                  <a:moveTo>
                    <a:pt x="124028" y="12"/>
                  </a:moveTo>
                  <a:lnTo>
                    <a:pt x="82689" y="12"/>
                  </a:lnTo>
                  <a:lnTo>
                    <a:pt x="82689" y="452310"/>
                  </a:lnTo>
                  <a:lnTo>
                    <a:pt x="124028" y="452310"/>
                  </a:lnTo>
                  <a:lnTo>
                    <a:pt x="124028" y="12"/>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6" name="object 62"/>
            <p:cNvSpPr/>
            <p:nvPr/>
          </p:nvSpPr>
          <p:spPr>
            <a:xfrm>
              <a:off x="3283920" y="40910760"/>
              <a:ext cx="103680" cy="360360"/>
            </a:xfrm>
            <a:custGeom>
              <a:avLst/>
              <a:gdLst>
                <a:gd name="textAreaLeft" fmla="*/ 0 w 103680"/>
                <a:gd name="textAreaRight" fmla="*/ 104040 w 103680"/>
                <a:gd name="textAreaTop" fmla="*/ 0 h 360360"/>
                <a:gd name="textAreaBottom" fmla="*/ 360720 h 360360"/>
              </a:gdLst>
              <a:ahLst/>
              <a:cxnLst/>
              <a:rect l="textAreaLeft" t="textAreaTop" r="textAreaRight" b="textAreaBottom"/>
              <a:pathLst>
                <a:path w="41909" h="144144">
                  <a:moveTo>
                    <a:pt x="41344" y="0"/>
                  </a:moveTo>
                  <a:lnTo>
                    <a:pt x="0" y="0"/>
                  </a:lnTo>
                  <a:lnTo>
                    <a:pt x="0" y="144121"/>
                  </a:lnTo>
                  <a:lnTo>
                    <a:pt x="41344" y="144121"/>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7" name="object 63"/>
            <p:cNvSpPr/>
            <p:nvPr/>
          </p:nvSpPr>
          <p:spPr>
            <a:xfrm>
              <a:off x="3076920" y="40910760"/>
              <a:ext cx="104040" cy="841320"/>
            </a:xfrm>
            <a:custGeom>
              <a:avLst/>
              <a:gdLst>
                <a:gd name="textAreaLeft" fmla="*/ 0 w 104040"/>
                <a:gd name="textAreaRight" fmla="*/ 104400 w 104040"/>
                <a:gd name="textAreaTop" fmla="*/ 0 h 841320"/>
                <a:gd name="textAreaBottom" fmla="*/ 841680 h 841320"/>
              </a:gdLst>
              <a:ahLst/>
              <a:cxnLst/>
              <a:rect l="textAreaLeft" t="textAreaTop" r="textAreaRight" b="textAreaBottom"/>
              <a:pathLst>
                <a:path w="41909" h="335915">
                  <a:moveTo>
                    <a:pt x="41344" y="0"/>
                  </a:moveTo>
                  <a:lnTo>
                    <a:pt x="0" y="0"/>
                  </a:lnTo>
                  <a:lnTo>
                    <a:pt x="0" y="335896"/>
                  </a:lnTo>
                  <a:lnTo>
                    <a:pt x="41344" y="335896"/>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8" name="object 64"/>
            <p:cNvSpPr/>
            <p:nvPr/>
          </p:nvSpPr>
          <p:spPr>
            <a:xfrm>
              <a:off x="2869200" y="40910760"/>
              <a:ext cx="104040" cy="1866600"/>
            </a:xfrm>
            <a:custGeom>
              <a:avLst/>
              <a:gdLst>
                <a:gd name="textAreaLeft" fmla="*/ 0 w 104040"/>
                <a:gd name="textAreaRight" fmla="*/ 104400 w 104040"/>
                <a:gd name="textAreaTop" fmla="*/ 0 h 1866600"/>
                <a:gd name="textAreaBottom" fmla="*/ 1866960 h 1866600"/>
              </a:gdLst>
              <a:ahLst/>
              <a:cxnLst/>
              <a:rect l="textAreaLeft" t="textAreaTop" r="textAreaRight" b="textAreaBottom"/>
              <a:pathLst>
                <a:path w="41909" h="744855">
                  <a:moveTo>
                    <a:pt x="41341" y="0"/>
                  </a:moveTo>
                  <a:lnTo>
                    <a:pt x="0" y="0"/>
                  </a:lnTo>
                  <a:lnTo>
                    <a:pt x="0" y="744557"/>
                  </a:lnTo>
                  <a:lnTo>
                    <a:pt x="41341" y="744557"/>
                  </a:lnTo>
                  <a:lnTo>
                    <a:pt x="4134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9" name="object 65"/>
            <p:cNvSpPr/>
            <p:nvPr/>
          </p:nvSpPr>
          <p:spPr>
            <a:xfrm>
              <a:off x="2454840" y="40910760"/>
              <a:ext cx="311400" cy="1180440"/>
            </a:xfrm>
            <a:custGeom>
              <a:avLst/>
              <a:gdLst>
                <a:gd name="textAreaLeft" fmla="*/ 0 w 311400"/>
                <a:gd name="textAreaRight" fmla="*/ 311760 w 311400"/>
                <a:gd name="textAreaTop" fmla="*/ 0 h 1180440"/>
                <a:gd name="textAreaBottom" fmla="*/ 1180800 h 1180440"/>
              </a:gdLst>
              <a:ahLst/>
              <a:cxnLst/>
              <a:rect l="textAreaLeft" t="textAreaTop" r="textAreaRight" b="textAreaBottom"/>
              <a:pathLst>
                <a:path w="124459" h="471169">
                  <a:moveTo>
                    <a:pt x="41338" y="0"/>
                  </a:moveTo>
                  <a:lnTo>
                    <a:pt x="0" y="0"/>
                  </a:lnTo>
                  <a:lnTo>
                    <a:pt x="0" y="470623"/>
                  </a:lnTo>
                  <a:lnTo>
                    <a:pt x="41338" y="470623"/>
                  </a:lnTo>
                  <a:lnTo>
                    <a:pt x="41338" y="0"/>
                  </a:lnTo>
                  <a:close/>
                </a:path>
                <a:path w="124459" h="471169">
                  <a:moveTo>
                    <a:pt x="124015" y="12"/>
                  </a:moveTo>
                  <a:lnTo>
                    <a:pt x="82677" y="12"/>
                  </a:lnTo>
                  <a:lnTo>
                    <a:pt x="82677" y="215557"/>
                  </a:lnTo>
                  <a:lnTo>
                    <a:pt x="124015" y="215557"/>
                  </a:lnTo>
                  <a:lnTo>
                    <a:pt x="124015" y="12"/>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0" name="object 66"/>
            <p:cNvSpPr/>
            <p:nvPr/>
          </p:nvSpPr>
          <p:spPr>
            <a:xfrm>
              <a:off x="2247120" y="40910760"/>
              <a:ext cx="103680" cy="1683360"/>
            </a:xfrm>
            <a:custGeom>
              <a:avLst/>
              <a:gdLst>
                <a:gd name="textAreaLeft" fmla="*/ 0 w 103680"/>
                <a:gd name="textAreaRight" fmla="*/ 104040 w 103680"/>
                <a:gd name="textAreaTop" fmla="*/ 0 h 1683360"/>
                <a:gd name="textAreaBottom" fmla="*/ 1683720 h 1683360"/>
              </a:gdLst>
              <a:ahLst/>
              <a:cxnLst/>
              <a:rect l="textAreaLeft" t="textAreaTop" r="textAreaRight" b="textAreaBottom"/>
              <a:pathLst>
                <a:path w="41909" h="671830">
                  <a:moveTo>
                    <a:pt x="41344" y="0"/>
                  </a:moveTo>
                  <a:lnTo>
                    <a:pt x="0" y="0"/>
                  </a:lnTo>
                  <a:lnTo>
                    <a:pt x="0" y="671803"/>
                  </a:lnTo>
                  <a:lnTo>
                    <a:pt x="41344" y="671803"/>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1" name="object 67"/>
            <p:cNvSpPr/>
            <p:nvPr/>
          </p:nvSpPr>
          <p:spPr>
            <a:xfrm>
              <a:off x="2039400" y="40910760"/>
              <a:ext cx="103680" cy="836640"/>
            </a:xfrm>
            <a:custGeom>
              <a:avLst/>
              <a:gdLst>
                <a:gd name="textAreaLeft" fmla="*/ 0 w 103680"/>
                <a:gd name="textAreaRight" fmla="*/ 104040 w 103680"/>
                <a:gd name="textAreaTop" fmla="*/ 0 h 836640"/>
                <a:gd name="textAreaBottom" fmla="*/ 837000 h 836640"/>
              </a:gdLst>
              <a:ahLst/>
              <a:cxnLst/>
              <a:rect l="textAreaLeft" t="textAreaTop" r="textAreaRight" b="textAreaBottom"/>
              <a:pathLst>
                <a:path w="41909" h="334009">
                  <a:moveTo>
                    <a:pt x="41344" y="0"/>
                  </a:moveTo>
                  <a:lnTo>
                    <a:pt x="0" y="0"/>
                  </a:lnTo>
                  <a:lnTo>
                    <a:pt x="0" y="333593"/>
                  </a:lnTo>
                  <a:lnTo>
                    <a:pt x="41344" y="333593"/>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2" name="object 68"/>
            <p:cNvSpPr/>
            <p:nvPr/>
          </p:nvSpPr>
          <p:spPr>
            <a:xfrm>
              <a:off x="1832400" y="40727520"/>
              <a:ext cx="104040" cy="1581480"/>
            </a:xfrm>
            <a:custGeom>
              <a:avLst/>
              <a:gdLst>
                <a:gd name="textAreaLeft" fmla="*/ 0 w 104040"/>
                <a:gd name="textAreaRight" fmla="*/ 104400 w 104040"/>
                <a:gd name="textAreaTop" fmla="*/ 0 h 1581480"/>
                <a:gd name="textAreaBottom" fmla="*/ 1581840 h 1581480"/>
              </a:gdLst>
              <a:ahLst/>
              <a:cxnLst/>
              <a:rect l="textAreaLeft" t="textAreaTop" r="textAreaRight" b="textAreaBottom"/>
              <a:pathLst>
                <a:path w="41909" h="631190">
                  <a:moveTo>
                    <a:pt x="41341" y="0"/>
                  </a:moveTo>
                  <a:lnTo>
                    <a:pt x="0" y="0"/>
                  </a:lnTo>
                  <a:lnTo>
                    <a:pt x="0" y="630722"/>
                  </a:lnTo>
                  <a:lnTo>
                    <a:pt x="41341" y="630722"/>
                  </a:lnTo>
                  <a:lnTo>
                    <a:pt x="4134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3" name="object 69"/>
            <p:cNvSpPr/>
            <p:nvPr/>
          </p:nvSpPr>
          <p:spPr>
            <a:xfrm>
              <a:off x="1624680" y="40727520"/>
              <a:ext cx="104040" cy="540720"/>
            </a:xfrm>
            <a:custGeom>
              <a:avLst/>
              <a:gdLst>
                <a:gd name="textAreaLeft" fmla="*/ 0 w 104040"/>
                <a:gd name="textAreaRight" fmla="*/ 104400 w 104040"/>
                <a:gd name="textAreaTop" fmla="*/ 0 h 540720"/>
                <a:gd name="textAreaBottom" fmla="*/ 541080 h 540720"/>
              </a:gdLst>
              <a:ahLst/>
              <a:cxnLst/>
              <a:rect l="textAreaLeft" t="textAreaTop" r="textAreaRight" b="textAreaBottom"/>
              <a:pathLst>
                <a:path w="41909" h="215900">
                  <a:moveTo>
                    <a:pt x="41341" y="0"/>
                  </a:moveTo>
                  <a:lnTo>
                    <a:pt x="0" y="0"/>
                  </a:lnTo>
                  <a:lnTo>
                    <a:pt x="0" y="215551"/>
                  </a:lnTo>
                  <a:lnTo>
                    <a:pt x="41341" y="215551"/>
                  </a:lnTo>
                  <a:lnTo>
                    <a:pt x="4134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4" name="object 70"/>
            <p:cNvSpPr/>
            <p:nvPr/>
          </p:nvSpPr>
          <p:spPr>
            <a:xfrm>
              <a:off x="1416960" y="40727520"/>
              <a:ext cx="104040" cy="1270800"/>
            </a:xfrm>
            <a:custGeom>
              <a:avLst/>
              <a:gdLst>
                <a:gd name="textAreaLeft" fmla="*/ 0 w 104040"/>
                <a:gd name="textAreaRight" fmla="*/ 104400 w 104040"/>
                <a:gd name="textAreaTop" fmla="*/ 0 h 1270800"/>
                <a:gd name="textAreaBottom" fmla="*/ 1271160 h 1270800"/>
              </a:gdLst>
              <a:ahLst/>
              <a:cxnLst/>
              <a:rect l="textAreaLeft" t="textAreaTop" r="textAreaRight" b="textAreaBottom"/>
              <a:pathLst>
                <a:path w="41909" h="507365">
                  <a:moveTo>
                    <a:pt x="41341" y="0"/>
                  </a:moveTo>
                  <a:lnTo>
                    <a:pt x="0" y="0"/>
                  </a:lnTo>
                  <a:lnTo>
                    <a:pt x="0" y="507290"/>
                  </a:lnTo>
                  <a:lnTo>
                    <a:pt x="41341" y="507290"/>
                  </a:lnTo>
                  <a:lnTo>
                    <a:pt x="4134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5" name="object 71"/>
            <p:cNvSpPr/>
            <p:nvPr/>
          </p:nvSpPr>
          <p:spPr>
            <a:xfrm>
              <a:off x="1283400" y="38838600"/>
              <a:ext cx="8165880" cy="4071240"/>
            </a:xfrm>
            <a:custGeom>
              <a:avLst/>
              <a:gdLst>
                <a:gd name="textAreaLeft" fmla="*/ 0 w 8165880"/>
                <a:gd name="textAreaRight" fmla="*/ 8166240 w 8165880"/>
                <a:gd name="textAreaTop" fmla="*/ 0 h 4071240"/>
                <a:gd name="textAreaBottom" fmla="*/ 4071600 h 4071240"/>
              </a:gdLst>
              <a:ahLst/>
              <a:cxnLst/>
              <a:rect l="textAreaLeft" t="textAreaTop" r="textAreaRight" b="textAreaBottom"/>
              <a:pathLst>
                <a:path w="3255645" h="1624330">
                  <a:moveTo>
                    <a:pt x="3255645" y="1600200"/>
                  </a:moveTo>
                  <a:lnTo>
                    <a:pt x="24422" y="1600200"/>
                  </a:lnTo>
                  <a:lnTo>
                    <a:pt x="24422" y="0"/>
                  </a:lnTo>
                  <a:lnTo>
                    <a:pt x="0" y="0"/>
                  </a:lnTo>
                  <a:lnTo>
                    <a:pt x="0" y="1600200"/>
                  </a:lnTo>
                  <a:lnTo>
                    <a:pt x="0" y="1624330"/>
                  </a:lnTo>
                  <a:lnTo>
                    <a:pt x="3255645" y="1624330"/>
                  </a:lnTo>
                  <a:lnTo>
                    <a:pt x="3255645" y="160020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06" name="object 72"/>
            <p:cNvPicPr/>
            <p:nvPr/>
          </p:nvPicPr>
          <p:blipFill>
            <a:blip r:embed="rId3"/>
            <a:stretch/>
          </p:blipFill>
          <p:spPr>
            <a:xfrm>
              <a:off x="11621160" y="38984040"/>
              <a:ext cx="4230720" cy="4391640"/>
            </a:xfrm>
            <a:prstGeom prst="rect">
              <a:avLst/>
            </a:prstGeom>
            <a:ln w="0">
              <a:noFill/>
            </a:ln>
          </p:spPr>
        </p:pic>
        <p:pic>
          <p:nvPicPr>
            <p:cNvPr id="107" name="object 73"/>
            <p:cNvPicPr/>
            <p:nvPr/>
          </p:nvPicPr>
          <p:blipFill>
            <a:blip r:embed="rId4"/>
            <a:stretch/>
          </p:blipFill>
          <p:spPr>
            <a:xfrm>
              <a:off x="16560000" y="38984040"/>
              <a:ext cx="4239000" cy="4228200"/>
            </a:xfrm>
            <a:prstGeom prst="rect">
              <a:avLst/>
            </a:prstGeom>
            <a:ln w="0">
              <a:noFill/>
            </a:ln>
          </p:spPr>
        </p:pic>
      </p:grpSp>
      <p:sp>
        <p:nvSpPr>
          <p:cNvPr id="108" name="object 74"/>
          <p:cNvSpPr/>
          <p:nvPr/>
        </p:nvSpPr>
        <p:spPr>
          <a:xfrm>
            <a:off x="360" y="360"/>
            <a:ext cx="4803480" cy="4800240"/>
          </a:xfrm>
          <a:custGeom>
            <a:avLst/>
            <a:gdLst>
              <a:gd name="textAreaLeft" fmla="*/ 0 w 4803480"/>
              <a:gd name="textAreaRight" fmla="*/ 4803840 w 4803480"/>
              <a:gd name="textAreaTop" fmla="*/ 0 h 4800240"/>
              <a:gd name="textAreaBottom" fmla="*/ 4800600 h 4800240"/>
            </a:gdLst>
            <a:ahLst/>
            <a:cxnLst/>
            <a:rect l="textAreaLeft" t="textAreaTop" r="textAreaRight" b="textAreaBottom"/>
            <a:pathLst>
              <a:path w="1915160" h="1915160">
                <a:moveTo>
                  <a:pt x="1914674" y="0"/>
                </a:moveTo>
                <a:lnTo>
                  <a:pt x="0" y="0"/>
                </a:lnTo>
                <a:lnTo>
                  <a:pt x="0" y="1914674"/>
                </a:lnTo>
                <a:lnTo>
                  <a:pt x="1914674" y="1914674"/>
                </a:lnTo>
                <a:lnTo>
                  <a:pt x="1914674" y="0"/>
                </a:lnTo>
                <a:close/>
              </a:path>
            </a:pathLst>
          </a:custGeom>
          <a:solidFill>
            <a:srgbClr val="F8F8F8"/>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109" name="object 75"/>
          <p:cNvGrpSpPr/>
          <p:nvPr/>
        </p:nvGrpSpPr>
        <p:grpSpPr>
          <a:xfrm>
            <a:off x="360" y="4800240"/>
            <a:ext cx="21614400" cy="709200"/>
            <a:chOff x="360" y="4800240"/>
            <a:chExt cx="21614400" cy="709200"/>
          </a:xfrm>
        </p:grpSpPr>
        <p:sp>
          <p:nvSpPr>
            <p:cNvPr id="110" name="object 76"/>
            <p:cNvSpPr/>
            <p:nvPr/>
          </p:nvSpPr>
          <p:spPr>
            <a:xfrm>
              <a:off x="10807560" y="4800240"/>
              <a:ext cx="10807200" cy="709200"/>
            </a:xfrm>
            <a:custGeom>
              <a:avLst/>
              <a:gdLst>
                <a:gd name="textAreaLeft" fmla="*/ 0 w 10807200"/>
                <a:gd name="textAreaRight" fmla="*/ 10807560 w 10807200"/>
                <a:gd name="textAreaTop" fmla="*/ 0 h 709200"/>
                <a:gd name="textAreaBottom" fmla="*/ 709560 h 709200"/>
              </a:gdLst>
              <a:ahLst/>
              <a:cxnLst/>
              <a:rect l="textAreaLeft" t="textAreaTop" r="textAreaRight" b="textAreaBottom"/>
              <a:pathLst>
                <a:path w="4308475" h="283210">
                  <a:moveTo>
                    <a:pt x="4308016" y="0"/>
                  </a:moveTo>
                  <a:lnTo>
                    <a:pt x="0" y="0"/>
                  </a:lnTo>
                  <a:lnTo>
                    <a:pt x="0" y="283015"/>
                  </a:lnTo>
                  <a:lnTo>
                    <a:pt x="4308016" y="283015"/>
                  </a:lnTo>
                  <a:lnTo>
                    <a:pt x="4308016"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1" name="object 77"/>
            <p:cNvSpPr/>
            <p:nvPr/>
          </p:nvSpPr>
          <p:spPr>
            <a:xfrm>
              <a:off x="360" y="4800240"/>
              <a:ext cx="10807200" cy="709200"/>
            </a:xfrm>
            <a:custGeom>
              <a:avLst/>
              <a:gdLst>
                <a:gd name="textAreaLeft" fmla="*/ 0 w 10807200"/>
                <a:gd name="textAreaRight" fmla="*/ 10807560 w 10807200"/>
                <a:gd name="textAreaTop" fmla="*/ 0 h 709200"/>
                <a:gd name="textAreaBottom" fmla="*/ 709560 h 709200"/>
              </a:gdLst>
              <a:ahLst/>
              <a:cxnLst/>
              <a:rect l="textAreaLeft" t="textAreaTop" r="textAreaRight" b="textAreaBottom"/>
              <a:pathLst>
                <a:path w="4308475" h="283210">
                  <a:moveTo>
                    <a:pt x="4308020" y="0"/>
                  </a:moveTo>
                  <a:lnTo>
                    <a:pt x="0" y="0"/>
                  </a:lnTo>
                  <a:lnTo>
                    <a:pt x="0" y="283015"/>
                  </a:lnTo>
                  <a:lnTo>
                    <a:pt x="4308020" y="283015"/>
                  </a:lnTo>
                  <a:lnTo>
                    <a:pt x="4308020"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112" name="object 78"/>
          <p:cNvGrpSpPr/>
          <p:nvPr/>
        </p:nvGrpSpPr>
        <p:grpSpPr>
          <a:xfrm>
            <a:off x="360" y="8643960"/>
            <a:ext cx="21614400" cy="709200"/>
            <a:chOff x="360" y="8643960"/>
            <a:chExt cx="21614400" cy="709200"/>
          </a:xfrm>
        </p:grpSpPr>
        <p:sp>
          <p:nvSpPr>
            <p:cNvPr id="113" name="object 79"/>
            <p:cNvSpPr/>
            <p:nvPr/>
          </p:nvSpPr>
          <p:spPr>
            <a:xfrm>
              <a:off x="10807560" y="8643960"/>
              <a:ext cx="10807200" cy="709200"/>
            </a:xfrm>
            <a:custGeom>
              <a:avLst/>
              <a:gdLst>
                <a:gd name="textAreaLeft" fmla="*/ 0 w 10807200"/>
                <a:gd name="textAreaRight" fmla="*/ 10807560 w 10807200"/>
                <a:gd name="textAreaTop" fmla="*/ 0 h 709200"/>
                <a:gd name="textAreaBottom" fmla="*/ 709560 h 709200"/>
              </a:gdLst>
              <a:ahLst/>
              <a:cxnLst/>
              <a:rect l="textAreaLeft" t="textAreaTop" r="textAreaRight" b="textAreaBottom"/>
              <a:pathLst>
                <a:path w="4308475" h="283210">
                  <a:moveTo>
                    <a:pt x="4308016" y="0"/>
                  </a:moveTo>
                  <a:lnTo>
                    <a:pt x="0" y="0"/>
                  </a:lnTo>
                  <a:lnTo>
                    <a:pt x="0" y="283015"/>
                  </a:lnTo>
                  <a:lnTo>
                    <a:pt x="4308016" y="283015"/>
                  </a:lnTo>
                  <a:lnTo>
                    <a:pt x="4308016"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4" name="object 80"/>
            <p:cNvSpPr/>
            <p:nvPr/>
          </p:nvSpPr>
          <p:spPr>
            <a:xfrm>
              <a:off x="360" y="8643960"/>
              <a:ext cx="10807200" cy="709200"/>
            </a:xfrm>
            <a:custGeom>
              <a:avLst/>
              <a:gdLst>
                <a:gd name="textAreaLeft" fmla="*/ 0 w 10807200"/>
                <a:gd name="textAreaRight" fmla="*/ 10807560 w 10807200"/>
                <a:gd name="textAreaTop" fmla="*/ 0 h 709200"/>
                <a:gd name="textAreaBottom" fmla="*/ 709560 h 709200"/>
              </a:gdLst>
              <a:ahLst/>
              <a:cxnLst/>
              <a:rect l="textAreaLeft" t="textAreaTop" r="textAreaRight" b="textAreaBottom"/>
              <a:pathLst>
                <a:path w="4308475" h="283210">
                  <a:moveTo>
                    <a:pt x="4308020" y="0"/>
                  </a:moveTo>
                  <a:lnTo>
                    <a:pt x="0" y="0"/>
                  </a:lnTo>
                  <a:lnTo>
                    <a:pt x="0" y="283015"/>
                  </a:lnTo>
                  <a:lnTo>
                    <a:pt x="4308020" y="283015"/>
                  </a:lnTo>
                  <a:lnTo>
                    <a:pt x="4308020"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115" name="object 81"/>
          <p:cNvSpPr/>
          <p:nvPr/>
        </p:nvSpPr>
        <p:spPr>
          <a:xfrm>
            <a:off x="360" y="45162720"/>
            <a:ext cx="21613320" cy="709200"/>
          </a:xfrm>
          <a:custGeom>
            <a:avLst/>
            <a:gdLst>
              <a:gd name="textAreaLeft" fmla="*/ 0 w 21613320"/>
              <a:gd name="textAreaRight" fmla="*/ 21613680 w 21613320"/>
              <a:gd name="textAreaTop" fmla="*/ 0 h 709200"/>
              <a:gd name="textAreaBottom" fmla="*/ 709560 h 709200"/>
            </a:gdLst>
            <a:ahLst/>
            <a:cxnLst/>
            <a:rect l="textAreaLeft" t="textAreaTop" r="textAreaRight" b="textAreaBottom"/>
            <a:pathLst>
              <a:path w="8616315" h="283209">
                <a:moveTo>
                  <a:pt x="8616036" y="0"/>
                </a:moveTo>
                <a:lnTo>
                  <a:pt x="0" y="0"/>
                </a:lnTo>
                <a:lnTo>
                  <a:pt x="0" y="283015"/>
                </a:lnTo>
                <a:lnTo>
                  <a:pt x="8616036" y="283015"/>
                </a:lnTo>
                <a:lnTo>
                  <a:pt x="8616036"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6" name="object 82"/>
          <p:cNvSpPr/>
          <p:nvPr/>
        </p:nvSpPr>
        <p:spPr>
          <a:xfrm>
            <a:off x="10807200" y="5509440"/>
            <a:ext cx="720" cy="3135240"/>
          </a:xfrm>
          <a:custGeom>
            <a:avLst/>
            <a:gdLst>
              <a:gd name="textAreaLeft" fmla="*/ 0 w 720"/>
              <a:gd name="textAreaRight" fmla="*/ 1080 w 720"/>
              <a:gd name="textAreaTop" fmla="*/ 0 h 3135240"/>
              <a:gd name="textAreaBottom" fmla="*/ 3135600 h 3135240"/>
            </a:gdLst>
            <a:ahLst/>
            <a:cxnLst/>
            <a:rect l="textAreaLeft" t="textAreaTop" r="textAreaRight" b="textAreaBottom"/>
            <a:pathLst>
              <a:path h="1250950">
                <a:moveTo>
                  <a:pt x="0" y="0"/>
                </a:moveTo>
                <a:lnTo>
                  <a:pt x="0" y="1250496"/>
                </a:lnTo>
              </a:path>
            </a:pathLst>
          </a:custGeom>
          <a:noFill/>
          <a:ln w="9574">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7" name="object 83"/>
          <p:cNvSpPr/>
          <p:nvPr/>
        </p:nvSpPr>
        <p:spPr>
          <a:xfrm>
            <a:off x="10807200" y="9353160"/>
            <a:ext cx="720" cy="4537800"/>
          </a:xfrm>
          <a:custGeom>
            <a:avLst/>
            <a:gdLst>
              <a:gd name="textAreaLeft" fmla="*/ 0 w 720"/>
              <a:gd name="textAreaRight" fmla="*/ 1080 w 720"/>
              <a:gd name="textAreaTop" fmla="*/ 0 h 4537800"/>
              <a:gd name="textAreaBottom" fmla="*/ 4538160 h 4537800"/>
            </a:gdLst>
            <a:ahLst/>
            <a:cxnLst/>
            <a:rect l="textAreaLeft" t="textAreaTop" r="textAreaRight" b="textAreaBottom"/>
            <a:pathLst>
              <a:path h="1810385">
                <a:moveTo>
                  <a:pt x="0" y="0"/>
                </a:moveTo>
                <a:lnTo>
                  <a:pt x="0" y="1810200"/>
                </a:lnTo>
              </a:path>
            </a:pathLst>
          </a:custGeom>
          <a:noFill/>
          <a:ln w="9574">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118" name="object 84"/>
          <p:cNvPicPr/>
          <p:nvPr/>
        </p:nvPicPr>
        <p:blipFill>
          <a:blip r:embed="rId5"/>
          <a:stretch/>
        </p:blipFill>
        <p:spPr>
          <a:xfrm>
            <a:off x="760320" y="22095720"/>
            <a:ext cx="9870840" cy="6607080"/>
          </a:xfrm>
          <a:prstGeom prst="rect">
            <a:avLst/>
          </a:prstGeom>
          <a:ln w="0">
            <a:noFill/>
          </a:ln>
        </p:spPr>
      </p:pic>
      <p:pic>
        <p:nvPicPr>
          <p:cNvPr id="119" name="object 85"/>
          <p:cNvPicPr/>
          <p:nvPr/>
        </p:nvPicPr>
        <p:blipFill>
          <a:blip r:embed="rId6"/>
          <a:stretch/>
        </p:blipFill>
        <p:spPr>
          <a:xfrm>
            <a:off x="10981440" y="22095720"/>
            <a:ext cx="9870840" cy="6607080"/>
          </a:xfrm>
          <a:prstGeom prst="rect">
            <a:avLst/>
          </a:prstGeom>
          <a:ln w="0">
            <a:noFill/>
          </a:ln>
        </p:spPr>
      </p:pic>
      <p:pic>
        <p:nvPicPr>
          <p:cNvPr id="120" name="object 86"/>
          <p:cNvPicPr/>
          <p:nvPr/>
        </p:nvPicPr>
        <p:blipFill>
          <a:blip r:embed="rId7"/>
          <a:stretch/>
        </p:blipFill>
        <p:spPr>
          <a:xfrm>
            <a:off x="760320" y="28987920"/>
            <a:ext cx="4881960" cy="3268080"/>
          </a:xfrm>
          <a:prstGeom prst="rect">
            <a:avLst/>
          </a:prstGeom>
          <a:ln w="0">
            <a:noFill/>
          </a:ln>
        </p:spPr>
      </p:pic>
      <p:pic>
        <p:nvPicPr>
          <p:cNvPr id="121" name="object 87"/>
          <p:cNvPicPr/>
          <p:nvPr/>
        </p:nvPicPr>
        <p:blipFill>
          <a:blip r:embed="rId8"/>
          <a:stretch/>
        </p:blipFill>
        <p:spPr>
          <a:xfrm>
            <a:off x="5830200" y="28987920"/>
            <a:ext cx="4881960" cy="3268080"/>
          </a:xfrm>
          <a:prstGeom prst="rect">
            <a:avLst/>
          </a:prstGeom>
          <a:ln w="0">
            <a:noFill/>
          </a:ln>
        </p:spPr>
      </p:pic>
      <p:pic>
        <p:nvPicPr>
          <p:cNvPr id="122" name="object 88"/>
          <p:cNvPicPr/>
          <p:nvPr/>
        </p:nvPicPr>
        <p:blipFill>
          <a:blip r:embed="rId9"/>
          <a:stretch/>
        </p:blipFill>
        <p:spPr>
          <a:xfrm>
            <a:off x="10900080" y="28987920"/>
            <a:ext cx="4881960" cy="3268080"/>
          </a:xfrm>
          <a:prstGeom prst="rect">
            <a:avLst/>
          </a:prstGeom>
          <a:ln w="0">
            <a:noFill/>
          </a:ln>
        </p:spPr>
      </p:pic>
      <p:pic>
        <p:nvPicPr>
          <p:cNvPr id="123" name="object 89"/>
          <p:cNvPicPr/>
          <p:nvPr/>
        </p:nvPicPr>
        <p:blipFill>
          <a:blip r:embed="rId10"/>
          <a:stretch/>
        </p:blipFill>
        <p:spPr>
          <a:xfrm>
            <a:off x="15969960" y="28987920"/>
            <a:ext cx="4881960" cy="3268080"/>
          </a:xfrm>
          <a:prstGeom prst="rect">
            <a:avLst/>
          </a:prstGeom>
          <a:ln w="0">
            <a:noFill/>
          </a:ln>
        </p:spPr>
      </p:pic>
      <p:sp>
        <p:nvSpPr>
          <p:cNvPr id="124" name="object 90"/>
          <p:cNvSpPr/>
          <p:nvPr/>
        </p:nvSpPr>
        <p:spPr>
          <a:xfrm>
            <a:off x="360" y="13892040"/>
            <a:ext cx="21613320" cy="709200"/>
          </a:xfrm>
          <a:custGeom>
            <a:avLst/>
            <a:gdLst>
              <a:gd name="textAreaLeft" fmla="*/ 0 w 21613320"/>
              <a:gd name="textAreaRight" fmla="*/ 21613680 w 21613320"/>
              <a:gd name="textAreaTop" fmla="*/ 0 h 709200"/>
              <a:gd name="textAreaBottom" fmla="*/ 709560 h 709200"/>
            </a:gdLst>
            <a:ahLst/>
            <a:cxnLst/>
            <a:rect l="textAreaLeft" t="textAreaTop" r="textAreaRight" b="textAreaBottom"/>
            <a:pathLst>
              <a:path w="8616315" h="283210">
                <a:moveTo>
                  <a:pt x="8616036" y="0"/>
                </a:moveTo>
                <a:lnTo>
                  <a:pt x="0" y="0"/>
                </a:lnTo>
                <a:lnTo>
                  <a:pt x="0" y="283015"/>
                </a:lnTo>
                <a:lnTo>
                  <a:pt x="8616036" y="283015"/>
                </a:lnTo>
                <a:lnTo>
                  <a:pt x="8616036"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25" name="object 91"/>
          <p:cNvPicPr/>
          <p:nvPr/>
        </p:nvPicPr>
        <p:blipFill>
          <a:blip r:embed="rId11"/>
          <a:stretch/>
        </p:blipFill>
        <p:spPr>
          <a:xfrm>
            <a:off x="1332000" y="21195720"/>
            <a:ext cx="5359680" cy="479160"/>
          </a:xfrm>
          <a:prstGeom prst="rect">
            <a:avLst/>
          </a:prstGeom>
          <a:ln w="0">
            <a:noFill/>
          </a:ln>
        </p:spPr>
      </p:pic>
      <p:sp>
        <p:nvSpPr>
          <p:cNvPr id="126" name="object 92"/>
          <p:cNvSpPr/>
          <p:nvPr/>
        </p:nvSpPr>
        <p:spPr>
          <a:xfrm>
            <a:off x="1300320" y="20283480"/>
            <a:ext cx="5536080" cy="45000"/>
          </a:xfrm>
          <a:custGeom>
            <a:avLst/>
            <a:gdLst>
              <a:gd name="textAreaLeft" fmla="*/ 0 w 5536080"/>
              <a:gd name="textAreaRight" fmla="*/ 5536440 w 5536080"/>
              <a:gd name="textAreaTop" fmla="*/ 0 h 45000"/>
              <a:gd name="textAreaBottom" fmla="*/ 45360 h 45000"/>
            </a:gdLst>
            <a:ahLst/>
            <a:cxnLst/>
            <a:rect l="textAreaLeft" t="textAreaTop" r="textAreaRight" b="textAreaBottom"/>
            <a:pathLst>
              <a:path w="2207260" h="18415">
                <a:moveTo>
                  <a:pt x="2206700" y="0"/>
                </a:moveTo>
                <a:lnTo>
                  <a:pt x="0" y="0"/>
                </a:lnTo>
                <a:lnTo>
                  <a:pt x="0" y="17808"/>
                </a:lnTo>
                <a:lnTo>
                  <a:pt x="2206700" y="17808"/>
                </a:lnTo>
                <a:lnTo>
                  <a:pt x="220670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7" name="object 93"/>
          <p:cNvSpPr/>
          <p:nvPr/>
        </p:nvSpPr>
        <p:spPr>
          <a:xfrm>
            <a:off x="1300320" y="19801440"/>
            <a:ext cx="5536080" cy="45000"/>
          </a:xfrm>
          <a:custGeom>
            <a:avLst/>
            <a:gdLst>
              <a:gd name="textAreaLeft" fmla="*/ 0 w 5536080"/>
              <a:gd name="textAreaRight" fmla="*/ 5536440 w 5536080"/>
              <a:gd name="textAreaTop" fmla="*/ 0 h 45000"/>
              <a:gd name="textAreaBottom" fmla="*/ 45360 h 45000"/>
            </a:gdLst>
            <a:ahLst/>
            <a:cxnLst/>
            <a:rect l="textAreaLeft" t="textAreaTop" r="textAreaRight" b="textAreaBottom"/>
            <a:pathLst>
              <a:path w="2207260" h="18415">
                <a:moveTo>
                  <a:pt x="2206700" y="0"/>
                </a:moveTo>
                <a:lnTo>
                  <a:pt x="0" y="0"/>
                </a:lnTo>
                <a:lnTo>
                  <a:pt x="0" y="17808"/>
                </a:lnTo>
                <a:lnTo>
                  <a:pt x="2206700" y="17808"/>
                </a:lnTo>
                <a:lnTo>
                  <a:pt x="220670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8" name="object 94"/>
          <p:cNvSpPr/>
          <p:nvPr/>
        </p:nvSpPr>
        <p:spPr>
          <a:xfrm>
            <a:off x="1300320" y="19318680"/>
            <a:ext cx="5536080" cy="45000"/>
          </a:xfrm>
          <a:custGeom>
            <a:avLst/>
            <a:gdLst>
              <a:gd name="textAreaLeft" fmla="*/ 0 w 5536080"/>
              <a:gd name="textAreaRight" fmla="*/ 5536440 w 5536080"/>
              <a:gd name="textAreaTop" fmla="*/ 0 h 45000"/>
              <a:gd name="textAreaBottom" fmla="*/ 45360 h 45000"/>
            </a:gdLst>
            <a:ahLst/>
            <a:cxnLst/>
            <a:rect l="textAreaLeft" t="textAreaTop" r="textAreaRight" b="textAreaBottom"/>
            <a:pathLst>
              <a:path w="2207260" h="18415">
                <a:moveTo>
                  <a:pt x="2206700" y="0"/>
                </a:moveTo>
                <a:lnTo>
                  <a:pt x="0" y="0"/>
                </a:lnTo>
                <a:lnTo>
                  <a:pt x="0" y="17808"/>
                </a:lnTo>
                <a:lnTo>
                  <a:pt x="2206700" y="17808"/>
                </a:lnTo>
                <a:lnTo>
                  <a:pt x="220670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9" name="object 95"/>
          <p:cNvSpPr/>
          <p:nvPr/>
        </p:nvSpPr>
        <p:spPr>
          <a:xfrm>
            <a:off x="1300320" y="18836640"/>
            <a:ext cx="5536080" cy="45000"/>
          </a:xfrm>
          <a:custGeom>
            <a:avLst/>
            <a:gdLst>
              <a:gd name="textAreaLeft" fmla="*/ 0 w 5536080"/>
              <a:gd name="textAreaRight" fmla="*/ 5536440 w 5536080"/>
              <a:gd name="textAreaTop" fmla="*/ 0 h 45000"/>
              <a:gd name="textAreaBottom" fmla="*/ 45360 h 45000"/>
            </a:gdLst>
            <a:ahLst/>
            <a:cxnLst/>
            <a:rect l="textAreaLeft" t="textAreaTop" r="textAreaRight" b="textAreaBottom"/>
            <a:pathLst>
              <a:path w="2207260" h="18415">
                <a:moveTo>
                  <a:pt x="2206700" y="0"/>
                </a:moveTo>
                <a:lnTo>
                  <a:pt x="0" y="0"/>
                </a:lnTo>
                <a:lnTo>
                  <a:pt x="0" y="17804"/>
                </a:lnTo>
                <a:lnTo>
                  <a:pt x="2206700" y="17804"/>
                </a:lnTo>
                <a:lnTo>
                  <a:pt x="220670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0" name="object 96"/>
          <p:cNvSpPr/>
          <p:nvPr/>
        </p:nvSpPr>
        <p:spPr>
          <a:xfrm>
            <a:off x="1300320" y="18353880"/>
            <a:ext cx="5536080" cy="45000"/>
          </a:xfrm>
          <a:custGeom>
            <a:avLst/>
            <a:gdLst>
              <a:gd name="textAreaLeft" fmla="*/ 0 w 5536080"/>
              <a:gd name="textAreaRight" fmla="*/ 5536440 w 5536080"/>
              <a:gd name="textAreaTop" fmla="*/ 0 h 45000"/>
              <a:gd name="textAreaBottom" fmla="*/ 45360 h 45000"/>
            </a:gdLst>
            <a:ahLst/>
            <a:cxnLst/>
            <a:rect l="textAreaLeft" t="textAreaTop" r="textAreaRight" b="textAreaBottom"/>
            <a:pathLst>
              <a:path w="2207260" h="18415">
                <a:moveTo>
                  <a:pt x="2206700" y="0"/>
                </a:moveTo>
                <a:lnTo>
                  <a:pt x="0" y="0"/>
                </a:lnTo>
                <a:lnTo>
                  <a:pt x="0" y="17804"/>
                </a:lnTo>
                <a:lnTo>
                  <a:pt x="2206700" y="17804"/>
                </a:lnTo>
                <a:lnTo>
                  <a:pt x="220670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1" name="object 97"/>
          <p:cNvSpPr/>
          <p:nvPr/>
        </p:nvSpPr>
        <p:spPr>
          <a:xfrm>
            <a:off x="1300320" y="17871840"/>
            <a:ext cx="5536080" cy="45000"/>
          </a:xfrm>
          <a:custGeom>
            <a:avLst/>
            <a:gdLst>
              <a:gd name="textAreaLeft" fmla="*/ 0 w 5536080"/>
              <a:gd name="textAreaRight" fmla="*/ 5536440 w 5536080"/>
              <a:gd name="textAreaTop" fmla="*/ 0 h 45000"/>
              <a:gd name="textAreaBottom" fmla="*/ 45360 h 45000"/>
            </a:gdLst>
            <a:ahLst/>
            <a:cxnLst/>
            <a:rect l="textAreaLeft" t="textAreaTop" r="textAreaRight" b="textAreaBottom"/>
            <a:pathLst>
              <a:path w="2207260" h="18415">
                <a:moveTo>
                  <a:pt x="2206700" y="0"/>
                </a:moveTo>
                <a:lnTo>
                  <a:pt x="0" y="0"/>
                </a:lnTo>
                <a:lnTo>
                  <a:pt x="0" y="17804"/>
                </a:lnTo>
                <a:lnTo>
                  <a:pt x="2206700" y="17804"/>
                </a:lnTo>
                <a:lnTo>
                  <a:pt x="220670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2" name="object 98"/>
          <p:cNvSpPr/>
          <p:nvPr/>
        </p:nvSpPr>
        <p:spPr>
          <a:xfrm>
            <a:off x="1300320" y="17390160"/>
            <a:ext cx="5536080" cy="45000"/>
          </a:xfrm>
          <a:custGeom>
            <a:avLst/>
            <a:gdLst>
              <a:gd name="textAreaLeft" fmla="*/ 0 w 5536080"/>
              <a:gd name="textAreaRight" fmla="*/ 5536440 w 5536080"/>
              <a:gd name="textAreaTop" fmla="*/ 0 h 45000"/>
              <a:gd name="textAreaBottom" fmla="*/ 45360 h 45000"/>
            </a:gdLst>
            <a:ahLst/>
            <a:cxnLst/>
            <a:rect l="textAreaLeft" t="textAreaTop" r="textAreaRight" b="textAreaBottom"/>
            <a:pathLst>
              <a:path w="2207260" h="18415">
                <a:moveTo>
                  <a:pt x="2206700" y="0"/>
                </a:moveTo>
                <a:lnTo>
                  <a:pt x="0" y="0"/>
                </a:lnTo>
                <a:lnTo>
                  <a:pt x="0" y="17804"/>
                </a:lnTo>
                <a:lnTo>
                  <a:pt x="2206700" y="17804"/>
                </a:lnTo>
                <a:lnTo>
                  <a:pt x="220670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3" name="object 99"/>
          <p:cNvSpPr/>
          <p:nvPr/>
        </p:nvSpPr>
        <p:spPr>
          <a:xfrm>
            <a:off x="1300320" y="16907040"/>
            <a:ext cx="5536080" cy="45000"/>
          </a:xfrm>
          <a:custGeom>
            <a:avLst/>
            <a:gdLst>
              <a:gd name="textAreaLeft" fmla="*/ 0 w 5536080"/>
              <a:gd name="textAreaRight" fmla="*/ 5536440 w 5536080"/>
              <a:gd name="textAreaTop" fmla="*/ 0 h 45000"/>
              <a:gd name="textAreaBottom" fmla="*/ 45360 h 45000"/>
            </a:gdLst>
            <a:ahLst/>
            <a:cxnLst/>
            <a:rect l="textAreaLeft" t="textAreaTop" r="textAreaRight" b="textAreaBottom"/>
            <a:pathLst>
              <a:path w="2207260" h="18415">
                <a:moveTo>
                  <a:pt x="2206700" y="0"/>
                </a:moveTo>
                <a:lnTo>
                  <a:pt x="0" y="0"/>
                </a:lnTo>
                <a:lnTo>
                  <a:pt x="0" y="17808"/>
                </a:lnTo>
                <a:lnTo>
                  <a:pt x="2206700" y="17808"/>
                </a:lnTo>
                <a:lnTo>
                  <a:pt x="220670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4" name="object 100"/>
          <p:cNvSpPr/>
          <p:nvPr/>
        </p:nvSpPr>
        <p:spPr>
          <a:xfrm>
            <a:off x="1300320" y="16425360"/>
            <a:ext cx="5536080" cy="45000"/>
          </a:xfrm>
          <a:custGeom>
            <a:avLst/>
            <a:gdLst>
              <a:gd name="textAreaLeft" fmla="*/ 0 w 5536080"/>
              <a:gd name="textAreaRight" fmla="*/ 5536440 w 5536080"/>
              <a:gd name="textAreaTop" fmla="*/ 0 h 45000"/>
              <a:gd name="textAreaBottom" fmla="*/ 45360 h 45000"/>
            </a:gdLst>
            <a:ahLst/>
            <a:cxnLst/>
            <a:rect l="textAreaLeft" t="textAreaTop" r="textAreaRight" b="textAreaBottom"/>
            <a:pathLst>
              <a:path w="2207260" h="18415">
                <a:moveTo>
                  <a:pt x="2206700" y="0"/>
                </a:moveTo>
                <a:lnTo>
                  <a:pt x="0" y="0"/>
                </a:lnTo>
                <a:lnTo>
                  <a:pt x="0" y="17808"/>
                </a:lnTo>
                <a:lnTo>
                  <a:pt x="2206700" y="17808"/>
                </a:lnTo>
                <a:lnTo>
                  <a:pt x="220670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5" name="object 101"/>
          <p:cNvSpPr/>
          <p:nvPr/>
        </p:nvSpPr>
        <p:spPr>
          <a:xfrm>
            <a:off x="1300320" y="15943320"/>
            <a:ext cx="5536080" cy="45000"/>
          </a:xfrm>
          <a:custGeom>
            <a:avLst/>
            <a:gdLst>
              <a:gd name="textAreaLeft" fmla="*/ 0 w 5536080"/>
              <a:gd name="textAreaRight" fmla="*/ 5536440 w 5536080"/>
              <a:gd name="textAreaTop" fmla="*/ 0 h 45000"/>
              <a:gd name="textAreaBottom" fmla="*/ 45360 h 45000"/>
            </a:gdLst>
            <a:ahLst/>
            <a:cxnLst/>
            <a:rect l="textAreaLeft" t="textAreaTop" r="textAreaRight" b="textAreaBottom"/>
            <a:pathLst>
              <a:path w="2207260" h="18414">
                <a:moveTo>
                  <a:pt x="2206700" y="0"/>
                </a:moveTo>
                <a:lnTo>
                  <a:pt x="0" y="0"/>
                </a:lnTo>
                <a:lnTo>
                  <a:pt x="0" y="17808"/>
                </a:lnTo>
                <a:lnTo>
                  <a:pt x="2206700" y="17808"/>
                </a:lnTo>
                <a:lnTo>
                  <a:pt x="220670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6" name="object 102"/>
          <p:cNvSpPr/>
          <p:nvPr/>
        </p:nvSpPr>
        <p:spPr>
          <a:xfrm>
            <a:off x="1300320" y="15460560"/>
            <a:ext cx="5536080" cy="45000"/>
          </a:xfrm>
          <a:custGeom>
            <a:avLst/>
            <a:gdLst>
              <a:gd name="textAreaLeft" fmla="*/ 0 w 5536080"/>
              <a:gd name="textAreaRight" fmla="*/ 5536440 w 5536080"/>
              <a:gd name="textAreaTop" fmla="*/ 0 h 45000"/>
              <a:gd name="textAreaBottom" fmla="*/ 45360 h 45000"/>
            </a:gdLst>
            <a:ahLst/>
            <a:cxnLst/>
            <a:rect l="textAreaLeft" t="textAreaTop" r="textAreaRight" b="textAreaBottom"/>
            <a:pathLst>
              <a:path w="2207260" h="18414">
                <a:moveTo>
                  <a:pt x="2206700" y="0"/>
                </a:moveTo>
                <a:lnTo>
                  <a:pt x="0" y="0"/>
                </a:lnTo>
                <a:lnTo>
                  <a:pt x="0" y="17804"/>
                </a:lnTo>
                <a:lnTo>
                  <a:pt x="2206700" y="17804"/>
                </a:lnTo>
                <a:lnTo>
                  <a:pt x="220670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7" name="object 103"/>
          <p:cNvSpPr/>
          <p:nvPr/>
        </p:nvSpPr>
        <p:spPr>
          <a:xfrm>
            <a:off x="1300320" y="14978520"/>
            <a:ext cx="5536080" cy="45000"/>
          </a:xfrm>
          <a:custGeom>
            <a:avLst/>
            <a:gdLst>
              <a:gd name="textAreaLeft" fmla="*/ 0 w 5536080"/>
              <a:gd name="textAreaRight" fmla="*/ 5536440 w 5536080"/>
              <a:gd name="textAreaTop" fmla="*/ 0 h 45000"/>
              <a:gd name="textAreaBottom" fmla="*/ 45360 h 45000"/>
            </a:gdLst>
            <a:ahLst/>
            <a:cxnLst/>
            <a:rect l="textAreaLeft" t="textAreaTop" r="textAreaRight" b="textAreaBottom"/>
            <a:pathLst>
              <a:path w="2207260" h="18414">
                <a:moveTo>
                  <a:pt x="2206700" y="0"/>
                </a:moveTo>
                <a:lnTo>
                  <a:pt x="0" y="0"/>
                </a:lnTo>
                <a:lnTo>
                  <a:pt x="0" y="17804"/>
                </a:lnTo>
                <a:lnTo>
                  <a:pt x="2206700" y="17804"/>
                </a:lnTo>
                <a:lnTo>
                  <a:pt x="220670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138" name="object 104"/>
          <p:cNvGrpSpPr/>
          <p:nvPr/>
        </p:nvGrpSpPr>
        <p:grpSpPr>
          <a:xfrm>
            <a:off x="1254960" y="14894640"/>
            <a:ext cx="5581080" cy="5936760"/>
            <a:chOff x="1254960" y="14894640"/>
            <a:chExt cx="5581080" cy="5936760"/>
          </a:xfrm>
        </p:grpSpPr>
        <p:sp>
          <p:nvSpPr>
            <p:cNvPr id="139" name="object 105"/>
            <p:cNvSpPr/>
            <p:nvPr/>
          </p:nvSpPr>
          <p:spPr>
            <a:xfrm>
              <a:off x="1254960" y="14894640"/>
              <a:ext cx="5581080" cy="5936760"/>
            </a:xfrm>
            <a:custGeom>
              <a:avLst/>
              <a:gdLst>
                <a:gd name="textAreaLeft" fmla="*/ 0 w 5581080"/>
                <a:gd name="textAreaRight" fmla="*/ 5581440 w 5581080"/>
                <a:gd name="textAreaTop" fmla="*/ 0 h 5936760"/>
                <a:gd name="textAreaBottom" fmla="*/ 5937120 h 5936760"/>
              </a:gdLst>
              <a:ahLst/>
              <a:cxnLst/>
              <a:rect l="textAreaLeft" t="textAreaTop" r="textAreaRight" b="textAreaBottom"/>
              <a:pathLst>
                <a:path w="2225040" h="2368550">
                  <a:moveTo>
                    <a:pt x="2224506" y="2332990"/>
                  </a:moveTo>
                  <a:lnTo>
                    <a:pt x="35610" y="2332990"/>
                  </a:lnTo>
                  <a:lnTo>
                    <a:pt x="35610" y="0"/>
                  </a:lnTo>
                  <a:lnTo>
                    <a:pt x="0" y="0"/>
                  </a:lnTo>
                  <a:lnTo>
                    <a:pt x="0" y="2332990"/>
                  </a:lnTo>
                  <a:lnTo>
                    <a:pt x="0" y="2368550"/>
                  </a:lnTo>
                  <a:lnTo>
                    <a:pt x="2224506" y="2368550"/>
                  </a:lnTo>
                  <a:lnTo>
                    <a:pt x="2224506" y="233299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0" name="object 106"/>
            <p:cNvSpPr/>
            <p:nvPr/>
          </p:nvSpPr>
          <p:spPr>
            <a:xfrm>
              <a:off x="1344240" y="15372000"/>
              <a:ext cx="5491800" cy="5371560"/>
            </a:xfrm>
            <a:custGeom>
              <a:avLst/>
              <a:gdLst>
                <a:gd name="textAreaLeft" fmla="*/ 0 w 5491800"/>
                <a:gd name="textAreaRight" fmla="*/ 5492160 w 5491800"/>
                <a:gd name="textAreaTop" fmla="*/ 0 h 5371560"/>
                <a:gd name="textAreaBottom" fmla="*/ 5371920 h 5371560"/>
              </a:gdLst>
              <a:ahLst/>
              <a:cxnLst/>
              <a:rect l="textAreaLeft" t="textAreaTop" r="textAreaRight" b="textAreaBottom"/>
              <a:pathLst>
                <a:path w="2189480" h="2143125">
                  <a:moveTo>
                    <a:pt x="2188895" y="0"/>
                  </a:moveTo>
                  <a:lnTo>
                    <a:pt x="1872860" y="409666"/>
                  </a:lnTo>
                  <a:lnTo>
                    <a:pt x="1334918" y="446793"/>
                  </a:lnTo>
                  <a:lnTo>
                    <a:pt x="952853" y="943819"/>
                  </a:lnTo>
                  <a:lnTo>
                    <a:pt x="589884" y="810336"/>
                  </a:lnTo>
                  <a:lnTo>
                    <a:pt x="0" y="1069683"/>
                  </a:lnTo>
                  <a:lnTo>
                    <a:pt x="0" y="2142525"/>
                  </a:lnTo>
                  <a:lnTo>
                    <a:pt x="2188895" y="2142525"/>
                  </a:lnTo>
                  <a:lnTo>
                    <a:pt x="218889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1" name="object 107"/>
            <p:cNvSpPr/>
            <p:nvPr/>
          </p:nvSpPr>
          <p:spPr>
            <a:xfrm>
              <a:off x="1299960" y="16854120"/>
              <a:ext cx="5536080" cy="3889440"/>
            </a:xfrm>
            <a:custGeom>
              <a:avLst/>
              <a:gdLst>
                <a:gd name="textAreaLeft" fmla="*/ 0 w 5536080"/>
                <a:gd name="textAreaRight" fmla="*/ 5536440 w 5536080"/>
                <a:gd name="textAreaTop" fmla="*/ 0 h 3889440"/>
                <a:gd name="textAreaBottom" fmla="*/ 3889800 h 3889440"/>
              </a:gdLst>
              <a:ahLst/>
              <a:cxnLst/>
              <a:rect l="textAreaLeft" t="textAreaTop" r="textAreaRight" b="textAreaBottom"/>
              <a:pathLst>
                <a:path w="2207260" h="1551940">
                  <a:moveTo>
                    <a:pt x="2206700" y="0"/>
                  </a:moveTo>
                  <a:lnTo>
                    <a:pt x="2078732" y="317838"/>
                  </a:lnTo>
                  <a:lnTo>
                    <a:pt x="1738417" y="278294"/>
                  </a:lnTo>
                  <a:lnTo>
                    <a:pt x="1225936" y="808759"/>
                  </a:lnTo>
                  <a:lnTo>
                    <a:pt x="909415" y="593755"/>
                  </a:lnTo>
                  <a:lnTo>
                    <a:pt x="531697" y="920955"/>
                  </a:lnTo>
                  <a:lnTo>
                    <a:pt x="271343" y="600209"/>
                  </a:lnTo>
                  <a:lnTo>
                    <a:pt x="155618" y="736417"/>
                  </a:lnTo>
                  <a:lnTo>
                    <a:pt x="0" y="424016"/>
                  </a:lnTo>
                  <a:lnTo>
                    <a:pt x="17804" y="1551529"/>
                  </a:lnTo>
                  <a:lnTo>
                    <a:pt x="2206700" y="1551529"/>
                  </a:lnTo>
                  <a:lnTo>
                    <a:pt x="2206700" y="0"/>
                  </a:lnTo>
                  <a:close/>
                </a:path>
              </a:pathLst>
            </a:custGeom>
            <a:solidFill>
              <a:srgbClr val="5689A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2" name="object 108"/>
            <p:cNvSpPr/>
            <p:nvPr/>
          </p:nvSpPr>
          <p:spPr>
            <a:xfrm>
              <a:off x="1336320" y="18510120"/>
              <a:ext cx="5499720" cy="2232720"/>
            </a:xfrm>
            <a:custGeom>
              <a:avLst/>
              <a:gdLst>
                <a:gd name="textAreaLeft" fmla="*/ 0 w 5499720"/>
                <a:gd name="textAreaRight" fmla="*/ 5500080 w 5499720"/>
                <a:gd name="textAreaTop" fmla="*/ 0 h 2232720"/>
                <a:gd name="textAreaBottom" fmla="*/ 2233080 h 2232720"/>
              </a:gdLst>
              <a:ahLst/>
              <a:cxnLst/>
              <a:rect l="textAreaLeft" t="textAreaTop" r="textAreaRight" b="textAreaBottom"/>
              <a:pathLst>
                <a:path w="2192655" h="890904">
                  <a:moveTo>
                    <a:pt x="2192127" y="0"/>
                  </a:moveTo>
                  <a:lnTo>
                    <a:pt x="1723848" y="279222"/>
                  </a:lnTo>
                  <a:lnTo>
                    <a:pt x="1179769" y="38011"/>
                  </a:lnTo>
                  <a:lnTo>
                    <a:pt x="568391" y="541522"/>
                  </a:lnTo>
                  <a:lnTo>
                    <a:pt x="258023" y="287983"/>
                  </a:lnTo>
                  <a:lnTo>
                    <a:pt x="0" y="507752"/>
                  </a:lnTo>
                  <a:lnTo>
                    <a:pt x="3232" y="890647"/>
                  </a:lnTo>
                  <a:lnTo>
                    <a:pt x="2192127" y="890647"/>
                  </a:lnTo>
                  <a:lnTo>
                    <a:pt x="2192127" y="0"/>
                  </a:lnTo>
                  <a:close/>
                </a:path>
              </a:pathLst>
            </a:custGeom>
            <a:solidFill>
              <a:srgbClr val="56B9D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3" name="object 109"/>
            <p:cNvSpPr/>
            <p:nvPr/>
          </p:nvSpPr>
          <p:spPr>
            <a:xfrm>
              <a:off x="1344240" y="19320480"/>
              <a:ext cx="5491800" cy="1424160"/>
            </a:xfrm>
            <a:custGeom>
              <a:avLst/>
              <a:gdLst>
                <a:gd name="textAreaLeft" fmla="*/ 0 w 5491800"/>
                <a:gd name="textAreaRight" fmla="*/ 5492160 w 5491800"/>
                <a:gd name="textAreaTop" fmla="*/ 0 h 1424160"/>
                <a:gd name="textAreaBottom" fmla="*/ 1424520 h 1424160"/>
              </a:gdLst>
              <a:ahLst/>
              <a:cxnLst/>
              <a:rect l="textAreaLeft" t="textAreaTop" r="textAreaRight" b="textAreaBottom"/>
              <a:pathLst>
                <a:path w="2189480" h="568325">
                  <a:moveTo>
                    <a:pt x="1684030" y="0"/>
                  </a:moveTo>
                  <a:lnTo>
                    <a:pt x="1295252" y="252420"/>
                  </a:lnTo>
                  <a:lnTo>
                    <a:pt x="952853" y="87707"/>
                  </a:lnTo>
                  <a:lnTo>
                    <a:pt x="523771" y="402061"/>
                  </a:lnTo>
                  <a:lnTo>
                    <a:pt x="0" y="292522"/>
                  </a:lnTo>
                  <a:lnTo>
                    <a:pt x="0" y="567709"/>
                  </a:lnTo>
                  <a:lnTo>
                    <a:pt x="2188895" y="567709"/>
                  </a:lnTo>
                  <a:lnTo>
                    <a:pt x="2188895" y="298453"/>
                  </a:lnTo>
                  <a:lnTo>
                    <a:pt x="168403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4" name="object 110"/>
            <p:cNvSpPr/>
            <p:nvPr/>
          </p:nvSpPr>
          <p:spPr>
            <a:xfrm>
              <a:off x="1336320" y="19443240"/>
              <a:ext cx="5499720" cy="1299600"/>
            </a:xfrm>
            <a:custGeom>
              <a:avLst/>
              <a:gdLst>
                <a:gd name="textAreaLeft" fmla="*/ 0 w 5499720"/>
                <a:gd name="textAreaRight" fmla="*/ 5500080 w 5499720"/>
                <a:gd name="textAreaTop" fmla="*/ 0 h 1299600"/>
                <a:gd name="textAreaBottom" fmla="*/ 1299960 h 1299600"/>
              </a:gdLst>
              <a:ahLst/>
              <a:cxnLst/>
              <a:rect l="textAreaLeft" t="textAreaTop" r="textAreaRight" b="textAreaBottom"/>
              <a:pathLst>
                <a:path w="2192655" h="518795">
                  <a:moveTo>
                    <a:pt x="2192127" y="0"/>
                  </a:moveTo>
                  <a:lnTo>
                    <a:pt x="1693192" y="356153"/>
                  </a:lnTo>
                  <a:lnTo>
                    <a:pt x="1370477" y="263555"/>
                  </a:lnTo>
                  <a:lnTo>
                    <a:pt x="924545" y="406600"/>
                  </a:lnTo>
                  <a:lnTo>
                    <a:pt x="399244" y="255240"/>
                  </a:lnTo>
                  <a:lnTo>
                    <a:pt x="0" y="406600"/>
                  </a:lnTo>
                  <a:lnTo>
                    <a:pt x="3232" y="518550"/>
                  </a:lnTo>
                  <a:lnTo>
                    <a:pt x="2192127" y="518550"/>
                  </a:lnTo>
                  <a:lnTo>
                    <a:pt x="2192127" y="0"/>
                  </a:lnTo>
                  <a:close/>
                </a:path>
              </a:pathLst>
            </a:custGeom>
            <a:solidFill>
              <a:srgbClr val="C7E9F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145" name="object 111"/>
            <p:cNvPicPr/>
            <p:nvPr/>
          </p:nvPicPr>
          <p:blipFill>
            <a:blip r:embed="rId12"/>
            <a:stretch/>
          </p:blipFill>
          <p:spPr>
            <a:xfrm>
              <a:off x="1993680" y="15138360"/>
              <a:ext cx="667440" cy="256320"/>
            </a:xfrm>
            <a:prstGeom prst="rect">
              <a:avLst/>
            </a:prstGeom>
            <a:ln w="0">
              <a:noFill/>
            </a:ln>
          </p:spPr>
        </p:pic>
        <p:pic>
          <p:nvPicPr>
            <p:cNvPr id="146" name="object 112"/>
            <p:cNvPicPr/>
            <p:nvPr/>
          </p:nvPicPr>
          <p:blipFill>
            <a:blip r:embed="rId13"/>
            <a:stretch/>
          </p:blipFill>
          <p:spPr>
            <a:xfrm>
              <a:off x="5346720" y="15121080"/>
              <a:ext cx="677520" cy="256320"/>
            </a:xfrm>
            <a:prstGeom prst="rect">
              <a:avLst/>
            </a:prstGeom>
            <a:ln w="0">
              <a:noFill/>
            </a:ln>
          </p:spPr>
        </p:pic>
        <p:pic>
          <p:nvPicPr>
            <p:cNvPr id="147" name="object 113"/>
            <p:cNvPicPr/>
            <p:nvPr/>
          </p:nvPicPr>
          <p:blipFill>
            <a:blip r:embed="rId14"/>
            <a:stretch/>
          </p:blipFill>
          <p:spPr>
            <a:xfrm>
              <a:off x="1985400" y="15651720"/>
              <a:ext cx="672840" cy="256320"/>
            </a:xfrm>
            <a:prstGeom prst="rect">
              <a:avLst/>
            </a:prstGeom>
            <a:ln w="0">
              <a:noFill/>
            </a:ln>
          </p:spPr>
        </p:pic>
        <p:pic>
          <p:nvPicPr>
            <p:cNvPr id="148" name="object 114"/>
            <p:cNvPicPr/>
            <p:nvPr/>
          </p:nvPicPr>
          <p:blipFill>
            <a:blip r:embed="rId15"/>
            <a:stretch/>
          </p:blipFill>
          <p:spPr>
            <a:xfrm>
              <a:off x="3256200" y="15078600"/>
              <a:ext cx="1131480" cy="883800"/>
            </a:xfrm>
            <a:prstGeom prst="rect">
              <a:avLst/>
            </a:prstGeom>
            <a:ln w="0">
              <a:noFill/>
            </a:ln>
          </p:spPr>
        </p:pic>
        <p:pic>
          <p:nvPicPr>
            <p:cNvPr id="149" name="object 115"/>
            <p:cNvPicPr/>
            <p:nvPr/>
          </p:nvPicPr>
          <p:blipFill>
            <a:blip r:embed="rId16"/>
            <a:stretch/>
          </p:blipFill>
          <p:spPr>
            <a:xfrm>
              <a:off x="1540440" y="15078600"/>
              <a:ext cx="378360" cy="378360"/>
            </a:xfrm>
            <a:prstGeom prst="rect">
              <a:avLst/>
            </a:prstGeom>
            <a:ln w="0">
              <a:noFill/>
            </a:ln>
          </p:spPr>
        </p:pic>
        <p:pic>
          <p:nvPicPr>
            <p:cNvPr id="150" name="object 116"/>
            <p:cNvPicPr/>
            <p:nvPr/>
          </p:nvPicPr>
          <p:blipFill>
            <a:blip r:embed="rId17"/>
            <a:stretch/>
          </p:blipFill>
          <p:spPr>
            <a:xfrm>
              <a:off x="4907880" y="15070680"/>
              <a:ext cx="378360" cy="378000"/>
            </a:xfrm>
            <a:prstGeom prst="rect">
              <a:avLst/>
            </a:prstGeom>
            <a:ln w="0">
              <a:noFill/>
            </a:ln>
          </p:spPr>
        </p:pic>
        <p:pic>
          <p:nvPicPr>
            <p:cNvPr id="151" name="object 117"/>
            <p:cNvPicPr/>
            <p:nvPr/>
          </p:nvPicPr>
          <p:blipFill>
            <a:blip r:embed="rId18"/>
            <a:stretch/>
          </p:blipFill>
          <p:spPr>
            <a:xfrm>
              <a:off x="1532160" y="15584040"/>
              <a:ext cx="378360" cy="378360"/>
            </a:xfrm>
            <a:prstGeom prst="rect">
              <a:avLst/>
            </a:prstGeom>
            <a:ln w="0">
              <a:noFill/>
            </a:ln>
          </p:spPr>
        </p:pic>
        <p:pic>
          <p:nvPicPr>
            <p:cNvPr id="152" name="object 118"/>
            <p:cNvPicPr/>
            <p:nvPr/>
          </p:nvPicPr>
          <p:blipFill>
            <a:blip r:embed="rId19"/>
            <a:stretch/>
          </p:blipFill>
          <p:spPr>
            <a:xfrm>
              <a:off x="4132080" y="18442440"/>
              <a:ext cx="326160" cy="325800"/>
            </a:xfrm>
            <a:prstGeom prst="rect">
              <a:avLst/>
            </a:prstGeom>
            <a:ln w="0">
              <a:noFill/>
            </a:ln>
          </p:spPr>
        </p:pic>
        <p:pic>
          <p:nvPicPr>
            <p:cNvPr id="153" name="object 119"/>
            <p:cNvPicPr/>
            <p:nvPr/>
          </p:nvPicPr>
          <p:blipFill>
            <a:blip r:embed="rId20"/>
            <a:stretch/>
          </p:blipFill>
          <p:spPr>
            <a:xfrm>
              <a:off x="5405400" y="19156320"/>
              <a:ext cx="326160" cy="325800"/>
            </a:xfrm>
            <a:prstGeom prst="rect">
              <a:avLst/>
            </a:prstGeom>
            <a:ln w="0">
              <a:noFill/>
            </a:ln>
          </p:spPr>
        </p:pic>
        <p:pic>
          <p:nvPicPr>
            <p:cNvPr id="154" name="object 120"/>
            <p:cNvPicPr/>
            <p:nvPr/>
          </p:nvPicPr>
          <p:blipFill>
            <a:blip r:embed="rId21"/>
            <a:stretch/>
          </p:blipFill>
          <p:spPr>
            <a:xfrm>
              <a:off x="5506560" y="17378280"/>
              <a:ext cx="326160" cy="325800"/>
            </a:xfrm>
            <a:prstGeom prst="rect">
              <a:avLst/>
            </a:prstGeom>
            <a:ln w="0">
              <a:noFill/>
            </a:ln>
          </p:spPr>
        </p:pic>
        <p:pic>
          <p:nvPicPr>
            <p:cNvPr id="155" name="object 121"/>
            <p:cNvPicPr/>
            <p:nvPr/>
          </p:nvPicPr>
          <p:blipFill>
            <a:blip r:embed="rId22"/>
            <a:stretch/>
          </p:blipFill>
          <p:spPr>
            <a:xfrm>
              <a:off x="4558320" y="16306200"/>
              <a:ext cx="326160" cy="325800"/>
            </a:xfrm>
            <a:prstGeom prst="rect">
              <a:avLst/>
            </a:prstGeom>
            <a:ln w="0">
              <a:noFill/>
            </a:ln>
          </p:spPr>
        </p:pic>
        <p:pic>
          <p:nvPicPr>
            <p:cNvPr id="156" name="object 122"/>
            <p:cNvPicPr/>
            <p:nvPr/>
          </p:nvPicPr>
          <p:blipFill>
            <a:blip r:embed="rId23"/>
            <a:stretch/>
          </p:blipFill>
          <p:spPr>
            <a:xfrm>
              <a:off x="2685600" y="17248320"/>
              <a:ext cx="325800" cy="325800"/>
            </a:xfrm>
            <a:prstGeom prst="rect">
              <a:avLst/>
            </a:prstGeom>
            <a:ln w="0">
              <a:noFill/>
            </a:ln>
          </p:spPr>
        </p:pic>
        <p:pic>
          <p:nvPicPr>
            <p:cNvPr id="157" name="object 123"/>
            <p:cNvPicPr/>
            <p:nvPr/>
          </p:nvPicPr>
          <p:blipFill>
            <a:blip r:embed="rId24"/>
            <a:stretch/>
          </p:blipFill>
          <p:spPr>
            <a:xfrm>
              <a:off x="3449520" y="18169920"/>
              <a:ext cx="325800" cy="325800"/>
            </a:xfrm>
            <a:prstGeom prst="rect">
              <a:avLst/>
            </a:prstGeom>
            <a:ln w="0">
              <a:noFill/>
            </a:ln>
          </p:spPr>
        </p:pic>
        <p:pic>
          <p:nvPicPr>
            <p:cNvPr id="158" name="object 124"/>
            <p:cNvPicPr/>
            <p:nvPr/>
          </p:nvPicPr>
          <p:blipFill>
            <a:blip r:embed="rId25"/>
            <a:stretch/>
          </p:blipFill>
          <p:spPr>
            <a:xfrm>
              <a:off x="1816560" y="18195120"/>
              <a:ext cx="326160" cy="325800"/>
            </a:xfrm>
            <a:prstGeom prst="rect">
              <a:avLst/>
            </a:prstGeom>
            <a:ln w="0">
              <a:noFill/>
            </a:ln>
          </p:spPr>
        </p:pic>
        <p:pic>
          <p:nvPicPr>
            <p:cNvPr id="159" name="object 125"/>
            <p:cNvPicPr/>
            <p:nvPr/>
          </p:nvPicPr>
          <p:blipFill>
            <a:blip r:embed="rId26"/>
            <a:stretch/>
          </p:blipFill>
          <p:spPr>
            <a:xfrm>
              <a:off x="3571200" y="19376280"/>
              <a:ext cx="326160" cy="325800"/>
            </a:xfrm>
            <a:prstGeom prst="rect">
              <a:avLst/>
            </a:prstGeom>
            <a:ln w="0">
              <a:noFill/>
            </a:ln>
          </p:spPr>
        </p:pic>
        <p:pic>
          <p:nvPicPr>
            <p:cNvPr id="160" name="object 126"/>
            <p:cNvPicPr/>
            <p:nvPr/>
          </p:nvPicPr>
          <p:blipFill>
            <a:blip r:embed="rId27"/>
            <a:stretch/>
          </p:blipFill>
          <p:spPr>
            <a:xfrm>
              <a:off x="2174400" y="19919880"/>
              <a:ext cx="325800" cy="325800"/>
            </a:xfrm>
            <a:prstGeom prst="rect">
              <a:avLst/>
            </a:prstGeom>
            <a:ln w="0">
              <a:noFill/>
            </a:ln>
          </p:spPr>
        </p:pic>
        <p:pic>
          <p:nvPicPr>
            <p:cNvPr id="161" name="object 127"/>
            <p:cNvPicPr/>
            <p:nvPr/>
          </p:nvPicPr>
          <p:blipFill>
            <a:blip r:embed="rId28"/>
            <a:stretch/>
          </p:blipFill>
          <p:spPr>
            <a:xfrm>
              <a:off x="4610880" y="19940400"/>
              <a:ext cx="325800" cy="325800"/>
            </a:xfrm>
            <a:prstGeom prst="rect">
              <a:avLst/>
            </a:prstGeom>
            <a:ln w="0">
              <a:noFill/>
            </a:ln>
          </p:spPr>
        </p:pic>
        <p:pic>
          <p:nvPicPr>
            <p:cNvPr id="162" name="object 128"/>
            <p:cNvPicPr/>
            <p:nvPr/>
          </p:nvPicPr>
          <p:blipFill>
            <a:blip r:embed="rId29"/>
            <a:stretch/>
          </p:blipFill>
          <p:spPr>
            <a:xfrm>
              <a:off x="1824840" y="19097640"/>
              <a:ext cx="326160" cy="325800"/>
            </a:xfrm>
            <a:prstGeom prst="rect">
              <a:avLst/>
            </a:prstGeom>
            <a:ln w="0">
              <a:noFill/>
            </a:ln>
          </p:spPr>
        </p:pic>
      </p:grpSp>
      <p:sp>
        <p:nvSpPr>
          <p:cNvPr id="3" name="正方形/長方形 2">
            <a:extLst>
              <a:ext uri="{FF2B5EF4-FFF2-40B4-BE49-F238E27FC236}">
                <a16:creationId xmlns:a16="http://schemas.microsoft.com/office/drawing/2014/main" id="{DF7CDF88-83AA-73F4-7B0A-16F7DD55959D}"/>
              </a:ext>
            </a:extLst>
          </p:cNvPr>
          <p:cNvSpPr/>
          <p:nvPr/>
        </p:nvSpPr>
        <p:spPr>
          <a:xfrm>
            <a:off x="1834013" y="1987275"/>
            <a:ext cx="1980000" cy="1332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800" b="0" strike="noStrike" spc="-1" dirty="0">
                <a:solidFill>
                  <a:srgbClr val="000000"/>
                </a:solidFill>
                <a:latin typeface="Arial"/>
              </a:rPr>
              <a:t>NO.</a:t>
            </a:r>
          </a:p>
        </p:txBody>
      </p:sp>
      <p:sp>
        <p:nvSpPr>
          <p:cNvPr id="4" name="正方形/長方形 3">
            <a:extLst>
              <a:ext uri="{FF2B5EF4-FFF2-40B4-BE49-F238E27FC236}">
                <a16:creationId xmlns:a16="http://schemas.microsoft.com/office/drawing/2014/main" id="{AD3DBF2C-2E14-93BD-812A-99701DFBA348}"/>
              </a:ext>
            </a:extLst>
          </p:cNvPr>
          <p:cNvSpPr/>
          <p:nvPr/>
        </p:nvSpPr>
        <p:spPr>
          <a:xfrm>
            <a:off x="4907879" y="679206"/>
            <a:ext cx="16705801" cy="187783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ja-JP" sz="5400" b="0" strike="noStrike" spc="-1">
                <a:latin typeface="Arial"/>
              </a:rPr>
              <a:t>〇〇〇〇〇〇〇〇〇〇〇〇〇〇〇〇症例について</a:t>
            </a:r>
            <a:endParaRPr lang="en-US" sz="5400" b="0" strike="noStrike" spc="-1" dirty="0">
              <a:latin typeface="Arial"/>
            </a:endParaRPr>
          </a:p>
          <a:p>
            <a:pPr algn="ctr">
              <a:lnSpc>
                <a:spcPct val="100000"/>
              </a:lnSpc>
            </a:pPr>
            <a:r>
              <a:rPr lang="ja-JP" sz="4800" b="0" strike="noStrike" spc="-1">
                <a:latin typeface="Arial"/>
              </a:rPr>
              <a:t>（〇〇身体所見等から考える〇〇〇〇の診断に向けて）</a:t>
            </a:r>
            <a:endParaRPr lang="en-US" sz="4800" b="0" strike="noStrike" spc="-1" dirty="0">
              <a:latin typeface="Arial"/>
            </a:endParaRPr>
          </a:p>
        </p:txBody>
      </p:sp>
      <p:sp>
        <p:nvSpPr>
          <p:cNvPr id="5" name="正方形/長方形 4">
            <a:extLst>
              <a:ext uri="{FF2B5EF4-FFF2-40B4-BE49-F238E27FC236}">
                <a16:creationId xmlns:a16="http://schemas.microsoft.com/office/drawing/2014/main" id="{B4EE60DE-98B3-E11C-571C-F6A9F24415DC}"/>
              </a:ext>
            </a:extLst>
          </p:cNvPr>
          <p:cNvSpPr/>
          <p:nvPr/>
        </p:nvSpPr>
        <p:spPr>
          <a:xfrm>
            <a:off x="6427624" y="2990922"/>
            <a:ext cx="13159786" cy="1054362"/>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4000" b="0" strike="noStrike" spc="-1">
                <a:solidFill>
                  <a:srgbClr val="000000"/>
                </a:solidFill>
                <a:latin typeface="Arial"/>
              </a:rPr>
              <a:t>〇〇〇〇〇〇〇〇病院〇〇〇内科・〇〇〇〇〇センター</a:t>
            </a:r>
            <a:endParaRPr lang="en-US" sz="4000" b="0" strike="noStrike" spc="-1" dirty="0">
              <a:solidFill>
                <a:srgbClr val="000000"/>
              </a:solidFill>
              <a:latin typeface="Arial"/>
            </a:endParaRPr>
          </a:p>
        </p:txBody>
      </p:sp>
      <p:sp>
        <p:nvSpPr>
          <p:cNvPr id="6" name="正方形/長方形 5">
            <a:extLst>
              <a:ext uri="{FF2B5EF4-FFF2-40B4-BE49-F238E27FC236}">
                <a16:creationId xmlns:a16="http://schemas.microsoft.com/office/drawing/2014/main" id="{F520652C-0F10-8DF2-62B4-567EBBA7B826}"/>
              </a:ext>
            </a:extLst>
          </p:cNvPr>
          <p:cNvSpPr/>
          <p:nvPr/>
        </p:nvSpPr>
        <p:spPr>
          <a:xfrm>
            <a:off x="16616297" y="3770040"/>
            <a:ext cx="2971114" cy="98120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4000" b="0" strike="noStrike" spc="-1">
                <a:solidFill>
                  <a:srgbClr val="000000"/>
                </a:solidFill>
                <a:latin typeface="Arial"/>
              </a:rPr>
              <a:t>名前　太郎</a:t>
            </a:r>
            <a:endParaRPr lang="en-US" sz="4000" b="0" strike="noStrike" spc="-1" dirty="0">
              <a:solidFill>
                <a:srgbClr val="000000"/>
              </a:solidFill>
              <a:latin typeface="Arial"/>
            </a:endParaRPr>
          </a:p>
        </p:txBody>
      </p:sp>
      <p:sp>
        <p:nvSpPr>
          <p:cNvPr id="9" name="テキスト ボックス 8">
            <a:extLst>
              <a:ext uri="{FF2B5EF4-FFF2-40B4-BE49-F238E27FC236}">
                <a16:creationId xmlns:a16="http://schemas.microsoft.com/office/drawing/2014/main" id="{FF50E0B9-0B25-56C8-3584-00844EBC77DC}"/>
              </a:ext>
            </a:extLst>
          </p:cNvPr>
          <p:cNvSpPr txBox="1"/>
          <p:nvPr/>
        </p:nvSpPr>
        <p:spPr>
          <a:xfrm>
            <a:off x="288755" y="5447982"/>
            <a:ext cx="10339525" cy="3115698"/>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p:txBody>
      </p:sp>
      <p:sp>
        <p:nvSpPr>
          <p:cNvPr id="10" name="テキスト ボックス 9">
            <a:extLst>
              <a:ext uri="{FF2B5EF4-FFF2-40B4-BE49-F238E27FC236}">
                <a16:creationId xmlns:a16="http://schemas.microsoft.com/office/drawing/2014/main" id="{A5DE5D2A-0CE6-8F32-3E62-F91854682F14}"/>
              </a:ext>
            </a:extLst>
          </p:cNvPr>
          <p:cNvSpPr txBox="1"/>
          <p:nvPr/>
        </p:nvSpPr>
        <p:spPr>
          <a:xfrm>
            <a:off x="288755" y="45874087"/>
            <a:ext cx="21023641" cy="4469033"/>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a:t>
            </a:r>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p:txBody>
      </p:sp>
      <p:sp>
        <p:nvSpPr>
          <p:cNvPr id="11" name="テキスト ボックス 10">
            <a:extLst>
              <a:ext uri="{FF2B5EF4-FFF2-40B4-BE49-F238E27FC236}">
                <a16:creationId xmlns:a16="http://schemas.microsoft.com/office/drawing/2014/main" id="{C8FB41D5-D2B1-CF8A-2498-EA244FB0F9E8}"/>
              </a:ext>
            </a:extLst>
          </p:cNvPr>
          <p:cNvSpPr txBox="1"/>
          <p:nvPr/>
        </p:nvSpPr>
        <p:spPr>
          <a:xfrm>
            <a:off x="11069050" y="5447982"/>
            <a:ext cx="10339525" cy="3115698"/>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p:txBody>
      </p:sp>
      <p:sp>
        <p:nvSpPr>
          <p:cNvPr id="12" name="テキスト ボックス 11">
            <a:extLst>
              <a:ext uri="{FF2B5EF4-FFF2-40B4-BE49-F238E27FC236}">
                <a16:creationId xmlns:a16="http://schemas.microsoft.com/office/drawing/2014/main" id="{278354E2-DAA0-5F6B-0B92-5EBD92E83016}"/>
              </a:ext>
            </a:extLst>
          </p:cNvPr>
          <p:cNvSpPr txBox="1"/>
          <p:nvPr/>
        </p:nvSpPr>
        <p:spPr>
          <a:xfrm>
            <a:off x="288755" y="9346214"/>
            <a:ext cx="10339525" cy="4447546"/>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p:txBody>
      </p:sp>
      <p:sp>
        <p:nvSpPr>
          <p:cNvPr id="13" name="テキスト ボックス 12">
            <a:extLst>
              <a:ext uri="{FF2B5EF4-FFF2-40B4-BE49-F238E27FC236}">
                <a16:creationId xmlns:a16="http://schemas.microsoft.com/office/drawing/2014/main" id="{EA011859-469B-2743-7F91-389D5A607AEF}"/>
              </a:ext>
            </a:extLst>
          </p:cNvPr>
          <p:cNvSpPr txBox="1"/>
          <p:nvPr/>
        </p:nvSpPr>
        <p:spPr>
          <a:xfrm>
            <a:off x="11069050" y="9346214"/>
            <a:ext cx="10339525" cy="4447546"/>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p:txBody>
      </p:sp>
      <p:sp>
        <p:nvSpPr>
          <p:cNvPr id="14" name="テキスト ボックス 13">
            <a:extLst>
              <a:ext uri="{FF2B5EF4-FFF2-40B4-BE49-F238E27FC236}">
                <a16:creationId xmlns:a16="http://schemas.microsoft.com/office/drawing/2014/main" id="{78DF0299-2EA7-593F-B529-E061DB609471}"/>
              </a:ext>
            </a:extLst>
          </p:cNvPr>
          <p:cNvSpPr txBox="1"/>
          <p:nvPr/>
        </p:nvSpPr>
        <p:spPr>
          <a:xfrm>
            <a:off x="7246080" y="14832613"/>
            <a:ext cx="14066316" cy="6963587"/>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a:t>
            </a:r>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p:txBody>
      </p:sp>
      <p:sp>
        <p:nvSpPr>
          <p:cNvPr id="15" name="テキスト ボックス 14">
            <a:extLst>
              <a:ext uri="{FF2B5EF4-FFF2-40B4-BE49-F238E27FC236}">
                <a16:creationId xmlns:a16="http://schemas.microsoft.com/office/drawing/2014/main" id="{F067CB5D-3892-2E36-6C5C-1FF958BB92C0}"/>
              </a:ext>
            </a:extLst>
          </p:cNvPr>
          <p:cNvSpPr txBox="1"/>
          <p:nvPr/>
        </p:nvSpPr>
        <p:spPr>
          <a:xfrm>
            <a:off x="288755" y="32398719"/>
            <a:ext cx="21023641" cy="5042361"/>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a:t>
            </a:r>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p:txBody>
      </p:sp>
      <p:sp>
        <p:nvSpPr>
          <p:cNvPr id="16" name="テキスト ボックス 15">
            <a:extLst>
              <a:ext uri="{FF2B5EF4-FFF2-40B4-BE49-F238E27FC236}">
                <a16:creationId xmlns:a16="http://schemas.microsoft.com/office/drawing/2014/main" id="{5377EA02-64FD-D497-6251-2C98058D34BE}"/>
              </a:ext>
            </a:extLst>
          </p:cNvPr>
          <p:cNvSpPr txBox="1"/>
          <p:nvPr/>
        </p:nvSpPr>
        <p:spPr>
          <a:xfrm>
            <a:off x="288755" y="43660277"/>
            <a:ext cx="10339525" cy="1348003"/>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a:t>
            </a:r>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p:txBody>
      </p:sp>
      <p:sp>
        <p:nvSpPr>
          <p:cNvPr id="17" name="テキスト ボックス 16">
            <a:extLst>
              <a:ext uri="{FF2B5EF4-FFF2-40B4-BE49-F238E27FC236}">
                <a16:creationId xmlns:a16="http://schemas.microsoft.com/office/drawing/2014/main" id="{EFFC0BFE-03BC-F4B6-5D04-507C88EB1545}"/>
              </a:ext>
            </a:extLst>
          </p:cNvPr>
          <p:cNvSpPr txBox="1"/>
          <p:nvPr/>
        </p:nvSpPr>
        <p:spPr>
          <a:xfrm>
            <a:off x="11117176" y="43660277"/>
            <a:ext cx="10339525" cy="1348003"/>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a:t>
            </a:r>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p:txBody>
      </p:sp>
      <p:sp>
        <p:nvSpPr>
          <p:cNvPr id="2" name="正方形/長方形 1">
            <a:extLst>
              <a:ext uri="{FF2B5EF4-FFF2-40B4-BE49-F238E27FC236}">
                <a16:creationId xmlns:a16="http://schemas.microsoft.com/office/drawing/2014/main" id="{EE6DEB87-2F58-B885-DA14-05EFD1F3CB06}"/>
              </a:ext>
            </a:extLst>
          </p:cNvPr>
          <p:cNvSpPr/>
          <p:nvPr/>
        </p:nvSpPr>
        <p:spPr>
          <a:xfrm>
            <a:off x="50089" y="4816126"/>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3600" spc="-1" dirty="0" err="1">
                <a:solidFill>
                  <a:schemeClr val="bg1"/>
                </a:solidFill>
                <a:latin typeface="Arial"/>
              </a:rPr>
              <a:t>はじめに</a:t>
            </a:r>
            <a:endParaRPr lang="en-US" sz="3600" b="0" strike="noStrike" spc="-1" dirty="0">
              <a:solidFill>
                <a:schemeClr val="bg1"/>
              </a:solidFill>
              <a:latin typeface="Arial"/>
            </a:endParaRPr>
          </a:p>
        </p:txBody>
      </p:sp>
      <p:sp>
        <p:nvSpPr>
          <p:cNvPr id="7" name="正方形/長方形 6">
            <a:extLst>
              <a:ext uri="{FF2B5EF4-FFF2-40B4-BE49-F238E27FC236}">
                <a16:creationId xmlns:a16="http://schemas.microsoft.com/office/drawing/2014/main" id="{828081E6-72BC-C5BA-116F-ECDE920C3EF8}"/>
              </a:ext>
            </a:extLst>
          </p:cNvPr>
          <p:cNvSpPr/>
          <p:nvPr/>
        </p:nvSpPr>
        <p:spPr>
          <a:xfrm>
            <a:off x="10782258" y="4816126"/>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3600" spc="-1" dirty="0" err="1">
                <a:solidFill>
                  <a:schemeClr val="bg1"/>
                </a:solidFill>
                <a:latin typeface="Arial"/>
              </a:rPr>
              <a:t>背景</a:t>
            </a:r>
            <a:endParaRPr lang="en-US" sz="3600" b="0" strike="noStrike" spc="-1" dirty="0">
              <a:solidFill>
                <a:schemeClr val="bg1"/>
              </a:solidFill>
              <a:latin typeface="Arial"/>
            </a:endParaRPr>
          </a:p>
        </p:txBody>
      </p:sp>
      <p:sp>
        <p:nvSpPr>
          <p:cNvPr id="8" name="正方形/長方形 7">
            <a:extLst>
              <a:ext uri="{FF2B5EF4-FFF2-40B4-BE49-F238E27FC236}">
                <a16:creationId xmlns:a16="http://schemas.microsoft.com/office/drawing/2014/main" id="{76D7D30B-66D4-99B4-21B8-0520121486B7}"/>
              </a:ext>
            </a:extLst>
          </p:cNvPr>
          <p:cNvSpPr/>
          <p:nvPr/>
        </p:nvSpPr>
        <p:spPr>
          <a:xfrm>
            <a:off x="50089" y="8666231"/>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3600" spc="-1" dirty="0">
                <a:solidFill>
                  <a:schemeClr val="bg1"/>
                </a:solidFill>
                <a:latin typeface="Arial"/>
              </a:rPr>
              <a:t>症例1</a:t>
            </a:r>
            <a:endParaRPr lang="en-US" sz="3600" b="0" strike="noStrike" spc="-1" dirty="0">
              <a:solidFill>
                <a:schemeClr val="bg1"/>
              </a:solidFill>
              <a:latin typeface="Arial"/>
            </a:endParaRPr>
          </a:p>
        </p:txBody>
      </p:sp>
      <p:sp>
        <p:nvSpPr>
          <p:cNvPr id="18" name="正方形/長方形 17">
            <a:extLst>
              <a:ext uri="{FF2B5EF4-FFF2-40B4-BE49-F238E27FC236}">
                <a16:creationId xmlns:a16="http://schemas.microsoft.com/office/drawing/2014/main" id="{09625017-8339-E68F-09D2-D62657BB307A}"/>
              </a:ext>
            </a:extLst>
          </p:cNvPr>
          <p:cNvSpPr/>
          <p:nvPr/>
        </p:nvSpPr>
        <p:spPr>
          <a:xfrm>
            <a:off x="10782258" y="8666231"/>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3600" spc="-1" dirty="0">
                <a:solidFill>
                  <a:schemeClr val="bg1"/>
                </a:solidFill>
                <a:latin typeface="Arial"/>
              </a:rPr>
              <a:t>症例2</a:t>
            </a:r>
            <a:endParaRPr lang="en-US" sz="3600" b="0" strike="noStrike" spc="-1" dirty="0">
              <a:solidFill>
                <a:schemeClr val="bg1"/>
              </a:solidFill>
              <a:latin typeface="Arial"/>
            </a:endParaRPr>
          </a:p>
        </p:txBody>
      </p:sp>
      <p:sp>
        <p:nvSpPr>
          <p:cNvPr id="19" name="正方形/長方形 18">
            <a:extLst>
              <a:ext uri="{FF2B5EF4-FFF2-40B4-BE49-F238E27FC236}">
                <a16:creationId xmlns:a16="http://schemas.microsoft.com/office/drawing/2014/main" id="{00E53A9A-6AAF-2364-B066-9BD720E862EA}"/>
              </a:ext>
            </a:extLst>
          </p:cNvPr>
          <p:cNvSpPr/>
          <p:nvPr/>
        </p:nvSpPr>
        <p:spPr>
          <a:xfrm>
            <a:off x="50089" y="13912000"/>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3600" spc="-1" dirty="0">
                <a:solidFill>
                  <a:schemeClr val="bg1"/>
                </a:solidFill>
                <a:latin typeface="Arial"/>
              </a:rPr>
              <a:t>症例3</a:t>
            </a:r>
            <a:endParaRPr lang="en-US" sz="3600" b="0" strike="noStrike" spc="-1" dirty="0">
              <a:solidFill>
                <a:schemeClr val="bg1"/>
              </a:solidFill>
              <a:latin typeface="Arial"/>
            </a:endParaRPr>
          </a:p>
        </p:txBody>
      </p:sp>
      <p:sp>
        <p:nvSpPr>
          <p:cNvPr id="21" name="正方形/長方形 20">
            <a:extLst>
              <a:ext uri="{FF2B5EF4-FFF2-40B4-BE49-F238E27FC236}">
                <a16:creationId xmlns:a16="http://schemas.microsoft.com/office/drawing/2014/main" id="{7F0BFCA1-1EEE-6461-D909-F119D5A2FFA4}"/>
              </a:ext>
            </a:extLst>
          </p:cNvPr>
          <p:cNvSpPr/>
          <p:nvPr/>
        </p:nvSpPr>
        <p:spPr>
          <a:xfrm>
            <a:off x="50089" y="37493894"/>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3600" spc="-1" dirty="0">
                <a:solidFill>
                  <a:schemeClr val="bg1"/>
                </a:solidFill>
                <a:latin typeface="Arial"/>
              </a:rPr>
              <a:t>結果1</a:t>
            </a:r>
            <a:endParaRPr lang="en-US" sz="3600" b="0" strike="noStrike" spc="-1" dirty="0">
              <a:solidFill>
                <a:schemeClr val="bg1"/>
              </a:solidFill>
              <a:latin typeface="Arial"/>
            </a:endParaRPr>
          </a:p>
        </p:txBody>
      </p:sp>
      <p:sp>
        <p:nvSpPr>
          <p:cNvPr id="22" name="正方形/長方形 21">
            <a:extLst>
              <a:ext uri="{FF2B5EF4-FFF2-40B4-BE49-F238E27FC236}">
                <a16:creationId xmlns:a16="http://schemas.microsoft.com/office/drawing/2014/main" id="{A8578A60-BEA1-5E5A-3ECE-802C3FF213E7}"/>
              </a:ext>
            </a:extLst>
          </p:cNvPr>
          <p:cNvSpPr/>
          <p:nvPr/>
        </p:nvSpPr>
        <p:spPr>
          <a:xfrm>
            <a:off x="10782258" y="37493894"/>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3600" spc="-1" dirty="0">
                <a:solidFill>
                  <a:schemeClr val="bg1"/>
                </a:solidFill>
                <a:latin typeface="Arial"/>
              </a:rPr>
              <a:t>結果2</a:t>
            </a:r>
            <a:endParaRPr lang="en-US" sz="3600" b="0" strike="noStrike" spc="-1" dirty="0">
              <a:solidFill>
                <a:schemeClr val="bg1"/>
              </a:solidFill>
              <a:latin typeface="Arial"/>
            </a:endParaRPr>
          </a:p>
        </p:txBody>
      </p:sp>
      <p:sp>
        <p:nvSpPr>
          <p:cNvPr id="23" name="正方形/長方形 22">
            <a:extLst>
              <a:ext uri="{FF2B5EF4-FFF2-40B4-BE49-F238E27FC236}">
                <a16:creationId xmlns:a16="http://schemas.microsoft.com/office/drawing/2014/main" id="{56615097-41C8-B7BF-A6BD-BE38658AABE2}"/>
              </a:ext>
            </a:extLst>
          </p:cNvPr>
          <p:cNvSpPr/>
          <p:nvPr/>
        </p:nvSpPr>
        <p:spPr>
          <a:xfrm>
            <a:off x="50089" y="4516832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3600" spc="-1" dirty="0" err="1">
                <a:solidFill>
                  <a:schemeClr val="bg1"/>
                </a:solidFill>
                <a:latin typeface="Arial"/>
              </a:rPr>
              <a:t>考察</a:t>
            </a:r>
            <a:endParaRPr lang="en-US" sz="3600" b="0" strike="noStrike" spc="-1" dirty="0">
              <a:solidFill>
                <a:schemeClr val="bg1"/>
              </a:solidFill>
              <a:latin typeface="Arial"/>
            </a:endParaRPr>
          </a:p>
        </p:txBody>
      </p:sp>
      <p:grpSp>
        <p:nvGrpSpPr>
          <p:cNvPr id="20" name="グループ化 19">
            <a:extLst>
              <a:ext uri="{FF2B5EF4-FFF2-40B4-BE49-F238E27FC236}">
                <a16:creationId xmlns:a16="http://schemas.microsoft.com/office/drawing/2014/main" id="{9CD05BB7-30C5-21FE-2863-48F5E2CFA4E9}"/>
              </a:ext>
            </a:extLst>
          </p:cNvPr>
          <p:cNvGrpSpPr/>
          <p:nvPr/>
        </p:nvGrpSpPr>
        <p:grpSpPr>
          <a:xfrm>
            <a:off x="23205157" y="12320020"/>
            <a:ext cx="19010113" cy="18464376"/>
            <a:chOff x="26643135" y="12320020"/>
            <a:chExt cx="19010113" cy="18464376"/>
          </a:xfrm>
        </p:grpSpPr>
        <p:sp>
          <p:nvSpPr>
            <p:cNvPr id="24" name="テキスト ボックス 23">
              <a:extLst>
                <a:ext uri="{FF2B5EF4-FFF2-40B4-BE49-F238E27FC236}">
                  <a16:creationId xmlns:a16="http://schemas.microsoft.com/office/drawing/2014/main" id="{329B09AE-32BE-F4A2-0BD1-0AAD193C1B65}"/>
                </a:ext>
              </a:extLst>
            </p:cNvPr>
            <p:cNvSpPr txBox="1"/>
            <p:nvPr/>
          </p:nvSpPr>
          <p:spPr>
            <a:xfrm>
              <a:off x="26643135" y="12320020"/>
              <a:ext cx="18000000" cy="2730002"/>
            </a:xfrm>
            <a:prstGeom prst="rect">
              <a:avLst/>
            </a:prstGeom>
            <a:noFill/>
          </p:spPr>
          <p:txBody>
            <a:bodyPr wrap="square" lIns="0" tIns="648000" rIns="0" bIns="648000" rtlCol="0">
              <a:spAutoFit/>
            </a:bodyPr>
            <a:lstStyle/>
            <a:p>
              <a:pPr algn="ctr"/>
              <a:r>
                <a:rPr lang="en-US" altLang="ja-JP" sz="9000" b="1">
                  <a:latin typeface="ＭＳ ゴシック" pitchFamily="49" charset="-128"/>
                  <a:ea typeface="ＭＳ ゴシック" pitchFamily="49" charset="-128"/>
                </a:rPr>
                <a:t>90×210cm</a:t>
              </a:r>
              <a:r>
                <a:rPr lang="ja-JP" altLang="en-US" sz="9000" b="1" dirty="0">
                  <a:latin typeface="ＭＳ ゴシック" pitchFamily="49" charset="-128"/>
                  <a:ea typeface="ＭＳ ゴシック" pitchFamily="49" charset="-128"/>
                </a:rPr>
                <a:t>印刷用</a:t>
              </a:r>
              <a:endParaRPr lang="en-US" altLang="ja-JP" sz="9000" b="1" dirty="0">
                <a:latin typeface="ＭＳ ゴシック" pitchFamily="49" charset="-128"/>
                <a:ea typeface="ＭＳ ゴシック" pitchFamily="49" charset="-128"/>
              </a:endParaRPr>
            </a:p>
          </p:txBody>
        </p:sp>
        <p:sp>
          <p:nvSpPr>
            <p:cNvPr id="25" name="テキスト ボックス 24">
              <a:extLst>
                <a:ext uri="{FF2B5EF4-FFF2-40B4-BE49-F238E27FC236}">
                  <a16:creationId xmlns:a16="http://schemas.microsoft.com/office/drawing/2014/main" id="{67006199-2429-62AD-F942-E9A8705108E9}"/>
                </a:ext>
              </a:extLst>
            </p:cNvPr>
            <p:cNvSpPr txBox="1"/>
            <p:nvPr/>
          </p:nvSpPr>
          <p:spPr>
            <a:xfrm>
              <a:off x="26643135" y="15309014"/>
              <a:ext cx="18000000" cy="5463640"/>
            </a:xfrm>
            <a:prstGeom prst="rect">
              <a:avLst/>
            </a:prstGeom>
            <a:noFill/>
            <a:ln>
              <a:solidFill>
                <a:srgbClr val="FF0000"/>
              </a:solidFill>
            </a:ln>
          </p:spPr>
          <p:txBody>
            <a:bodyPr wrap="square" lIns="1332000" tIns="648000" rIns="0" bIns="648000" rtlCol="0">
              <a:spAutoFit/>
            </a:bodyPr>
            <a:lstStyle/>
            <a:p>
              <a:r>
                <a:rPr lang="ja-JP" altLang="en-US" sz="9000">
                  <a:latin typeface="ＭＳ ゴシック" pitchFamily="49" charset="-128"/>
                  <a:ea typeface="ＭＳ ゴシック" pitchFamily="49" charset="-128"/>
                </a:rPr>
                <a:t>ページ設定</a:t>
              </a:r>
              <a:r>
                <a:rPr lang="en-US" altLang="ja-JP" sz="9000" b="1" baseline="40000">
                  <a:latin typeface="ＭＳ ゴシック" pitchFamily="49" charset="-128"/>
                  <a:ea typeface="ＭＳ ゴシック" pitchFamily="49" charset="-128"/>
                </a:rPr>
                <a:t>※1</a:t>
              </a:r>
              <a:r>
                <a:rPr lang="ja-JP" altLang="en-US" sz="9000">
                  <a:latin typeface="ＭＳ ゴシック" pitchFamily="49" charset="-128"/>
                  <a:ea typeface="ＭＳ ゴシック" pitchFamily="49" charset="-128"/>
                </a:rPr>
                <a:t>（縮小サイズ</a:t>
              </a:r>
              <a:r>
                <a:rPr lang="en-US" altLang="ja-JP" sz="9000" b="1" baseline="40000">
                  <a:latin typeface="ＭＳ ゴシック" pitchFamily="49" charset="-128"/>
                  <a:ea typeface="ＭＳ ゴシック" pitchFamily="49" charset="-128"/>
                </a:rPr>
                <a:t>※2</a:t>
              </a:r>
              <a:r>
                <a:rPr lang="ja-JP" altLang="en-US" sz="9000">
                  <a:latin typeface="ＭＳ ゴシック" pitchFamily="49" charset="-128"/>
                  <a:ea typeface="ＭＳ ゴシック" pitchFamily="49" charset="-128"/>
                </a:rPr>
                <a:t>）</a:t>
              </a:r>
              <a:endParaRPr kumimoji="1" lang="en-US" altLang="ja-JP" sz="9000">
                <a:latin typeface="ＭＳ ゴシック" pitchFamily="49" charset="-128"/>
                <a:ea typeface="ＭＳ ゴシック" pitchFamily="49" charset="-128"/>
              </a:endParaRPr>
            </a:p>
            <a:p>
              <a:r>
                <a:rPr lang="ja-JP" altLang="en-US" sz="9000">
                  <a:latin typeface="ＭＳ ゴシック" pitchFamily="49" charset="-128"/>
                  <a:ea typeface="ＭＳ ゴシック" pitchFamily="49" charset="-128"/>
                </a:rPr>
                <a:t>幅　　</a:t>
              </a:r>
              <a:r>
                <a:rPr lang="en-US" altLang="ja-JP" sz="9000">
                  <a:latin typeface="ＭＳ ゴシック" pitchFamily="49" charset="-128"/>
                  <a:ea typeface="ＭＳ ゴシック" pitchFamily="49" charset="-128"/>
                </a:rPr>
                <a:t>60cm</a:t>
              </a:r>
            </a:p>
            <a:p>
              <a:r>
                <a:rPr kumimoji="1" lang="ja-JP" altLang="en-US" sz="9000">
                  <a:latin typeface="ＭＳ ゴシック" pitchFamily="49" charset="-128"/>
                  <a:ea typeface="ＭＳ ゴシック" pitchFamily="49" charset="-128"/>
                </a:rPr>
                <a:t>高さ </a:t>
              </a:r>
              <a:r>
                <a:rPr kumimoji="1" lang="en-US" altLang="ja-JP" sz="9000">
                  <a:latin typeface="ＭＳ ゴシック" pitchFamily="49" charset="-128"/>
                  <a:ea typeface="ＭＳ ゴシック" pitchFamily="49" charset="-128"/>
                </a:rPr>
                <a:t>140cm</a:t>
              </a:r>
              <a:endParaRPr lang="en-US" altLang="ja-JP" sz="6500">
                <a:latin typeface="ＭＳ ゴシック" pitchFamily="49" charset="-128"/>
                <a:ea typeface="ＭＳ ゴシック" pitchFamily="49" charset="-128"/>
              </a:endParaRPr>
            </a:p>
          </p:txBody>
        </p:sp>
        <p:sp>
          <p:nvSpPr>
            <p:cNvPr id="26" name="テキスト ボックス 25">
              <a:extLst>
                <a:ext uri="{FF2B5EF4-FFF2-40B4-BE49-F238E27FC236}">
                  <a16:creationId xmlns:a16="http://schemas.microsoft.com/office/drawing/2014/main" id="{0456A510-4A71-2474-F0F9-FB4BB4E4B137}"/>
                </a:ext>
              </a:extLst>
            </p:cNvPr>
            <p:cNvSpPr txBox="1"/>
            <p:nvPr/>
          </p:nvSpPr>
          <p:spPr>
            <a:xfrm>
              <a:off x="26643135" y="21658821"/>
              <a:ext cx="19010113" cy="9125575"/>
            </a:xfrm>
            <a:prstGeom prst="rect">
              <a:avLst/>
            </a:prstGeom>
            <a:noFill/>
          </p:spPr>
          <p:txBody>
            <a:bodyPr wrap="square" rtlCol="0">
              <a:spAutoFit/>
            </a:bodyPr>
            <a:lstStyle/>
            <a:p>
              <a:r>
                <a:rPr lang="en-US" altLang="ja-JP" sz="6500" b="1" dirty="0">
                  <a:latin typeface="ＭＳ ゴシック" pitchFamily="49" charset="-128"/>
                  <a:ea typeface="ＭＳ ゴシック" pitchFamily="49" charset="-128"/>
                </a:rPr>
                <a:t>※1</a:t>
              </a:r>
              <a:r>
                <a:rPr lang="ja-JP" altLang="en-US" sz="6500" dirty="0">
                  <a:latin typeface="ＭＳ ゴシック" pitchFamily="49" charset="-128"/>
                  <a:ea typeface="ＭＳ ゴシック" pitchFamily="49" charset="-128"/>
                </a:rPr>
                <a:t>　</a:t>
              </a:r>
              <a:endParaRPr lang="en-US" altLang="ja-JP" sz="6500" dirty="0">
                <a:latin typeface="ＭＳ ゴシック" pitchFamily="49" charset="-128"/>
                <a:ea typeface="ＭＳ ゴシック" pitchFamily="49" charset="-128"/>
              </a:endParaRP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のバージョンによっては数値に若干</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誤差が生じている場合がありますが、そのまま　</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作成いただいて問題ございません。</a:t>
              </a:r>
              <a:endParaRPr lang="en-US" altLang="ja-JP" sz="6500" dirty="0">
                <a:latin typeface="ＭＳ ゴシック" pitchFamily="49" charset="-128"/>
                <a:ea typeface="ＭＳ ゴシック" pitchFamily="49" charset="-128"/>
              </a:endParaRPr>
            </a:p>
            <a:p>
              <a:endParaRPr lang="en-US" altLang="ja-JP" sz="6500" dirty="0">
                <a:latin typeface="ＭＳ ゴシック" pitchFamily="49" charset="-128"/>
                <a:ea typeface="ＭＳ ゴシック" pitchFamily="49" charset="-128"/>
              </a:endParaRPr>
            </a:p>
            <a:p>
              <a:r>
                <a:rPr lang="en-US" altLang="ja-JP" sz="6500" b="1" dirty="0">
                  <a:latin typeface="ＭＳ ゴシック" pitchFamily="49" charset="-128"/>
                  <a:ea typeface="ＭＳ ゴシック" pitchFamily="49" charset="-128"/>
                </a:rPr>
                <a:t>※2</a:t>
              </a: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の制限上</a:t>
              </a:r>
              <a:r>
                <a:rPr lang="ja-JP" altLang="en-US" sz="6500">
                  <a:latin typeface="ＭＳ ゴシック" pitchFamily="49" charset="-128"/>
                  <a:ea typeface="ＭＳ ゴシック" pitchFamily="49" charset="-128"/>
                </a:rPr>
                <a:t>、</a:t>
              </a:r>
              <a:r>
                <a:rPr lang="en-US" altLang="ja-JP" sz="6500">
                  <a:latin typeface="ＭＳ ゴシック" pitchFamily="49" charset="-128"/>
                  <a:ea typeface="ＭＳ ゴシック" pitchFamily="49" charset="-128"/>
                </a:rPr>
                <a:t>90×210cm</a:t>
              </a:r>
              <a:r>
                <a:rPr lang="ja-JP" altLang="en-US" sz="6500" dirty="0">
                  <a:latin typeface="ＭＳ ゴシック" pitchFamily="49" charset="-128"/>
                  <a:ea typeface="ＭＳ ゴシック" pitchFamily="49" charset="-128"/>
                </a:rPr>
                <a:t>原寸には設定</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できないため、縮小サイズにしております。</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（製作時に拡大印刷いたします。）</a:t>
              </a:r>
              <a:endParaRPr lang="en-US" altLang="ja-JP" sz="6500" dirty="0">
                <a:latin typeface="ＭＳ ゴシック" pitchFamily="49" charset="-128"/>
                <a:ea typeface="ＭＳ ゴシック" pitchFamily="49" charset="-128"/>
              </a:endParaRPr>
            </a:p>
          </p:txBody>
        </p:sp>
      </p:grpSp>
      <p:sp>
        <p:nvSpPr>
          <p:cNvPr id="27" name="正方形/長方形 26">
            <a:extLst>
              <a:ext uri="{FF2B5EF4-FFF2-40B4-BE49-F238E27FC236}">
                <a16:creationId xmlns:a16="http://schemas.microsoft.com/office/drawing/2014/main" id="{B59B8DA0-D92B-D8DB-FBBD-E44B7288066A}"/>
              </a:ext>
            </a:extLst>
          </p:cNvPr>
          <p:cNvSpPr/>
          <p:nvPr/>
        </p:nvSpPr>
        <p:spPr>
          <a:xfrm>
            <a:off x="23042710" y="32331942"/>
            <a:ext cx="20738304" cy="4093428"/>
          </a:xfrm>
          <a:prstGeom prst="rect">
            <a:avLst/>
          </a:prstGeom>
        </p:spPr>
        <p:txBody>
          <a:bodyPr wrap="square">
            <a:spAutoFit/>
          </a:bodyPr>
          <a:lstStyle/>
          <a:p>
            <a:r>
              <a:rPr lang="en-US" altLang="ja-JP" sz="6500" u="sng" dirty="0">
                <a:latin typeface="ＭＳ ゴシック" pitchFamily="49" charset="-128"/>
                <a:ea typeface="ＭＳ ゴシック" pitchFamily="49" charset="-128"/>
              </a:rPr>
              <a:t>※</a:t>
            </a:r>
            <a:r>
              <a:rPr lang="ja-JP" altLang="en-US" sz="6500" u="sng">
                <a:latin typeface="ＭＳ ゴシック" pitchFamily="49" charset="-128"/>
                <a:ea typeface="ＭＳ ゴシック" pitchFamily="49" charset="-128"/>
              </a:rPr>
              <a:t>ご入稿時は、必ず</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ファイルにてご入稿ください。</a:t>
            </a:r>
            <a:endParaRPr lang="en-US" altLang="ja-JP" sz="6500" u="sng" dirty="0">
              <a:latin typeface="ＭＳ ゴシック" pitchFamily="49" charset="-128"/>
              <a:ea typeface="ＭＳ ゴシック" pitchFamily="49" charset="-128"/>
            </a:endParaRPr>
          </a:p>
          <a:p>
            <a:r>
              <a:rPr lang="ja-JP" altLang="en-US" sz="6500" u="sng">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が印刷データになります）</a:t>
            </a:r>
            <a:endParaRPr lang="en-US" altLang="ja-JP" sz="6500" u="sng" dirty="0">
              <a:latin typeface="ＭＳ ゴシック" pitchFamily="49" charset="-128"/>
              <a:ea typeface="ＭＳ ゴシック" pitchFamily="49" charset="-128"/>
            </a:endParaRPr>
          </a:p>
          <a:p>
            <a:r>
              <a:rPr lang="en-US" altLang="ja-JP" sz="6500" u="sng" dirty="0">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6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TotalTime>
  <Words>1429</Words>
  <Application>Microsoft Macintosh PowerPoint</Application>
  <PresentationFormat>ユーザー設定</PresentationFormat>
  <Paragraphs>75</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5</vt:i4>
      </vt:variant>
      <vt:variant>
        <vt:lpstr>スライド タイトル</vt:lpstr>
      </vt:variant>
      <vt:variant>
        <vt:i4>1</vt:i4>
      </vt:variant>
    </vt:vector>
  </HeadingPairs>
  <TitlesOfParts>
    <vt:vector size="12" baseType="lpstr">
      <vt:lpstr>ＭＳ ゴシック</vt:lpstr>
      <vt:lpstr>Noto Serif JP</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900x2100_ver3</dc:title>
  <dc:subject/>
  <dc:creator/>
  <dc:description/>
  <cp:lastModifiedBy>tokyo</cp:lastModifiedBy>
  <cp:revision>5</cp:revision>
  <dcterms:created xsi:type="dcterms:W3CDTF">2024-08-29T08:07:32Z</dcterms:created>
  <dcterms:modified xsi:type="dcterms:W3CDTF">2024-09-06T02:44:18Z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CreatorVersion">
    <vt:lpwstr>21.0.0</vt:lpwstr>
  </property>
  <property fmtid="{D5CDD505-2E9C-101B-9397-08002B2CF9AE}" pid="5" name="LastSaved">
    <vt:filetime>2024-08-29T00:00:00Z</vt:filetime>
  </property>
  <property fmtid="{D5CDD505-2E9C-101B-9397-08002B2CF9AE}" pid="6" name="PresentationFormat">
    <vt:lpwstr>On-screen Show (4:3)</vt:lpwstr>
  </property>
  <property fmtid="{D5CDD505-2E9C-101B-9397-08002B2CF9AE}" pid="7" name="Producer">
    <vt:lpwstr>Adobe PDF library 17.00</vt:lpwstr>
  </property>
</Properties>
</file>