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notesMasterIdLst>
    <p:notesMasterId r:id="rId7"/>
  </p:notesMasterIdLst>
  <p:sldIdLst>
    <p:sldId id="256" r:id="rId6"/>
  </p:sldIdLst>
  <p:sldSz cx="30275213" cy="42803763"/>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75"/>
    <p:restoredTop sz="94708"/>
  </p:normalViewPr>
  <p:slideViewPr>
    <p:cSldViewPr snapToGrid="0">
      <p:cViewPr varScale="1">
        <p:scale>
          <a:sx n="31" d="100"/>
          <a:sy n="31" d="100"/>
        </p:scale>
        <p:origin x="6672" y="3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0CA173D4-18D1-3C41-AFC1-A932F8A01DE6}" type="datetimeFigureOut">
              <a:rPr kumimoji="1" lang="ja-JP" altLang="en-US" smtClean="0"/>
              <a:t>2024/9/6</a:t>
            </a:fld>
            <a:endParaRPr kumimoji="1" lang="ja-JP" altLang="en-US"/>
          </a:p>
        </p:txBody>
      </p:sp>
      <p:sp>
        <p:nvSpPr>
          <p:cNvPr id="4" name="スライド イメージ プレースホルダー 3"/>
          <p:cNvSpPr>
            <a:spLocks noGrp="1" noRot="1" noChangeAspect="1"/>
          </p:cNvSpPr>
          <p:nvPr>
            <p:ph type="sldImg" idx="2"/>
          </p:nvPr>
        </p:nvSpPr>
        <p:spPr>
          <a:xfrm>
            <a:off x="2503488" y="1336675"/>
            <a:ext cx="2552700" cy="3608388"/>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CAD6B7CE-9719-4B4D-A413-43E63E2833CA}" type="slidenum">
              <a:rPr kumimoji="1" lang="ja-JP" altLang="en-US" smtClean="0"/>
              <a:t>‹#›</a:t>
            </a:fld>
            <a:endParaRPr kumimoji="1" lang="ja-JP" altLang="en-US"/>
          </a:p>
        </p:txBody>
      </p:sp>
    </p:spTree>
    <p:extLst>
      <p:ext uri="{BB962C8B-B14F-4D97-AF65-F5344CB8AC3E}">
        <p14:creationId xmlns:p14="http://schemas.microsoft.com/office/powerpoint/2010/main" val="70026677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CAD6B7CE-9719-4B4D-A413-43E63E2833CA}" type="slidenum">
              <a:rPr kumimoji="1" lang="ja-JP" altLang="en-US" smtClean="0"/>
              <a:t>1</a:t>
            </a:fld>
            <a:endParaRPr kumimoji="1" lang="ja-JP" altLang="en-US"/>
          </a:p>
        </p:txBody>
      </p:sp>
    </p:spTree>
    <p:extLst>
      <p:ext uri="{BB962C8B-B14F-4D97-AF65-F5344CB8AC3E}">
        <p14:creationId xmlns:p14="http://schemas.microsoft.com/office/powerpoint/2010/main" val="1784169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513800" y="10015920"/>
            <a:ext cx="27248040" cy="2482596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1691D9BF-72B4-4C3D-96AA-24663223C601}"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513800" y="10015920"/>
            <a:ext cx="27248040" cy="2482596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24B76C95-706B-4782-A6D1-9D576C356FE2}"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513800" y="10015920"/>
            <a:ext cx="27248040" cy="2482596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A6C078DC-9CA7-42AE-8EB4-682A98CF55BE}"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513800" y="10015920"/>
            <a:ext cx="27248040" cy="2482596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F4FF1710-CE18-4236-8DDD-66A2F387A223}"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513800" y="10015920"/>
            <a:ext cx="27248040" cy="2482596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56FCA997-3DCF-4676-956A-F280B154F971}"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2270160" y="13269240"/>
            <a:ext cx="25733520" cy="714816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10293840" y="39807720"/>
            <a:ext cx="9687960" cy="21391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513800" y="39807720"/>
            <a:ext cx="6963120" cy="21391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21798720" y="39807720"/>
            <a:ext cx="6963120" cy="21391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A157E139-D31E-430C-9933-CD5E41DEE71E}"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513800" y="10015920"/>
            <a:ext cx="27248040" cy="2482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513800" y="1712160"/>
            <a:ext cx="27247680" cy="684756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513800" y="9844560"/>
            <a:ext cx="27247680" cy="28250280"/>
          </a:xfrm>
          <a:prstGeom prst="rect">
            <a:avLst/>
          </a:prstGeom>
          <a:noFill/>
          <a:ln w="0">
            <a:noFill/>
          </a:ln>
        </p:spPr>
        <p:txBody>
          <a:bodyPr lIns="0" tIns="0" rIns="0" bIns="0" anchor="t">
            <a:noAutofit/>
          </a:bodyPr>
          <a:lstStyle/>
          <a:p>
            <a:pPr marL="432000" indent="-324000">
              <a:spcBef>
                <a:spcPts val="3013"/>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12"/>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0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05"/>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1"/>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1"/>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1"/>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10293840" y="39807720"/>
            <a:ext cx="9687960" cy="21391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513800" y="39807720"/>
            <a:ext cx="6963120" cy="21391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21798720" y="39807720"/>
            <a:ext cx="6963120" cy="21391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783C9707-6BD3-41CB-85BF-57B33CFF6970}"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513800" y="1712160"/>
            <a:ext cx="27247680" cy="684756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513800" y="9844560"/>
            <a:ext cx="13169160" cy="24826320"/>
          </a:xfrm>
          <a:prstGeom prst="rect">
            <a:avLst/>
          </a:prstGeom>
          <a:noFill/>
          <a:ln w="0">
            <a:noFill/>
          </a:ln>
        </p:spPr>
        <p:txBody>
          <a:bodyPr lIns="0" tIns="0" rIns="0" bIns="0" anchor="t">
            <a:noAutofit/>
          </a:bodyPr>
          <a:lstStyle/>
          <a:p>
            <a:pPr marL="432000" indent="-324000">
              <a:spcBef>
                <a:spcPts val="3013"/>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12"/>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0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05"/>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1"/>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1"/>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1"/>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5591960" y="9844560"/>
            <a:ext cx="13169160" cy="24826320"/>
          </a:xfrm>
          <a:prstGeom prst="rect">
            <a:avLst/>
          </a:prstGeom>
          <a:noFill/>
          <a:ln w="0">
            <a:noFill/>
          </a:ln>
        </p:spPr>
        <p:txBody>
          <a:bodyPr lIns="0" tIns="0" rIns="0" bIns="0" anchor="t">
            <a:noAutofit/>
          </a:bodyPr>
          <a:lstStyle/>
          <a:p>
            <a:pPr marL="432000" indent="-324000">
              <a:spcBef>
                <a:spcPts val="3013"/>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412"/>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80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205"/>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601"/>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601"/>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601"/>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10293840" y="39807720"/>
            <a:ext cx="9687960" cy="21391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513800" y="39807720"/>
            <a:ext cx="6963120" cy="21391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21798720" y="39807720"/>
            <a:ext cx="6963120" cy="21391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7D28F0AF-05E0-402E-BF5B-DEEE35C6DDF6}"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513800" y="1712160"/>
            <a:ext cx="27247680" cy="684756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10293840" y="39807720"/>
            <a:ext cx="9687960" cy="21391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513800" y="39807720"/>
            <a:ext cx="6963120" cy="21391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21798720" y="39807720"/>
            <a:ext cx="6963120" cy="21391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F2EF71E2-362E-4FF8-A9F5-969978525129}"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513800" y="10015920"/>
            <a:ext cx="27248040" cy="2482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10293840" y="39807720"/>
            <a:ext cx="9687960" cy="21391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513800" y="39807720"/>
            <a:ext cx="6963120" cy="21391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21798720" y="39807720"/>
            <a:ext cx="6963120" cy="21391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25F2E914-4D2E-4523-9875-D384FBB183E7}"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513800" y="1707840"/>
            <a:ext cx="27248040" cy="714780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513800" y="10015920"/>
            <a:ext cx="27248040" cy="2482596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36" name="object 2"/>
          <p:cNvGrpSpPr/>
          <p:nvPr/>
        </p:nvGrpSpPr>
        <p:grpSpPr>
          <a:xfrm>
            <a:off x="0" y="0"/>
            <a:ext cx="30267720" cy="42803280"/>
            <a:chOff x="0" y="0"/>
            <a:chExt cx="30267720" cy="42803280"/>
          </a:xfrm>
        </p:grpSpPr>
        <p:sp>
          <p:nvSpPr>
            <p:cNvPr id="37" name="object 3"/>
            <p:cNvSpPr/>
            <p:nvPr/>
          </p:nvSpPr>
          <p:spPr>
            <a:xfrm>
              <a:off x="0" y="3604680"/>
              <a:ext cx="30267720" cy="39198600"/>
            </a:xfrm>
            <a:custGeom>
              <a:avLst/>
              <a:gdLst>
                <a:gd name="textAreaLeft" fmla="*/ 0 w 30267720"/>
                <a:gd name="textAreaRight" fmla="*/ 30268080 w 30267720"/>
                <a:gd name="textAreaTop" fmla="*/ 0 h 39198600"/>
                <a:gd name="textAreaBottom" fmla="*/ 39198960 h 39198600"/>
              </a:gdLst>
              <a:ahLst/>
              <a:cxnLst/>
              <a:rect l="textAreaLeft" t="textAreaTop" r="textAreaRight" b="textAreaBottom"/>
              <a:pathLst>
                <a:path w="14220190" h="18411190">
                  <a:moveTo>
                    <a:pt x="0" y="18410851"/>
                  </a:moveTo>
                  <a:lnTo>
                    <a:pt x="14219989" y="18410851"/>
                  </a:lnTo>
                  <a:lnTo>
                    <a:pt x="14219989" y="0"/>
                  </a:lnTo>
                  <a:lnTo>
                    <a:pt x="0" y="0"/>
                  </a:lnTo>
                  <a:lnTo>
                    <a:pt x="0" y="18410851"/>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4"/>
            <p:cNvSpPr/>
            <p:nvPr/>
          </p:nvSpPr>
          <p:spPr>
            <a:xfrm>
              <a:off x="504360" y="7106760"/>
              <a:ext cx="29259000" cy="31030200"/>
            </a:xfrm>
            <a:custGeom>
              <a:avLst/>
              <a:gdLst>
                <a:gd name="textAreaLeft" fmla="*/ 0 w 29259000"/>
                <a:gd name="textAreaRight" fmla="*/ 29259360 w 29259000"/>
                <a:gd name="textAreaTop" fmla="*/ 0 h 31030200"/>
                <a:gd name="textAreaBottom" fmla="*/ 31030560 h 31030200"/>
              </a:gdLst>
              <a:ahLst/>
              <a:cxnLst/>
              <a:rect l="textAreaLeft" t="textAreaTop" r="textAreaRight" b="textAreaBottom"/>
              <a:pathLst>
                <a:path w="13746480" h="14574519">
                  <a:moveTo>
                    <a:pt x="13745985" y="10429164"/>
                  </a:moveTo>
                  <a:lnTo>
                    <a:pt x="0" y="10429164"/>
                  </a:lnTo>
                  <a:lnTo>
                    <a:pt x="0" y="14574393"/>
                  </a:lnTo>
                  <a:lnTo>
                    <a:pt x="13745985" y="14574393"/>
                  </a:lnTo>
                  <a:lnTo>
                    <a:pt x="13745985" y="10429164"/>
                  </a:lnTo>
                  <a:close/>
                </a:path>
                <a:path w="13746480" h="14574519">
                  <a:moveTo>
                    <a:pt x="13745985" y="2211247"/>
                  </a:moveTo>
                  <a:lnTo>
                    <a:pt x="0" y="2211247"/>
                  </a:lnTo>
                  <a:lnTo>
                    <a:pt x="0" y="8531187"/>
                  </a:lnTo>
                  <a:lnTo>
                    <a:pt x="13745985" y="8531187"/>
                  </a:lnTo>
                  <a:lnTo>
                    <a:pt x="13745985" y="2211247"/>
                  </a:lnTo>
                  <a:close/>
                </a:path>
                <a:path w="13746480" h="14574519">
                  <a:moveTo>
                    <a:pt x="13745985" y="0"/>
                  </a:moveTo>
                  <a:lnTo>
                    <a:pt x="0" y="0"/>
                  </a:lnTo>
                  <a:lnTo>
                    <a:pt x="0" y="316001"/>
                  </a:lnTo>
                  <a:lnTo>
                    <a:pt x="13745985" y="316001"/>
                  </a:lnTo>
                  <a:lnTo>
                    <a:pt x="13745985"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 name="object 5"/>
            <p:cNvSpPr/>
            <p:nvPr/>
          </p:nvSpPr>
          <p:spPr>
            <a:xfrm>
              <a:off x="504360" y="3785040"/>
              <a:ext cx="29259000" cy="991800"/>
            </a:xfrm>
            <a:custGeom>
              <a:avLst/>
              <a:gdLst>
                <a:gd name="textAreaLeft" fmla="*/ 0 w 29259000"/>
                <a:gd name="textAreaRight" fmla="*/ 29259360 w 29259000"/>
                <a:gd name="textAreaTop" fmla="*/ 0 h 991800"/>
                <a:gd name="textAreaBottom" fmla="*/ 992160 h 991800"/>
              </a:gdLst>
              <a:ahLst/>
              <a:cxnLst/>
              <a:rect l="textAreaLeft" t="textAreaTop" r="textAreaRight" b="textAreaBottom"/>
              <a:pathLst>
                <a:path w="13746480" h="466089">
                  <a:moveTo>
                    <a:pt x="13745975" y="0"/>
                  </a:moveTo>
                  <a:lnTo>
                    <a:pt x="0" y="0"/>
                  </a:lnTo>
                  <a:lnTo>
                    <a:pt x="0" y="465621"/>
                  </a:lnTo>
                  <a:lnTo>
                    <a:pt x="13745975" y="465621"/>
                  </a:lnTo>
                  <a:lnTo>
                    <a:pt x="13745975"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 name="object 6"/>
            <p:cNvSpPr/>
            <p:nvPr/>
          </p:nvSpPr>
          <p:spPr>
            <a:xfrm>
              <a:off x="504360" y="4776840"/>
              <a:ext cx="29259000" cy="2329920"/>
            </a:xfrm>
            <a:custGeom>
              <a:avLst/>
              <a:gdLst>
                <a:gd name="textAreaLeft" fmla="*/ 0 w 29259000"/>
                <a:gd name="textAreaRight" fmla="*/ 29259360 w 29259000"/>
                <a:gd name="textAreaTop" fmla="*/ 0 h 2329920"/>
                <a:gd name="textAreaBottom" fmla="*/ 2330280 h 2329920"/>
              </a:gdLst>
              <a:ahLst/>
              <a:cxnLst/>
              <a:rect l="textAreaLeft" t="textAreaTop" r="textAreaRight" b="textAreaBottom"/>
              <a:pathLst>
                <a:path w="13746480" h="1094739">
                  <a:moveTo>
                    <a:pt x="13745975" y="0"/>
                  </a:moveTo>
                  <a:lnTo>
                    <a:pt x="0" y="0"/>
                  </a:lnTo>
                  <a:lnTo>
                    <a:pt x="0" y="1094580"/>
                  </a:lnTo>
                  <a:lnTo>
                    <a:pt x="13745975" y="1094580"/>
                  </a:lnTo>
                  <a:lnTo>
                    <a:pt x="13745975"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 name="object 7"/>
            <p:cNvSpPr/>
            <p:nvPr/>
          </p:nvSpPr>
          <p:spPr>
            <a:xfrm>
              <a:off x="672840" y="4944600"/>
              <a:ext cx="28922040" cy="1993680"/>
            </a:xfrm>
            <a:custGeom>
              <a:avLst/>
              <a:gdLst>
                <a:gd name="textAreaLeft" fmla="*/ 0 w 28922040"/>
                <a:gd name="textAreaRight" fmla="*/ 28922400 w 28922040"/>
                <a:gd name="textAreaTop" fmla="*/ 0 h 1993680"/>
                <a:gd name="textAreaBottom" fmla="*/ 1994040 h 1993680"/>
              </a:gdLst>
              <a:ahLst/>
              <a:cxnLst/>
              <a:rect l="textAreaLeft" t="textAreaTop" r="textAreaRight" b="textAreaBottom"/>
              <a:pathLst>
                <a:path w="13588365" h="936625">
                  <a:moveTo>
                    <a:pt x="13587976" y="0"/>
                  </a:moveTo>
                  <a:lnTo>
                    <a:pt x="0" y="0"/>
                  </a:lnTo>
                  <a:lnTo>
                    <a:pt x="0" y="936581"/>
                  </a:lnTo>
                  <a:lnTo>
                    <a:pt x="13587976" y="936581"/>
                  </a:lnTo>
                  <a:lnTo>
                    <a:pt x="1358797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 name="object 8"/>
            <p:cNvSpPr/>
            <p:nvPr/>
          </p:nvSpPr>
          <p:spPr>
            <a:xfrm>
              <a:off x="504360" y="7779960"/>
              <a:ext cx="29259000" cy="991800"/>
            </a:xfrm>
            <a:custGeom>
              <a:avLst/>
              <a:gdLst>
                <a:gd name="textAreaLeft" fmla="*/ 0 w 29259000"/>
                <a:gd name="textAreaRight" fmla="*/ 29259360 w 29259000"/>
                <a:gd name="textAreaTop" fmla="*/ 0 h 991800"/>
                <a:gd name="textAreaBottom" fmla="*/ 992160 h 991800"/>
              </a:gdLst>
              <a:ahLst/>
              <a:cxnLst/>
              <a:rect l="textAreaLeft" t="textAreaTop" r="textAreaRight" b="textAreaBottom"/>
              <a:pathLst>
                <a:path w="13746480" h="466089">
                  <a:moveTo>
                    <a:pt x="13745975" y="0"/>
                  </a:moveTo>
                  <a:lnTo>
                    <a:pt x="0" y="0"/>
                  </a:lnTo>
                  <a:lnTo>
                    <a:pt x="0" y="465621"/>
                  </a:lnTo>
                  <a:lnTo>
                    <a:pt x="13745975" y="465621"/>
                  </a:lnTo>
                  <a:lnTo>
                    <a:pt x="13745975"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 name="object 9"/>
            <p:cNvSpPr/>
            <p:nvPr/>
          </p:nvSpPr>
          <p:spPr>
            <a:xfrm>
              <a:off x="504360" y="8771040"/>
              <a:ext cx="29259000" cy="3043440"/>
            </a:xfrm>
            <a:custGeom>
              <a:avLst/>
              <a:gdLst>
                <a:gd name="textAreaLeft" fmla="*/ 0 w 29259000"/>
                <a:gd name="textAreaRight" fmla="*/ 29259360 w 29259000"/>
                <a:gd name="textAreaTop" fmla="*/ 0 h 3043440"/>
                <a:gd name="textAreaBottom" fmla="*/ 3043800 h 3043440"/>
              </a:gdLst>
              <a:ahLst/>
              <a:cxnLst/>
              <a:rect l="textAreaLeft" t="textAreaTop" r="textAreaRight" b="textAreaBottom"/>
              <a:pathLst>
                <a:path w="13746480" h="1430020">
                  <a:moveTo>
                    <a:pt x="13745975" y="0"/>
                  </a:moveTo>
                  <a:lnTo>
                    <a:pt x="0" y="0"/>
                  </a:lnTo>
                  <a:lnTo>
                    <a:pt x="0" y="1429617"/>
                  </a:lnTo>
                  <a:lnTo>
                    <a:pt x="13745975" y="1429617"/>
                  </a:lnTo>
                  <a:lnTo>
                    <a:pt x="13745975"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 name="object 10"/>
            <p:cNvSpPr/>
            <p:nvPr/>
          </p:nvSpPr>
          <p:spPr>
            <a:xfrm>
              <a:off x="672840" y="8939520"/>
              <a:ext cx="28922040" cy="2707200"/>
            </a:xfrm>
            <a:custGeom>
              <a:avLst/>
              <a:gdLst>
                <a:gd name="textAreaLeft" fmla="*/ 0 w 28922040"/>
                <a:gd name="textAreaRight" fmla="*/ 28922400 w 28922040"/>
                <a:gd name="textAreaTop" fmla="*/ 0 h 2707200"/>
                <a:gd name="textAreaBottom" fmla="*/ 2707560 h 2707200"/>
              </a:gdLst>
              <a:ahLst/>
              <a:cxnLst/>
              <a:rect l="textAreaLeft" t="textAreaTop" r="textAreaRight" b="textAreaBottom"/>
              <a:pathLst>
                <a:path w="13588365" h="1271904">
                  <a:moveTo>
                    <a:pt x="13587976" y="0"/>
                  </a:moveTo>
                  <a:lnTo>
                    <a:pt x="0" y="0"/>
                  </a:lnTo>
                  <a:lnTo>
                    <a:pt x="0" y="1271619"/>
                  </a:lnTo>
                  <a:lnTo>
                    <a:pt x="13587976" y="1271619"/>
                  </a:lnTo>
                  <a:lnTo>
                    <a:pt x="1358797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 name="object 11"/>
            <p:cNvSpPr/>
            <p:nvPr/>
          </p:nvSpPr>
          <p:spPr>
            <a:xfrm>
              <a:off x="504360" y="12420720"/>
              <a:ext cx="14530680" cy="991800"/>
            </a:xfrm>
            <a:custGeom>
              <a:avLst/>
              <a:gdLst>
                <a:gd name="textAreaLeft" fmla="*/ 0 w 14530680"/>
                <a:gd name="textAreaRight" fmla="*/ 14531040 w 14530680"/>
                <a:gd name="textAreaTop" fmla="*/ 0 h 991800"/>
                <a:gd name="textAreaBottom" fmla="*/ 992160 h 991800"/>
              </a:gdLst>
              <a:ahLst/>
              <a:cxnLst/>
              <a:rect l="textAreaLeft" t="textAreaTop" r="textAreaRight" b="textAreaBottom"/>
              <a:pathLst>
                <a:path w="6826884" h="466089">
                  <a:moveTo>
                    <a:pt x="6826336" y="0"/>
                  </a:moveTo>
                  <a:lnTo>
                    <a:pt x="0" y="0"/>
                  </a:lnTo>
                  <a:lnTo>
                    <a:pt x="0" y="465615"/>
                  </a:lnTo>
                  <a:lnTo>
                    <a:pt x="6826336" y="465615"/>
                  </a:lnTo>
                  <a:lnTo>
                    <a:pt x="682633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 name="object 12"/>
            <p:cNvSpPr/>
            <p:nvPr/>
          </p:nvSpPr>
          <p:spPr>
            <a:xfrm>
              <a:off x="504360" y="13411800"/>
              <a:ext cx="14530680" cy="3193920"/>
            </a:xfrm>
            <a:custGeom>
              <a:avLst/>
              <a:gdLst>
                <a:gd name="textAreaLeft" fmla="*/ 0 w 14530680"/>
                <a:gd name="textAreaRight" fmla="*/ 14531040 w 14530680"/>
                <a:gd name="textAreaTop" fmla="*/ 0 h 3193920"/>
                <a:gd name="textAreaBottom" fmla="*/ 3194280 h 3193920"/>
              </a:gdLst>
              <a:ahLst/>
              <a:cxnLst/>
              <a:rect l="textAreaLeft" t="textAreaTop" r="textAreaRight" b="textAreaBottom"/>
              <a:pathLst>
                <a:path w="6826884" h="1500504">
                  <a:moveTo>
                    <a:pt x="6826336" y="0"/>
                  </a:moveTo>
                  <a:lnTo>
                    <a:pt x="0" y="0"/>
                  </a:lnTo>
                  <a:lnTo>
                    <a:pt x="0" y="1500481"/>
                  </a:lnTo>
                  <a:lnTo>
                    <a:pt x="6826336" y="1500481"/>
                  </a:lnTo>
                  <a:lnTo>
                    <a:pt x="682633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 name="object 13"/>
            <p:cNvSpPr/>
            <p:nvPr/>
          </p:nvSpPr>
          <p:spPr>
            <a:xfrm>
              <a:off x="672840" y="13579920"/>
              <a:ext cx="14193360" cy="2858760"/>
            </a:xfrm>
            <a:custGeom>
              <a:avLst/>
              <a:gdLst>
                <a:gd name="textAreaLeft" fmla="*/ 0 w 14193360"/>
                <a:gd name="textAreaRight" fmla="*/ 14193720 w 14193360"/>
                <a:gd name="textAreaTop" fmla="*/ 0 h 2858760"/>
                <a:gd name="textAreaBottom" fmla="*/ 2859120 h 2858760"/>
              </a:gdLst>
              <a:ahLst/>
              <a:cxnLst/>
              <a:rect l="textAreaLeft" t="textAreaTop" r="textAreaRight" b="textAreaBottom"/>
              <a:pathLst>
                <a:path w="6668770" h="1343025">
                  <a:moveTo>
                    <a:pt x="6668337" y="0"/>
                  </a:moveTo>
                  <a:lnTo>
                    <a:pt x="0" y="0"/>
                  </a:lnTo>
                  <a:lnTo>
                    <a:pt x="0" y="1342476"/>
                  </a:lnTo>
                  <a:lnTo>
                    <a:pt x="6668337" y="1342476"/>
                  </a:lnTo>
                  <a:lnTo>
                    <a:pt x="6668337"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 name="object 14"/>
            <p:cNvSpPr/>
            <p:nvPr/>
          </p:nvSpPr>
          <p:spPr>
            <a:xfrm>
              <a:off x="15233400" y="12420720"/>
              <a:ext cx="14530680" cy="991800"/>
            </a:xfrm>
            <a:custGeom>
              <a:avLst/>
              <a:gdLst>
                <a:gd name="textAreaLeft" fmla="*/ 0 w 14530680"/>
                <a:gd name="textAreaRight" fmla="*/ 14531040 w 14530680"/>
                <a:gd name="textAreaTop" fmla="*/ 0 h 991800"/>
                <a:gd name="textAreaBottom" fmla="*/ 992160 h 991800"/>
              </a:gdLst>
              <a:ahLst/>
              <a:cxnLst/>
              <a:rect l="textAreaLeft" t="textAreaTop" r="textAreaRight" b="textAreaBottom"/>
              <a:pathLst>
                <a:path w="6826884" h="466089">
                  <a:moveTo>
                    <a:pt x="6826336" y="0"/>
                  </a:moveTo>
                  <a:lnTo>
                    <a:pt x="0" y="0"/>
                  </a:lnTo>
                  <a:lnTo>
                    <a:pt x="0" y="465615"/>
                  </a:lnTo>
                  <a:lnTo>
                    <a:pt x="6826336" y="465615"/>
                  </a:lnTo>
                  <a:lnTo>
                    <a:pt x="682633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 name="object 15"/>
            <p:cNvSpPr/>
            <p:nvPr/>
          </p:nvSpPr>
          <p:spPr>
            <a:xfrm>
              <a:off x="15233400" y="13411800"/>
              <a:ext cx="14530680" cy="3193920"/>
            </a:xfrm>
            <a:custGeom>
              <a:avLst/>
              <a:gdLst>
                <a:gd name="textAreaLeft" fmla="*/ 0 w 14530680"/>
                <a:gd name="textAreaRight" fmla="*/ 14531040 w 14530680"/>
                <a:gd name="textAreaTop" fmla="*/ 0 h 3193920"/>
                <a:gd name="textAreaBottom" fmla="*/ 3194280 h 3193920"/>
              </a:gdLst>
              <a:ahLst/>
              <a:cxnLst/>
              <a:rect l="textAreaLeft" t="textAreaTop" r="textAreaRight" b="textAreaBottom"/>
              <a:pathLst>
                <a:path w="6826884" h="1500504">
                  <a:moveTo>
                    <a:pt x="6826336" y="0"/>
                  </a:moveTo>
                  <a:lnTo>
                    <a:pt x="0" y="0"/>
                  </a:lnTo>
                  <a:lnTo>
                    <a:pt x="0" y="1500481"/>
                  </a:lnTo>
                  <a:lnTo>
                    <a:pt x="6826336" y="1500481"/>
                  </a:lnTo>
                  <a:lnTo>
                    <a:pt x="682633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 name="object 16"/>
            <p:cNvSpPr/>
            <p:nvPr/>
          </p:nvSpPr>
          <p:spPr>
            <a:xfrm>
              <a:off x="15401160" y="13579920"/>
              <a:ext cx="14193720" cy="2858760"/>
            </a:xfrm>
            <a:custGeom>
              <a:avLst/>
              <a:gdLst>
                <a:gd name="textAreaLeft" fmla="*/ 0 w 14193720"/>
                <a:gd name="textAreaRight" fmla="*/ 14194080 w 14193720"/>
                <a:gd name="textAreaTop" fmla="*/ 0 h 2858760"/>
                <a:gd name="textAreaBottom" fmla="*/ 2859120 h 2858760"/>
              </a:gdLst>
              <a:ahLst/>
              <a:cxnLst/>
              <a:rect l="textAreaLeft" t="textAreaTop" r="textAreaRight" b="textAreaBottom"/>
              <a:pathLst>
                <a:path w="6668769" h="1343025">
                  <a:moveTo>
                    <a:pt x="6668343" y="0"/>
                  </a:moveTo>
                  <a:lnTo>
                    <a:pt x="0" y="0"/>
                  </a:lnTo>
                  <a:lnTo>
                    <a:pt x="0" y="1342476"/>
                  </a:lnTo>
                  <a:lnTo>
                    <a:pt x="6668343" y="1342476"/>
                  </a:lnTo>
                  <a:lnTo>
                    <a:pt x="6668343"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 name="object 17"/>
            <p:cNvSpPr/>
            <p:nvPr/>
          </p:nvSpPr>
          <p:spPr>
            <a:xfrm>
              <a:off x="504360" y="17279640"/>
              <a:ext cx="14530680" cy="991800"/>
            </a:xfrm>
            <a:custGeom>
              <a:avLst/>
              <a:gdLst>
                <a:gd name="textAreaLeft" fmla="*/ 0 w 14530680"/>
                <a:gd name="textAreaRight" fmla="*/ 14531040 w 14530680"/>
                <a:gd name="textAreaTop" fmla="*/ 0 h 991800"/>
                <a:gd name="textAreaBottom" fmla="*/ 992160 h 991800"/>
              </a:gdLst>
              <a:ahLst/>
              <a:cxnLst/>
              <a:rect l="textAreaLeft" t="textAreaTop" r="textAreaRight" b="textAreaBottom"/>
              <a:pathLst>
                <a:path w="6826884" h="466090">
                  <a:moveTo>
                    <a:pt x="6826336" y="0"/>
                  </a:moveTo>
                  <a:lnTo>
                    <a:pt x="0" y="0"/>
                  </a:lnTo>
                  <a:lnTo>
                    <a:pt x="0" y="465621"/>
                  </a:lnTo>
                  <a:lnTo>
                    <a:pt x="6826336" y="465621"/>
                  </a:lnTo>
                  <a:lnTo>
                    <a:pt x="682633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 name="object 18"/>
            <p:cNvSpPr/>
            <p:nvPr/>
          </p:nvSpPr>
          <p:spPr>
            <a:xfrm>
              <a:off x="504360" y="18270720"/>
              <a:ext cx="14530680" cy="6328080"/>
            </a:xfrm>
            <a:custGeom>
              <a:avLst/>
              <a:gdLst>
                <a:gd name="textAreaLeft" fmla="*/ 0 w 14530680"/>
                <a:gd name="textAreaRight" fmla="*/ 14531040 w 14530680"/>
                <a:gd name="textAreaTop" fmla="*/ 0 h 6328080"/>
                <a:gd name="textAreaBottom" fmla="*/ 6328440 h 6328080"/>
              </a:gdLst>
              <a:ahLst/>
              <a:cxnLst/>
              <a:rect l="textAreaLeft" t="textAreaTop" r="textAreaRight" b="textAreaBottom"/>
              <a:pathLst>
                <a:path w="6826884" h="2972434">
                  <a:moveTo>
                    <a:pt x="6826336" y="0"/>
                  </a:moveTo>
                  <a:lnTo>
                    <a:pt x="0" y="0"/>
                  </a:lnTo>
                  <a:lnTo>
                    <a:pt x="0" y="2971811"/>
                  </a:lnTo>
                  <a:lnTo>
                    <a:pt x="6826336" y="2971811"/>
                  </a:lnTo>
                  <a:lnTo>
                    <a:pt x="682633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3" name="object 19"/>
            <p:cNvSpPr/>
            <p:nvPr/>
          </p:nvSpPr>
          <p:spPr>
            <a:xfrm>
              <a:off x="672840" y="18439200"/>
              <a:ext cx="14193360" cy="5991480"/>
            </a:xfrm>
            <a:custGeom>
              <a:avLst/>
              <a:gdLst>
                <a:gd name="textAreaLeft" fmla="*/ 0 w 14193360"/>
                <a:gd name="textAreaRight" fmla="*/ 14193720 w 14193360"/>
                <a:gd name="textAreaTop" fmla="*/ 0 h 5991480"/>
                <a:gd name="textAreaBottom" fmla="*/ 5991840 h 5991480"/>
              </a:gdLst>
              <a:ahLst/>
              <a:cxnLst/>
              <a:rect l="textAreaLeft" t="textAreaTop" r="textAreaRight" b="textAreaBottom"/>
              <a:pathLst>
                <a:path w="6668770" h="2814320">
                  <a:moveTo>
                    <a:pt x="6668337" y="0"/>
                  </a:moveTo>
                  <a:lnTo>
                    <a:pt x="0" y="0"/>
                  </a:lnTo>
                  <a:lnTo>
                    <a:pt x="0" y="2813813"/>
                  </a:lnTo>
                  <a:lnTo>
                    <a:pt x="6668337" y="2813813"/>
                  </a:lnTo>
                  <a:lnTo>
                    <a:pt x="6668337"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15233400" y="17279640"/>
              <a:ext cx="14530680" cy="991800"/>
            </a:xfrm>
            <a:custGeom>
              <a:avLst/>
              <a:gdLst>
                <a:gd name="textAreaLeft" fmla="*/ 0 w 14530680"/>
                <a:gd name="textAreaRight" fmla="*/ 14531040 w 14530680"/>
                <a:gd name="textAreaTop" fmla="*/ 0 h 991800"/>
                <a:gd name="textAreaBottom" fmla="*/ 992160 h 991800"/>
              </a:gdLst>
              <a:ahLst/>
              <a:cxnLst/>
              <a:rect l="textAreaLeft" t="textAreaTop" r="textAreaRight" b="textAreaBottom"/>
              <a:pathLst>
                <a:path w="6826884" h="466090">
                  <a:moveTo>
                    <a:pt x="6826336" y="0"/>
                  </a:moveTo>
                  <a:lnTo>
                    <a:pt x="0" y="0"/>
                  </a:lnTo>
                  <a:lnTo>
                    <a:pt x="0" y="465621"/>
                  </a:lnTo>
                  <a:lnTo>
                    <a:pt x="6826336" y="465621"/>
                  </a:lnTo>
                  <a:lnTo>
                    <a:pt x="682633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 name="object 21"/>
            <p:cNvSpPr/>
            <p:nvPr/>
          </p:nvSpPr>
          <p:spPr>
            <a:xfrm>
              <a:off x="15233400" y="18270720"/>
              <a:ext cx="14530680" cy="6328080"/>
            </a:xfrm>
            <a:custGeom>
              <a:avLst/>
              <a:gdLst>
                <a:gd name="textAreaLeft" fmla="*/ 0 w 14530680"/>
                <a:gd name="textAreaRight" fmla="*/ 14531040 w 14530680"/>
                <a:gd name="textAreaTop" fmla="*/ 0 h 6328080"/>
                <a:gd name="textAreaBottom" fmla="*/ 6328440 h 6328080"/>
              </a:gdLst>
              <a:ahLst/>
              <a:cxnLst/>
              <a:rect l="textAreaLeft" t="textAreaTop" r="textAreaRight" b="textAreaBottom"/>
              <a:pathLst>
                <a:path w="6826884" h="2972434">
                  <a:moveTo>
                    <a:pt x="6826336" y="0"/>
                  </a:moveTo>
                  <a:lnTo>
                    <a:pt x="0" y="0"/>
                  </a:lnTo>
                  <a:lnTo>
                    <a:pt x="0" y="2971811"/>
                  </a:lnTo>
                  <a:lnTo>
                    <a:pt x="6826336" y="2971811"/>
                  </a:lnTo>
                  <a:lnTo>
                    <a:pt x="682633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6" name="object 22"/>
            <p:cNvSpPr/>
            <p:nvPr/>
          </p:nvSpPr>
          <p:spPr>
            <a:xfrm>
              <a:off x="15401160" y="18439200"/>
              <a:ext cx="14193720" cy="5991480"/>
            </a:xfrm>
            <a:custGeom>
              <a:avLst/>
              <a:gdLst>
                <a:gd name="textAreaLeft" fmla="*/ 0 w 14193720"/>
                <a:gd name="textAreaRight" fmla="*/ 14194080 w 14193720"/>
                <a:gd name="textAreaTop" fmla="*/ 0 h 5991480"/>
                <a:gd name="textAreaBottom" fmla="*/ 5991840 h 5991480"/>
              </a:gdLst>
              <a:ahLst/>
              <a:cxnLst/>
              <a:rect l="textAreaLeft" t="textAreaTop" r="textAreaRight" b="textAreaBottom"/>
              <a:pathLst>
                <a:path w="6668769" h="2814320">
                  <a:moveTo>
                    <a:pt x="6668343" y="0"/>
                  </a:moveTo>
                  <a:lnTo>
                    <a:pt x="0" y="0"/>
                  </a:lnTo>
                  <a:lnTo>
                    <a:pt x="0" y="2813813"/>
                  </a:lnTo>
                  <a:lnTo>
                    <a:pt x="6668343" y="2813813"/>
                  </a:lnTo>
                  <a:lnTo>
                    <a:pt x="6668343"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7" name="object 23"/>
            <p:cNvSpPr/>
            <p:nvPr/>
          </p:nvSpPr>
          <p:spPr>
            <a:xfrm>
              <a:off x="504360" y="25270920"/>
              <a:ext cx="29259000" cy="991800"/>
            </a:xfrm>
            <a:custGeom>
              <a:avLst/>
              <a:gdLst>
                <a:gd name="textAreaLeft" fmla="*/ 0 w 29259000"/>
                <a:gd name="textAreaRight" fmla="*/ 29259360 w 29259000"/>
                <a:gd name="textAreaTop" fmla="*/ 0 h 991800"/>
                <a:gd name="textAreaBottom" fmla="*/ 992160 h 991800"/>
              </a:gdLst>
              <a:ahLst/>
              <a:cxnLst/>
              <a:rect l="textAreaLeft" t="textAreaTop" r="textAreaRight" b="textAreaBottom"/>
              <a:pathLst>
                <a:path w="13746480" h="466090">
                  <a:moveTo>
                    <a:pt x="13745975" y="0"/>
                  </a:moveTo>
                  <a:lnTo>
                    <a:pt x="0" y="0"/>
                  </a:lnTo>
                  <a:lnTo>
                    <a:pt x="0" y="465615"/>
                  </a:lnTo>
                  <a:lnTo>
                    <a:pt x="13745975" y="465615"/>
                  </a:lnTo>
                  <a:lnTo>
                    <a:pt x="13745975"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8" name="object 24"/>
            <p:cNvSpPr/>
            <p:nvPr/>
          </p:nvSpPr>
          <p:spPr>
            <a:xfrm>
              <a:off x="504360" y="26262000"/>
              <a:ext cx="29259000" cy="3048840"/>
            </a:xfrm>
            <a:custGeom>
              <a:avLst/>
              <a:gdLst>
                <a:gd name="textAreaLeft" fmla="*/ 0 w 29259000"/>
                <a:gd name="textAreaRight" fmla="*/ 29259360 w 29259000"/>
                <a:gd name="textAreaTop" fmla="*/ 0 h 3048840"/>
                <a:gd name="textAreaBottom" fmla="*/ 3049200 h 3048840"/>
              </a:gdLst>
              <a:ahLst/>
              <a:cxnLst/>
              <a:rect l="textAreaLeft" t="textAreaTop" r="textAreaRight" b="textAreaBottom"/>
              <a:pathLst>
                <a:path w="13746480" h="1432559">
                  <a:moveTo>
                    <a:pt x="13745975" y="0"/>
                  </a:moveTo>
                  <a:lnTo>
                    <a:pt x="0" y="0"/>
                  </a:lnTo>
                  <a:lnTo>
                    <a:pt x="0" y="1432373"/>
                  </a:lnTo>
                  <a:lnTo>
                    <a:pt x="13745975" y="1432373"/>
                  </a:lnTo>
                  <a:lnTo>
                    <a:pt x="13745975"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9" name="object 25"/>
            <p:cNvSpPr/>
            <p:nvPr/>
          </p:nvSpPr>
          <p:spPr>
            <a:xfrm>
              <a:off x="672840" y="26430480"/>
              <a:ext cx="28922040" cy="2712600"/>
            </a:xfrm>
            <a:custGeom>
              <a:avLst/>
              <a:gdLst>
                <a:gd name="textAreaLeft" fmla="*/ 0 w 28922040"/>
                <a:gd name="textAreaRight" fmla="*/ 28922400 w 28922040"/>
                <a:gd name="textAreaTop" fmla="*/ 0 h 2712600"/>
                <a:gd name="textAreaBottom" fmla="*/ 2712960 h 2712600"/>
              </a:gdLst>
              <a:ahLst/>
              <a:cxnLst/>
              <a:rect l="textAreaLeft" t="textAreaTop" r="textAreaRight" b="textAreaBottom"/>
              <a:pathLst>
                <a:path w="13588365" h="1274444">
                  <a:moveTo>
                    <a:pt x="13587976" y="0"/>
                  </a:moveTo>
                  <a:lnTo>
                    <a:pt x="0" y="0"/>
                  </a:lnTo>
                  <a:lnTo>
                    <a:pt x="0" y="1274369"/>
                  </a:lnTo>
                  <a:lnTo>
                    <a:pt x="13587976" y="1274369"/>
                  </a:lnTo>
                  <a:lnTo>
                    <a:pt x="1358797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504360" y="38137680"/>
              <a:ext cx="29259000" cy="991800"/>
            </a:xfrm>
            <a:custGeom>
              <a:avLst/>
              <a:gdLst>
                <a:gd name="textAreaLeft" fmla="*/ 0 w 29259000"/>
                <a:gd name="textAreaRight" fmla="*/ 29259360 w 29259000"/>
                <a:gd name="textAreaTop" fmla="*/ 0 h 991800"/>
                <a:gd name="textAreaBottom" fmla="*/ 992160 h 991800"/>
              </a:gdLst>
              <a:ahLst/>
              <a:cxnLst/>
              <a:rect l="textAreaLeft" t="textAreaTop" r="textAreaRight" b="textAreaBottom"/>
              <a:pathLst>
                <a:path w="13746480" h="466090">
                  <a:moveTo>
                    <a:pt x="13745975" y="0"/>
                  </a:moveTo>
                  <a:lnTo>
                    <a:pt x="0" y="0"/>
                  </a:lnTo>
                  <a:lnTo>
                    <a:pt x="0" y="465615"/>
                  </a:lnTo>
                  <a:lnTo>
                    <a:pt x="13745975" y="465615"/>
                  </a:lnTo>
                  <a:lnTo>
                    <a:pt x="13745975"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1" name="object 27"/>
            <p:cNvSpPr/>
            <p:nvPr/>
          </p:nvSpPr>
          <p:spPr>
            <a:xfrm>
              <a:off x="504360" y="39128760"/>
              <a:ext cx="29259000" cy="3275280"/>
            </a:xfrm>
            <a:custGeom>
              <a:avLst/>
              <a:gdLst>
                <a:gd name="textAreaLeft" fmla="*/ 0 w 29259000"/>
                <a:gd name="textAreaRight" fmla="*/ 29259360 w 29259000"/>
                <a:gd name="textAreaTop" fmla="*/ 0 h 3275280"/>
                <a:gd name="textAreaBottom" fmla="*/ 3275640 h 3275280"/>
              </a:gdLst>
              <a:ahLst/>
              <a:cxnLst/>
              <a:rect l="textAreaLeft" t="textAreaTop" r="textAreaRight" b="textAreaBottom"/>
              <a:pathLst>
                <a:path w="13746480" h="1538605">
                  <a:moveTo>
                    <a:pt x="13745975" y="0"/>
                  </a:moveTo>
                  <a:lnTo>
                    <a:pt x="0" y="0"/>
                  </a:lnTo>
                  <a:lnTo>
                    <a:pt x="0" y="1538024"/>
                  </a:lnTo>
                  <a:lnTo>
                    <a:pt x="13745975" y="1538024"/>
                  </a:lnTo>
                  <a:lnTo>
                    <a:pt x="13745975"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2" name="object 28"/>
            <p:cNvSpPr/>
            <p:nvPr/>
          </p:nvSpPr>
          <p:spPr>
            <a:xfrm>
              <a:off x="672840" y="39296520"/>
              <a:ext cx="28922040" cy="2938680"/>
            </a:xfrm>
            <a:custGeom>
              <a:avLst/>
              <a:gdLst>
                <a:gd name="textAreaLeft" fmla="*/ 0 w 28922040"/>
                <a:gd name="textAreaRight" fmla="*/ 28922400 w 28922040"/>
                <a:gd name="textAreaTop" fmla="*/ 0 h 2938680"/>
                <a:gd name="textAreaBottom" fmla="*/ 2939040 h 2938680"/>
              </a:gdLst>
              <a:ahLst/>
              <a:cxnLst/>
              <a:rect l="textAreaLeft" t="textAreaTop" r="textAreaRight" b="textAreaBottom"/>
              <a:pathLst>
                <a:path w="13588365" h="1380490">
                  <a:moveTo>
                    <a:pt x="13587976" y="0"/>
                  </a:moveTo>
                  <a:lnTo>
                    <a:pt x="0" y="0"/>
                  </a:lnTo>
                  <a:lnTo>
                    <a:pt x="0" y="1380019"/>
                  </a:lnTo>
                  <a:lnTo>
                    <a:pt x="13587976" y="1380019"/>
                  </a:lnTo>
                  <a:lnTo>
                    <a:pt x="13587976"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3" name="object 29"/>
            <p:cNvSpPr/>
            <p:nvPr/>
          </p:nvSpPr>
          <p:spPr>
            <a:xfrm>
              <a:off x="504360" y="30004560"/>
              <a:ext cx="14530680" cy="991800"/>
            </a:xfrm>
            <a:custGeom>
              <a:avLst/>
              <a:gdLst>
                <a:gd name="textAreaLeft" fmla="*/ 0 w 14530680"/>
                <a:gd name="textAreaRight" fmla="*/ 14531040 w 14530680"/>
                <a:gd name="textAreaTop" fmla="*/ 0 h 991800"/>
                <a:gd name="textAreaBottom" fmla="*/ 992160 h 991800"/>
              </a:gdLst>
              <a:ahLst/>
              <a:cxnLst/>
              <a:rect l="textAreaLeft" t="textAreaTop" r="textAreaRight" b="textAreaBottom"/>
              <a:pathLst>
                <a:path w="6826884" h="466090">
                  <a:moveTo>
                    <a:pt x="6826336" y="0"/>
                  </a:moveTo>
                  <a:lnTo>
                    <a:pt x="0" y="0"/>
                  </a:lnTo>
                  <a:lnTo>
                    <a:pt x="0" y="465615"/>
                  </a:lnTo>
                  <a:lnTo>
                    <a:pt x="6826336" y="465615"/>
                  </a:lnTo>
                  <a:lnTo>
                    <a:pt x="682633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4" name="object 30"/>
            <p:cNvSpPr/>
            <p:nvPr/>
          </p:nvSpPr>
          <p:spPr>
            <a:xfrm>
              <a:off x="504360" y="30995640"/>
              <a:ext cx="14530680" cy="6455160"/>
            </a:xfrm>
            <a:custGeom>
              <a:avLst/>
              <a:gdLst>
                <a:gd name="textAreaLeft" fmla="*/ 0 w 14530680"/>
                <a:gd name="textAreaRight" fmla="*/ 14531040 w 14530680"/>
                <a:gd name="textAreaTop" fmla="*/ 0 h 6455160"/>
                <a:gd name="textAreaBottom" fmla="*/ 6455520 h 6455160"/>
              </a:gdLst>
              <a:ahLst/>
              <a:cxnLst/>
              <a:rect l="textAreaLeft" t="textAreaTop" r="textAreaRight" b="textAreaBottom"/>
              <a:pathLst>
                <a:path w="6826884" h="3032125">
                  <a:moveTo>
                    <a:pt x="6826336" y="0"/>
                  </a:moveTo>
                  <a:lnTo>
                    <a:pt x="0" y="0"/>
                  </a:lnTo>
                  <a:lnTo>
                    <a:pt x="0" y="3031687"/>
                  </a:lnTo>
                  <a:lnTo>
                    <a:pt x="6826336" y="3031687"/>
                  </a:lnTo>
                  <a:lnTo>
                    <a:pt x="682633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5" name="object 31"/>
            <p:cNvSpPr/>
            <p:nvPr/>
          </p:nvSpPr>
          <p:spPr>
            <a:xfrm>
              <a:off x="672840" y="31164480"/>
              <a:ext cx="14193360" cy="6117840"/>
            </a:xfrm>
            <a:custGeom>
              <a:avLst/>
              <a:gdLst>
                <a:gd name="textAreaLeft" fmla="*/ 0 w 14193360"/>
                <a:gd name="textAreaRight" fmla="*/ 14193720 w 14193360"/>
                <a:gd name="textAreaTop" fmla="*/ 0 h 6117840"/>
                <a:gd name="textAreaBottom" fmla="*/ 6118200 h 6117840"/>
              </a:gdLst>
              <a:ahLst/>
              <a:cxnLst/>
              <a:rect l="textAreaLeft" t="textAreaTop" r="textAreaRight" b="textAreaBottom"/>
              <a:pathLst>
                <a:path w="6668770" h="2874009">
                  <a:moveTo>
                    <a:pt x="6668337" y="0"/>
                  </a:moveTo>
                  <a:lnTo>
                    <a:pt x="0" y="0"/>
                  </a:lnTo>
                  <a:lnTo>
                    <a:pt x="0" y="2873688"/>
                  </a:lnTo>
                  <a:lnTo>
                    <a:pt x="6668337" y="2873688"/>
                  </a:lnTo>
                  <a:lnTo>
                    <a:pt x="6668337"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15233400" y="30004560"/>
              <a:ext cx="14530680" cy="991800"/>
            </a:xfrm>
            <a:custGeom>
              <a:avLst/>
              <a:gdLst>
                <a:gd name="textAreaLeft" fmla="*/ 0 w 14530680"/>
                <a:gd name="textAreaRight" fmla="*/ 14531040 w 14530680"/>
                <a:gd name="textAreaTop" fmla="*/ 0 h 991800"/>
                <a:gd name="textAreaBottom" fmla="*/ 992160 h 991800"/>
              </a:gdLst>
              <a:ahLst/>
              <a:cxnLst/>
              <a:rect l="textAreaLeft" t="textAreaTop" r="textAreaRight" b="textAreaBottom"/>
              <a:pathLst>
                <a:path w="6826884" h="466090">
                  <a:moveTo>
                    <a:pt x="6826336" y="0"/>
                  </a:moveTo>
                  <a:lnTo>
                    <a:pt x="0" y="0"/>
                  </a:lnTo>
                  <a:lnTo>
                    <a:pt x="0" y="465615"/>
                  </a:lnTo>
                  <a:lnTo>
                    <a:pt x="6826336" y="465615"/>
                  </a:lnTo>
                  <a:lnTo>
                    <a:pt x="6826336"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7" name="object 33"/>
            <p:cNvSpPr/>
            <p:nvPr/>
          </p:nvSpPr>
          <p:spPr>
            <a:xfrm>
              <a:off x="15233400" y="30995640"/>
              <a:ext cx="14530680" cy="6455160"/>
            </a:xfrm>
            <a:custGeom>
              <a:avLst/>
              <a:gdLst>
                <a:gd name="textAreaLeft" fmla="*/ 0 w 14530680"/>
                <a:gd name="textAreaRight" fmla="*/ 14531040 w 14530680"/>
                <a:gd name="textAreaTop" fmla="*/ 0 h 6455160"/>
                <a:gd name="textAreaBottom" fmla="*/ 6455520 h 6455160"/>
              </a:gdLst>
              <a:ahLst/>
              <a:cxnLst/>
              <a:rect l="textAreaLeft" t="textAreaTop" r="textAreaRight" b="textAreaBottom"/>
              <a:pathLst>
                <a:path w="6826884" h="3032125">
                  <a:moveTo>
                    <a:pt x="6826336" y="0"/>
                  </a:moveTo>
                  <a:lnTo>
                    <a:pt x="0" y="0"/>
                  </a:lnTo>
                  <a:lnTo>
                    <a:pt x="0" y="3031687"/>
                  </a:lnTo>
                  <a:lnTo>
                    <a:pt x="6826336" y="3031687"/>
                  </a:lnTo>
                  <a:lnTo>
                    <a:pt x="6826336"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8" name="object 34"/>
            <p:cNvSpPr/>
            <p:nvPr/>
          </p:nvSpPr>
          <p:spPr>
            <a:xfrm>
              <a:off x="15401160" y="31164480"/>
              <a:ext cx="14193720" cy="6117840"/>
            </a:xfrm>
            <a:custGeom>
              <a:avLst/>
              <a:gdLst>
                <a:gd name="textAreaLeft" fmla="*/ 0 w 14193720"/>
                <a:gd name="textAreaRight" fmla="*/ 14194080 w 14193720"/>
                <a:gd name="textAreaTop" fmla="*/ 0 h 6117840"/>
                <a:gd name="textAreaBottom" fmla="*/ 6118200 h 6117840"/>
              </a:gdLst>
              <a:ahLst/>
              <a:cxnLst/>
              <a:rect l="textAreaLeft" t="textAreaTop" r="textAreaRight" b="textAreaBottom"/>
              <a:pathLst>
                <a:path w="6668769" h="2874009">
                  <a:moveTo>
                    <a:pt x="6668343" y="0"/>
                  </a:moveTo>
                  <a:lnTo>
                    <a:pt x="0" y="0"/>
                  </a:lnTo>
                  <a:lnTo>
                    <a:pt x="0" y="2873688"/>
                  </a:lnTo>
                  <a:lnTo>
                    <a:pt x="6668343" y="2873688"/>
                  </a:lnTo>
                  <a:lnTo>
                    <a:pt x="6668343"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69" name="object 35"/>
            <p:cNvPicPr/>
            <p:nvPr/>
          </p:nvPicPr>
          <p:blipFill>
            <a:blip r:embed="rId3"/>
            <a:stretch/>
          </p:blipFill>
          <p:spPr>
            <a:xfrm>
              <a:off x="936360" y="18653760"/>
              <a:ext cx="13586760" cy="4848840"/>
            </a:xfrm>
            <a:prstGeom prst="rect">
              <a:avLst/>
            </a:prstGeom>
            <a:ln w="0">
              <a:noFill/>
            </a:ln>
          </p:spPr>
        </p:pic>
        <p:pic>
          <p:nvPicPr>
            <p:cNvPr id="70" name="object 36"/>
            <p:cNvPicPr/>
            <p:nvPr/>
          </p:nvPicPr>
          <p:blipFill>
            <a:blip r:embed="rId4"/>
            <a:stretch/>
          </p:blipFill>
          <p:spPr>
            <a:xfrm>
              <a:off x="15671880" y="18653760"/>
              <a:ext cx="13586400" cy="4848840"/>
            </a:xfrm>
            <a:prstGeom prst="rect">
              <a:avLst/>
            </a:prstGeom>
            <a:ln w="0">
              <a:noFill/>
            </a:ln>
          </p:spPr>
        </p:pic>
        <p:pic>
          <p:nvPicPr>
            <p:cNvPr id="71" name="object 37"/>
            <p:cNvPicPr/>
            <p:nvPr/>
          </p:nvPicPr>
          <p:blipFill>
            <a:blip r:embed="rId5"/>
            <a:stretch/>
          </p:blipFill>
          <p:spPr>
            <a:xfrm>
              <a:off x="6135480" y="35623800"/>
              <a:ext cx="8322480" cy="347040"/>
            </a:xfrm>
            <a:prstGeom prst="rect">
              <a:avLst/>
            </a:prstGeom>
            <a:ln w="0">
              <a:noFill/>
            </a:ln>
          </p:spPr>
        </p:pic>
        <p:sp>
          <p:nvSpPr>
            <p:cNvPr id="72" name="object 38"/>
            <p:cNvSpPr/>
            <p:nvPr/>
          </p:nvSpPr>
          <p:spPr>
            <a:xfrm>
              <a:off x="6180120" y="31424760"/>
              <a:ext cx="7988040" cy="3605040"/>
            </a:xfrm>
            <a:custGeom>
              <a:avLst/>
              <a:gdLst>
                <a:gd name="textAreaLeft" fmla="*/ 0 w 7988040"/>
                <a:gd name="textAreaRight" fmla="*/ 7988400 w 7988040"/>
                <a:gd name="textAreaTop" fmla="*/ 0 h 3605040"/>
                <a:gd name="textAreaBottom" fmla="*/ 3605400 h 3605040"/>
              </a:gdLst>
              <a:ahLst/>
              <a:cxnLst/>
              <a:rect l="textAreaLeft" t="textAreaTop" r="textAreaRight" b="textAreaBottom"/>
              <a:pathLst>
                <a:path w="3753484" h="1693544">
                  <a:moveTo>
                    <a:pt x="3752977" y="1679067"/>
                  </a:moveTo>
                  <a:lnTo>
                    <a:pt x="0" y="1679067"/>
                  </a:lnTo>
                  <a:lnTo>
                    <a:pt x="0" y="1693202"/>
                  </a:lnTo>
                  <a:lnTo>
                    <a:pt x="3752977" y="1693202"/>
                  </a:lnTo>
                  <a:lnTo>
                    <a:pt x="3752977" y="1679067"/>
                  </a:lnTo>
                  <a:close/>
                </a:path>
                <a:path w="3753484" h="1693544">
                  <a:moveTo>
                    <a:pt x="3752977" y="1526413"/>
                  </a:moveTo>
                  <a:lnTo>
                    <a:pt x="0" y="1526413"/>
                  </a:lnTo>
                  <a:lnTo>
                    <a:pt x="0" y="1540548"/>
                  </a:lnTo>
                  <a:lnTo>
                    <a:pt x="3752977" y="1540548"/>
                  </a:lnTo>
                  <a:lnTo>
                    <a:pt x="3752977" y="1526413"/>
                  </a:lnTo>
                  <a:close/>
                </a:path>
                <a:path w="3753484" h="1693544">
                  <a:moveTo>
                    <a:pt x="3752977" y="1373784"/>
                  </a:moveTo>
                  <a:lnTo>
                    <a:pt x="0" y="1373784"/>
                  </a:lnTo>
                  <a:lnTo>
                    <a:pt x="0" y="1387906"/>
                  </a:lnTo>
                  <a:lnTo>
                    <a:pt x="3752977" y="1387906"/>
                  </a:lnTo>
                  <a:lnTo>
                    <a:pt x="3752977" y="1373784"/>
                  </a:lnTo>
                  <a:close/>
                </a:path>
                <a:path w="3753484" h="1693544">
                  <a:moveTo>
                    <a:pt x="3752977" y="1221155"/>
                  </a:moveTo>
                  <a:lnTo>
                    <a:pt x="0" y="1221155"/>
                  </a:lnTo>
                  <a:lnTo>
                    <a:pt x="0" y="1235278"/>
                  </a:lnTo>
                  <a:lnTo>
                    <a:pt x="3752977" y="1235278"/>
                  </a:lnTo>
                  <a:lnTo>
                    <a:pt x="3752977" y="1221155"/>
                  </a:lnTo>
                  <a:close/>
                </a:path>
                <a:path w="3753484" h="1693544">
                  <a:moveTo>
                    <a:pt x="3752977" y="1068489"/>
                  </a:moveTo>
                  <a:lnTo>
                    <a:pt x="0" y="1068489"/>
                  </a:lnTo>
                  <a:lnTo>
                    <a:pt x="0" y="1082611"/>
                  </a:lnTo>
                  <a:lnTo>
                    <a:pt x="3752977" y="1082611"/>
                  </a:lnTo>
                  <a:lnTo>
                    <a:pt x="3752977" y="1068489"/>
                  </a:lnTo>
                  <a:close/>
                </a:path>
                <a:path w="3753484" h="1693544">
                  <a:moveTo>
                    <a:pt x="3752977" y="915847"/>
                  </a:moveTo>
                  <a:lnTo>
                    <a:pt x="0" y="915847"/>
                  </a:lnTo>
                  <a:lnTo>
                    <a:pt x="0" y="929982"/>
                  </a:lnTo>
                  <a:lnTo>
                    <a:pt x="3752977" y="929982"/>
                  </a:lnTo>
                  <a:lnTo>
                    <a:pt x="3752977" y="915847"/>
                  </a:lnTo>
                  <a:close/>
                </a:path>
                <a:path w="3753484" h="1693544">
                  <a:moveTo>
                    <a:pt x="3752977" y="763219"/>
                  </a:moveTo>
                  <a:lnTo>
                    <a:pt x="0" y="763219"/>
                  </a:lnTo>
                  <a:lnTo>
                    <a:pt x="0" y="777341"/>
                  </a:lnTo>
                  <a:lnTo>
                    <a:pt x="3752977" y="777341"/>
                  </a:lnTo>
                  <a:lnTo>
                    <a:pt x="3752977" y="763219"/>
                  </a:lnTo>
                  <a:close/>
                </a:path>
                <a:path w="3753484" h="1693544">
                  <a:moveTo>
                    <a:pt x="3752977" y="610565"/>
                  </a:moveTo>
                  <a:lnTo>
                    <a:pt x="0" y="610565"/>
                  </a:lnTo>
                  <a:lnTo>
                    <a:pt x="0" y="624700"/>
                  </a:lnTo>
                  <a:lnTo>
                    <a:pt x="3752977" y="624700"/>
                  </a:lnTo>
                  <a:lnTo>
                    <a:pt x="3752977" y="610565"/>
                  </a:lnTo>
                  <a:close/>
                </a:path>
                <a:path w="3753484" h="1693544">
                  <a:moveTo>
                    <a:pt x="3752977" y="457936"/>
                  </a:moveTo>
                  <a:lnTo>
                    <a:pt x="0" y="457936"/>
                  </a:lnTo>
                  <a:lnTo>
                    <a:pt x="0" y="472059"/>
                  </a:lnTo>
                  <a:lnTo>
                    <a:pt x="3752977" y="472059"/>
                  </a:lnTo>
                  <a:lnTo>
                    <a:pt x="3752977" y="457936"/>
                  </a:lnTo>
                  <a:close/>
                </a:path>
                <a:path w="3753484" h="1693544">
                  <a:moveTo>
                    <a:pt x="3752977" y="305282"/>
                  </a:moveTo>
                  <a:lnTo>
                    <a:pt x="0" y="305282"/>
                  </a:lnTo>
                  <a:lnTo>
                    <a:pt x="0" y="319405"/>
                  </a:lnTo>
                  <a:lnTo>
                    <a:pt x="3752977" y="319405"/>
                  </a:lnTo>
                  <a:lnTo>
                    <a:pt x="3752977" y="305282"/>
                  </a:lnTo>
                  <a:close/>
                </a:path>
                <a:path w="3753484" h="1693544">
                  <a:moveTo>
                    <a:pt x="3752977" y="152641"/>
                  </a:moveTo>
                  <a:lnTo>
                    <a:pt x="0" y="152641"/>
                  </a:lnTo>
                  <a:lnTo>
                    <a:pt x="0" y="166763"/>
                  </a:lnTo>
                  <a:lnTo>
                    <a:pt x="3752977" y="166763"/>
                  </a:lnTo>
                  <a:lnTo>
                    <a:pt x="3752977" y="152641"/>
                  </a:lnTo>
                  <a:close/>
                </a:path>
                <a:path w="3753484" h="1693544">
                  <a:moveTo>
                    <a:pt x="3752977" y="0"/>
                  </a:moveTo>
                  <a:lnTo>
                    <a:pt x="0" y="0"/>
                  </a:lnTo>
                  <a:lnTo>
                    <a:pt x="0" y="14122"/>
                  </a:lnTo>
                  <a:lnTo>
                    <a:pt x="3752977" y="14122"/>
                  </a:lnTo>
                  <a:lnTo>
                    <a:pt x="375297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39"/>
            <p:cNvSpPr/>
            <p:nvPr/>
          </p:nvSpPr>
          <p:spPr>
            <a:xfrm>
              <a:off x="6180120" y="31368240"/>
              <a:ext cx="304920" cy="1855440"/>
            </a:xfrm>
            <a:custGeom>
              <a:avLst/>
              <a:gdLst>
                <a:gd name="textAreaLeft" fmla="*/ 0 w 304920"/>
                <a:gd name="textAreaRight" fmla="*/ 305280 w 304920"/>
                <a:gd name="textAreaTop" fmla="*/ 0 h 1855440"/>
                <a:gd name="textAreaBottom" fmla="*/ 1855800 h 1855440"/>
              </a:gdLst>
              <a:ahLst/>
              <a:cxnLst/>
              <a:rect l="textAreaLeft" t="textAreaTop" r="textAreaRight" b="textAreaBottom"/>
              <a:pathLst>
                <a:path w="143510" h="871855">
                  <a:moveTo>
                    <a:pt x="47840" y="0"/>
                  </a:moveTo>
                  <a:lnTo>
                    <a:pt x="0" y="0"/>
                  </a:lnTo>
                  <a:lnTo>
                    <a:pt x="0" y="871778"/>
                  </a:lnTo>
                  <a:lnTo>
                    <a:pt x="47840" y="871778"/>
                  </a:lnTo>
                  <a:lnTo>
                    <a:pt x="47840" y="0"/>
                  </a:lnTo>
                  <a:close/>
                </a:path>
                <a:path w="143510" h="871855">
                  <a:moveTo>
                    <a:pt x="143510" y="160401"/>
                  </a:moveTo>
                  <a:lnTo>
                    <a:pt x="95669" y="160401"/>
                  </a:lnTo>
                  <a:lnTo>
                    <a:pt x="95669" y="871778"/>
                  </a:lnTo>
                  <a:lnTo>
                    <a:pt x="143510" y="871778"/>
                  </a:lnTo>
                  <a:lnTo>
                    <a:pt x="143510" y="160401"/>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object 40"/>
            <p:cNvSpPr/>
            <p:nvPr/>
          </p:nvSpPr>
          <p:spPr>
            <a:xfrm>
              <a:off x="6587640" y="32445000"/>
              <a:ext cx="101880" cy="779760"/>
            </a:xfrm>
            <a:custGeom>
              <a:avLst/>
              <a:gdLst>
                <a:gd name="textAreaLeft" fmla="*/ 0 w 101880"/>
                <a:gd name="textAreaRight" fmla="*/ 102240 w 101880"/>
                <a:gd name="textAreaTop" fmla="*/ 0 h 779760"/>
                <a:gd name="textAreaBottom" fmla="*/ 780120 h 779760"/>
              </a:gdLst>
              <a:ahLst/>
              <a:cxnLst/>
              <a:rect l="textAreaLeft" t="textAreaTop" r="textAreaRight" b="textAreaBottom"/>
              <a:pathLst>
                <a:path w="48260" h="366394">
                  <a:moveTo>
                    <a:pt x="47838" y="0"/>
                  </a:moveTo>
                  <a:lnTo>
                    <a:pt x="0" y="0"/>
                  </a:lnTo>
                  <a:lnTo>
                    <a:pt x="0" y="365888"/>
                  </a:lnTo>
                  <a:lnTo>
                    <a:pt x="47838" y="365888"/>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object 41"/>
            <p:cNvSpPr/>
            <p:nvPr/>
          </p:nvSpPr>
          <p:spPr>
            <a:xfrm>
              <a:off x="6791400" y="31809600"/>
              <a:ext cx="101880" cy="1594440"/>
            </a:xfrm>
            <a:custGeom>
              <a:avLst/>
              <a:gdLst>
                <a:gd name="textAreaLeft" fmla="*/ 0 w 101880"/>
                <a:gd name="textAreaRight" fmla="*/ 102240 w 101880"/>
                <a:gd name="textAreaTop" fmla="*/ 0 h 1594440"/>
                <a:gd name="textAreaBottom" fmla="*/ 1594800 h 1594440"/>
              </a:gdLst>
              <a:ahLst/>
              <a:cxnLst/>
              <a:rect l="textAreaLeft" t="textAreaTop" r="textAreaRight" b="textAreaBottom"/>
              <a:pathLst>
                <a:path w="48260" h="749300">
                  <a:moveTo>
                    <a:pt x="47838" y="0"/>
                  </a:moveTo>
                  <a:lnTo>
                    <a:pt x="0" y="0"/>
                  </a:lnTo>
                  <a:lnTo>
                    <a:pt x="0" y="749086"/>
                  </a:lnTo>
                  <a:lnTo>
                    <a:pt x="47838" y="749086"/>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6" name="object 42"/>
            <p:cNvSpPr/>
            <p:nvPr/>
          </p:nvSpPr>
          <p:spPr>
            <a:xfrm>
              <a:off x="6994440" y="32120280"/>
              <a:ext cx="101880" cy="1284480"/>
            </a:xfrm>
            <a:custGeom>
              <a:avLst/>
              <a:gdLst>
                <a:gd name="textAreaLeft" fmla="*/ 0 w 101880"/>
                <a:gd name="textAreaRight" fmla="*/ 102240 w 101880"/>
                <a:gd name="textAreaTop" fmla="*/ 0 h 1284480"/>
                <a:gd name="textAreaBottom" fmla="*/ 1284840 h 1284480"/>
              </a:gdLst>
              <a:ahLst/>
              <a:cxnLst/>
              <a:rect l="textAreaLeft" t="textAreaTop" r="textAreaRight" b="textAreaBottom"/>
              <a:pathLst>
                <a:path w="48260" h="603884">
                  <a:moveTo>
                    <a:pt x="47838" y="0"/>
                  </a:moveTo>
                  <a:lnTo>
                    <a:pt x="0" y="0"/>
                  </a:lnTo>
                  <a:lnTo>
                    <a:pt x="0" y="603512"/>
                  </a:lnTo>
                  <a:lnTo>
                    <a:pt x="47838" y="603512"/>
                  </a:lnTo>
                  <a:lnTo>
                    <a:pt x="4783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7" name="object 43"/>
            <p:cNvSpPr/>
            <p:nvPr/>
          </p:nvSpPr>
          <p:spPr>
            <a:xfrm>
              <a:off x="7198200" y="31454640"/>
              <a:ext cx="101880" cy="1950120"/>
            </a:xfrm>
            <a:custGeom>
              <a:avLst/>
              <a:gdLst>
                <a:gd name="textAreaLeft" fmla="*/ 0 w 101880"/>
                <a:gd name="textAreaRight" fmla="*/ 102240 w 101880"/>
                <a:gd name="textAreaTop" fmla="*/ 0 h 1950120"/>
                <a:gd name="textAreaBottom" fmla="*/ 1950480 h 1950120"/>
              </a:gdLst>
              <a:ahLst/>
              <a:cxnLst/>
              <a:rect l="textAreaLeft" t="textAreaTop" r="textAreaRight" b="textAreaBottom"/>
              <a:pathLst>
                <a:path w="48260" h="916305">
                  <a:moveTo>
                    <a:pt x="47838" y="0"/>
                  </a:moveTo>
                  <a:lnTo>
                    <a:pt x="0" y="0"/>
                  </a:lnTo>
                  <a:lnTo>
                    <a:pt x="0" y="915853"/>
                  </a:lnTo>
                  <a:lnTo>
                    <a:pt x="47838" y="915853"/>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8" name="object 44"/>
            <p:cNvSpPr/>
            <p:nvPr/>
          </p:nvSpPr>
          <p:spPr>
            <a:xfrm>
              <a:off x="7402320" y="32222160"/>
              <a:ext cx="101880" cy="1181880"/>
            </a:xfrm>
            <a:custGeom>
              <a:avLst/>
              <a:gdLst>
                <a:gd name="textAreaLeft" fmla="*/ 0 w 101880"/>
                <a:gd name="textAreaRight" fmla="*/ 102240 w 101880"/>
                <a:gd name="textAreaTop" fmla="*/ 0 h 1181880"/>
                <a:gd name="textAreaBottom" fmla="*/ 1182240 h 1181880"/>
              </a:gdLst>
              <a:ahLst/>
              <a:cxnLst/>
              <a:rect l="textAreaLeft" t="textAreaTop" r="textAreaRight" b="textAreaBottom"/>
              <a:pathLst>
                <a:path w="48260" h="555625">
                  <a:moveTo>
                    <a:pt x="47838" y="0"/>
                  </a:moveTo>
                  <a:lnTo>
                    <a:pt x="0" y="0"/>
                  </a:lnTo>
                  <a:lnTo>
                    <a:pt x="0" y="555298"/>
                  </a:lnTo>
                  <a:lnTo>
                    <a:pt x="47838" y="555298"/>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9" name="object 45"/>
            <p:cNvSpPr/>
            <p:nvPr/>
          </p:nvSpPr>
          <p:spPr>
            <a:xfrm>
              <a:off x="7606080" y="32580720"/>
              <a:ext cx="101880" cy="824040"/>
            </a:xfrm>
            <a:custGeom>
              <a:avLst/>
              <a:gdLst>
                <a:gd name="textAreaLeft" fmla="*/ 0 w 101880"/>
                <a:gd name="textAreaRight" fmla="*/ 102240 w 101880"/>
                <a:gd name="textAreaTop" fmla="*/ 0 h 824040"/>
                <a:gd name="textAreaBottom" fmla="*/ 824400 h 824040"/>
              </a:gdLst>
              <a:ahLst/>
              <a:cxnLst/>
              <a:rect l="textAreaLeft" t="textAreaTop" r="textAreaRight" b="textAreaBottom"/>
              <a:pathLst>
                <a:path w="48260" h="387350">
                  <a:moveTo>
                    <a:pt x="47838" y="0"/>
                  </a:moveTo>
                  <a:lnTo>
                    <a:pt x="0" y="0"/>
                  </a:lnTo>
                  <a:lnTo>
                    <a:pt x="0" y="387129"/>
                  </a:lnTo>
                  <a:lnTo>
                    <a:pt x="47838" y="387129"/>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0" name="object 46"/>
            <p:cNvSpPr/>
            <p:nvPr/>
          </p:nvSpPr>
          <p:spPr>
            <a:xfrm>
              <a:off x="7809120" y="31809600"/>
              <a:ext cx="101880" cy="1594440"/>
            </a:xfrm>
            <a:custGeom>
              <a:avLst/>
              <a:gdLst>
                <a:gd name="textAreaLeft" fmla="*/ 0 w 101880"/>
                <a:gd name="textAreaRight" fmla="*/ 102240 w 101880"/>
                <a:gd name="textAreaTop" fmla="*/ 0 h 1594440"/>
                <a:gd name="textAreaBottom" fmla="*/ 1594800 h 1594440"/>
              </a:gdLst>
              <a:ahLst/>
              <a:cxnLst/>
              <a:rect l="textAreaLeft" t="textAreaTop" r="textAreaRight" b="textAreaBottom"/>
              <a:pathLst>
                <a:path w="48260" h="749300">
                  <a:moveTo>
                    <a:pt x="47838" y="0"/>
                  </a:moveTo>
                  <a:lnTo>
                    <a:pt x="0" y="0"/>
                  </a:lnTo>
                  <a:lnTo>
                    <a:pt x="0" y="749080"/>
                  </a:lnTo>
                  <a:lnTo>
                    <a:pt x="47838" y="749080"/>
                  </a:lnTo>
                  <a:lnTo>
                    <a:pt x="4783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1" name="object 47"/>
            <p:cNvSpPr/>
            <p:nvPr/>
          </p:nvSpPr>
          <p:spPr>
            <a:xfrm>
              <a:off x="8012880" y="32915880"/>
              <a:ext cx="304920" cy="488880"/>
            </a:xfrm>
            <a:custGeom>
              <a:avLst/>
              <a:gdLst>
                <a:gd name="textAreaLeft" fmla="*/ 0 w 304920"/>
                <a:gd name="textAreaRight" fmla="*/ 305280 w 304920"/>
                <a:gd name="textAreaTop" fmla="*/ 0 h 488880"/>
                <a:gd name="textAreaBottom" fmla="*/ 489240 h 488880"/>
              </a:gdLst>
              <a:ahLst/>
              <a:cxnLst/>
              <a:rect l="textAreaLeft" t="textAreaTop" r="textAreaRight" b="textAreaBottom"/>
              <a:pathLst>
                <a:path w="143510" h="229869">
                  <a:moveTo>
                    <a:pt x="47828" y="0"/>
                  </a:moveTo>
                  <a:lnTo>
                    <a:pt x="0" y="0"/>
                  </a:lnTo>
                  <a:lnTo>
                    <a:pt x="0" y="229654"/>
                  </a:lnTo>
                  <a:lnTo>
                    <a:pt x="47828" y="229654"/>
                  </a:lnTo>
                  <a:lnTo>
                    <a:pt x="47828" y="0"/>
                  </a:lnTo>
                  <a:close/>
                </a:path>
                <a:path w="143510" h="229869">
                  <a:moveTo>
                    <a:pt x="143510" y="84074"/>
                  </a:moveTo>
                  <a:lnTo>
                    <a:pt x="95669" y="84074"/>
                  </a:lnTo>
                  <a:lnTo>
                    <a:pt x="95669" y="229654"/>
                  </a:lnTo>
                  <a:lnTo>
                    <a:pt x="143510" y="229654"/>
                  </a:lnTo>
                  <a:lnTo>
                    <a:pt x="143510" y="84074"/>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8420400" y="32371560"/>
              <a:ext cx="101880" cy="1033200"/>
            </a:xfrm>
            <a:custGeom>
              <a:avLst/>
              <a:gdLst>
                <a:gd name="textAreaLeft" fmla="*/ 0 w 101880"/>
                <a:gd name="textAreaRight" fmla="*/ 102240 w 101880"/>
                <a:gd name="textAreaTop" fmla="*/ 0 h 1033200"/>
                <a:gd name="textAreaBottom" fmla="*/ 1033560 h 1033200"/>
              </a:gdLst>
              <a:ahLst/>
              <a:cxnLst/>
              <a:rect l="textAreaLeft" t="textAreaTop" r="textAreaRight" b="textAreaBottom"/>
              <a:pathLst>
                <a:path w="48260" h="485775">
                  <a:moveTo>
                    <a:pt x="47838" y="0"/>
                  </a:moveTo>
                  <a:lnTo>
                    <a:pt x="0" y="0"/>
                  </a:lnTo>
                  <a:lnTo>
                    <a:pt x="0" y="485305"/>
                  </a:lnTo>
                  <a:lnTo>
                    <a:pt x="47838" y="485305"/>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3" name="object 49"/>
            <p:cNvSpPr/>
            <p:nvPr/>
          </p:nvSpPr>
          <p:spPr>
            <a:xfrm>
              <a:off x="8623440" y="31890240"/>
              <a:ext cx="101880" cy="1514520"/>
            </a:xfrm>
            <a:custGeom>
              <a:avLst/>
              <a:gdLst>
                <a:gd name="textAreaLeft" fmla="*/ 0 w 101880"/>
                <a:gd name="textAreaRight" fmla="*/ 102240 w 101880"/>
                <a:gd name="textAreaTop" fmla="*/ 0 h 1514520"/>
                <a:gd name="textAreaBottom" fmla="*/ 1514880 h 1514520"/>
              </a:gdLst>
              <a:ahLst/>
              <a:cxnLst/>
              <a:rect l="textAreaLeft" t="textAreaTop" r="textAreaRight" b="textAreaBottom"/>
              <a:pathLst>
                <a:path w="48260" h="711834">
                  <a:moveTo>
                    <a:pt x="47838" y="0"/>
                  </a:moveTo>
                  <a:lnTo>
                    <a:pt x="0" y="0"/>
                  </a:lnTo>
                  <a:lnTo>
                    <a:pt x="0" y="711376"/>
                  </a:lnTo>
                  <a:lnTo>
                    <a:pt x="47838" y="711376"/>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8827560" y="31454640"/>
              <a:ext cx="101880" cy="1950120"/>
            </a:xfrm>
            <a:custGeom>
              <a:avLst/>
              <a:gdLst>
                <a:gd name="textAreaLeft" fmla="*/ 0 w 101880"/>
                <a:gd name="textAreaRight" fmla="*/ 102240 w 101880"/>
                <a:gd name="textAreaTop" fmla="*/ 0 h 1950120"/>
                <a:gd name="textAreaBottom" fmla="*/ 1950480 h 1950120"/>
              </a:gdLst>
              <a:ahLst/>
              <a:cxnLst/>
              <a:rect l="textAreaLeft" t="textAreaTop" r="textAreaRight" b="textAreaBottom"/>
              <a:pathLst>
                <a:path w="48260" h="916305">
                  <a:moveTo>
                    <a:pt x="47838" y="0"/>
                  </a:moveTo>
                  <a:lnTo>
                    <a:pt x="0" y="0"/>
                  </a:lnTo>
                  <a:lnTo>
                    <a:pt x="0" y="915853"/>
                  </a:lnTo>
                  <a:lnTo>
                    <a:pt x="47838" y="915853"/>
                  </a:lnTo>
                  <a:lnTo>
                    <a:pt x="4783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5" name="object 51"/>
            <p:cNvSpPr/>
            <p:nvPr/>
          </p:nvSpPr>
          <p:spPr>
            <a:xfrm>
              <a:off x="9031320" y="32198400"/>
              <a:ext cx="101880" cy="1206360"/>
            </a:xfrm>
            <a:custGeom>
              <a:avLst/>
              <a:gdLst>
                <a:gd name="textAreaLeft" fmla="*/ 0 w 101880"/>
                <a:gd name="textAreaRight" fmla="*/ 102240 w 101880"/>
                <a:gd name="textAreaTop" fmla="*/ 0 h 1206360"/>
                <a:gd name="textAreaBottom" fmla="*/ 1206720 h 1206360"/>
              </a:gdLst>
              <a:ahLst/>
              <a:cxnLst/>
              <a:rect l="textAreaLeft" t="textAreaTop" r="textAreaRight" b="textAreaBottom"/>
              <a:pathLst>
                <a:path w="48260" h="567055">
                  <a:moveTo>
                    <a:pt x="47838" y="0"/>
                  </a:moveTo>
                  <a:lnTo>
                    <a:pt x="0" y="0"/>
                  </a:lnTo>
                  <a:lnTo>
                    <a:pt x="0" y="566673"/>
                  </a:lnTo>
                  <a:lnTo>
                    <a:pt x="47838" y="566673"/>
                  </a:lnTo>
                  <a:lnTo>
                    <a:pt x="4783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9235080" y="32958720"/>
              <a:ext cx="101880" cy="446760"/>
            </a:xfrm>
            <a:custGeom>
              <a:avLst/>
              <a:gdLst>
                <a:gd name="textAreaLeft" fmla="*/ 0 w 101880"/>
                <a:gd name="textAreaRight" fmla="*/ 102240 w 101880"/>
                <a:gd name="textAreaTop" fmla="*/ 0 h 446760"/>
                <a:gd name="textAreaBottom" fmla="*/ 447120 h 446760"/>
              </a:gdLst>
              <a:ahLst/>
              <a:cxnLst/>
              <a:rect l="textAreaLeft" t="textAreaTop" r="textAreaRight" b="textAreaBottom"/>
              <a:pathLst>
                <a:path w="48260" h="210184">
                  <a:moveTo>
                    <a:pt x="47838" y="0"/>
                  </a:moveTo>
                  <a:lnTo>
                    <a:pt x="0" y="0"/>
                  </a:lnTo>
                  <a:lnTo>
                    <a:pt x="0" y="209648"/>
                  </a:lnTo>
                  <a:lnTo>
                    <a:pt x="47838" y="209648"/>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7" name="object 53"/>
            <p:cNvSpPr/>
            <p:nvPr/>
          </p:nvSpPr>
          <p:spPr>
            <a:xfrm>
              <a:off x="9438120" y="32580720"/>
              <a:ext cx="101880" cy="824040"/>
            </a:xfrm>
            <a:custGeom>
              <a:avLst/>
              <a:gdLst>
                <a:gd name="textAreaLeft" fmla="*/ 0 w 101880"/>
                <a:gd name="textAreaRight" fmla="*/ 102240 w 101880"/>
                <a:gd name="textAreaTop" fmla="*/ 0 h 824040"/>
                <a:gd name="textAreaBottom" fmla="*/ 824400 h 824040"/>
              </a:gdLst>
              <a:ahLst/>
              <a:cxnLst/>
              <a:rect l="textAreaLeft" t="textAreaTop" r="textAreaRight" b="textAreaBottom"/>
              <a:pathLst>
                <a:path w="48260" h="387350">
                  <a:moveTo>
                    <a:pt x="47838" y="0"/>
                  </a:moveTo>
                  <a:lnTo>
                    <a:pt x="0" y="0"/>
                  </a:lnTo>
                  <a:lnTo>
                    <a:pt x="0" y="387129"/>
                  </a:lnTo>
                  <a:lnTo>
                    <a:pt x="47838" y="387129"/>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9641880" y="33151680"/>
              <a:ext cx="101880" cy="253800"/>
            </a:xfrm>
            <a:custGeom>
              <a:avLst/>
              <a:gdLst>
                <a:gd name="textAreaLeft" fmla="*/ 0 w 101880"/>
                <a:gd name="textAreaRight" fmla="*/ 102240 w 101880"/>
                <a:gd name="textAreaTop" fmla="*/ 0 h 253800"/>
                <a:gd name="textAreaBottom" fmla="*/ 254160 h 253800"/>
              </a:gdLst>
              <a:ahLst/>
              <a:cxnLst/>
              <a:rect l="textAreaLeft" t="textAreaTop" r="textAreaRight" b="textAreaBottom"/>
              <a:pathLst>
                <a:path w="48260" h="119380">
                  <a:moveTo>
                    <a:pt x="47838" y="0"/>
                  </a:moveTo>
                  <a:lnTo>
                    <a:pt x="0" y="0"/>
                  </a:lnTo>
                  <a:lnTo>
                    <a:pt x="0" y="118952"/>
                  </a:lnTo>
                  <a:lnTo>
                    <a:pt x="47838" y="118952"/>
                  </a:lnTo>
                  <a:lnTo>
                    <a:pt x="4783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9845640" y="32134680"/>
              <a:ext cx="101880" cy="1270080"/>
            </a:xfrm>
            <a:custGeom>
              <a:avLst/>
              <a:gdLst>
                <a:gd name="textAreaLeft" fmla="*/ 0 w 101880"/>
                <a:gd name="textAreaRight" fmla="*/ 102240 w 101880"/>
                <a:gd name="textAreaTop" fmla="*/ 0 h 1270080"/>
                <a:gd name="textAreaBottom" fmla="*/ 1270440 h 1270080"/>
              </a:gdLst>
              <a:ahLst/>
              <a:cxnLst/>
              <a:rect l="textAreaLeft" t="textAreaTop" r="textAreaRight" b="textAreaBottom"/>
              <a:pathLst>
                <a:path w="48260" h="596900">
                  <a:moveTo>
                    <a:pt x="47838" y="0"/>
                  </a:moveTo>
                  <a:lnTo>
                    <a:pt x="0" y="0"/>
                  </a:lnTo>
                  <a:lnTo>
                    <a:pt x="0" y="596444"/>
                  </a:lnTo>
                  <a:lnTo>
                    <a:pt x="47838" y="596444"/>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0" name="object 56"/>
            <p:cNvSpPr/>
            <p:nvPr/>
          </p:nvSpPr>
          <p:spPr>
            <a:xfrm>
              <a:off x="10049760" y="31789800"/>
              <a:ext cx="101880" cy="1585080"/>
            </a:xfrm>
            <a:custGeom>
              <a:avLst/>
              <a:gdLst>
                <a:gd name="textAreaLeft" fmla="*/ 0 w 101880"/>
                <a:gd name="textAreaRight" fmla="*/ 102240 w 101880"/>
                <a:gd name="textAreaTop" fmla="*/ 0 h 1585080"/>
                <a:gd name="textAreaBottom" fmla="*/ 1585440 h 1585080"/>
              </a:gdLst>
              <a:ahLst/>
              <a:cxnLst/>
              <a:rect l="textAreaLeft" t="textAreaTop" r="textAreaRight" b="textAreaBottom"/>
              <a:pathLst>
                <a:path w="48260" h="744855">
                  <a:moveTo>
                    <a:pt x="47838" y="0"/>
                  </a:moveTo>
                  <a:lnTo>
                    <a:pt x="0" y="0"/>
                  </a:lnTo>
                  <a:lnTo>
                    <a:pt x="0" y="744350"/>
                  </a:lnTo>
                  <a:lnTo>
                    <a:pt x="47838" y="744350"/>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10253520" y="32307120"/>
              <a:ext cx="101880" cy="1067040"/>
            </a:xfrm>
            <a:custGeom>
              <a:avLst/>
              <a:gdLst>
                <a:gd name="textAreaLeft" fmla="*/ 0 w 101880"/>
                <a:gd name="textAreaRight" fmla="*/ 102240 w 101880"/>
                <a:gd name="textAreaTop" fmla="*/ 0 h 1067040"/>
                <a:gd name="textAreaBottom" fmla="*/ 1067400 h 1067040"/>
              </a:gdLst>
              <a:ahLst/>
              <a:cxnLst/>
              <a:rect l="textAreaLeft" t="textAreaTop" r="textAreaRight" b="textAreaBottom"/>
              <a:pathLst>
                <a:path w="48260" h="501650">
                  <a:moveTo>
                    <a:pt x="47838" y="0"/>
                  </a:moveTo>
                  <a:lnTo>
                    <a:pt x="0" y="0"/>
                  </a:lnTo>
                  <a:lnTo>
                    <a:pt x="0" y="501393"/>
                  </a:lnTo>
                  <a:lnTo>
                    <a:pt x="47838" y="501393"/>
                  </a:lnTo>
                  <a:lnTo>
                    <a:pt x="4783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10456560" y="31960080"/>
              <a:ext cx="305640" cy="1414800"/>
            </a:xfrm>
            <a:custGeom>
              <a:avLst/>
              <a:gdLst>
                <a:gd name="textAreaLeft" fmla="*/ 0 w 305640"/>
                <a:gd name="textAreaRight" fmla="*/ 306000 w 305640"/>
                <a:gd name="textAreaTop" fmla="*/ 0 h 1414800"/>
                <a:gd name="textAreaBottom" fmla="*/ 1415160 h 1414800"/>
              </a:gdLst>
              <a:ahLst/>
              <a:cxnLst/>
              <a:rect l="textAreaLeft" t="textAreaTop" r="textAreaRight" b="textAreaBottom"/>
              <a:pathLst>
                <a:path w="144145" h="664844">
                  <a:moveTo>
                    <a:pt x="47840" y="284264"/>
                  </a:moveTo>
                  <a:lnTo>
                    <a:pt x="0" y="284264"/>
                  </a:lnTo>
                  <a:lnTo>
                    <a:pt x="0" y="664273"/>
                  </a:lnTo>
                  <a:lnTo>
                    <a:pt x="47840" y="664273"/>
                  </a:lnTo>
                  <a:lnTo>
                    <a:pt x="47840" y="284264"/>
                  </a:lnTo>
                  <a:close/>
                </a:path>
                <a:path w="144145" h="664844">
                  <a:moveTo>
                    <a:pt x="143522" y="0"/>
                  </a:moveTo>
                  <a:lnTo>
                    <a:pt x="95681" y="0"/>
                  </a:lnTo>
                  <a:lnTo>
                    <a:pt x="95681" y="664273"/>
                  </a:lnTo>
                  <a:lnTo>
                    <a:pt x="143522" y="664273"/>
                  </a:lnTo>
                  <a:lnTo>
                    <a:pt x="14352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10864080" y="31424760"/>
              <a:ext cx="101880" cy="1950120"/>
            </a:xfrm>
            <a:custGeom>
              <a:avLst/>
              <a:gdLst>
                <a:gd name="textAreaLeft" fmla="*/ 0 w 101880"/>
                <a:gd name="textAreaRight" fmla="*/ 102240 w 101880"/>
                <a:gd name="textAreaTop" fmla="*/ 0 h 1950120"/>
                <a:gd name="textAreaBottom" fmla="*/ 1950480 h 1950120"/>
              </a:gdLst>
              <a:ahLst/>
              <a:cxnLst/>
              <a:rect l="textAreaLeft" t="textAreaTop" r="textAreaRight" b="textAreaBottom"/>
              <a:pathLst>
                <a:path w="48260" h="916305">
                  <a:moveTo>
                    <a:pt x="47838" y="0"/>
                  </a:moveTo>
                  <a:lnTo>
                    <a:pt x="0" y="0"/>
                  </a:lnTo>
                  <a:lnTo>
                    <a:pt x="0" y="915853"/>
                  </a:lnTo>
                  <a:lnTo>
                    <a:pt x="47838" y="915853"/>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4" name="object 60"/>
            <p:cNvSpPr/>
            <p:nvPr/>
          </p:nvSpPr>
          <p:spPr>
            <a:xfrm>
              <a:off x="11067840" y="32222160"/>
              <a:ext cx="101880" cy="1152720"/>
            </a:xfrm>
            <a:custGeom>
              <a:avLst/>
              <a:gdLst>
                <a:gd name="textAreaLeft" fmla="*/ 0 w 101880"/>
                <a:gd name="textAreaRight" fmla="*/ 102240 w 101880"/>
                <a:gd name="textAreaTop" fmla="*/ 0 h 1152720"/>
                <a:gd name="textAreaBottom" fmla="*/ 1153080 h 1152720"/>
              </a:gdLst>
              <a:ahLst/>
              <a:cxnLst/>
              <a:rect l="textAreaLeft" t="textAreaTop" r="textAreaRight" b="textAreaBottom"/>
              <a:pathLst>
                <a:path w="48260" h="541655">
                  <a:moveTo>
                    <a:pt x="47838" y="0"/>
                  </a:moveTo>
                  <a:lnTo>
                    <a:pt x="0" y="0"/>
                  </a:lnTo>
                  <a:lnTo>
                    <a:pt x="0" y="541161"/>
                  </a:lnTo>
                  <a:lnTo>
                    <a:pt x="47838" y="541161"/>
                  </a:lnTo>
                  <a:lnTo>
                    <a:pt x="4783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object 61"/>
            <p:cNvSpPr/>
            <p:nvPr/>
          </p:nvSpPr>
          <p:spPr>
            <a:xfrm>
              <a:off x="11270880" y="31424760"/>
              <a:ext cx="712800" cy="1950120"/>
            </a:xfrm>
            <a:custGeom>
              <a:avLst/>
              <a:gdLst>
                <a:gd name="textAreaLeft" fmla="*/ 0 w 712800"/>
                <a:gd name="textAreaRight" fmla="*/ 713160 w 712800"/>
                <a:gd name="textAreaTop" fmla="*/ 0 h 1950120"/>
                <a:gd name="textAreaBottom" fmla="*/ 1950480 h 1950120"/>
              </a:gdLst>
              <a:ahLst/>
              <a:cxnLst/>
              <a:rect l="textAreaLeft" t="textAreaTop" r="textAreaRight" b="textAreaBottom"/>
              <a:pathLst>
                <a:path w="335279" h="916305">
                  <a:moveTo>
                    <a:pt x="47840" y="91440"/>
                  </a:moveTo>
                  <a:lnTo>
                    <a:pt x="0" y="91440"/>
                  </a:lnTo>
                  <a:lnTo>
                    <a:pt x="0" y="915847"/>
                  </a:lnTo>
                  <a:lnTo>
                    <a:pt x="47840" y="915847"/>
                  </a:lnTo>
                  <a:lnTo>
                    <a:pt x="47840" y="91440"/>
                  </a:lnTo>
                  <a:close/>
                </a:path>
                <a:path w="335279" h="916305">
                  <a:moveTo>
                    <a:pt x="143510" y="0"/>
                  </a:moveTo>
                  <a:lnTo>
                    <a:pt x="95681" y="0"/>
                  </a:lnTo>
                  <a:lnTo>
                    <a:pt x="95681" y="915860"/>
                  </a:lnTo>
                  <a:lnTo>
                    <a:pt x="143510" y="915860"/>
                  </a:lnTo>
                  <a:lnTo>
                    <a:pt x="143510" y="0"/>
                  </a:lnTo>
                  <a:close/>
                </a:path>
                <a:path w="335279" h="916305">
                  <a:moveTo>
                    <a:pt x="239191" y="607809"/>
                  </a:moveTo>
                  <a:lnTo>
                    <a:pt x="191350" y="607809"/>
                  </a:lnTo>
                  <a:lnTo>
                    <a:pt x="191350" y="915847"/>
                  </a:lnTo>
                  <a:lnTo>
                    <a:pt x="239191" y="915847"/>
                  </a:lnTo>
                  <a:lnTo>
                    <a:pt x="239191" y="607809"/>
                  </a:lnTo>
                  <a:close/>
                </a:path>
                <a:path w="335279" h="916305">
                  <a:moveTo>
                    <a:pt x="334873" y="319405"/>
                  </a:moveTo>
                  <a:lnTo>
                    <a:pt x="287032" y="319405"/>
                  </a:lnTo>
                  <a:lnTo>
                    <a:pt x="287032" y="915847"/>
                  </a:lnTo>
                  <a:lnTo>
                    <a:pt x="334873" y="915847"/>
                  </a:lnTo>
                  <a:lnTo>
                    <a:pt x="334873" y="319405"/>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12085560" y="32400000"/>
              <a:ext cx="101880" cy="975600"/>
            </a:xfrm>
            <a:custGeom>
              <a:avLst/>
              <a:gdLst>
                <a:gd name="textAreaLeft" fmla="*/ 0 w 101880"/>
                <a:gd name="textAreaRight" fmla="*/ 102240 w 101880"/>
                <a:gd name="textAreaTop" fmla="*/ 0 h 975600"/>
                <a:gd name="textAreaBottom" fmla="*/ 975960 h 975600"/>
              </a:gdLst>
              <a:ahLst/>
              <a:cxnLst/>
              <a:rect l="textAreaLeft" t="textAreaTop" r="textAreaRight" b="textAreaBottom"/>
              <a:pathLst>
                <a:path w="48260" h="458469">
                  <a:moveTo>
                    <a:pt x="47838" y="0"/>
                  </a:moveTo>
                  <a:lnTo>
                    <a:pt x="0" y="0"/>
                  </a:lnTo>
                  <a:lnTo>
                    <a:pt x="0" y="457926"/>
                  </a:lnTo>
                  <a:lnTo>
                    <a:pt x="47838" y="457926"/>
                  </a:lnTo>
                  <a:lnTo>
                    <a:pt x="4783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7" name="object 63"/>
            <p:cNvSpPr/>
            <p:nvPr/>
          </p:nvSpPr>
          <p:spPr>
            <a:xfrm>
              <a:off x="12289320" y="31860360"/>
              <a:ext cx="304920" cy="1514520"/>
            </a:xfrm>
            <a:custGeom>
              <a:avLst/>
              <a:gdLst>
                <a:gd name="textAreaLeft" fmla="*/ 0 w 304920"/>
                <a:gd name="textAreaRight" fmla="*/ 305280 w 304920"/>
                <a:gd name="textAreaTop" fmla="*/ 0 h 1514520"/>
                <a:gd name="textAreaBottom" fmla="*/ 1514880 h 1514520"/>
              </a:gdLst>
              <a:ahLst/>
              <a:cxnLst/>
              <a:rect l="textAreaLeft" t="textAreaTop" r="textAreaRight" b="textAreaBottom"/>
              <a:pathLst>
                <a:path w="143510" h="711834">
                  <a:moveTo>
                    <a:pt x="47840" y="446557"/>
                  </a:moveTo>
                  <a:lnTo>
                    <a:pt x="0" y="446557"/>
                  </a:lnTo>
                  <a:lnTo>
                    <a:pt x="0" y="711377"/>
                  </a:lnTo>
                  <a:lnTo>
                    <a:pt x="47840" y="711377"/>
                  </a:lnTo>
                  <a:lnTo>
                    <a:pt x="47840" y="446557"/>
                  </a:lnTo>
                  <a:close/>
                </a:path>
                <a:path w="143510" h="711834">
                  <a:moveTo>
                    <a:pt x="143510" y="0"/>
                  </a:moveTo>
                  <a:lnTo>
                    <a:pt x="95669" y="0"/>
                  </a:lnTo>
                  <a:lnTo>
                    <a:pt x="95669" y="711377"/>
                  </a:lnTo>
                  <a:lnTo>
                    <a:pt x="143510" y="711377"/>
                  </a:lnTo>
                  <a:lnTo>
                    <a:pt x="14351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8" name="object 64"/>
            <p:cNvSpPr/>
            <p:nvPr/>
          </p:nvSpPr>
          <p:spPr>
            <a:xfrm>
              <a:off x="12697200" y="31424760"/>
              <a:ext cx="101880" cy="1950120"/>
            </a:xfrm>
            <a:custGeom>
              <a:avLst/>
              <a:gdLst>
                <a:gd name="textAreaLeft" fmla="*/ 0 w 101880"/>
                <a:gd name="textAreaRight" fmla="*/ 102240 w 101880"/>
                <a:gd name="textAreaTop" fmla="*/ 0 h 1950120"/>
                <a:gd name="textAreaBottom" fmla="*/ 1950480 h 1950120"/>
              </a:gdLst>
              <a:ahLst/>
              <a:cxnLst/>
              <a:rect l="textAreaLeft" t="textAreaTop" r="textAreaRight" b="textAreaBottom"/>
              <a:pathLst>
                <a:path w="48260" h="916305">
                  <a:moveTo>
                    <a:pt x="47838" y="0"/>
                  </a:moveTo>
                  <a:lnTo>
                    <a:pt x="0" y="0"/>
                  </a:lnTo>
                  <a:lnTo>
                    <a:pt x="0" y="915853"/>
                  </a:lnTo>
                  <a:lnTo>
                    <a:pt x="47838" y="915853"/>
                  </a:lnTo>
                  <a:lnTo>
                    <a:pt x="4783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5"/>
            <p:cNvSpPr/>
            <p:nvPr/>
          </p:nvSpPr>
          <p:spPr>
            <a:xfrm>
              <a:off x="12900960" y="31665600"/>
              <a:ext cx="101880" cy="1708560"/>
            </a:xfrm>
            <a:custGeom>
              <a:avLst/>
              <a:gdLst>
                <a:gd name="textAreaLeft" fmla="*/ 0 w 101880"/>
                <a:gd name="textAreaRight" fmla="*/ 102240 w 101880"/>
                <a:gd name="textAreaTop" fmla="*/ 0 h 1708560"/>
                <a:gd name="textAreaBottom" fmla="*/ 1708920 h 1708560"/>
              </a:gdLst>
              <a:ahLst/>
              <a:cxnLst/>
              <a:rect l="textAreaLeft" t="textAreaTop" r="textAreaRight" b="textAreaBottom"/>
              <a:pathLst>
                <a:path w="48260" h="802640">
                  <a:moveTo>
                    <a:pt x="47838" y="0"/>
                  </a:moveTo>
                  <a:lnTo>
                    <a:pt x="0" y="0"/>
                  </a:lnTo>
                  <a:lnTo>
                    <a:pt x="0" y="802561"/>
                  </a:lnTo>
                  <a:lnTo>
                    <a:pt x="47838" y="802561"/>
                  </a:lnTo>
                  <a:lnTo>
                    <a:pt x="4783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0" name="object 66"/>
            <p:cNvSpPr/>
            <p:nvPr/>
          </p:nvSpPr>
          <p:spPr>
            <a:xfrm>
              <a:off x="13104000" y="32137560"/>
              <a:ext cx="101880" cy="1236600"/>
            </a:xfrm>
            <a:custGeom>
              <a:avLst/>
              <a:gdLst>
                <a:gd name="textAreaLeft" fmla="*/ 0 w 101880"/>
                <a:gd name="textAreaRight" fmla="*/ 102240 w 101880"/>
                <a:gd name="textAreaTop" fmla="*/ 0 h 1236600"/>
                <a:gd name="textAreaBottom" fmla="*/ 1236960 h 1236600"/>
              </a:gdLst>
              <a:ahLst/>
              <a:cxnLst/>
              <a:rect l="textAreaLeft" t="textAreaTop" r="textAreaRight" b="textAreaBottom"/>
              <a:pathLst>
                <a:path w="48260" h="581025">
                  <a:moveTo>
                    <a:pt x="47838" y="0"/>
                  </a:moveTo>
                  <a:lnTo>
                    <a:pt x="0" y="0"/>
                  </a:lnTo>
                  <a:lnTo>
                    <a:pt x="0" y="580804"/>
                  </a:lnTo>
                  <a:lnTo>
                    <a:pt x="47838" y="580804"/>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1" name="object 67"/>
            <p:cNvSpPr/>
            <p:nvPr/>
          </p:nvSpPr>
          <p:spPr>
            <a:xfrm>
              <a:off x="13307760" y="32783040"/>
              <a:ext cx="101880" cy="591840"/>
            </a:xfrm>
            <a:custGeom>
              <a:avLst/>
              <a:gdLst>
                <a:gd name="textAreaLeft" fmla="*/ 0 w 101880"/>
                <a:gd name="textAreaRight" fmla="*/ 102240 w 101880"/>
                <a:gd name="textAreaTop" fmla="*/ 0 h 591840"/>
                <a:gd name="textAreaBottom" fmla="*/ 592200 h 591840"/>
              </a:gdLst>
              <a:ahLst/>
              <a:cxnLst/>
              <a:rect l="textAreaLeft" t="textAreaTop" r="textAreaRight" b="textAreaBottom"/>
              <a:pathLst>
                <a:path w="48260" h="278130">
                  <a:moveTo>
                    <a:pt x="47838" y="0"/>
                  </a:moveTo>
                  <a:lnTo>
                    <a:pt x="0" y="0"/>
                  </a:lnTo>
                  <a:lnTo>
                    <a:pt x="0" y="277643"/>
                  </a:lnTo>
                  <a:lnTo>
                    <a:pt x="47838" y="277643"/>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13511520" y="33062760"/>
              <a:ext cx="305640" cy="311400"/>
            </a:xfrm>
            <a:custGeom>
              <a:avLst/>
              <a:gdLst>
                <a:gd name="textAreaLeft" fmla="*/ 0 w 305640"/>
                <a:gd name="textAreaRight" fmla="*/ 306000 w 305640"/>
                <a:gd name="textAreaTop" fmla="*/ 0 h 311400"/>
                <a:gd name="textAreaBottom" fmla="*/ 311760 h 311400"/>
              </a:gdLst>
              <a:ahLst/>
              <a:cxnLst/>
              <a:rect l="textAreaLeft" t="textAreaTop" r="textAreaRight" b="textAreaBottom"/>
              <a:pathLst>
                <a:path w="144145" h="146684">
                  <a:moveTo>
                    <a:pt x="47840" y="0"/>
                  </a:moveTo>
                  <a:lnTo>
                    <a:pt x="0" y="0"/>
                  </a:lnTo>
                  <a:lnTo>
                    <a:pt x="0" y="146545"/>
                  </a:lnTo>
                  <a:lnTo>
                    <a:pt x="47840" y="146545"/>
                  </a:lnTo>
                  <a:lnTo>
                    <a:pt x="47840" y="0"/>
                  </a:lnTo>
                  <a:close/>
                </a:path>
                <a:path w="144145" h="146684">
                  <a:moveTo>
                    <a:pt x="143522" y="73761"/>
                  </a:moveTo>
                  <a:lnTo>
                    <a:pt x="95681" y="73761"/>
                  </a:lnTo>
                  <a:lnTo>
                    <a:pt x="95681" y="146545"/>
                  </a:lnTo>
                  <a:lnTo>
                    <a:pt x="143522" y="146545"/>
                  </a:lnTo>
                  <a:lnTo>
                    <a:pt x="143522" y="73761"/>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3" name="object 69"/>
            <p:cNvSpPr/>
            <p:nvPr/>
          </p:nvSpPr>
          <p:spPr>
            <a:xfrm>
              <a:off x="13918320" y="32709600"/>
              <a:ext cx="102240" cy="664560"/>
            </a:xfrm>
            <a:custGeom>
              <a:avLst/>
              <a:gdLst>
                <a:gd name="textAreaLeft" fmla="*/ 0 w 102240"/>
                <a:gd name="textAreaRight" fmla="*/ 102600 w 102240"/>
                <a:gd name="textAreaTop" fmla="*/ 0 h 664560"/>
                <a:gd name="textAreaBottom" fmla="*/ 664920 h 664560"/>
              </a:gdLst>
              <a:ahLst/>
              <a:cxnLst/>
              <a:rect l="textAreaLeft" t="textAreaTop" r="textAreaRight" b="textAreaBottom"/>
              <a:pathLst>
                <a:path w="48259" h="312419">
                  <a:moveTo>
                    <a:pt x="47838" y="0"/>
                  </a:moveTo>
                  <a:lnTo>
                    <a:pt x="0" y="0"/>
                  </a:lnTo>
                  <a:lnTo>
                    <a:pt x="0" y="312346"/>
                  </a:lnTo>
                  <a:lnTo>
                    <a:pt x="47838" y="312346"/>
                  </a:lnTo>
                  <a:lnTo>
                    <a:pt x="4783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4" name="object 70"/>
            <p:cNvSpPr/>
            <p:nvPr/>
          </p:nvSpPr>
          <p:spPr>
            <a:xfrm>
              <a:off x="14122440" y="32074920"/>
              <a:ext cx="101880" cy="1299960"/>
            </a:xfrm>
            <a:custGeom>
              <a:avLst/>
              <a:gdLst>
                <a:gd name="textAreaLeft" fmla="*/ 0 w 101880"/>
                <a:gd name="textAreaRight" fmla="*/ 102240 w 101880"/>
                <a:gd name="textAreaTop" fmla="*/ 0 h 1299960"/>
                <a:gd name="textAreaBottom" fmla="*/ 1300320 h 1299960"/>
              </a:gdLst>
              <a:ahLst/>
              <a:cxnLst/>
              <a:rect l="textAreaLeft" t="textAreaTop" r="textAreaRight" b="textAreaBottom"/>
              <a:pathLst>
                <a:path w="48259" h="610869">
                  <a:moveTo>
                    <a:pt x="47838" y="0"/>
                  </a:moveTo>
                  <a:lnTo>
                    <a:pt x="0" y="0"/>
                  </a:lnTo>
                  <a:lnTo>
                    <a:pt x="0" y="610575"/>
                  </a:lnTo>
                  <a:lnTo>
                    <a:pt x="47838" y="610575"/>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5" name="object 71"/>
            <p:cNvSpPr/>
            <p:nvPr/>
          </p:nvSpPr>
          <p:spPr>
            <a:xfrm>
              <a:off x="14020560" y="33374880"/>
              <a:ext cx="101880" cy="265320"/>
            </a:xfrm>
            <a:custGeom>
              <a:avLst/>
              <a:gdLst>
                <a:gd name="textAreaLeft" fmla="*/ 0 w 101880"/>
                <a:gd name="textAreaRight" fmla="*/ 102240 w 101880"/>
                <a:gd name="textAreaTop" fmla="*/ 0 h 265320"/>
                <a:gd name="textAreaBottom" fmla="*/ 265680 h 265320"/>
              </a:gdLst>
              <a:ahLst/>
              <a:cxnLst/>
              <a:rect l="textAreaLeft" t="textAreaTop" r="textAreaRight" b="textAreaBottom"/>
              <a:pathLst>
                <a:path w="48259" h="125094">
                  <a:moveTo>
                    <a:pt x="47838" y="0"/>
                  </a:moveTo>
                  <a:lnTo>
                    <a:pt x="0" y="0"/>
                  </a:lnTo>
                  <a:lnTo>
                    <a:pt x="0" y="124708"/>
                  </a:lnTo>
                  <a:lnTo>
                    <a:pt x="47838" y="124708"/>
                  </a:lnTo>
                  <a:lnTo>
                    <a:pt x="4783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6" name="object 72"/>
            <p:cNvSpPr/>
            <p:nvPr/>
          </p:nvSpPr>
          <p:spPr>
            <a:xfrm>
              <a:off x="13613400" y="33374880"/>
              <a:ext cx="304920" cy="1594080"/>
            </a:xfrm>
            <a:custGeom>
              <a:avLst/>
              <a:gdLst>
                <a:gd name="textAreaLeft" fmla="*/ 0 w 304920"/>
                <a:gd name="textAreaRight" fmla="*/ 305280 w 304920"/>
                <a:gd name="textAreaTop" fmla="*/ 0 h 1594080"/>
                <a:gd name="textAreaBottom" fmla="*/ 1594440 h 1594080"/>
              </a:gdLst>
              <a:ahLst/>
              <a:cxnLst/>
              <a:rect l="textAreaLeft" t="textAreaTop" r="textAreaRight" b="textAreaBottom"/>
              <a:pathLst>
                <a:path w="143509" h="749300">
                  <a:moveTo>
                    <a:pt x="47840" y="12"/>
                  </a:moveTo>
                  <a:lnTo>
                    <a:pt x="0" y="12"/>
                  </a:lnTo>
                  <a:lnTo>
                    <a:pt x="0" y="749096"/>
                  </a:lnTo>
                  <a:lnTo>
                    <a:pt x="47840" y="749096"/>
                  </a:lnTo>
                  <a:lnTo>
                    <a:pt x="47840" y="12"/>
                  </a:lnTo>
                  <a:close/>
                </a:path>
                <a:path w="143509" h="749300">
                  <a:moveTo>
                    <a:pt x="143510" y="0"/>
                  </a:moveTo>
                  <a:lnTo>
                    <a:pt x="95681" y="0"/>
                  </a:lnTo>
                  <a:lnTo>
                    <a:pt x="95681" y="409562"/>
                  </a:lnTo>
                  <a:lnTo>
                    <a:pt x="143510" y="409562"/>
                  </a:lnTo>
                  <a:lnTo>
                    <a:pt x="14351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7" name="object 73"/>
            <p:cNvSpPr/>
            <p:nvPr/>
          </p:nvSpPr>
          <p:spPr>
            <a:xfrm>
              <a:off x="13409640" y="33374880"/>
              <a:ext cx="101880" cy="843840"/>
            </a:xfrm>
            <a:custGeom>
              <a:avLst/>
              <a:gdLst>
                <a:gd name="textAreaLeft" fmla="*/ 0 w 101880"/>
                <a:gd name="textAreaRight" fmla="*/ 102240 w 101880"/>
                <a:gd name="textAreaTop" fmla="*/ 0 h 843840"/>
                <a:gd name="textAreaBottom" fmla="*/ 844200 h 843840"/>
              </a:gdLst>
              <a:ahLst/>
              <a:cxnLst/>
              <a:rect l="textAreaLeft" t="textAreaTop" r="textAreaRight" b="textAreaBottom"/>
              <a:pathLst>
                <a:path w="48260" h="396875">
                  <a:moveTo>
                    <a:pt x="47838" y="0"/>
                  </a:moveTo>
                  <a:lnTo>
                    <a:pt x="0" y="0"/>
                  </a:lnTo>
                  <a:lnTo>
                    <a:pt x="0" y="396696"/>
                  </a:lnTo>
                  <a:lnTo>
                    <a:pt x="47838" y="396696"/>
                  </a:lnTo>
                  <a:lnTo>
                    <a:pt x="4783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8" name="object 74"/>
            <p:cNvSpPr/>
            <p:nvPr/>
          </p:nvSpPr>
          <p:spPr>
            <a:xfrm>
              <a:off x="13205880" y="33374880"/>
              <a:ext cx="101880" cy="1329840"/>
            </a:xfrm>
            <a:custGeom>
              <a:avLst/>
              <a:gdLst>
                <a:gd name="textAreaLeft" fmla="*/ 0 w 101880"/>
                <a:gd name="textAreaRight" fmla="*/ 102240 w 101880"/>
                <a:gd name="textAreaTop" fmla="*/ 0 h 1329840"/>
                <a:gd name="textAreaBottom" fmla="*/ 1330200 h 1329840"/>
              </a:gdLst>
              <a:ahLst/>
              <a:cxnLst/>
              <a:rect l="textAreaLeft" t="textAreaTop" r="textAreaRight" b="textAreaBottom"/>
              <a:pathLst>
                <a:path w="48260" h="624840">
                  <a:moveTo>
                    <a:pt x="47838" y="0"/>
                  </a:moveTo>
                  <a:lnTo>
                    <a:pt x="0" y="0"/>
                  </a:lnTo>
                  <a:lnTo>
                    <a:pt x="0" y="624699"/>
                  </a:lnTo>
                  <a:lnTo>
                    <a:pt x="47838" y="624699"/>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12799080" y="33374880"/>
              <a:ext cx="304920" cy="1949760"/>
            </a:xfrm>
            <a:custGeom>
              <a:avLst/>
              <a:gdLst>
                <a:gd name="textAreaLeft" fmla="*/ 0 w 304920"/>
                <a:gd name="textAreaRight" fmla="*/ 305280 w 304920"/>
                <a:gd name="textAreaTop" fmla="*/ 0 h 1949760"/>
                <a:gd name="textAreaBottom" fmla="*/ 1950120 h 1949760"/>
              </a:gdLst>
              <a:ahLst/>
              <a:cxnLst/>
              <a:rect l="textAreaLeft" t="textAreaTop" r="textAreaRight" b="textAreaBottom"/>
              <a:pathLst>
                <a:path w="143510" h="916305">
                  <a:moveTo>
                    <a:pt x="47840" y="12"/>
                  </a:moveTo>
                  <a:lnTo>
                    <a:pt x="0" y="12"/>
                  </a:lnTo>
                  <a:lnTo>
                    <a:pt x="0" y="793394"/>
                  </a:lnTo>
                  <a:lnTo>
                    <a:pt x="47840" y="793394"/>
                  </a:lnTo>
                  <a:lnTo>
                    <a:pt x="47840" y="12"/>
                  </a:lnTo>
                  <a:close/>
                </a:path>
                <a:path w="143510" h="916305">
                  <a:moveTo>
                    <a:pt x="143510" y="0"/>
                  </a:moveTo>
                  <a:lnTo>
                    <a:pt x="95681" y="0"/>
                  </a:lnTo>
                  <a:lnTo>
                    <a:pt x="95681" y="915860"/>
                  </a:lnTo>
                  <a:lnTo>
                    <a:pt x="143510" y="915860"/>
                  </a:lnTo>
                  <a:lnTo>
                    <a:pt x="14351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0" name="object 76"/>
            <p:cNvSpPr/>
            <p:nvPr/>
          </p:nvSpPr>
          <p:spPr>
            <a:xfrm>
              <a:off x="12595320" y="33374880"/>
              <a:ext cx="101880" cy="975600"/>
            </a:xfrm>
            <a:custGeom>
              <a:avLst/>
              <a:gdLst>
                <a:gd name="textAreaLeft" fmla="*/ 0 w 101880"/>
                <a:gd name="textAreaRight" fmla="*/ 102240 w 101880"/>
                <a:gd name="textAreaTop" fmla="*/ 0 h 975600"/>
                <a:gd name="textAreaBottom" fmla="*/ 975960 h 975600"/>
              </a:gdLst>
              <a:ahLst/>
              <a:cxnLst/>
              <a:rect l="textAreaLeft" t="textAreaTop" r="textAreaRight" b="textAreaBottom"/>
              <a:pathLst>
                <a:path w="48260" h="458469">
                  <a:moveTo>
                    <a:pt x="47838" y="0"/>
                  </a:moveTo>
                  <a:lnTo>
                    <a:pt x="0" y="0"/>
                  </a:lnTo>
                  <a:lnTo>
                    <a:pt x="0" y="457932"/>
                  </a:lnTo>
                  <a:lnTo>
                    <a:pt x="47838" y="457932"/>
                  </a:lnTo>
                  <a:lnTo>
                    <a:pt x="4783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12391200" y="33374880"/>
              <a:ext cx="101880" cy="680400"/>
            </a:xfrm>
            <a:custGeom>
              <a:avLst/>
              <a:gdLst>
                <a:gd name="textAreaLeft" fmla="*/ 0 w 101880"/>
                <a:gd name="textAreaRight" fmla="*/ 102240 w 101880"/>
                <a:gd name="textAreaTop" fmla="*/ 0 h 680400"/>
                <a:gd name="textAreaBottom" fmla="*/ 680760 h 680400"/>
              </a:gdLst>
              <a:ahLst/>
              <a:cxnLst/>
              <a:rect l="textAreaLeft" t="textAreaTop" r="textAreaRight" b="textAreaBottom"/>
              <a:pathLst>
                <a:path w="48260" h="320040">
                  <a:moveTo>
                    <a:pt x="47838" y="0"/>
                  </a:moveTo>
                  <a:lnTo>
                    <a:pt x="0" y="0"/>
                  </a:lnTo>
                  <a:lnTo>
                    <a:pt x="0" y="319427"/>
                  </a:lnTo>
                  <a:lnTo>
                    <a:pt x="47838" y="319427"/>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12187440" y="33374880"/>
              <a:ext cx="101880" cy="219960"/>
            </a:xfrm>
            <a:custGeom>
              <a:avLst/>
              <a:gdLst>
                <a:gd name="textAreaLeft" fmla="*/ 0 w 101880"/>
                <a:gd name="textAreaRight" fmla="*/ 102240 w 101880"/>
                <a:gd name="textAreaTop" fmla="*/ 0 h 219960"/>
                <a:gd name="textAreaBottom" fmla="*/ 220320 h 219960"/>
              </a:gdLst>
              <a:ahLst/>
              <a:cxnLst/>
              <a:rect l="textAreaLeft" t="textAreaTop" r="textAreaRight" b="textAreaBottom"/>
              <a:pathLst>
                <a:path w="48260" h="103505">
                  <a:moveTo>
                    <a:pt x="47838" y="0"/>
                  </a:moveTo>
                  <a:lnTo>
                    <a:pt x="0" y="0"/>
                  </a:lnTo>
                  <a:lnTo>
                    <a:pt x="0" y="103139"/>
                  </a:lnTo>
                  <a:lnTo>
                    <a:pt x="47838" y="103139"/>
                  </a:lnTo>
                  <a:lnTo>
                    <a:pt x="4783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11984400" y="33374880"/>
              <a:ext cx="101880" cy="1553760"/>
            </a:xfrm>
            <a:custGeom>
              <a:avLst/>
              <a:gdLst>
                <a:gd name="textAreaLeft" fmla="*/ 0 w 101880"/>
                <a:gd name="textAreaRight" fmla="*/ 102240 w 101880"/>
                <a:gd name="textAreaTop" fmla="*/ 0 h 1553760"/>
                <a:gd name="textAreaBottom" fmla="*/ 1554120 h 1553760"/>
              </a:gdLst>
              <a:ahLst/>
              <a:cxnLst/>
              <a:rect l="textAreaLeft" t="textAreaTop" r="textAreaRight" b="textAreaBottom"/>
              <a:pathLst>
                <a:path w="48260" h="730250">
                  <a:moveTo>
                    <a:pt x="47838" y="0"/>
                  </a:moveTo>
                  <a:lnTo>
                    <a:pt x="0" y="0"/>
                  </a:lnTo>
                  <a:lnTo>
                    <a:pt x="0" y="729813"/>
                  </a:lnTo>
                  <a:lnTo>
                    <a:pt x="47838" y="729813"/>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4" name="object 80"/>
            <p:cNvSpPr/>
            <p:nvPr/>
          </p:nvSpPr>
          <p:spPr>
            <a:xfrm>
              <a:off x="11780640" y="33374880"/>
              <a:ext cx="101880" cy="776520"/>
            </a:xfrm>
            <a:custGeom>
              <a:avLst/>
              <a:gdLst>
                <a:gd name="textAreaLeft" fmla="*/ 0 w 101880"/>
                <a:gd name="textAreaRight" fmla="*/ 102240 w 101880"/>
                <a:gd name="textAreaTop" fmla="*/ 0 h 776520"/>
                <a:gd name="textAreaBottom" fmla="*/ 776880 h 776520"/>
              </a:gdLst>
              <a:ahLst/>
              <a:cxnLst/>
              <a:rect l="textAreaLeft" t="textAreaTop" r="textAreaRight" b="textAreaBottom"/>
              <a:pathLst>
                <a:path w="48260" h="365125">
                  <a:moveTo>
                    <a:pt x="47838" y="0"/>
                  </a:moveTo>
                  <a:lnTo>
                    <a:pt x="0" y="0"/>
                  </a:lnTo>
                  <a:lnTo>
                    <a:pt x="0" y="364903"/>
                  </a:lnTo>
                  <a:lnTo>
                    <a:pt x="47838" y="364903"/>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5" name="object 81"/>
            <p:cNvSpPr/>
            <p:nvPr/>
          </p:nvSpPr>
          <p:spPr>
            <a:xfrm>
              <a:off x="11373120" y="33374880"/>
              <a:ext cx="304920" cy="1329840"/>
            </a:xfrm>
            <a:custGeom>
              <a:avLst/>
              <a:gdLst>
                <a:gd name="textAreaLeft" fmla="*/ 0 w 304920"/>
                <a:gd name="textAreaRight" fmla="*/ 305280 w 304920"/>
                <a:gd name="textAreaTop" fmla="*/ 0 h 1329840"/>
                <a:gd name="textAreaBottom" fmla="*/ 1330200 h 1329840"/>
              </a:gdLst>
              <a:ahLst/>
              <a:cxnLst/>
              <a:rect l="textAreaLeft" t="textAreaTop" r="textAreaRight" b="textAreaBottom"/>
              <a:pathLst>
                <a:path w="143510" h="624840">
                  <a:moveTo>
                    <a:pt x="47840" y="0"/>
                  </a:moveTo>
                  <a:lnTo>
                    <a:pt x="0" y="0"/>
                  </a:lnTo>
                  <a:lnTo>
                    <a:pt x="0" y="248666"/>
                  </a:lnTo>
                  <a:lnTo>
                    <a:pt x="47840" y="248666"/>
                  </a:lnTo>
                  <a:lnTo>
                    <a:pt x="47840" y="0"/>
                  </a:lnTo>
                  <a:close/>
                </a:path>
                <a:path w="143510" h="624840">
                  <a:moveTo>
                    <a:pt x="143510" y="0"/>
                  </a:moveTo>
                  <a:lnTo>
                    <a:pt x="95669" y="0"/>
                  </a:lnTo>
                  <a:lnTo>
                    <a:pt x="95669" y="624700"/>
                  </a:lnTo>
                  <a:lnTo>
                    <a:pt x="143510" y="624700"/>
                  </a:lnTo>
                  <a:lnTo>
                    <a:pt x="14351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11169720" y="33374880"/>
              <a:ext cx="102240" cy="1949760"/>
            </a:xfrm>
            <a:custGeom>
              <a:avLst/>
              <a:gdLst>
                <a:gd name="textAreaLeft" fmla="*/ 0 w 102240"/>
                <a:gd name="textAreaRight" fmla="*/ 102600 w 102240"/>
                <a:gd name="textAreaTop" fmla="*/ 0 h 1949760"/>
                <a:gd name="textAreaBottom" fmla="*/ 1950120 h 1949760"/>
              </a:gdLst>
              <a:ahLst/>
              <a:cxnLst/>
              <a:rect l="textAreaLeft" t="textAreaTop" r="textAreaRight" b="textAreaBottom"/>
              <a:pathLst>
                <a:path w="48260" h="916305">
                  <a:moveTo>
                    <a:pt x="47838" y="0"/>
                  </a:moveTo>
                  <a:lnTo>
                    <a:pt x="0" y="0"/>
                  </a:lnTo>
                  <a:lnTo>
                    <a:pt x="0" y="915853"/>
                  </a:lnTo>
                  <a:lnTo>
                    <a:pt x="47838" y="915853"/>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7" name="object 83"/>
            <p:cNvSpPr/>
            <p:nvPr/>
          </p:nvSpPr>
          <p:spPr>
            <a:xfrm>
              <a:off x="10965960" y="33374880"/>
              <a:ext cx="101880" cy="1455480"/>
            </a:xfrm>
            <a:custGeom>
              <a:avLst/>
              <a:gdLst>
                <a:gd name="textAreaLeft" fmla="*/ 0 w 101880"/>
                <a:gd name="textAreaRight" fmla="*/ 102240 w 101880"/>
                <a:gd name="textAreaTop" fmla="*/ 0 h 1455480"/>
                <a:gd name="textAreaBottom" fmla="*/ 1455840 h 1455480"/>
              </a:gdLst>
              <a:ahLst/>
              <a:cxnLst/>
              <a:rect l="textAreaLeft" t="textAreaTop" r="textAreaRight" b="textAreaBottom"/>
              <a:pathLst>
                <a:path w="48260" h="683894">
                  <a:moveTo>
                    <a:pt x="47838" y="0"/>
                  </a:moveTo>
                  <a:lnTo>
                    <a:pt x="0" y="0"/>
                  </a:lnTo>
                  <a:lnTo>
                    <a:pt x="0" y="683543"/>
                  </a:lnTo>
                  <a:lnTo>
                    <a:pt x="47838" y="683543"/>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10762200" y="33374880"/>
              <a:ext cx="101880" cy="820800"/>
            </a:xfrm>
            <a:custGeom>
              <a:avLst/>
              <a:gdLst>
                <a:gd name="textAreaLeft" fmla="*/ 0 w 101880"/>
                <a:gd name="textAreaRight" fmla="*/ 102240 w 101880"/>
                <a:gd name="textAreaTop" fmla="*/ 0 h 820800"/>
                <a:gd name="textAreaBottom" fmla="*/ 821160 h 820800"/>
              </a:gdLst>
              <a:ahLst/>
              <a:cxnLst/>
              <a:rect l="textAreaLeft" t="textAreaTop" r="textAreaRight" b="textAreaBottom"/>
              <a:pathLst>
                <a:path w="48260" h="386080">
                  <a:moveTo>
                    <a:pt x="47838" y="0"/>
                  </a:moveTo>
                  <a:lnTo>
                    <a:pt x="0" y="0"/>
                  </a:lnTo>
                  <a:lnTo>
                    <a:pt x="0" y="386001"/>
                  </a:lnTo>
                  <a:lnTo>
                    <a:pt x="47838" y="386001"/>
                  </a:lnTo>
                  <a:lnTo>
                    <a:pt x="4783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9" name="object 85"/>
            <p:cNvSpPr/>
            <p:nvPr/>
          </p:nvSpPr>
          <p:spPr>
            <a:xfrm>
              <a:off x="10354680" y="33374880"/>
              <a:ext cx="304920" cy="1508400"/>
            </a:xfrm>
            <a:custGeom>
              <a:avLst/>
              <a:gdLst>
                <a:gd name="textAreaLeft" fmla="*/ 0 w 304920"/>
                <a:gd name="textAreaRight" fmla="*/ 305280 w 304920"/>
                <a:gd name="textAreaTop" fmla="*/ 0 h 1508400"/>
                <a:gd name="textAreaBottom" fmla="*/ 1508760 h 1508400"/>
              </a:gdLst>
              <a:ahLst/>
              <a:cxnLst/>
              <a:rect l="textAreaLeft" t="textAreaTop" r="textAreaRight" b="textAreaBottom"/>
              <a:pathLst>
                <a:path w="143510" h="708659">
                  <a:moveTo>
                    <a:pt x="47840" y="0"/>
                  </a:moveTo>
                  <a:lnTo>
                    <a:pt x="0" y="0"/>
                  </a:lnTo>
                  <a:lnTo>
                    <a:pt x="0" y="497319"/>
                  </a:lnTo>
                  <a:lnTo>
                    <a:pt x="47840" y="497319"/>
                  </a:lnTo>
                  <a:lnTo>
                    <a:pt x="47840" y="0"/>
                  </a:lnTo>
                  <a:close/>
                </a:path>
                <a:path w="143510" h="708659">
                  <a:moveTo>
                    <a:pt x="143510" y="0"/>
                  </a:moveTo>
                  <a:lnTo>
                    <a:pt x="95669" y="0"/>
                  </a:lnTo>
                  <a:lnTo>
                    <a:pt x="95669" y="708609"/>
                  </a:lnTo>
                  <a:lnTo>
                    <a:pt x="143510" y="708609"/>
                  </a:lnTo>
                  <a:lnTo>
                    <a:pt x="14351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9947520" y="33374880"/>
              <a:ext cx="305280" cy="604800"/>
            </a:xfrm>
            <a:custGeom>
              <a:avLst/>
              <a:gdLst>
                <a:gd name="textAreaLeft" fmla="*/ 0 w 305280"/>
                <a:gd name="textAreaRight" fmla="*/ 305640 w 305280"/>
                <a:gd name="textAreaTop" fmla="*/ 0 h 604800"/>
                <a:gd name="textAreaBottom" fmla="*/ 605160 h 604800"/>
              </a:gdLst>
              <a:ahLst/>
              <a:cxnLst/>
              <a:rect l="textAreaLeft" t="textAreaTop" r="textAreaRight" b="textAreaBottom"/>
              <a:pathLst>
                <a:path w="143510" h="284480">
                  <a:moveTo>
                    <a:pt x="47840" y="14135"/>
                  </a:moveTo>
                  <a:lnTo>
                    <a:pt x="0" y="14135"/>
                  </a:lnTo>
                  <a:lnTo>
                    <a:pt x="0" y="138836"/>
                  </a:lnTo>
                  <a:lnTo>
                    <a:pt x="47840" y="138836"/>
                  </a:lnTo>
                  <a:lnTo>
                    <a:pt x="47840" y="14135"/>
                  </a:lnTo>
                  <a:close/>
                </a:path>
                <a:path w="143510" h="284480">
                  <a:moveTo>
                    <a:pt x="143510" y="0"/>
                  </a:moveTo>
                  <a:lnTo>
                    <a:pt x="95669" y="0"/>
                  </a:lnTo>
                  <a:lnTo>
                    <a:pt x="95669" y="284086"/>
                  </a:lnTo>
                  <a:lnTo>
                    <a:pt x="143510" y="284086"/>
                  </a:lnTo>
                  <a:lnTo>
                    <a:pt x="14351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9743760" y="33404760"/>
              <a:ext cx="101880" cy="1204200"/>
            </a:xfrm>
            <a:custGeom>
              <a:avLst/>
              <a:gdLst>
                <a:gd name="textAreaLeft" fmla="*/ 0 w 101880"/>
                <a:gd name="textAreaRight" fmla="*/ 102240 w 101880"/>
                <a:gd name="textAreaTop" fmla="*/ 0 h 1204200"/>
                <a:gd name="textAreaBottom" fmla="*/ 1204560 h 1204200"/>
              </a:gdLst>
              <a:ahLst/>
              <a:cxnLst/>
              <a:rect l="textAreaLeft" t="textAreaTop" r="textAreaRight" b="textAreaBottom"/>
              <a:pathLst>
                <a:path w="48260" h="565784">
                  <a:moveTo>
                    <a:pt x="47838" y="0"/>
                  </a:moveTo>
                  <a:lnTo>
                    <a:pt x="0" y="0"/>
                  </a:lnTo>
                  <a:lnTo>
                    <a:pt x="0" y="565748"/>
                  </a:lnTo>
                  <a:lnTo>
                    <a:pt x="47838" y="565748"/>
                  </a:lnTo>
                  <a:lnTo>
                    <a:pt x="4783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object 88"/>
            <p:cNvSpPr/>
            <p:nvPr/>
          </p:nvSpPr>
          <p:spPr>
            <a:xfrm>
              <a:off x="9540000" y="33404760"/>
              <a:ext cx="101880" cy="664560"/>
            </a:xfrm>
            <a:custGeom>
              <a:avLst/>
              <a:gdLst>
                <a:gd name="textAreaLeft" fmla="*/ 0 w 101880"/>
                <a:gd name="textAreaRight" fmla="*/ 102240 w 101880"/>
                <a:gd name="textAreaTop" fmla="*/ 0 h 664560"/>
                <a:gd name="textAreaBottom" fmla="*/ 664920 h 664560"/>
              </a:gdLst>
              <a:ahLst/>
              <a:cxnLst/>
              <a:rect l="textAreaLeft" t="textAreaTop" r="textAreaRight" b="textAreaBottom"/>
              <a:pathLst>
                <a:path w="48260" h="312419">
                  <a:moveTo>
                    <a:pt x="47838" y="0"/>
                  </a:moveTo>
                  <a:lnTo>
                    <a:pt x="0" y="0"/>
                  </a:lnTo>
                  <a:lnTo>
                    <a:pt x="0" y="312364"/>
                  </a:lnTo>
                  <a:lnTo>
                    <a:pt x="47838" y="312364"/>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9133200" y="33404760"/>
              <a:ext cx="305640" cy="1508400"/>
            </a:xfrm>
            <a:custGeom>
              <a:avLst/>
              <a:gdLst>
                <a:gd name="textAreaLeft" fmla="*/ 0 w 305640"/>
                <a:gd name="textAreaRight" fmla="*/ 306000 w 305640"/>
                <a:gd name="textAreaTop" fmla="*/ 0 h 1508400"/>
                <a:gd name="textAreaBottom" fmla="*/ 1508760 h 1508400"/>
              </a:gdLst>
              <a:ahLst/>
              <a:cxnLst/>
              <a:rect l="textAreaLeft" t="textAreaTop" r="textAreaRight" b="textAreaBottom"/>
              <a:pathLst>
                <a:path w="144145" h="708659">
                  <a:moveTo>
                    <a:pt x="47840" y="0"/>
                  </a:moveTo>
                  <a:lnTo>
                    <a:pt x="0" y="0"/>
                  </a:lnTo>
                  <a:lnTo>
                    <a:pt x="0" y="409549"/>
                  </a:lnTo>
                  <a:lnTo>
                    <a:pt x="47840" y="409549"/>
                  </a:lnTo>
                  <a:lnTo>
                    <a:pt x="47840" y="0"/>
                  </a:lnTo>
                  <a:close/>
                </a:path>
                <a:path w="144145" h="708659">
                  <a:moveTo>
                    <a:pt x="143522" y="0"/>
                  </a:moveTo>
                  <a:lnTo>
                    <a:pt x="95681" y="0"/>
                  </a:lnTo>
                  <a:lnTo>
                    <a:pt x="95681" y="708621"/>
                  </a:lnTo>
                  <a:lnTo>
                    <a:pt x="143522" y="708621"/>
                  </a:lnTo>
                  <a:lnTo>
                    <a:pt x="14352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object 90"/>
            <p:cNvSpPr/>
            <p:nvPr/>
          </p:nvSpPr>
          <p:spPr>
            <a:xfrm>
              <a:off x="8929440" y="33404760"/>
              <a:ext cx="101880" cy="1299960"/>
            </a:xfrm>
            <a:custGeom>
              <a:avLst/>
              <a:gdLst>
                <a:gd name="textAreaLeft" fmla="*/ 0 w 101880"/>
                <a:gd name="textAreaRight" fmla="*/ 102240 w 101880"/>
                <a:gd name="textAreaTop" fmla="*/ 0 h 1299960"/>
                <a:gd name="textAreaBottom" fmla="*/ 1300320 h 1299960"/>
              </a:gdLst>
              <a:ahLst/>
              <a:cxnLst/>
              <a:rect l="textAreaLeft" t="textAreaTop" r="textAreaRight" b="textAreaBottom"/>
              <a:pathLst>
                <a:path w="48260" h="610869">
                  <a:moveTo>
                    <a:pt x="47838" y="0"/>
                  </a:moveTo>
                  <a:lnTo>
                    <a:pt x="0" y="0"/>
                  </a:lnTo>
                  <a:lnTo>
                    <a:pt x="0" y="610569"/>
                  </a:lnTo>
                  <a:lnTo>
                    <a:pt x="47838" y="610569"/>
                  </a:lnTo>
                  <a:lnTo>
                    <a:pt x="47838"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8725320" y="33404760"/>
              <a:ext cx="102240" cy="1775880"/>
            </a:xfrm>
            <a:custGeom>
              <a:avLst/>
              <a:gdLst>
                <a:gd name="textAreaLeft" fmla="*/ 0 w 102240"/>
                <a:gd name="textAreaRight" fmla="*/ 102600 w 102240"/>
                <a:gd name="textAreaTop" fmla="*/ 0 h 1775880"/>
                <a:gd name="textAreaBottom" fmla="*/ 1776240 h 1775880"/>
              </a:gdLst>
              <a:ahLst/>
              <a:cxnLst/>
              <a:rect l="textAreaLeft" t="textAreaTop" r="textAreaRight" b="textAreaBottom"/>
              <a:pathLst>
                <a:path w="48260" h="834390">
                  <a:moveTo>
                    <a:pt x="47838" y="0"/>
                  </a:moveTo>
                  <a:lnTo>
                    <a:pt x="0" y="0"/>
                  </a:lnTo>
                  <a:lnTo>
                    <a:pt x="0" y="834235"/>
                  </a:lnTo>
                  <a:lnTo>
                    <a:pt x="47838" y="834235"/>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6" name="object 92"/>
            <p:cNvSpPr/>
            <p:nvPr/>
          </p:nvSpPr>
          <p:spPr>
            <a:xfrm>
              <a:off x="8318520" y="33404760"/>
              <a:ext cx="306000" cy="1114560"/>
            </a:xfrm>
            <a:custGeom>
              <a:avLst/>
              <a:gdLst>
                <a:gd name="textAreaLeft" fmla="*/ 0 w 306000"/>
                <a:gd name="textAreaRight" fmla="*/ 306360 w 306000"/>
                <a:gd name="textAreaTop" fmla="*/ 0 h 1114560"/>
                <a:gd name="textAreaBottom" fmla="*/ 1114920 h 1114560"/>
              </a:gdLst>
              <a:ahLst/>
              <a:cxnLst/>
              <a:rect l="textAreaLeft" t="textAreaTop" r="textAreaRight" b="textAreaBottom"/>
              <a:pathLst>
                <a:path w="144145" h="523875">
                  <a:moveTo>
                    <a:pt x="47840" y="0"/>
                  </a:moveTo>
                  <a:lnTo>
                    <a:pt x="0" y="0"/>
                  </a:lnTo>
                  <a:lnTo>
                    <a:pt x="0" y="83375"/>
                  </a:lnTo>
                  <a:lnTo>
                    <a:pt x="47840" y="83375"/>
                  </a:lnTo>
                  <a:lnTo>
                    <a:pt x="47840" y="0"/>
                  </a:lnTo>
                  <a:close/>
                </a:path>
                <a:path w="144145" h="523875">
                  <a:moveTo>
                    <a:pt x="143522" y="0"/>
                  </a:moveTo>
                  <a:lnTo>
                    <a:pt x="95681" y="0"/>
                  </a:lnTo>
                  <a:lnTo>
                    <a:pt x="95681" y="523367"/>
                  </a:lnTo>
                  <a:lnTo>
                    <a:pt x="143522" y="523367"/>
                  </a:lnTo>
                  <a:lnTo>
                    <a:pt x="14352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8114760" y="33404760"/>
              <a:ext cx="101880" cy="354960"/>
            </a:xfrm>
            <a:custGeom>
              <a:avLst/>
              <a:gdLst>
                <a:gd name="textAreaLeft" fmla="*/ 0 w 101880"/>
                <a:gd name="textAreaRight" fmla="*/ 102240 w 101880"/>
                <a:gd name="textAreaTop" fmla="*/ 0 h 354960"/>
                <a:gd name="textAreaBottom" fmla="*/ 355320 h 354960"/>
              </a:gdLst>
              <a:ahLst/>
              <a:cxnLst/>
              <a:rect l="textAreaLeft" t="textAreaTop" r="textAreaRight" b="textAreaBottom"/>
              <a:pathLst>
                <a:path w="48260" h="167005">
                  <a:moveTo>
                    <a:pt x="47838" y="0"/>
                  </a:moveTo>
                  <a:lnTo>
                    <a:pt x="0" y="0"/>
                  </a:lnTo>
                  <a:lnTo>
                    <a:pt x="0" y="166761"/>
                  </a:lnTo>
                  <a:lnTo>
                    <a:pt x="47838" y="166761"/>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8" name="object 94"/>
            <p:cNvSpPr/>
            <p:nvPr/>
          </p:nvSpPr>
          <p:spPr>
            <a:xfrm>
              <a:off x="7911000" y="33404760"/>
              <a:ext cx="101880" cy="827640"/>
            </a:xfrm>
            <a:custGeom>
              <a:avLst/>
              <a:gdLst>
                <a:gd name="textAreaLeft" fmla="*/ 0 w 101880"/>
                <a:gd name="textAreaRight" fmla="*/ 102240 w 101880"/>
                <a:gd name="textAreaTop" fmla="*/ 0 h 827640"/>
                <a:gd name="textAreaBottom" fmla="*/ 828000 h 827640"/>
              </a:gdLst>
              <a:ahLst/>
              <a:cxnLst/>
              <a:rect l="textAreaLeft" t="textAreaTop" r="textAreaRight" b="textAreaBottom"/>
              <a:pathLst>
                <a:path w="48260" h="389255">
                  <a:moveTo>
                    <a:pt x="47838" y="0"/>
                  </a:moveTo>
                  <a:lnTo>
                    <a:pt x="0" y="0"/>
                  </a:lnTo>
                  <a:lnTo>
                    <a:pt x="0" y="388668"/>
                  </a:lnTo>
                  <a:lnTo>
                    <a:pt x="47838" y="388668"/>
                  </a:lnTo>
                  <a:lnTo>
                    <a:pt x="4783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9" name="object 95"/>
            <p:cNvSpPr/>
            <p:nvPr/>
          </p:nvSpPr>
          <p:spPr>
            <a:xfrm>
              <a:off x="7707240" y="33404760"/>
              <a:ext cx="101880" cy="1834200"/>
            </a:xfrm>
            <a:custGeom>
              <a:avLst/>
              <a:gdLst>
                <a:gd name="textAreaLeft" fmla="*/ 0 w 101880"/>
                <a:gd name="textAreaRight" fmla="*/ 102240 w 101880"/>
                <a:gd name="textAreaTop" fmla="*/ 0 h 1834200"/>
                <a:gd name="textAreaBottom" fmla="*/ 1834560 h 1834200"/>
              </a:gdLst>
              <a:ahLst/>
              <a:cxnLst/>
              <a:rect l="textAreaLeft" t="textAreaTop" r="textAreaRight" b="textAreaBottom"/>
              <a:pathLst>
                <a:path w="48260" h="861694">
                  <a:moveTo>
                    <a:pt x="47838" y="0"/>
                  </a:moveTo>
                  <a:lnTo>
                    <a:pt x="0" y="0"/>
                  </a:lnTo>
                  <a:lnTo>
                    <a:pt x="0" y="861531"/>
                  </a:lnTo>
                  <a:lnTo>
                    <a:pt x="47838" y="861531"/>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0" name="object 96"/>
            <p:cNvSpPr/>
            <p:nvPr/>
          </p:nvSpPr>
          <p:spPr>
            <a:xfrm>
              <a:off x="7300080" y="33404760"/>
              <a:ext cx="306000" cy="1158840"/>
            </a:xfrm>
            <a:custGeom>
              <a:avLst/>
              <a:gdLst>
                <a:gd name="textAreaLeft" fmla="*/ 0 w 306000"/>
                <a:gd name="textAreaRight" fmla="*/ 306360 w 306000"/>
                <a:gd name="textAreaTop" fmla="*/ 0 h 1158840"/>
                <a:gd name="textAreaBottom" fmla="*/ 1159200 h 1158840"/>
              </a:gdLst>
              <a:ahLst/>
              <a:cxnLst/>
              <a:rect l="textAreaLeft" t="textAreaTop" r="textAreaRight" b="textAreaBottom"/>
              <a:pathLst>
                <a:path w="144145" h="544830">
                  <a:moveTo>
                    <a:pt x="47840" y="0"/>
                  </a:moveTo>
                  <a:lnTo>
                    <a:pt x="0" y="0"/>
                  </a:lnTo>
                  <a:lnTo>
                    <a:pt x="0" y="544563"/>
                  </a:lnTo>
                  <a:lnTo>
                    <a:pt x="47840" y="544563"/>
                  </a:lnTo>
                  <a:lnTo>
                    <a:pt x="47840" y="0"/>
                  </a:lnTo>
                  <a:close/>
                </a:path>
                <a:path w="144145" h="544830">
                  <a:moveTo>
                    <a:pt x="143522" y="0"/>
                  </a:moveTo>
                  <a:lnTo>
                    <a:pt x="95681" y="0"/>
                  </a:lnTo>
                  <a:lnTo>
                    <a:pt x="95681" y="249415"/>
                  </a:lnTo>
                  <a:lnTo>
                    <a:pt x="143522" y="249415"/>
                  </a:lnTo>
                  <a:lnTo>
                    <a:pt x="14352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object 97"/>
            <p:cNvSpPr/>
            <p:nvPr/>
          </p:nvSpPr>
          <p:spPr>
            <a:xfrm>
              <a:off x="7096320" y="33404760"/>
              <a:ext cx="101880" cy="1655640"/>
            </a:xfrm>
            <a:custGeom>
              <a:avLst/>
              <a:gdLst>
                <a:gd name="textAreaLeft" fmla="*/ 0 w 101880"/>
                <a:gd name="textAreaRight" fmla="*/ 102240 w 101880"/>
                <a:gd name="textAreaTop" fmla="*/ 0 h 1655640"/>
                <a:gd name="textAreaBottom" fmla="*/ 1656000 h 1655640"/>
              </a:gdLst>
              <a:ahLst/>
              <a:cxnLst/>
              <a:rect l="textAreaLeft" t="textAreaTop" r="textAreaRight" b="textAreaBottom"/>
              <a:pathLst>
                <a:path w="48260" h="777875">
                  <a:moveTo>
                    <a:pt x="47838" y="0"/>
                  </a:moveTo>
                  <a:lnTo>
                    <a:pt x="0" y="0"/>
                  </a:lnTo>
                  <a:lnTo>
                    <a:pt x="0" y="777348"/>
                  </a:lnTo>
                  <a:lnTo>
                    <a:pt x="47838" y="777348"/>
                  </a:lnTo>
                  <a:lnTo>
                    <a:pt x="4783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2" name="object 98"/>
            <p:cNvSpPr/>
            <p:nvPr/>
          </p:nvSpPr>
          <p:spPr>
            <a:xfrm>
              <a:off x="6892560" y="33404760"/>
              <a:ext cx="101880" cy="820800"/>
            </a:xfrm>
            <a:custGeom>
              <a:avLst/>
              <a:gdLst>
                <a:gd name="textAreaLeft" fmla="*/ 0 w 101880"/>
                <a:gd name="textAreaRight" fmla="*/ 102240 w 101880"/>
                <a:gd name="textAreaTop" fmla="*/ 0 h 820800"/>
                <a:gd name="textAreaBottom" fmla="*/ 821160 h 820800"/>
              </a:gdLst>
              <a:ahLst/>
              <a:cxnLst/>
              <a:rect l="textAreaLeft" t="textAreaTop" r="textAreaRight" b="textAreaBottom"/>
              <a:pathLst>
                <a:path w="48260" h="386080">
                  <a:moveTo>
                    <a:pt x="47838" y="0"/>
                  </a:moveTo>
                  <a:lnTo>
                    <a:pt x="0" y="0"/>
                  </a:lnTo>
                  <a:lnTo>
                    <a:pt x="0" y="386001"/>
                  </a:lnTo>
                  <a:lnTo>
                    <a:pt x="47838" y="386001"/>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3" name="object 99"/>
            <p:cNvSpPr/>
            <p:nvPr/>
          </p:nvSpPr>
          <p:spPr>
            <a:xfrm>
              <a:off x="6689520" y="33223680"/>
              <a:ext cx="101880" cy="1553760"/>
            </a:xfrm>
            <a:custGeom>
              <a:avLst/>
              <a:gdLst>
                <a:gd name="textAreaLeft" fmla="*/ 0 w 101880"/>
                <a:gd name="textAreaRight" fmla="*/ 102240 w 101880"/>
                <a:gd name="textAreaTop" fmla="*/ 0 h 1553760"/>
                <a:gd name="textAreaBottom" fmla="*/ 1554120 h 1553760"/>
              </a:gdLst>
              <a:ahLst/>
              <a:cxnLst/>
              <a:rect l="textAreaLeft" t="textAreaTop" r="textAreaRight" b="textAreaBottom"/>
              <a:pathLst>
                <a:path w="48260" h="730250">
                  <a:moveTo>
                    <a:pt x="47838" y="0"/>
                  </a:moveTo>
                  <a:lnTo>
                    <a:pt x="0" y="0"/>
                  </a:lnTo>
                  <a:lnTo>
                    <a:pt x="0" y="729813"/>
                  </a:lnTo>
                  <a:lnTo>
                    <a:pt x="47838" y="729813"/>
                  </a:lnTo>
                  <a:lnTo>
                    <a:pt x="478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6485760" y="33223680"/>
              <a:ext cx="101880" cy="530640"/>
            </a:xfrm>
            <a:custGeom>
              <a:avLst/>
              <a:gdLst>
                <a:gd name="textAreaLeft" fmla="*/ 0 w 101880"/>
                <a:gd name="textAreaRight" fmla="*/ 102240 w 101880"/>
                <a:gd name="textAreaTop" fmla="*/ 0 h 530640"/>
                <a:gd name="textAreaBottom" fmla="*/ 531000 h 530640"/>
              </a:gdLst>
              <a:ahLst/>
              <a:cxnLst/>
              <a:rect l="textAreaLeft" t="textAreaTop" r="textAreaRight" b="textAreaBottom"/>
              <a:pathLst>
                <a:path w="48260" h="249555">
                  <a:moveTo>
                    <a:pt x="47838" y="0"/>
                  </a:moveTo>
                  <a:lnTo>
                    <a:pt x="0" y="0"/>
                  </a:lnTo>
                  <a:lnTo>
                    <a:pt x="0" y="249417"/>
                  </a:lnTo>
                  <a:lnTo>
                    <a:pt x="47838" y="249417"/>
                  </a:lnTo>
                  <a:lnTo>
                    <a:pt x="478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5" name="object 101"/>
            <p:cNvSpPr/>
            <p:nvPr/>
          </p:nvSpPr>
          <p:spPr>
            <a:xfrm>
              <a:off x="6282000" y="33223680"/>
              <a:ext cx="101880" cy="1250280"/>
            </a:xfrm>
            <a:custGeom>
              <a:avLst/>
              <a:gdLst>
                <a:gd name="textAreaLeft" fmla="*/ 0 w 101880"/>
                <a:gd name="textAreaRight" fmla="*/ 102240 w 101880"/>
                <a:gd name="textAreaTop" fmla="*/ 0 h 1250280"/>
                <a:gd name="textAreaBottom" fmla="*/ 1250640 h 1250280"/>
              </a:gdLst>
              <a:ahLst/>
              <a:cxnLst/>
              <a:rect l="textAreaLeft" t="textAreaTop" r="textAreaRight" b="textAreaBottom"/>
              <a:pathLst>
                <a:path w="48260" h="587375">
                  <a:moveTo>
                    <a:pt x="47838" y="0"/>
                  </a:moveTo>
                  <a:lnTo>
                    <a:pt x="0" y="0"/>
                  </a:lnTo>
                  <a:lnTo>
                    <a:pt x="0" y="586989"/>
                  </a:lnTo>
                  <a:lnTo>
                    <a:pt x="47838" y="586989"/>
                  </a:lnTo>
                  <a:lnTo>
                    <a:pt x="47838"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6" name="object 102"/>
            <p:cNvSpPr/>
            <p:nvPr/>
          </p:nvSpPr>
          <p:spPr>
            <a:xfrm>
              <a:off x="6150240" y="31367520"/>
              <a:ext cx="8017920" cy="4001040"/>
            </a:xfrm>
            <a:custGeom>
              <a:avLst/>
              <a:gdLst>
                <a:gd name="textAreaLeft" fmla="*/ 0 w 8017920"/>
                <a:gd name="textAreaRight" fmla="*/ 8018280 w 8017920"/>
                <a:gd name="textAreaTop" fmla="*/ 0 h 4001040"/>
                <a:gd name="textAreaBottom" fmla="*/ 4001400 h 4001040"/>
              </a:gdLst>
              <a:ahLst/>
              <a:cxnLst/>
              <a:rect l="textAreaLeft" t="textAreaTop" r="textAreaRight" b="textAreaBottom"/>
              <a:pathLst>
                <a:path w="3767454" h="1879600">
                  <a:moveTo>
                    <a:pt x="3767112" y="1851660"/>
                  </a:moveTo>
                  <a:lnTo>
                    <a:pt x="28257" y="1851660"/>
                  </a:lnTo>
                  <a:lnTo>
                    <a:pt x="28257" y="0"/>
                  </a:lnTo>
                  <a:lnTo>
                    <a:pt x="0" y="0"/>
                  </a:lnTo>
                  <a:lnTo>
                    <a:pt x="0" y="1851660"/>
                  </a:lnTo>
                  <a:lnTo>
                    <a:pt x="0" y="1879600"/>
                  </a:lnTo>
                  <a:lnTo>
                    <a:pt x="3767112" y="1879600"/>
                  </a:lnTo>
                  <a:lnTo>
                    <a:pt x="3767112" y="185166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7" name="object 103"/>
            <p:cNvSpPr/>
            <p:nvPr/>
          </p:nvSpPr>
          <p:spPr>
            <a:xfrm>
              <a:off x="20922120" y="33506640"/>
              <a:ext cx="4170240" cy="2162160"/>
            </a:xfrm>
            <a:custGeom>
              <a:avLst/>
              <a:gdLst>
                <a:gd name="textAreaLeft" fmla="*/ 0 w 4170240"/>
                <a:gd name="textAreaRight" fmla="*/ 4170600 w 4170240"/>
                <a:gd name="textAreaTop" fmla="*/ 0 h 2162160"/>
                <a:gd name="textAreaBottom" fmla="*/ 2162520 h 2162160"/>
              </a:gdLst>
              <a:ahLst/>
              <a:cxnLst/>
              <a:rect l="textAreaLeft" t="textAreaTop" r="textAreaRight" b="textAreaBottom"/>
              <a:pathLst>
                <a:path w="1959609" h="1016000">
                  <a:moveTo>
                    <a:pt x="1959394" y="177800"/>
                  </a:moveTo>
                  <a:lnTo>
                    <a:pt x="1871116" y="177800"/>
                  </a:lnTo>
                  <a:lnTo>
                    <a:pt x="1871116" y="190500"/>
                  </a:lnTo>
                  <a:lnTo>
                    <a:pt x="1871116" y="647700"/>
                  </a:lnTo>
                  <a:lnTo>
                    <a:pt x="1871116" y="660400"/>
                  </a:lnTo>
                  <a:lnTo>
                    <a:pt x="1871116" y="838200"/>
                  </a:lnTo>
                  <a:lnTo>
                    <a:pt x="1781708" y="838200"/>
                  </a:lnTo>
                  <a:lnTo>
                    <a:pt x="1781708" y="660400"/>
                  </a:lnTo>
                  <a:lnTo>
                    <a:pt x="1871116" y="660400"/>
                  </a:lnTo>
                  <a:lnTo>
                    <a:pt x="1871116" y="647700"/>
                  </a:lnTo>
                  <a:lnTo>
                    <a:pt x="1781708" y="647700"/>
                  </a:lnTo>
                  <a:lnTo>
                    <a:pt x="1781708" y="190500"/>
                  </a:lnTo>
                  <a:lnTo>
                    <a:pt x="1871116" y="190500"/>
                  </a:lnTo>
                  <a:lnTo>
                    <a:pt x="1871116" y="177800"/>
                  </a:lnTo>
                  <a:lnTo>
                    <a:pt x="1777034" y="177800"/>
                  </a:lnTo>
                  <a:lnTo>
                    <a:pt x="1777034" y="190500"/>
                  </a:lnTo>
                  <a:lnTo>
                    <a:pt x="1777034" y="647700"/>
                  </a:lnTo>
                  <a:lnTo>
                    <a:pt x="1777034" y="660400"/>
                  </a:lnTo>
                  <a:lnTo>
                    <a:pt x="1777034" y="838200"/>
                  </a:lnTo>
                  <a:lnTo>
                    <a:pt x="1687639" y="838200"/>
                  </a:lnTo>
                  <a:lnTo>
                    <a:pt x="1687639" y="660400"/>
                  </a:lnTo>
                  <a:lnTo>
                    <a:pt x="1777034" y="660400"/>
                  </a:lnTo>
                  <a:lnTo>
                    <a:pt x="1777034" y="647700"/>
                  </a:lnTo>
                  <a:lnTo>
                    <a:pt x="1687639" y="647700"/>
                  </a:lnTo>
                  <a:lnTo>
                    <a:pt x="1687639" y="190500"/>
                  </a:lnTo>
                  <a:lnTo>
                    <a:pt x="1777034" y="190500"/>
                  </a:lnTo>
                  <a:lnTo>
                    <a:pt x="1777034" y="177800"/>
                  </a:lnTo>
                  <a:lnTo>
                    <a:pt x="1682965" y="177800"/>
                  </a:lnTo>
                  <a:lnTo>
                    <a:pt x="1682965" y="190500"/>
                  </a:lnTo>
                  <a:lnTo>
                    <a:pt x="1682965" y="647700"/>
                  </a:lnTo>
                  <a:lnTo>
                    <a:pt x="1682965" y="660400"/>
                  </a:lnTo>
                  <a:lnTo>
                    <a:pt x="1682965" y="838200"/>
                  </a:lnTo>
                  <a:lnTo>
                    <a:pt x="1593545" y="838200"/>
                  </a:lnTo>
                  <a:lnTo>
                    <a:pt x="1593545" y="660400"/>
                  </a:lnTo>
                  <a:lnTo>
                    <a:pt x="1682965" y="660400"/>
                  </a:lnTo>
                  <a:lnTo>
                    <a:pt x="1682965" y="647700"/>
                  </a:lnTo>
                  <a:lnTo>
                    <a:pt x="1593545" y="647700"/>
                  </a:lnTo>
                  <a:lnTo>
                    <a:pt x="1593545" y="190500"/>
                  </a:lnTo>
                  <a:lnTo>
                    <a:pt x="1682965" y="190500"/>
                  </a:lnTo>
                  <a:lnTo>
                    <a:pt x="1682965" y="177800"/>
                  </a:lnTo>
                  <a:lnTo>
                    <a:pt x="1588884" y="177800"/>
                  </a:lnTo>
                  <a:lnTo>
                    <a:pt x="1588884" y="190500"/>
                  </a:lnTo>
                  <a:lnTo>
                    <a:pt x="1588884" y="647700"/>
                  </a:lnTo>
                  <a:lnTo>
                    <a:pt x="1588884" y="660400"/>
                  </a:lnTo>
                  <a:lnTo>
                    <a:pt x="1588884" y="838200"/>
                  </a:lnTo>
                  <a:lnTo>
                    <a:pt x="1499476" y="838200"/>
                  </a:lnTo>
                  <a:lnTo>
                    <a:pt x="1499476" y="660400"/>
                  </a:lnTo>
                  <a:lnTo>
                    <a:pt x="1588884" y="660400"/>
                  </a:lnTo>
                  <a:lnTo>
                    <a:pt x="1588884" y="647700"/>
                  </a:lnTo>
                  <a:lnTo>
                    <a:pt x="1499476" y="647700"/>
                  </a:lnTo>
                  <a:lnTo>
                    <a:pt x="1499476" y="190500"/>
                  </a:lnTo>
                  <a:lnTo>
                    <a:pt x="1588884" y="190500"/>
                  </a:lnTo>
                  <a:lnTo>
                    <a:pt x="1588884" y="177800"/>
                  </a:lnTo>
                  <a:lnTo>
                    <a:pt x="1494802" y="177800"/>
                  </a:lnTo>
                  <a:lnTo>
                    <a:pt x="1494802" y="190500"/>
                  </a:lnTo>
                  <a:lnTo>
                    <a:pt x="1494802" y="647700"/>
                  </a:lnTo>
                  <a:lnTo>
                    <a:pt x="1494802" y="660400"/>
                  </a:lnTo>
                  <a:lnTo>
                    <a:pt x="1494802" y="838200"/>
                  </a:lnTo>
                  <a:lnTo>
                    <a:pt x="1405394" y="838200"/>
                  </a:lnTo>
                  <a:lnTo>
                    <a:pt x="1405394" y="660400"/>
                  </a:lnTo>
                  <a:lnTo>
                    <a:pt x="1494802" y="660400"/>
                  </a:lnTo>
                  <a:lnTo>
                    <a:pt x="1494802" y="647700"/>
                  </a:lnTo>
                  <a:lnTo>
                    <a:pt x="1405394" y="647700"/>
                  </a:lnTo>
                  <a:lnTo>
                    <a:pt x="1405394" y="190500"/>
                  </a:lnTo>
                  <a:lnTo>
                    <a:pt x="1494802" y="190500"/>
                  </a:lnTo>
                  <a:lnTo>
                    <a:pt x="1494802" y="177800"/>
                  </a:lnTo>
                  <a:lnTo>
                    <a:pt x="1400721" y="177800"/>
                  </a:lnTo>
                  <a:lnTo>
                    <a:pt x="1400721" y="190500"/>
                  </a:lnTo>
                  <a:lnTo>
                    <a:pt x="1400721" y="647700"/>
                  </a:lnTo>
                  <a:lnTo>
                    <a:pt x="1400721" y="660400"/>
                  </a:lnTo>
                  <a:lnTo>
                    <a:pt x="1400721" y="838200"/>
                  </a:lnTo>
                  <a:lnTo>
                    <a:pt x="1311313" y="838200"/>
                  </a:lnTo>
                  <a:lnTo>
                    <a:pt x="1311313" y="660400"/>
                  </a:lnTo>
                  <a:lnTo>
                    <a:pt x="1400721" y="660400"/>
                  </a:lnTo>
                  <a:lnTo>
                    <a:pt x="1400721" y="647700"/>
                  </a:lnTo>
                  <a:lnTo>
                    <a:pt x="1311313" y="647700"/>
                  </a:lnTo>
                  <a:lnTo>
                    <a:pt x="1311313" y="190500"/>
                  </a:lnTo>
                  <a:lnTo>
                    <a:pt x="1400721" y="190500"/>
                  </a:lnTo>
                  <a:lnTo>
                    <a:pt x="1400721" y="177800"/>
                  </a:lnTo>
                  <a:lnTo>
                    <a:pt x="1306652" y="177800"/>
                  </a:lnTo>
                  <a:lnTo>
                    <a:pt x="1306652" y="190500"/>
                  </a:lnTo>
                  <a:lnTo>
                    <a:pt x="1306652" y="647700"/>
                  </a:lnTo>
                  <a:lnTo>
                    <a:pt x="1306652" y="660400"/>
                  </a:lnTo>
                  <a:lnTo>
                    <a:pt x="1306652" y="838200"/>
                  </a:lnTo>
                  <a:lnTo>
                    <a:pt x="1217231" y="838200"/>
                  </a:lnTo>
                  <a:lnTo>
                    <a:pt x="1217231" y="660400"/>
                  </a:lnTo>
                  <a:lnTo>
                    <a:pt x="1306652" y="660400"/>
                  </a:lnTo>
                  <a:lnTo>
                    <a:pt x="1306652" y="647700"/>
                  </a:lnTo>
                  <a:lnTo>
                    <a:pt x="1217231" y="647700"/>
                  </a:lnTo>
                  <a:lnTo>
                    <a:pt x="1217231" y="190500"/>
                  </a:lnTo>
                  <a:lnTo>
                    <a:pt x="1306652" y="190500"/>
                  </a:lnTo>
                  <a:lnTo>
                    <a:pt x="1306652" y="177800"/>
                  </a:lnTo>
                  <a:lnTo>
                    <a:pt x="1212570" y="177800"/>
                  </a:lnTo>
                  <a:lnTo>
                    <a:pt x="1212570" y="190500"/>
                  </a:lnTo>
                  <a:lnTo>
                    <a:pt x="1212570" y="647700"/>
                  </a:lnTo>
                  <a:lnTo>
                    <a:pt x="1212570" y="660400"/>
                  </a:lnTo>
                  <a:lnTo>
                    <a:pt x="1212570" y="838200"/>
                  </a:lnTo>
                  <a:lnTo>
                    <a:pt x="1123162" y="838200"/>
                  </a:lnTo>
                  <a:lnTo>
                    <a:pt x="1123162" y="660400"/>
                  </a:lnTo>
                  <a:lnTo>
                    <a:pt x="1212570" y="660400"/>
                  </a:lnTo>
                  <a:lnTo>
                    <a:pt x="1212570" y="647700"/>
                  </a:lnTo>
                  <a:lnTo>
                    <a:pt x="1123162" y="647700"/>
                  </a:lnTo>
                  <a:lnTo>
                    <a:pt x="1123162" y="190500"/>
                  </a:lnTo>
                  <a:lnTo>
                    <a:pt x="1212570" y="190500"/>
                  </a:lnTo>
                  <a:lnTo>
                    <a:pt x="1212570" y="177800"/>
                  </a:lnTo>
                  <a:lnTo>
                    <a:pt x="1118489" y="177800"/>
                  </a:lnTo>
                  <a:lnTo>
                    <a:pt x="1118489" y="190500"/>
                  </a:lnTo>
                  <a:lnTo>
                    <a:pt x="1118489" y="647700"/>
                  </a:lnTo>
                  <a:lnTo>
                    <a:pt x="1118489" y="660400"/>
                  </a:lnTo>
                  <a:lnTo>
                    <a:pt x="1118489" y="838200"/>
                  </a:lnTo>
                  <a:lnTo>
                    <a:pt x="1029081" y="838200"/>
                  </a:lnTo>
                  <a:lnTo>
                    <a:pt x="1029081" y="660400"/>
                  </a:lnTo>
                  <a:lnTo>
                    <a:pt x="1118489" y="660400"/>
                  </a:lnTo>
                  <a:lnTo>
                    <a:pt x="1118489" y="647700"/>
                  </a:lnTo>
                  <a:lnTo>
                    <a:pt x="1029081" y="647700"/>
                  </a:lnTo>
                  <a:lnTo>
                    <a:pt x="1029081" y="190500"/>
                  </a:lnTo>
                  <a:lnTo>
                    <a:pt x="1118489" y="190500"/>
                  </a:lnTo>
                  <a:lnTo>
                    <a:pt x="1118489" y="177800"/>
                  </a:lnTo>
                  <a:lnTo>
                    <a:pt x="1024407" y="177800"/>
                  </a:lnTo>
                  <a:lnTo>
                    <a:pt x="1024407" y="190500"/>
                  </a:lnTo>
                  <a:lnTo>
                    <a:pt x="1024407" y="647700"/>
                  </a:lnTo>
                  <a:lnTo>
                    <a:pt x="1024407" y="660400"/>
                  </a:lnTo>
                  <a:lnTo>
                    <a:pt x="1024407" y="838200"/>
                  </a:lnTo>
                  <a:lnTo>
                    <a:pt x="934999" y="838200"/>
                  </a:lnTo>
                  <a:lnTo>
                    <a:pt x="934999" y="660400"/>
                  </a:lnTo>
                  <a:lnTo>
                    <a:pt x="1024407" y="660400"/>
                  </a:lnTo>
                  <a:lnTo>
                    <a:pt x="1024407" y="647700"/>
                  </a:lnTo>
                  <a:lnTo>
                    <a:pt x="934999" y="647700"/>
                  </a:lnTo>
                  <a:lnTo>
                    <a:pt x="934999" y="190500"/>
                  </a:lnTo>
                  <a:lnTo>
                    <a:pt x="1024407" y="190500"/>
                  </a:lnTo>
                  <a:lnTo>
                    <a:pt x="1024407" y="177800"/>
                  </a:lnTo>
                  <a:lnTo>
                    <a:pt x="930313" y="177800"/>
                  </a:lnTo>
                  <a:lnTo>
                    <a:pt x="930313" y="190500"/>
                  </a:lnTo>
                  <a:lnTo>
                    <a:pt x="930313" y="647700"/>
                  </a:lnTo>
                  <a:lnTo>
                    <a:pt x="930313" y="660400"/>
                  </a:lnTo>
                  <a:lnTo>
                    <a:pt x="930313" y="838200"/>
                  </a:lnTo>
                  <a:lnTo>
                    <a:pt x="840917" y="838200"/>
                  </a:lnTo>
                  <a:lnTo>
                    <a:pt x="840917" y="660400"/>
                  </a:lnTo>
                  <a:lnTo>
                    <a:pt x="930313" y="660400"/>
                  </a:lnTo>
                  <a:lnTo>
                    <a:pt x="930313" y="647700"/>
                  </a:lnTo>
                  <a:lnTo>
                    <a:pt x="840917" y="647700"/>
                  </a:lnTo>
                  <a:lnTo>
                    <a:pt x="840917" y="190500"/>
                  </a:lnTo>
                  <a:lnTo>
                    <a:pt x="930313" y="190500"/>
                  </a:lnTo>
                  <a:lnTo>
                    <a:pt x="930313" y="177800"/>
                  </a:lnTo>
                  <a:lnTo>
                    <a:pt x="836244" y="177800"/>
                  </a:lnTo>
                  <a:lnTo>
                    <a:pt x="836244" y="190500"/>
                  </a:lnTo>
                  <a:lnTo>
                    <a:pt x="836244" y="647700"/>
                  </a:lnTo>
                  <a:lnTo>
                    <a:pt x="836244" y="660400"/>
                  </a:lnTo>
                  <a:lnTo>
                    <a:pt x="836244" y="838200"/>
                  </a:lnTo>
                  <a:lnTo>
                    <a:pt x="746836" y="838200"/>
                  </a:lnTo>
                  <a:lnTo>
                    <a:pt x="746836" y="660400"/>
                  </a:lnTo>
                  <a:lnTo>
                    <a:pt x="836244" y="660400"/>
                  </a:lnTo>
                  <a:lnTo>
                    <a:pt x="836244" y="647700"/>
                  </a:lnTo>
                  <a:lnTo>
                    <a:pt x="746836" y="647700"/>
                  </a:lnTo>
                  <a:lnTo>
                    <a:pt x="746836" y="190500"/>
                  </a:lnTo>
                  <a:lnTo>
                    <a:pt x="836244" y="190500"/>
                  </a:lnTo>
                  <a:lnTo>
                    <a:pt x="836244" y="177800"/>
                  </a:lnTo>
                  <a:lnTo>
                    <a:pt x="746836" y="177800"/>
                  </a:lnTo>
                  <a:lnTo>
                    <a:pt x="746836" y="0"/>
                  </a:lnTo>
                  <a:lnTo>
                    <a:pt x="742175" y="0"/>
                  </a:lnTo>
                  <a:lnTo>
                    <a:pt x="742175" y="838200"/>
                  </a:lnTo>
                  <a:lnTo>
                    <a:pt x="652767" y="838200"/>
                  </a:lnTo>
                  <a:lnTo>
                    <a:pt x="652767" y="660400"/>
                  </a:lnTo>
                  <a:lnTo>
                    <a:pt x="742175" y="660400"/>
                  </a:lnTo>
                  <a:lnTo>
                    <a:pt x="742175" y="647700"/>
                  </a:lnTo>
                  <a:lnTo>
                    <a:pt x="652767" y="647700"/>
                  </a:lnTo>
                  <a:lnTo>
                    <a:pt x="652767" y="190500"/>
                  </a:lnTo>
                  <a:lnTo>
                    <a:pt x="742175" y="190500"/>
                  </a:lnTo>
                  <a:lnTo>
                    <a:pt x="742175" y="177800"/>
                  </a:lnTo>
                  <a:lnTo>
                    <a:pt x="652767" y="177800"/>
                  </a:lnTo>
                  <a:lnTo>
                    <a:pt x="652767" y="0"/>
                  </a:lnTo>
                  <a:lnTo>
                    <a:pt x="648093" y="0"/>
                  </a:lnTo>
                  <a:lnTo>
                    <a:pt x="648093" y="838200"/>
                  </a:lnTo>
                  <a:lnTo>
                    <a:pt x="558673" y="838200"/>
                  </a:lnTo>
                  <a:lnTo>
                    <a:pt x="558673" y="660400"/>
                  </a:lnTo>
                  <a:lnTo>
                    <a:pt x="648093" y="660400"/>
                  </a:lnTo>
                  <a:lnTo>
                    <a:pt x="648093" y="647700"/>
                  </a:lnTo>
                  <a:lnTo>
                    <a:pt x="558673" y="647700"/>
                  </a:lnTo>
                  <a:lnTo>
                    <a:pt x="558673" y="190500"/>
                  </a:lnTo>
                  <a:lnTo>
                    <a:pt x="648093" y="190500"/>
                  </a:lnTo>
                  <a:lnTo>
                    <a:pt x="648093" y="177800"/>
                  </a:lnTo>
                  <a:lnTo>
                    <a:pt x="558673" y="177800"/>
                  </a:lnTo>
                  <a:lnTo>
                    <a:pt x="558673" y="0"/>
                  </a:lnTo>
                  <a:lnTo>
                    <a:pt x="554012" y="0"/>
                  </a:lnTo>
                  <a:lnTo>
                    <a:pt x="554012" y="177800"/>
                  </a:lnTo>
                  <a:lnTo>
                    <a:pt x="554012" y="190500"/>
                  </a:lnTo>
                  <a:lnTo>
                    <a:pt x="553999" y="647700"/>
                  </a:lnTo>
                  <a:lnTo>
                    <a:pt x="553999" y="660400"/>
                  </a:lnTo>
                  <a:lnTo>
                    <a:pt x="553999" y="838200"/>
                  </a:lnTo>
                  <a:lnTo>
                    <a:pt x="464604" y="838200"/>
                  </a:lnTo>
                  <a:lnTo>
                    <a:pt x="464604" y="660400"/>
                  </a:lnTo>
                  <a:lnTo>
                    <a:pt x="553999" y="660400"/>
                  </a:lnTo>
                  <a:lnTo>
                    <a:pt x="553999" y="647700"/>
                  </a:lnTo>
                  <a:lnTo>
                    <a:pt x="464604" y="647700"/>
                  </a:lnTo>
                  <a:lnTo>
                    <a:pt x="464604" y="190500"/>
                  </a:lnTo>
                  <a:lnTo>
                    <a:pt x="554012" y="190500"/>
                  </a:lnTo>
                  <a:lnTo>
                    <a:pt x="554012" y="177800"/>
                  </a:lnTo>
                  <a:lnTo>
                    <a:pt x="464604" y="177800"/>
                  </a:lnTo>
                  <a:lnTo>
                    <a:pt x="464604" y="0"/>
                  </a:lnTo>
                  <a:lnTo>
                    <a:pt x="459930" y="0"/>
                  </a:lnTo>
                  <a:lnTo>
                    <a:pt x="459930" y="838200"/>
                  </a:lnTo>
                  <a:lnTo>
                    <a:pt x="370522" y="838200"/>
                  </a:lnTo>
                  <a:lnTo>
                    <a:pt x="370522" y="660400"/>
                  </a:lnTo>
                  <a:lnTo>
                    <a:pt x="459930" y="660400"/>
                  </a:lnTo>
                  <a:lnTo>
                    <a:pt x="459930" y="647700"/>
                  </a:lnTo>
                  <a:lnTo>
                    <a:pt x="370522" y="647700"/>
                  </a:lnTo>
                  <a:lnTo>
                    <a:pt x="370522" y="190500"/>
                  </a:lnTo>
                  <a:lnTo>
                    <a:pt x="459930" y="190500"/>
                  </a:lnTo>
                  <a:lnTo>
                    <a:pt x="459930" y="177800"/>
                  </a:lnTo>
                  <a:lnTo>
                    <a:pt x="370522" y="177800"/>
                  </a:lnTo>
                  <a:lnTo>
                    <a:pt x="370522" y="0"/>
                  </a:lnTo>
                  <a:lnTo>
                    <a:pt x="365861" y="0"/>
                  </a:lnTo>
                  <a:lnTo>
                    <a:pt x="365861" y="838200"/>
                  </a:lnTo>
                  <a:lnTo>
                    <a:pt x="276453" y="838200"/>
                  </a:lnTo>
                  <a:lnTo>
                    <a:pt x="276440" y="660400"/>
                  </a:lnTo>
                  <a:lnTo>
                    <a:pt x="365848" y="660400"/>
                  </a:lnTo>
                  <a:lnTo>
                    <a:pt x="365861" y="838200"/>
                  </a:lnTo>
                  <a:lnTo>
                    <a:pt x="365861" y="0"/>
                  </a:lnTo>
                  <a:lnTo>
                    <a:pt x="365848" y="177800"/>
                  </a:lnTo>
                  <a:lnTo>
                    <a:pt x="365848" y="190500"/>
                  </a:lnTo>
                  <a:lnTo>
                    <a:pt x="365848" y="647700"/>
                  </a:lnTo>
                  <a:lnTo>
                    <a:pt x="276440" y="647700"/>
                  </a:lnTo>
                  <a:lnTo>
                    <a:pt x="276440" y="190500"/>
                  </a:lnTo>
                  <a:lnTo>
                    <a:pt x="365848" y="190500"/>
                  </a:lnTo>
                  <a:lnTo>
                    <a:pt x="365848" y="177800"/>
                  </a:lnTo>
                  <a:lnTo>
                    <a:pt x="276440" y="177800"/>
                  </a:lnTo>
                  <a:lnTo>
                    <a:pt x="276440" y="0"/>
                  </a:lnTo>
                  <a:lnTo>
                    <a:pt x="271780" y="0"/>
                  </a:lnTo>
                  <a:lnTo>
                    <a:pt x="271780" y="838200"/>
                  </a:lnTo>
                  <a:lnTo>
                    <a:pt x="182359" y="838200"/>
                  </a:lnTo>
                  <a:lnTo>
                    <a:pt x="182359" y="660400"/>
                  </a:lnTo>
                  <a:lnTo>
                    <a:pt x="271780" y="660400"/>
                  </a:lnTo>
                  <a:lnTo>
                    <a:pt x="271780" y="647700"/>
                  </a:lnTo>
                  <a:lnTo>
                    <a:pt x="182359" y="647700"/>
                  </a:lnTo>
                  <a:lnTo>
                    <a:pt x="182359" y="190500"/>
                  </a:lnTo>
                  <a:lnTo>
                    <a:pt x="271780" y="190500"/>
                  </a:lnTo>
                  <a:lnTo>
                    <a:pt x="271780" y="177800"/>
                  </a:lnTo>
                  <a:lnTo>
                    <a:pt x="182359" y="177800"/>
                  </a:lnTo>
                  <a:lnTo>
                    <a:pt x="182359" y="0"/>
                  </a:lnTo>
                  <a:lnTo>
                    <a:pt x="177698" y="0"/>
                  </a:lnTo>
                  <a:lnTo>
                    <a:pt x="177698" y="838200"/>
                  </a:lnTo>
                  <a:lnTo>
                    <a:pt x="88290" y="838200"/>
                  </a:lnTo>
                  <a:lnTo>
                    <a:pt x="88290" y="660400"/>
                  </a:lnTo>
                  <a:lnTo>
                    <a:pt x="177698" y="660400"/>
                  </a:lnTo>
                  <a:lnTo>
                    <a:pt x="177698" y="647700"/>
                  </a:lnTo>
                  <a:lnTo>
                    <a:pt x="88290" y="647700"/>
                  </a:lnTo>
                  <a:lnTo>
                    <a:pt x="88290" y="190500"/>
                  </a:lnTo>
                  <a:lnTo>
                    <a:pt x="177698" y="190500"/>
                  </a:lnTo>
                  <a:lnTo>
                    <a:pt x="177698" y="177800"/>
                  </a:lnTo>
                  <a:lnTo>
                    <a:pt x="88290" y="177800"/>
                  </a:lnTo>
                  <a:lnTo>
                    <a:pt x="88290" y="0"/>
                  </a:lnTo>
                  <a:lnTo>
                    <a:pt x="83616" y="0"/>
                  </a:lnTo>
                  <a:lnTo>
                    <a:pt x="83616" y="177800"/>
                  </a:lnTo>
                  <a:lnTo>
                    <a:pt x="0" y="177800"/>
                  </a:lnTo>
                  <a:lnTo>
                    <a:pt x="0" y="190500"/>
                  </a:lnTo>
                  <a:lnTo>
                    <a:pt x="83616" y="190500"/>
                  </a:lnTo>
                  <a:lnTo>
                    <a:pt x="83616" y="647700"/>
                  </a:lnTo>
                  <a:lnTo>
                    <a:pt x="0" y="647700"/>
                  </a:lnTo>
                  <a:lnTo>
                    <a:pt x="0" y="660400"/>
                  </a:lnTo>
                  <a:lnTo>
                    <a:pt x="83616" y="660400"/>
                  </a:lnTo>
                  <a:lnTo>
                    <a:pt x="83616" y="838200"/>
                  </a:lnTo>
                  <a:lnTo>
                    <a:pt x="0" y="838200"/>
                  </a:lnTo>
                  <a:lnTo>
                    <a:pt x="1041" y="850900"/>
                  </a:lnTo>
                  <a:lnTo>
                    <a:pt x="83616" y="850900"/>
                  </a:lnTo>
                  <a:lnTo>
                    <a:pt x="83616" y="1016000"/>
                  </a:lnTo>
                  <a:lnTo>
                    <a:pt x="88290" y="1016000"/>
                  </a:lnTo>
                  <a:lnTo>
                    <a:pt x="88290" y="850900"/>
                  </a:lnTo>
                  <a:lnTo>
                    <a:pt x="177698" y="850900"/>
                  </a:lnTo>
                  <a:lnTo>
                    <a:pt x="177698" y="1016000"/>
                  </a:lnTo>
                  <a:lnTo>
                    <a:pt x="182359" y="1016000"/>
                  </a:lnTo>
                  <a:lnTo>
                    <a:pt x="182359" y="850900"/>
                  </a:lnTo>
                  <a:lnTo>
                    <a:pt x="271780" y="850900"/>
                  </a:lnTo>
                  <a:lnTo>
                    <a:pt x="271780" y="1016000"/>
                  </a:lnTo>
                  <a:lnTo>
                    <a:pt x="276453" y="1016000"/>
                  </a:lnTo>
                  <a:lnTo>
                    <a:pt x="276453" y="850900"/>
                  </a:lnTo>
                  <a:lnTo>
                    <a:pt x="365861" y="850900"/>
                  </a:lnTo>
                  <a:lnTo>
                    <a:pt x="365848" y="1016000"/>
                  </a:lnTo>
                  <a:lnTo>
                    <a:pt x="370522" y="1016000"/>
                  </a:lnTo>
                  <a:lnTo>
                    <a:pt x="370522" y="850900"/>
                  </a:lnTo>
                  <a:lnTo>
                    <a:pt x="459930" y="850900"/>
                  </a:lnTo>
                  <a:lnTo>
                    <a:pt x="459930" y="1016000"/>
                  </a:lnTo>
                  <a:lnTo>
                    <a:pt x="464604" y="1016000"/>
                  </a:lnTo>
                  <a:lnTo>
                    <a:pt x="464604" y="850900"/>
                  </a:lnTo>
                  <a:lnTo>
                    <a:pt x="553999" y="850900"/>
                  </a:lnTo>
                  <a:lnTo>
                    <a:pt x="554012" y="1016000"/>
                  </a:lnTo>
                  <a:lnTo>
                    <a:pt x="558673" y="1016000"/>
                  </a:lnTo>
                  <a:lnTo>
                    <a:pt x="558673" y="850900"/>
                  </a:lnTo>
                  <a:lnTo>
                    <a:pt x="648093" y="850900"/>
                  </a:lnTo>
                  <a:lnTo>
                    <a:pt x="648093" y="1016000"/>
                  </a:lnTo>
                  <a:lnTo>
                    <a:pt x="652767" y="1016000"/>
                  </a:lnTo>
                  <a:lnTo>
                    <a:pt x="652767" y="850900"/>
                  </a:lnTo>
                  <a:lnTo>
                    <a:pt x="742175" y="850900"/>
                  </a:lnTo>
                  <a:lnTo>
                    <a:pt x="742175" y="1016000"/>
                  </a:lnTo>
                  <a:lnTo>
                    <a:pt x="746836" y="1016000"/>
                  </a:lnTo>
                  <a:lnTo>
                    <a:pt x="746836" y="850900"/>
                  </a:lnTo>
                  <a:lnTo>
                    <a:pt x="836244" y="850900"/>
                  </a:lnTo>
                  <a:lnTo>
                    <a:pt x="836244" y="1016000"/>
                  </a:lnTo>
                  <a:lnTo>
                    <a:pt x="840917" y="1016000"/>
                  </a:lnTo>
                  <a:lnTo>
                    <a:pt x="840917" y="850900"/>
                  </a:lnTo>
                  <a:lnTo>
                    <a:pt x="930313" y="850900"/>
                  </a:lnTo>
                  <a:lnTo>
                    <a:pt x="930325" y="1016000"/>
                  </a:lnTo>
                  <a:lnTo>
                    <a:pt x="934999" y="1016000"/>
                  </a:lnTo>
                  <a:lnTo>
                    <a:pt x="934999" y="850900"/>
                  </a:lnTo>
                  <a:lnTo>
                    <a:pt x="1024407" y="850900"/>
                  </a:lnTo>
                  <a:lnTo>
                    <a:pt x="1024407" y="1016000"/>
                  </a:lnTo>
                  <a:lnTo>
                    <a:pt x="1029081" y="1016000"/>
                  </a:lnTo>
                  <a:lnTo>
                    <a:pt x="1029081" y="850900"/>
                  </a:lnTo>
                  <a:lnTo>
                    <a:pt x="1118489" y="850900"/>
                  </a:lnTo>
                  <a:lnTo>
                    <a:pt x="1118489" y="1016000"/>
                  </a:lnTo>
                  <a:lnTo>
                    <a:pt x="1123162" y="1016000"/>
                  </a:lnTo>
                  <a:lnTo>
                    <a:pt x="1123162" y="850900"/>
                  </a:lnTo>
                  <a:lnTo>
                    <a:pt x="1212570" y="850900"/>
                  </a:lnTo>
                  <a:lnTo>
                    <a:pt x="1212557" y="1016000"/>
                  </a:lnTo>
                  <a:lnTo>
                    <a:pt x="1217231" y="1016000"/>
                  </a:lnTo>
                  <a:lnTo>
                    <a:pt x="1217231" y="850900"/>
                  </a:lnTo>
                  <a:lnTo>
                    <a:pt x="1306652" y="850900"/>
                  </a:lnTo>
                  <a:lnTo>
                    <a:pt x="1306639" y="1016000"/>
                  </a:lnTo>
                  <a:lnTo>
                    <a:pt x="1311313" y="1016000"/>
                  </a:lnTo>
                  <a:lnTo>
                    <a:pt x="1311313" y="850900"/>
                  </a:lnTo>
                  <a:lnTo>
                    <a:pt x="1400721" y="850900"/>
                  </a:lnTo>
                  <a:lnTo>
                    <a:pt x="1400721" y="1016000"/>
                  </a:lnTo>
                  <a:lnTo>
                    <a:pt x="1405394" y="1016000"/>
                  </a:lnTo>
                  <a:lnTo>
                    <a:pt x="1405394" y="850900"/>
                  </a:lnTo>
                  <a:lnTo>
                    <a:pt x="1494802" y="850900"/>
                  </a:lnTo>
                  <a:lnTo>
                    <a:pt x="1494802" y="1016000"/>
                  </a:lnTo>
                  <a:lnTo>
                    <a:pt x="1499476" y="1016000"/>
                  </a:lnTo>
                  <a:lnTo>
                    <a:pt x="1499476" y="850900"/>
                  </a:lnTo>
                  <a:lnTo>
                    <a:pt x="1588884" y="850900"/>
                  </a:lnTo>
                  <a:lnTo>
                    <a:pt x="1588884" y="1016000"/>
                  </a:lnTo>
                  <a:lnTo>
                    <a:pt x="1593545" y="1016000"/>
                  </a:lnTo>
                  <a:lnTo>
                    <a:pt x="1593545" y="850900"/>
                  </a:lnTo>
                  <a:lnTo>
                    <a:pt x="1682965" y="850900"/>
                  </a:lnTo>
                  <a:lnTo>
                    <a:pt x="1682965" y="1016000"/>
                  </a:lnTo>
                  <a:lnTo>
                    <a:pt x="1687639" y="1016000"/>
                  </a:lnTo>
                  <a:lnTo>
                    <a:pt x="1687639" y="850900"/>
                  </a:lnTo>
                  <a:lnTo>
                    <a:pt x="1777034" y="850900"/>
                  </a:lnTo>
                  <a:lnTo>
                    <a:pt x="1777034" y="1016000"/>
                  </a:lnTo>
                  <a:lnTo>
                    <a:pt x="1781708" y="1016000"/>
                  </a:lnTo>
                  <a:lnTo>
                    <a:pt x="1781708" y="850900"/>
                  </a:lnTo>
                  <a:lnTo>
                    <a:pt x="1871116" y="850900"/>
                  </a:lnTo>
                  <a:lnTo>
                    <a:pt x="1871116" y="1016000"/>
                  </a:lnTo>
                  <a:lnTo>
                    <a:pt x="1875790" y="1016000"/>
                  </a:lnTo>
                  <a:lnTo>
                    <a:pt x="1875790" y="850900"/>
                  </a:lnTo>
                  <a:lnTo>
                    <a:pt x="1958352" y="850900"/>
                  </a:lnTo>
                  <a:lnTo>
                    <a:pt x="1959394" y="838200"/>
                  </a:lnTo>
                  <a:lnTo>
                    <a:pt x="1875790" y="838200"/>
                  </a:lnTo>
                  <a:lnTo>
                    <a:pt x="1875790" y="660400"/>
                  </a:lnTo>
                  <a:lnTo>
                    <a:pt x="1959394" y="660400"/>
                  </a:lnTo>
                  <a:lnTo>
                    <a:pt x="1959394" y="647700"/>
                  </a:lnTo>
                  <a:lnTo>
                    <a:pt x="1875790" y="647700"/>
                  </a:lnTo>
                  <a:lnTo>
                    <a:pt x="1875790" y="190500"/>
                  </a:lnTo>
                  <a:lnTo>
                    <a:pt x="1959394" y="190500"/>
                  </a:lnTo>
                  <a:lnTo>
                    <a:pt x="1959394"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20922120" y="31910760"/>
              <a:ext cx="4170240" cy="1973160"/>
            </a:xfrm>
            <a:custGeom>
              <a:avLst/>
              <a:gdLst>
                <a:gd name="textAreaLeft" fmla="*/ 0 w 4170240"/>
                <a:gd name="textAreaRight" fmla="*/ 4170600 w 4170240"/>
                <a:gd name="textAreaTop" fmla="*/ 0 h 1973160"/>
                <a:gd name="textAreaBottom" fmla="*/ 1973520 h 1973160"/>
              </a:gdLst>
              <a:ahLst/>
              <a:cxnLst/>
              <a:rect l="textAreaLeft" t="textAreaTop" r="textAreaRight" b="textAreaBottom"/>
              <a:pathLst>
                <a:path w="1959609" h="927100">
                  <a:moveTo>
                    <a:pt x="1959394" y="279400"/>
                  </a:moveTo>
                  <a:lnTo>
                    <a:pt x="1958352" y="266700"/>
                  </a:lnTo>
                  <a:lnTo>
                    <a:pt x="1871116" y="266700"/>
                  </a:lnTo>
                  <a:lnTo>
                    <a:pt x="1871116" y="279400"/>
                  </a:lnTo>
                  <a:lnTo>
                    <a:pt x="1871116" y="457200"/>
                  </a:lnTo>
                  <a:lnTo>
                    <a:pt x="1871116" y="469900"/>
                  </a:lnTo>
                  <a:lnTo>
                    <a:pt x="1871116" y="736600"/>
                  </a:lnTo>
                  <a:lnTo>
                    <a:pt x="1781708" y="736600"/>
                  </a:lnTo>
                  <a:lnTo>
                    <a:pt x="1781708" y="469900"/>
                  </a:lnTo>
                  <a:lnTo>
                    <a:pt x="1871116" y="469900"/>
                  </a:lnTo>
                  <a:lnTo>
                    <a:pt x="1871116" y="457200"/>
                  </a:lnTo>
                  <a:lnTo>
                    <a:pt x="1781708" y="457200"/>
                  </a:lnTo>
                  <a:lnTo>
                    <a:pt x="1781708" y="279400"/>
                  </a:lnTo>
                  <a:lnTo>
                    <a:pt x="1871116" y="279400"/>
                  </a:lnTo>
                  <a:lnTo>
                    <a:pt x="1871116" y="266700"/>
                  </a:lnTo>
                  <a:lnTo>
                    <a:pt x="1777034" y="266700"/>
                  </a:lnTo>
                  <a:lnTo>
                    <a:pt x="1777034" y="279400"/>
                  </a:lnTo>
                  <a:lnTo>
                    <a:pt x="1777034" y="457200"/>
                  </a:lnTo>
                  <a:lnTo>
                    <a:pt x="1777034" y="469900"/>
                  </a:lnTo>
                  <a:lnTo>
                    <a:pt x="1777034" y="736600"/>
                  </a:lnTo>
                  <a:lnTo>
                    <a:pt x="1687639" y="736600"/>
                  </a:lnTo>
                  <a:lnTo>
                    <a:pt x="1687639" y="469900"/>
                  </a:lnTo>
                  <a:lnTo>
                    <a:pt x="1777034" y="469900"/>
                  </a:lnTo>
                  <a:lnTo>
                    <a:pt x="1777034" y="457200"/>
                  </a:lnTo>
                  <a:lnTo>
                    <a:pt x="1687639" y="457200"/>
                  </a:lnTo>
                  <a:lnTo>
                    <a:pt x="1687639" y="279400"/>
                  </a:lnTo>
                  <a:lnTo>
                    <a:pt x="1777034" y="279400"/>
                  </a:lnTo>
                  <a:lnTo>
                    <a:pt x="1777034" y="266700"/>
                  </a:lnTo>
                  <a:lnTo>
                    <a:pt x="1682965" y="266700"/>
                  </a:lnTo>
                  <a:lnTo>
                    <a:pt x="1682965" y="279400"/>
                  </a:lnTo>
                  <a:lnTo>
                    <a:pt x="1682965" y="457200"/>
                  </a:lnTo>
                  <a:lnTo>
                    <a:pt x="1682965" y="469900"/>
                  </a:lnTo>
                  <a:lnTo>
                    <a:pt x="1682965" y="736600"/>
                  </a:lnTo>
                  <a:lnTo>
                    <a:pt x="1593545" y="736600"/>
                  </a:lnTo>
                  <a:lnTo>
                    <a:pt x="1593545" y="469900"/>
                  </a:lnTo>
                  <a:lnTo>
                    <a:pt x="1682965" y="469900"/>
                  </a:lnTo>
                  <a:lnTo>
                    <a:pt x="1682965" y="457200"/>
                  </a:lnTo>
                  <a:lnTo>
                    <a:pt x="1593545" y="457200"/>
                  </a:lnTo>
                  <a:lnTo>
                    <a:pt x="1593545" y="279400"/>
                  </a:lnTo>
                  <a:lnTo>
                    <a:pt x="1682965" y="279400"/>
                  </a:lnTo>
                  <a:lnTo>
                    <a:pt x="1682965" y="266700"/>
                  </a:lnTo>
                  <a:lnTo>
                    <a:pt x="1588884" y="266700"/>
                  </a:lnTo>
                  <a:lnTo>
                    <a:pt x="1588884" y="279400"/>
                  </a:lnTo>
                  <a:lnTo>
                    <a:pt x="1588884" y="457200"/>
                  </a:lnTo>
                  <a:lnTo>
                    <a:pt x="1588884" y="469900"/>
                  </a:lnTo>
                  <a:lnTo>
                    <a:pt x="1588884" y="736600"/>
                  </a:lnTo>
                  <a:lnTo>
                    <a:pt x="1499476" y="736600"/>
                  </a:lnTo>
                  <a:lnTo>
                    <a:pt x="1499476" y="469900"/>
                  </a:lnTo>
                  <a:lnTo>
                    <a:pt x="1588884" y="469900"/>
                  </a:lnTo>
                  <a:lnTo>
                    <a:pt x="1588884" y="457200"/>
                  </a:lnTo>
                  <a:lnTo>
                    <a:pt x="1499476" y="457200"/>
                  </a:lnTo>
                  <a:lnTo>
                    <a:pt x="1499476" y="279400"/>
                  </a:lnTo>
                  <a:lnTo>
                    <a:pt x="1588884" y="279400"/>
                  </a:lnTo>
                  <a:lnTo>
                    <a:pt x="1588884" y="266700"/>
                  </a:lnTo>
                  <a:lnTo>
                    <a:pt x="1494802" y="266700"/>
                  </a:lnTo>
                  <a:lnTo>
                    <a:pt x="1494802" y="279400"/>
                  </a:lnTo>
                  <a:lnTo>
                    <a:pt x="1494802" y="457200"/>
                  </a:lnTo>
                  <a:lnTo>
                    <a:pt x="1494802" y="469900"/>
                  </a:lnTo>
                  <a:lnTo>
                    <a:pt x="1494802" y="736600"/>
                  </a:lnTo>
                  <a:lnTo>
                    <a:pt x="1405394" y="736600"/>
                  </a:lnTo>
                  <a:lnTo>
                    <a:pt x="1405394" y="469900"/>
                  </a:lnTo>
                  <a:lnTo>
                    <a:pt x="1494802" y="469900"/>
                  </a:lnTo>
                  <a:lnTo>
                    <a:pt x="1494802" y="457200"/>
                  </a:lnTo>
                  <a:lnTo>
                    <a:pt x="1405394" y="457200"/>
                  </a:lnTo>
                  <a:lnTo>
                    <a:pt x="1405394" y="279400"/>
                  </a:lnTo>
                  <a:lnTo>
                    <a:pt x="1494802" y="279400"/>
                  </a:lnTo>
                  <a:lnTo>
                    <a:pt x="1494802" y="266700"/>
                  </a:lnTo>
                  <a:lnTo>
                    <a:pt x="1405394" y="266700"/>
                  </a:lnTo>
                  <a:lnTo>
                    <a:pt x="1405394" y="0"/>
                  </a:lnTo>
                  <a:lnTo>
                    <a:pt x="1400721" y="0"/>
                  </a:lnTo>
                  <a:lnTo>
                    <a:pt x="1400721" y="736600"/>
                  </a:lnTo>
                  <a:lnTo>
                    <a:pt x="1311313" y="736600"/>
                  </a:lnTo>
                  <a:lnTo>
                    <a:pt x="1311313" y="469900"/>
                  </a:lnTo>
                  <a:lnTo>
                    <a:pt x="1400721" y="469900"/>
                  </a:lnTo>
                  <a:lnTo>
                    <a:pt x="1400721" y="457200"/>
                  </a:lnTo>
                  <a:lnTo>
                    <a:pt x="1311313" y="457200"/>
                  </a:lnTo>
                  <a:lnTo>
                    <a:pt x="1311313" y="279400"/>
                  </a:lnTo>
                  <a:lnTo>
                    <a:pt x="1400721" y="279400"/>
                  </a:lnTo>
                  <a:lnTo>
                    <a:pt x="1400721" y="266700"/>
                  </a:lnTo>
                  <a:lnTo>
                    <a:pt x="1311313" y="266700"/>
                  </a:lnTo>
                  <a:lnTo>
                    <a:pt x="1311313" y="0"/>
                  </a:lnTo>
                  <a:lnTo>
                    <a:pt x="1306652" y="0"/>
                  </a:lnTo>
                  <a:lnTo>
                    <a:pt x="1306652" y="457200"/>
                  </a:lnTo>
                  <a:lnTo>
                    <a:pt x="1306652" y="469900"/>
                  </a:lnTo>
                  <a:lnTo>
                    <a:pt x="1306652" y="736600"/>
                  </a:lnTo>
                  <a:lnTo>
                    <a:pt x="1217231" y="736600"/>
                  </a:lnTo>
                  <a:lnTo>
                    <a:pt x="1217231" y="469900"/>
                  </a:lnTo>
                  <a:lnTo>
                    <a:pt x="1306652" y="469900"/>
                  </a:lnTo>
                  <a:lnTo>
                    <a:pt x="1306652" y="457200"/>
                  </a:lnTo>
                  <a:lnTo>
                    <a:pt x="1217231" y="457200"/>
                  </a:lnTo>
                  <a:lnTo>
                    <a:pt x="1217231" y="279400"/>
                  </a:lnTo>
                  <a:lnTo>
                    <a:pt x="1306639" y="279400"/>
                  </a:lnTo>
                  <a:lnTo>
                    <a:pt x="1306652" y="457200"/>
                  </a:lnTo>
                  <a:lnTo>
                    <a:pt x="1306652" y="0"/>
                  </a:lnTo>
                  <a:lnTo>
                    <a:pt x="1306639" y="266700"/>
                  </a:lnTo>
                  <a:lnTo>
                    <a:pt x="1217231" y="266700"/>
                  </a:lnTo>
                  <a:lnTo>
                    <a:pt x="1217231" y="0"/>
                  </a:lnTo>
                  <a:lnTo>
                    <a:pt x="1212570" y="0"/>
                  </a:lnTo>
                  <a:lnTo>
                    <a:pt x="1212570" y="469900"/>
                  </a:lnTo>
                  <a:lnTo>
                    <a:pt x="1212570" y="736600"/>
                  </a:lnTo>
                  <a:lnTo>
                    <a:pt x="1123162" y="736600"/>
                  </a:lnTo>
                  <a:lnTo>
                    <a:pt x="1123162" y="469900"/>
                  </a:lnTo>
                  <a:lnTo>
                    <a:pt x="1212570" y="469900"/>
                  </a:lnTo>
                  <a:lnTo>
                    <a:pt x="1212570" y="0"/>
                  </a:lnTo>
                  <a:lnTo>
                    <a:pt x="1212557" y="266700"/>
                  </a:lnTo>
                  <a:lnTo>
                    <a:pt x="1212557" y="279400"/>
                  </a:lnTo>
                  <a:lnTo>
                    <a:pt x="1212557" y="457200"/>
                  </a:lnTo>
                  <a:lnTo>
                    <a:pt x="1123149" y="457200"/>
                  </a:lnTo>
                  <a:lnTo>
                    <a:pt x="1123149" y="279400"/>
                  </a:lnTo>
                  <a:lnTo>
                    <a:pt x="1212557" y="279400"/>
                  </a:lnTo>
                  <a:lnTo>
                    <a:pt x="1212557" y="266700"/>
                  </a:lnTo>
                  <a:lnTo>
                    <a:pt x="1123149" y="266700"/>
                  </a:lnTo>
                  <a:lnTo>
                    <a:pt x="1123149" y="0"/>
                  </a:lnTo>
                  <a:lnTo>
                    <a:pt x="1118489" y="0"/>
                  </a:lnTo>
                  <a:lnTo>
                    <a:pt x="1118489" y="736600"/>
                  </a:lnTo>
                  <a:lnTo>
                    <a:pt x="1029081" y="736600"/>
                  </a:lnTo>
                  <a:lnTo>
                    <a:pt x="1029081" y="469900"/>
                  </a:lnTo>
                  <a:lnTo>
                    <a:pt x="1118489" y="469900"/>
                  </a:lnTo>
                  <a:lnTo>
                    <a:pt x="1118489" y="457200"/>
                  </a:lnTo>
                  <a:lnTo>
                    <a:pt x="1029081" y="457200"/>
                  </a:lnTo>
                  <a:lnTo>
                    <a:pt x="1029081" y="279400"/>
                  </a:lnTo>
                  <a:lnTo>
                    <a:pt x="1118489" y="279400"/>
                  </a:lnTo>
                  <a:lnTo>
                    <a:pt x="1118489" y="266700"/>
                  </a:lnTo>
                  <a:lnTo>
                    <a:pt x="1029081" y="266700"/>
                  </a:lnTo>
                  <a:lnTo>
                    <a:pt x="1029081" y="0"/>
                  </a:lnTo>
                  <a:lnTo>
                    <a:pt x="1024407" y="0"/>
                  </a:lnTo>
                  <a:lnTo>
                    <a:pt x="1024407" y="736600"/>
                  </a:lnTo>
                  <a:lnTo>
                    <a:pt x="934999" y="736600"/>
                  </a:lnTo>
                  <a:lnTo>
                    <a:pt x="934999" y="469900"/>
                  </a:lnTo>
                  <a:lnTo>
                    <a:pt x="1024407" y="469900"/>
                  </a:lnTo>
                  <a:lnTo>
                    <a:pt x="1024407" y="457200"/>
                  </a:lnTo>
                  <a:lnTo>
                    <a:pt x="934999" y="457200"/>
                  </a:lnTo>
                  <a:lnTo>
                    <a:pt x="934999" y="279400"/>
                  </a:lnTo>
                  <a:lnTo>
                    <a:pt x="1024407" y="279400"/>
                  </a:lnTo>
                  <a:lnTo>
                    <a:pt x="1024407" y="266700"/>
                  </a:lnTo>
                  <a:lnTo>
                    <a:pt x="934999" y="266700"/>
                  </a:lnTo>
                  <a:lnTo>
                    <a:pt x="934999" y="0"/>
                  </a:lnTo>
                  <a:lnTo>
                    <a:pt x="930325" y="0"/>
                  </a:lnTo>
                  <a:lnTo>
                    <a:pt x="930325" y="736600"/>
                  </a:lnTo>
                  <a:lnTo>
                    <a:pt x="840917" y="736600"/>
                  </a:lnTo>
                  <a:lnTo>
                    <a:pt x="840917" y="469900"/>
                  </a:lnTo>
                  <a:lnTo>
                    <a:pt x="930325" y="469900"/>
                  </a:lnTo>
                  <a:lnTo>
                    <a:pt x="930325" y="457200"/>
                  </a:lnTo>
                  <a:lnTo>
                    <a:pt x="840917" y="457200"/>
                  </a:lnTo>
                  <a:lnTo>
                    <a:pt x="840917" y="279400"/>
                  </a:lnTo>
                  <a:lnTo>
                    <a:pt x="930325" y="279400"/>
                  </a:lnTo>
                  <a:lnTo>
                    <a:pt x="930325" y="266700"/>
                  </a:lnTo>
                  <a:lnTo>
                    <a:pt x="840917" y="266700"/>
                  </a:lnTo>
                  <a:lnTo>
                    <a:pt x="840917" y="0"/>
                  </a:lnTo>
                  <a:lnTo>
                    <a:pt x="836244" y="0"/>
                  </a:lnTo>
                  <a:lnTo>
                    <a:pt x="836244" y="736600"/>
                  </a:lnTo>
                  <a:lnTo>
                    <a:pt x="746836" y="736600"/>
                  </a:lnTo>
                  <a:lnTo>
                    <a:pt x="746836" y="469900"/>
                  </a:lnTo>
                  <a:lnTo>
                    <a:pt x="836244" y="469900"/>
                  </a:lnTo>
                  <a:lnTo>
                    <a:pt x="836244" y="457200"/>
                  </a:lnTo>
                  <a:lnTo>
                    <a:pt x="746836" y="457200"/>
                  </a:lnTo>
                  <a:lnTo>
                    <a:pt x="746836" y="279400"/>
                  </a:lnTo>
                  <a:lnTo>
                    <a:pt x="836244" y="279400"/>
                  </a:lnTo>
                  <a:lnTo>
                    <a:pt x="836244" y="266700"/>
                  </a:lnTo>
                  <a:lnTo>
                    <a:pt x="746836" y="266700"/>
                  </a:lnTo>
                  <a:lnTo>
                    <a:pt x="746836" y="0"/>
                  </a:lnTo>
                  <a:lnTo>
                    <a:pt x="742175" y="0"/>
                  </a:lnTo>
                  <a:lnTo>
                    <a:pt x="742175" y="736600"/>
                  </a:lnTo>
                  <a:lnTo>
                    <a:pt x="652767" y="736600"/>
                  </a:lnTo>
                  <a:lnTo>
                    <a:pt x="652767" y="469900"/>
                  </a:lnTo>
                  <a:lnTo>
                    <a:pt x="742175" y="469900"/>
                  </a:lnTo>
                  <a:lnTo>
                    <a:pt x="742175" y="457200"/>
                  </a:lnTo>
                  <a:lnTo>
                    <a:pt x="652767" y="457200"/>
                  </a:lnTo>
                  <a:lnTo>
                    <a:pt x="652767" y="279400"/>
                  </a:lnTo>
                  <a:lnTo>
                    <a:pt x="742175" y="279400"/>
                  </a:lnTo>
                  <a:lnTo>
                    <a:pt x="742175" y="266700"/>
                  </a:lnTo>
                  <a:lnTo>
                    <a:pt x="652767" y="266700"/>
                  </a:lnTo>
                  <a:lnTo>
                    <a:pt x="652767" y="0"/>
                  </a:lnTo>
                  <a:lnTo>
                    <a:pt x="648093" y="0"/>
                  </a:lnTo>
                  <a:lnTo>
                    <a:pt x="648093" y="736600"/>
                  </a:lnTo>
                  <a:lnTo>
                    <a:pt x="558673" y="736600"/>
                  </a:lnTo>
                  <a:lnTo>
                    <a:pt x="558673" y="469900"/>
                  </a:lnTo>
                  <a:lnTo>
                    <a:pt x="648093" y="469900"/>
                  </a:lnTo>
                  <a:lnTo>
                    <a:pt x="648093" y="457200"/>
                  </a:lnTo>
                  <a:lnTo>
                    <a:pt x="558673" y="457200"/>
                  </a:lnTo>
                  <a:lnTo>
                    <a:pt x="558673" y="279400"/>
                  </a:lnTo>
                  <a:lnTo>
                    <a:pt x="648093" y="279400"/>
                  </a:lnTo>
                  <a:lnTo>
                    <a:pt x="648093" y="266700"/>
                  </a:lnTo>
                  <a:lnTo>
                    <a:pt x="558673" y="266700"/>
                  </a:lnTo>
                  <a:lnTo>
                    <a:pt x="558673" y="0"/>
                  </a:lnTo>
                  <a:lnTo>
                    <a:pt x="554012" y="0"/>
                  </a:lnTo>
                  <a:lnTo>
                    <a:pt x="554012" y="736600"/>
                  </a:lnTo>
                  <a:lnTo>
                    <a:pt x="464604" y="736600"/>
                  </a:lnTo>
                  <a:lnTo>
                    <a:pt x="464604" y="469900"/>
                  </a:lnTo>
                  <a:lnTo>
                    <a:pt x="554012" y="469900"/>
                  </a:lnTo>
                  <a:lnTo>
                    <a:pt x="554012" y="457200"/>
                  </a:lnTo>
                  <a:lnTo>
                    <a:pt x="464604" y="457200"/>
                  </a:lnTo>
                  <a:lnTo>
                    <a:pt x="464604" y="279400"/>
                  </a:lnTo>
                  <a:lnTo>
                    <a:pt x="554012" y="279400"/>
                  </a:lnTo>
                  <a:lnTo>
                    <a:pt x="554012" y="266700"/>
                  </a:lnTo>
                  <a:lnTo>
                    <a:pt x="464604" y="266700"/>
                  </a:lnTo>
                  <a:lnTo>
                    <a:pt x="464604" y="0"/>
                  </a:lnTo>
                  <a:lnTo>
                    <a:pt x="459930" y="0"/>
                  </a:lnTo>
                  <a:lnTo>
                    <a:pt x="459930" y="736600"/>
                  </a:lnTo>
                  <a:lnTo>
                    <a:pt x="370522" y="736600"/>
                  </a:lnTo>
                  <a:lnTo>
                    <a:pt x="370522" y="469900"/>
                  </a:lnTo>
                  <a:lnTo>
                    <a:pt x="459930" y="469900"/>
                  </a:lnTo>
                  <a:lnTo>
                    <a:pt x="459930" y="457200"/>
                  </a:lnTo>
                  <a:lnTo>
                    <a:pt x="370522" y="457200"/>
                  </a:lnTo>
                  <a:lnTo>
                    <a:pt x="370522" y="279400"/>
                  </a:lnTo>
                  <a:lnTo>
                    <a:pt x="459930" y="279400"/>
                  </a:lnTo>
                  <a:lnTo>
                    <a:pt x="459930" y="266700"/>
                  </a:lnTo>
                  <a:lnTo>
                    <a:pt x="370522" y="266700"/>
                  </a:lnTo>
                  <a:lnTo>
                    <a:pt x="370522" y="0"/>
                  </a:lnTo>
                  <a:lnTo>
                    <a:pt x="365848" y="0"/>
                  </a:lnTo>
                  <a:lnTo>
                    <a:pt x="365848" y="736600"/>
                  </a:lnTo>
                  <a:lnTo>
                    <a:pt x="276440" y="736600"/>
                  </a:lnTo>
                  <a:lnTo>
                    <a:pt x="276440" y="469900"/>
                  </a:lnTo>
                  <a:lnTo>
                    <a:pt x="365848" y="469900"/>
                  </a:lnTo>
                  <a:lnTo>
                    <a:pt x="365848" y="457200"/>
                  </a:lnTo>
                  <a:lnTo>
                    <a:pt x="276440" y="457200"/>
                  </a:lnTo>
                  <a:lnTo>
                    <a:pt x="276440" y="279400"/>
                  </a:lnTo>
                  <a:lnTo>
                    <a:pt x="365848" y="279400"/>
                  </a:lnTo>
                  <a:lnTo>
                    <a:pt x="365848" y="266700"/>
                  </a:lnTo>
                  <a:lnTo>
                    <a:pt x="276440" y="266700"/>
                  </a:lnTo>
                  <a:lnTo>
                    <a:pt x="276440" y="0"/>
                  </a:lnTo>
                  <a:lnTo>
                    <a:pt x="271780" y="0"/>
                  </a:lnTo>
                  <a:lnTo>
                    <a:pt x="271780" y="736600"/>
                  </a:lnTo>
                  <a:lnTo>
                    <a:pt x="182359" y="736600"/>
                  </a:lnTo>
                  <a:lnTo>
                    <a:pt x="182359" y="469900"/>
                  </a:lnTo>
                  <a:lnTo>
                    <a:pt x="271780" y="469900"/>
                  </a:lnTo>
                  <a:lnTo>
                    <a:pt x="271780" y="457200"/>
                  </a:lnTo>
                  <a:lnTo>
                    <a:pt x="182359" y="457200"/>
                  </a:lnTo>
                  <a:lnTo>
                    <a:pt x="182359" y="279400"/>
                  </a:lnTo>
                  <a:lnTo>
                    <a:pt x="271780" y="279400"/>
                  </a:lnTo>
                  <a:lnTo>
                    <a:pt x="271780" y="266700"/>
                  </a:lnTo>
                  <a:lnTo>
                    <a:pt x="182359" y="266700"/>
                  </a:lnTo>
                  <a:lnTo>
                    <a:pt x="182359" y="0"/>
                  </a:lnTo>
                  <a:lnTo>
                    <a:pt x="177698" y="0"/>
                  </a:lnTo>
                  <a:lnTo>
                    <a:pt x="177698" y="736600"/>
                  </a:lnTo>
                  <a:lnTo>
                    <a:pt x="88290" y="736600"/>
                  </a:lnTo>
                  <a:lnTo>
                    <a:pt x="88290" y="469900"/>
                  </a:lnTo>
                  <a:lnTo>
                    <a:pt x="177698" y="469900"/>
                  </a:lnTo>
                  <a:lnTo>
                    <a:pt x="177698" y="457200"/>
                  </a:lnTo>
                  <a:lnTo>
                    <a:pt x="88290" y="457200"/>
                  </a:lnTo>
                  <a:lnTo>
                    <a:pt x="88290" y="279400"/>
                  </a:lnTo>
                  <a:lnTo>
                    <a:pt x="177698" y="279400"/>
                  </a:lnTo>
                  <a:lnTo>
                    <a:pt x="177698" y="266700"/>
                  </a:lnTo>
                  <a:lnTo>
                    <a:pt x="88290" y="266700"/>
                  </a:lnTo>
                  <a:lnTo>
                    <a:pt x="88290" y="0"/>
                  </a:lnTo>
                  <a:lnTo>
                    <a:pt x="83616" y="0"/>
                  </a:lnTo>
                  <a:lnTo>
                    <a:pt x="83616" y="266700"/>
                  </a:lnTo>
                  <a:lnTo>
                    <a:pt x="1041" y="266700"/>
                  </a:lnTo>
                  <a:lnTo>
                    <a:pt x="0" y="279400"/>
                  </a:lnTo>
                  <a:lnTo>
                    <a:pt x="83616" y="279400"/>
                  </a:lnTo>
                  <a:lnTo>
                    <a:pt x="83616" y="457200"/>
                  </a:lnTo>
                  <a:lnTo>
                    <a:pt x="0" y="457200"/>
                  </a:lnTo>
                  <a:lnTo>
                    <a:pt x="0" y="469900"/>
                  </a:lnTo>
                  <a:lnTo>
                    <a:pt x="83616" y="469900"/>
                  </a:lnTo>
                  <a:lnTo>
                    <a:pt x="83616" y="736600"/>
                  </a:lnTo>
                  <a:lnTo>
                    <a:pt x="1041" y="736600"/>
                  </a:lnTo>
                  <a:lnTo>
                    <a:pt x="0" y="749300"/>
                  </a:lnTo>
                  <a:lnTo>
                    <a:pt x="742175" y="749300"/>
                  </a:lnTo>
                  <a:lnTo>
                    <a:pt x="742175" y="927100"/>
                  </a:lnTo>
                  <a:lnTo>
                    <a:pt x="746836" y="927100"/>
                  </a:lnTo>
                  <a:lnTo>
                    <a:pt x="746836" y="749300"/>
                  </a:lnTo>
                  <a:lnTo>
                    <a:pt x="836244" y="749300"/>
                  </a:lnTo>
                  <a:lnTo>
                    <a:pt x="836244" y="927100"/>
                  </a:lnTo>
                  <a:lnTo>
                    <a:pt x="840917" y="927100"/>
                  </a:lnTo>
                  <a:lnTo>
                    <a:pt x="840917" y="749300"/>
                  </a:lnTo>
                  <a:lnTo>
                    <a:pt x="930325" y="749300"/>
                  </a:lnTo>
                  <a:lnTo>
                    <a:pt x="930325" y="927100"/>
                  </a:lnTo>
                  <a:lnTo>
                    <a:pt x="934999" y="927100"/>
                  </a:lnTo>
                  <a:lnTo>
                    <a:pt x="934999" y="749300"/>
                  </a:lnTo>
                  <a:lnTo>
                    <a:pt x="1024407" y="749300"/>
                  </a:lnTo>
                  <a:lnTo>
                    <a:pt x="1024407" y="927100"/>
                  </a:lnTo>
                  <a:lnTo>
                    <a:pt x="1029081" y="927100"/>
                  </a:lnTo>
                  <a:lnTo>
                    <a:pt x="1029081" y="749300"/>
                  </a:lnTo>
                  <a:lnTo>
                    <a:pt x="1118489" y="749300"/>
                  </a:lnTo>
                  <a:lnTo>
                    <a:pt x="1118489" y="927100"/>
                  </a:lnTo>
                  <a:lnTo>
                    <a:pt x="1123162" y="927100"/>
                  </a:lnTo>
                  <a:lnTo>
                    <a:pt x="1123162" y="749300"/>
                  </a:lnTo>
                  <a:lnTo>
                    <a:pt x="1212570" y="749300"/>
                  </a:lnTo>
                  <a:lnTo>
                    <a:pt x="1212570" y="927100"/>
                  </a:lnTo>
                  <a:lnTo>
                    <a:pt x="1217231" y="927100"/>
                  </a:lnTo>
                  <a:lnTo>
                    <a:pt x="1217231" y="749300"/>
                  </a:lnTo>
                  <a:lnTo>
                    <a:pt x="1306652" y="749300"/>
                  </a:lnTo>
                  <a:lnTo>
                    <a:pt x="1306652" y="927100"/>
                  </a:lnTo>
                  <a:lnTo>
                    <a:pt x="1311313" y="927100"/>
                  </a:lnTo>
                  <a:lnTo>
                    <a:pt x="1311313" y="749300"/>
                  </a:lnTo>
                  <a:lnTo>
                    <a:pt x="1400721" y="749300"/>
                  </a:lnTo>
                  <a:lnTo>
                    <a:pt x="1400721" y="927100"/>
                  </a:lnTo>
                  <a:lnTo>
                    <a:pt x="1405394" y="927100"/>
                  </a:lnTo>
                  <a:lnTo>
                    <a:pt x="1405394" y="749300"/>
                  </a:lnTo>
                  <a:lnTo>
                    <a:pt x="1494802" y="749300"/>
                  </a:lnTo>
                  <a:lnTo>
                    <a:pt x="1494802" y="927100"/>
                  </a:lnTo>
                  <a:lnTo>
                    <a:pt x="1499476" y="927100"/>
                  </a:lnTo>
                  <a:lnTo>
                    <a:pt x="1499476" y="749300"/>
                  </a:lnTo>
                  <a:lnTo>
                    <a:pt x="1588884" y="749300"/>
                  </a:lnTo>
                  <a:lnTo>
                    <a:pt x="1588884" y="927100"/>
                  </a:lnTo>
                  <a:lnTo>
                    <a:pt x="1593545" y="927100"/>
                  </a:lnTo>
                  <a:lnTo>
                    <a:pt x="1593545" y="749300"/>
                  </a:lnTo>
                  <a:lnTo>
                    <a:pt x="1682965" y="749300"/>
                  </a:lnTo>
                  <a:lnTo>
                    <a:pt x="1682965" y="927100"/>
                  </a:lnTo>
                  <a:lnTo>
                    <a:pt x="1687639" y="927100"/>
                  </a:lnTo>
                  <a:lnTo>
                    <a:pt x="1687639" y="749300"/>
                  </a:lnTo>
                  <a:lnTo>
                    <a:pt x="1777034" y="749300"/>
                  </a:lnTo>
                  <a:lnTo>
                    <a:pt x="1777034" y="927100"/>
                  </a:lnTo>
                  <a:lnTo>
                    <a:pt x="1781708" y="927100"/>
                  </a:lnTo>
                  <a:lnTo>
                    <a:pt x="1781708" y="749300"/>
                  </a:lnTo>
                  <a:lnTo>
                    <a:pt x="1871116" y="749300"/>
                  </a:lnTo>
                  <a:lnTo>
                    <a:pt x="1871116" y="927100"/>
                  </a:lnTo>
                  <a:lnTo>
                    <a:pt x="1875790" y="927100"/>
                  </a:lnTo>
                  <a:lnTo>
                    <a:pt x="1875790" y="749300"/>
                  </a:lnTo>
                  <a:lnTo>
                    <a:pt x="1959394" y="749300"/>
                  </a:lnTo>
                  <a:lnTo>
                    <a:pt x="1958352" y="736600"/>
                  </a:lnTo>
                  <a:lnTo>
                    <a:pt x="1875790" y="736600"/>
                  </a:lnTo>
                  <a:lnTo>
                    <a:pt x="1875790" y="469900"/>
                  </a:lnTo>
                  <a:lnTo>
                    <a:pt x="1959394" y="469900"/>
                  </a:lnTo>
                  <a:lnTo>
                    <a:pt x="1959394" y="457200"/>
                  </a:lnTo>
                  <a:lnTo>
                    <a:pt x="1875790" y="457200"/>
                  </a:lnTo>
                  <a:lnTo>
                    <a:pt x="1875790" y="279400"/>
                  </a:lnTo>
                  <a:lnTo>
                    <a:pt x="1959394" y="2794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20922120" y="31505400"/>
              <a:ext cx="4170240" cy="972720"/>
            </a:xfrm>
            <a:custGeom>
              <a:avLst/>
              <a:gdLst>
                <a:gd name="textAreaLeft" fmla="*/ 0 w 4170240"/>
                <a:gd name="textAreaRight" fmla="*/ 4170600 w 4170240"/>
                <a:gd name="textAreaTop" fmla="*/ 0 h 972720"/>
                <a:gd name="textAreaBottom" fmla="*/ 973080 h 972720"/>
              </a:gdLst>
              <a:ahLst/>
              <a:cxnLst/>
              <a:rect l="textAreaLeft" t="textAreaTop" r="textAreaRight" b="textAreaBottom"/>
              <a:pathLst>
                <a:path w="1959609" h="457200">
                  <a:moveTo>
                    <a:pt x="1959394" y="177800"/>
                  </a:moveTo>
                  <a:lnTo>
                    <a:pt x="1875790" y="177800"/>
                  </a:lnTo>
                  <a:lnTo>
                    <a:pt x="1875790" y="0"/>
                  </a:lnTo>
                  <a:lnTo>
                    <a:pt x="1871116" y="0"/>
                  </a:lnTo>
                  <a:lnTo>
                    <a:pt x="1871116" y="177800"/>
                  </a:lnTo>
                  <a:lnTo>
                    <a:pt x="1781708" y="177800"/>
                  </a:lnTo>
                  <a:lnTo>
                    <a:pt x="1781708" y="0"/>
                  </a:lnTo>
                  <a:lnTo>
                    <a:pt x="1777034" y="0"/>
                  </a:lnTo>
                  <a:lnTo>
                    <a:pt x="1777034" y="177800"/>
                  </a:lnTo>
                  <a:lnTo>
                    <a:pt x="1687639" y="177800"/>
                  </a:lnTo>
                  <a:lnTo>
                    <a:pt x="1687639" y="0"/>
                  </a:lnTo>
                  <a:lnTo>
                    <a:pt x="1682965" y="0"/>
                  </a:lnTo>
                  <a:lnTo>
                    <a:pt x="1682965" y="177800"/>
                  </a:lnTo>
                  <a:lnTo>
                    <a:pt x="1593545" y="177800"/>
                  </a:lnTo>
                  <a:lnTo>
                    <a:pt x="1593545" y="0"/>
                  </a:lnTo>
                  <a:lnTo>
                    <a:pt x="1588884" y="0"/>
                  </a:lnTo>
                  <a:lnTo>
                    <a:pt x="1588884" y="177800"/>
                  </a:lnTo>
                  <a:lnTo>
                    <a:pt x="1499476" y="177800"/>
                  </a:lnTo>
                  <a:lnTo>
                    <a:pt x="1499476" y="0"/>
                  </a:lnTo>
                  <a:lnTo>
                    <a:pt x="1494802" y="0"/>
                  </a:lnTo>
                  <a:lnTo>
                    <a:pt x="1494802" y="177800"/>
                  </a:lnTo>
                  <a:lnTo>
                    <a:pt x="1405394" y="177800"/>
                  </a:lnTo>
                  <a:lnTo>
                    <a:pt x="1405394" y="0"/>
                  </a:lnTo>
                  <a:lnTo>
                    <a:pt x="1400721" y="0"/>
                  </a:lnTo>
                  <a:lnTo>
                    <a:pt x="1400721" y="177800"/>
                  </a:lnTo>
                  <a:lnTo>
                    <a:pt x="1311313" y="177800"/>
                  </a:lnTo>
                  <a:lnTo>
                    <a:pt x="1311313" y="0"/>
                  </a:lnTo>
                  <a:lnTo>
                    <a:pt x="1306639" y="0"/>
                  </a:lnTo>
                  <a:lnTo>
                    <a:pt x="1306639" y="177800"/>
                  </a:lnTo>
                  <a:lnTo>
                    <a:pt x="1217231" y="177800"/>
                  </a:lnTo>
                  <a:lnTo>
                    <a:pt x="1217231" y="0"/>
                  </a:lnTo>
                  <a:lnTo>
                    <a:pt x="1212557" y="0"/>
                  </a:lnTo>
                  <a:lnTo>
                    <a:pt x="1212557" y="177800"/>
                  </a:lnTo>
                  <a:lnTo>
                    <a:pt x="1123149" y="177800"/>
                  </a:lnTo>
                  <a:lnTo>
                    <a:pt x="1123162" y="0"/>
                  </a:lnTo>
                  <a:lnTo>
                    <a:pt x="1118489" y="0"/>
                  </a:lnTo>
                  <a:lnTo>
                    <a:pt x="1118489" y="177800"/>
                  </a:lnTo>
                  <a:lnTo>
                    <a:pt x="1029081" y="177800"/>
                  </a:lnTo>
                  <a:lnTo>
                    <a:pt x="1029081" y="0"/>
                  </a:lnTo>
                  <a:lnTo>
                    <a:pt x="1024407" y="0"/>
                  </a:lnTo>
                  <a:lnTo>
                    <a:pt x="1024407" y="177800"/>
                  </a:lnTo>
                  <a:lnTo>
                    <a:pt x="934999" y="177800"/>
                  </a:lnTo>
                  <a:lnTo>
                    <a:pt x="934999" y="0"/>
                  </a:lnTo>
                  <a:lnTo>
                    <a:pt x="930325" y="0"/>
                  </a:lnTo>
                  <a:lnTo>
                    <a:pt x="930325" y="177800"/>
                  </a:lnTo>
                  <a:lnTo>
                    <a:pt x="840917" y="177800"/>
                  </a:lnTo>
                  <a:lnTo>
                    <a:pt x="840917" y="0"/>
                  </a:lnTo>
                  <a:lnTo>
                    <a:pt x="836244" y="0"/>
                  </a:lnTo>
                  <a:lnTo>
                    <a:pt x="836244" y="177800"/>
                  </a:lnTo>
                  <a:lnTo>
                    <a:pt x="746836" y="177800"/>
                  </a:lnTo>
                  <a:lnTo>
                    <a:pt x="746836" y="0"/>
                  </a:lnTo>
                  <a:lnTo>
                    <a:pt x="742175" y="0"/>
                  </a:lnTo>
                  <a:lnTo>
                    <a:pt x="742175" y="177800"/>
                  </a:lnTo>
                  <a:lnTo>
                    <a:pt x="652767" y="177800"/>
                  </a:lnTo>
                  <a:lnTo>
                    <a:pt x="652767" y="0"/>
                  </a:lnTo>
                  <a:lnTo>
                    <a:pt x="648093" y="0"/>
                  </a:lnTo>
                  <a:lnTo>
                    <a:pt x="648093" y="177800"/>
                  </a:lnTo>
                  <a:lnTo>
                    <a:pt x="558673" y="177800"/>
                  </a:lnTo>
                  <a:lnTo>
                    <a:pt x="558673" y="0"/>
                  </a:lnTo>
                  <a:lnTo>
                    <a:pt x="554012" y="0"/>
                  </a:lnTo>
                  <a:lnTo>
                    <a:pt x="554012" y="177800"/>
                  </a:lnTo>
                  <a:lnTo>
                    <a:pt x="464604" y="177800"/>
                  </a:lnTo>
                  <a:lnTo>
                    <a:pt x="464604" y="0"/>
                  </a:lnTo>
                  <a:lnTo>
                    <a:pt x="459930" y="0"/>
                  </a:lnTo>
                  <a:lnTo>
                    <a:pt x="459930" y="177800"/>
                  </a:lnTo>
                  <a:lnTo>
                    <a:pt x="370522" y="177800"/>
                  </a:lnTo>
                  <a:lnTo>
                    <a:pt x="370522" y="0"/>
                  </a:lnTo>
                  <a:lnTo>
                    <a:pt x="365848" y="0"/>
                  </a:lnTo>
                  <a:lnTo>
                    <a:pt x="365848" y="177800"/>
                  </a:lnTo>
                  <a:lnTo>
                    <a:pt x="276440" y="177800"/>
                  </a:lnTo>
                  <a:lnTo>
                    <a:pt x="276453" y="0"/>
                  </a:lnTo>
                  <a:lnTo>
                    <a:pt x="271780" y="0"/>
                  </a:lnTo>
                  <a:lnTo>
                    <a:pt x="271780" y="177800"/>
                  </a:lnTo>
                  <a:lnTo>
                    <a:pt x="182359" y="177800"/>
                  </a:lnTo>
                  <a:lnTo>
                    <a:pt x="182359" y="0"/>
                  </a:lnTo>
                  <a:lnTo>
                    <a:pt x="177698" y="0"/>
                  </a:lnTo>
                  <a:lnTo>
                    <a:pt x="177698" y="177800"/>
                  </a:lnTo>
                  <a:lnTo>
                    <a:pt x="88290" y="177800"/>
                  </a:lnTo>
                  <a:lnTo>
                    <a:pt x="88290" y="0"/>
                  </a:lnTo>
                  <a:lnTo>
                    <a:pt x="83616" y="0"/>
                  </a:lnTo>
                  <a:lnTo>
                    <a:pt x="83616" y="177800"/>
                  </a:lnTo>
                  <a:lnTo>
                    <a:pt x="0" y="177800"/>
                  </a:lnTo>
                  <a:lnTo>
                    <a:pt x="1041" y="190500"/>
                  </a:lnTo>
                  <a:lnTo>
                    <a:pt x="1400721" y="190500"/>
                  </a:lnTo>
                  <a:lnTo>
                    <a:pt x="1400721" y="457200"/>
                  </a:lnTo>
                  <a:lnTo>
                    <a:pt x="1405394" y="457200"/>
                  </a:lnTo>
                  <a:lnTo>
                    <a:pt x="1405394" y="190500"/>
                  </a:lnTo>
                  <a:lnTo>
                    <a:pt x="1494802" y="190500"/>
                  </a:lnTo>
                  <a:lnTo>
                    <a:pt x="1494802" y="457200"/>
                  </a:lnTo>
                  <a:lnTo>
                    <a:pt x="1499476" y="457200"/>
                  </a:lnTo>
                  <a:lnTo>
                    <a:pt x="1499476" y="190500"/>
                  </a:lnTo>
                  <a:lnTo>
                    <a:pt x="1588884" y="190500"/>
                  </a:lnTo>
                  <a:lnTo>
                    <a:pt x="1588884" y="457200"/>
                  </a:lnTo>
                  <a:lnTo>
                    <a:pt x="1593545" y="457200"/>
                  </a:lnTo>
                  <a:lnTo>
                    <a:pt x="1593545" y="190500"/>
                  </a:lnTo>
                  <a:lnTo>
                    <a:pt x="1682965" y="190500"/>
                  </a:lnTo>
                  <a:lnTo>
                    <a:pt x="1682965" y="457200"/>
                  </a:lnTo>
                  <a:lnTo>
                    <a:pt x="1687639" y="457200"/>
                  </a:lnTo>
                  <a:lnTo>
                    <a:pt x="1687639" y="190500"/>
                  </a:lnTo>
                  <a:lnTo>
                    <a:pt x="1777034" y="190500"/>
                  </a:lnTo>
                  <a:lnTo>
                    <a:pt x="1777034" y="457200"/>
                  </a:lnTo>
                  <a:lnTo>
                    <a:pt x="1781708" y="457200"/>
                  </a:lnTo>
                  <a:lnTo>
                    <a:pt x="1781708" y="190500"/>
                  </a:lnTo>
                  <a:lnTo>
                    <a:pt x="1871116" y="190500"/>
                  </a:lnTo>
                  <a:lnTo>
                    <a:pt x="1871116" y="457200"/>
                  </a:lnTo>
                  <a:lnTo>
                    <a:pt x="1875790" y="457200"/>
                  </a:lnTo>
                  <a:lnTo>
                    <a:pt x="1875790" y="190500"/>
                  </a:lnTo>
                  <a:lnTo>
                    <a:pt x="1958352" y="190500"/>
                  </a:lnTo>
                  <a:lnTo>
                    <a:pt x="1959394"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21169080" y="35958600"/>
              <a:ext cx="676440" cy="84240"/>
            </a:xfrm>
            <a:custGeom>
              <a:avLst/>
              <a:gdLst>
                <a:gd name="textAreaLeft" fmla="*/ 0 w 676440"/>
                <a:gd name="textAreaRight" fmla="*/ 676800 w 676440"/>
                <a:gd name="textAreaTop" fmla="*/ 0 h 84240"/>
                <a:gd name="textAreaBottom" fmla="*/ 84600 h 84240"/>
              </a:gdLst>
              <a:ahLst/>
              <a:cxnLst/>
              <a:rect l="textAreaLeft" t="textAreaTop" r="textAreaRight" b="textAreaBottom"/>
              <a:pathLst>
                <a:path w="318134" h="40005">
                  <a:moveTo>
                    <a:pt x="25006" y="21755"/>
                  </a:moveTo>
                  <a:lnTo>
                    <a:pt x="20802" y="19291"/>
                  </a:lnTo>
                  <a:lnTo>
                    <a:pt x="6997" y="15087"/>
                  </a:lnTo>
                  <a:lnTo>
                    <a:pt x="4927" y="13296"/>
                  </a:lnTo>
                  <a:lnTo>
                    <a:pt x="4927" y="5321"/>
                  </a:lnTo>
                  <a:lnTo>
                    <a:pt x="8178" y="2857"/>
                  </a:lnTo>
                  <a:lnTo>
                    <a:pt x="16421" y="2857"/>
                  </a:lnTo>
                  <a:lnTo>
                    <a:pt x="19011" y="3924"/>
                  </a:lnTo>
                  <a:lnTo>
                    <a:pt x="21869" y="6388"/>
                  </a:lnTo>
                  <a:lnTo>
                    <a:pt x="23825" y="4267"/>
                  </a:lnTo>
                  <a:lnTo>
                    <a:pt x="20802" y="1562"/>
                  </a:lnTo>
                  <a:lnTo>
                    <a:pt x="17767" y="0"/>
                  </a:lnTo>
                  <a:lnTo>
                    <a:pt x="6057" y="0"/>
                  </a:lnTo>
                  <a:lnTo>
                    <a:pt x="1511" y="3987"/>
                  </a:lnTo>
                  <a:lnTo>
                    <a:pt x="1511" y="14973"/>
                  </a:lnTo>
                  <a:lnTo>
                    <a:pt x="4813" y="17614"/>
                  </a:lnTo>
                  <a:lnTo>
                    <a:pt x="19291" y="22098"/>
                  </a:lnTo>
                  <a:lnTo>
                    <a:pt x="21590" y="24003"/>
                  </a:lnTo>
                  <a:lnTo>
                    <a:pt x="21590" y="33820"/>
                  </a:lnTo>
                  <a:lnTo>
                    <a:pt x="17602" y="36791"/>
                  </a:lnTo>
                  <a:lnTo>
                    <a:pt x="7734" y="36791"/>
                  </a:lnTo>
                  <a:lnTo>
                    <a:pt x="4762" y="35166"/>
                  </a:lnTo>
                  <a:lnTo>
                    <a:pt x="1955" y="32702"/>
                  </a:lnTo>
                  <a:lnTo>
                    <a:pt x="0" y="34836"/>
                  </a:lnTo>
                  <a:lnTo>
                    <a:pt x="3136" y="37795"/>
                  </a:lnTo>
                  <a:lnTo>
                    <a:pt x="6997" y="39649"/>
                  </a:lnTo>
                  <a:lnTo>
                    <a:pt x="20015" y="39649"/>
                  </a:lnTo>
                  <a:lnTo>
                    <a:pt x="25006" y="35115"/>
                  </a:lnTo>
                  <a:lnTo>
                    <a:pt x="25006" y="21755"/>
                  </a:lnTo>
                  <a:close/>
                </a:path>
                <a:path w="318134" h="40005">
                  <a:moveTo>
                    <a:pt x="57670" y="39039"/>
                  </a:moveTo>
                  <a:lnTo>
                    <a:pt x="54178" y="28536"/>
                  </a:lnTo>
                  <a:lnTo>
                    <a:pt x="53225" y="25679"/>
                  </a:lnTo>
                  <a:lnTo>
                    <a:pt x="49872" y="15621"/>
                  </a:lnTo>
                  <a:lnTo>
                    <a:pt x="49872" y="25679"/>
                  </a:lnTo>
                  <a:lnTo>
                    <a:pt x="35521" y="25679"/>
                  </a:lnTo>
                  <a:lnTo>
                    <a:pt x="42748" y="3365"/>
                  </a:lnTo>
                  <a:lnTo>
                    <a:pt x="49872" y="25679"/>
                  </a:lnTo>
                  <a:lnTo>
                    <a:pt x="49872" y="15621"/>
                  </a:lnTo>
                  <a:lnTo>
                    <a:pt x="45796" y="3365"/>
                  </a:lnTo>
                  <a:lnTo>
                    <a:pt x="44881" y="609"/>
                  </a:lnTo>
                  <a:lnTo>
                    <a:pt x="40678" y="609"/>
                  </a:lnTo>
                  <a:lnTo>
                    <a:pt x="27825" y="39039"/>
                  </a:lnTo>
                  <a:lnTo>
                    <a:pt x="31254" y="39039"/>
                  </a:lnTo>
                  <a:lnTo>
                    <a:pt x="34620" y="28536"/>
                  </a:lnTo>
                  <a:lnTo>
                    <a:pt x="50774" y="28536"/>
                  </a:lnTo>
                  <a:lnTo>
                    <a:pt x="54127" y="39039"/>
                  </a:lnTo>
                  <a:lnTo>
                    <a:pt x="57670" y="39039"/>
                  </a:lnTo>
                  <a:close/>
                </a:path>
                <a:path w="318134" h="40005">
                  <a:moveTo>
                    <a:pt x="97955" y="39039"/>
                  </a:moveTo>
                  <a:lnTo>
                    <a:pt x="94246" y="609"/>
                  </a:lnTo>
                  <a:lnTo>
                    <a:pt x="89535" y="609"/>
                  </a:lnTo>
                  <a:lnTo>
                    <a:pt x="80352" y="30568"/>
                  </a:lnTo>
                  <a:lnTo>
                    <a:pt x="70802" y="609"/>
                  </a:lnTo>
                  <a:lnTo>
                    <a:pt x="66154" y="609"/>
                  </a:lnTo>
                  <a:lnTo>
                    <a:pt x="62509" y="39039"/>
                  </a:lnTo>
                  <a:lnTo>
                    <a:pt x="65697" y="39039"/>
                  </a:lnTo>
                  <a:lnTo>
                    <a:pt x="68516" y="7683"/>
                  </a:lnTo>
                  <a:lnTo>
                    <a:pt x="68668" y="3860"/>
                  </a:lnTo>
                  <a:lnTo>
                    <a:pt x="78663" y="34493"/>
                  </a:lnTo>
                  <a:lnTo>
                    <a:pt x="81851" y="34493"/>
                  </a:lnTo>
                  <a:lnTo>
                    <a:pt x="91503" y="3860"/>
                  </a:lnTo>
                  <a:lnTo>
                    <a:pt x="91732" y="7404"/>
                  </a:lnTo>
                  <a:lnTo>
                    <a:pt x="92341" y="14465"/>
                  </a:lnTo>
                  <a:lnTo>
                    <a:pt x="94703" y="39039"/>
                  </a:lnTo>
                  <a:lnTo>
                    <a:pt x="97955" y="39039"/>
                  </a:lnTo>
                  <a:close/>
                </a:path>
                <a:path w="318134" h="40005">
                  <a:moveTo>
                    <a:pt x="131737" y="4152"/>
                  </a:moveTo>
                  <a:lnTo>
                    <a:pt x="130568" y="3365"/>
                  </a:lnTo>
                  <a:lnTo>
                    <a:pt x="128206" y="1790"/>
                  </a:lnTo>
                  <a:lnTo>
                    <a:pt x="128206" y="5664"/>
                  </a:lnTo>
                  <a:lnTo>
                    <a:pt x="128206" y="19240"/>
                  </a:lnTo>
                  <a:lnTo>
                    <a:pt x="123774" y="21310"/>
                  </a:lnTo>
                  <a:lnTo>
                    <a:pt x="111887" y="21310"/>
                  </a:lnTo>
                  <a:lnTo>
                    <a:pt x="111887" y="3365"/>
                  </a:lnTo>
                  <a:lnTo>
                    <a:pt x="124218" y="3365"/>
                  </a:lnTo>
                  <a:lnTo>
                    <a:pt x="128206" y="5664"/>
                  </a:lnTo>
                  <a:lnTo>
                    <a:pt x="128206" y="1790"/>
                  </a:lnTo>
                  <a:lnTo>
                    <a:pt x="126466" y="622"/>
                  </a:lnTo>
                  <a:lnTo>
                    <a:pt x="108521" y="622"/>
                  </a:lnTo>
                  <a:lnTo>
                    <a:pt x="108521" y="39039"/>
                  </a:lnTo>
                  <a:lnTo>
                    <a:pt x="111887" y="39039"/>
                  </a:lnTo>
                  <a:lnTo>
                    <a:pt x="111887" y="24053"/>
                  </a:lnTo>
                  <a:lnTo>
                    <a:pt x="125742" y="24053"/>
                  </a:lnTo>
                  <a:lnTo>
                    <a:pt x="130721" y="21310"/>
                  </a:lnTo>
                  <a:lnTo>
                    <a:pt x="131737" y="20751"/>
                  </a:lnTo>
                  <a:lnTo>
                    <a:pt x="131737" y="4152"/>
                  </a:lnTo>
                  <a:close/>
                </a:path>
                <a:path w="318134" h="40005">
                  <a:moveTo>
                    <a:pt x="159918" y="36004"/>
                  </a:moveTo>
                  <a:lnTo>
                    <a:pt x="143865" y="36004"/>
                  </a:lnTo>
                  <a:lnTo>
                    <a:pt x="143865" y="609"/>
                  </a:lnTo>
                  <a:lnTo>
                    <a:pt x="140512" y="609"/>
                  </a:lnTo>
                  <a:lnTo>
                    <a:pt x="140512" y="39039"/>
                  </a:lnTo>
                  <a:lnTo>
                    <a:pt x="159473" y="39039"/>
                  </a:lnTo>
                  <a:lnTo>
                    <a:pt x="159918" y="36004"/>
                  </a:lnTo>
                  <a:close/>
                </a:path>
                <a:path w="318134" h="40005">
                  <a:moveTo>
                    <a:pt x="187185" y="36233"/>
                  </a:moveTo>
                  <a:lnTo>
                    <a:pt x="170637" y="36233"/>
                  </a:lnTo>
                  <a:lnTo>
                    <a:pt x="170637" y="20535"/>
                  </a:lnTo>
                  <a:lnTo>
                    <a:pt x="184264" y="20535"/>
                  </a:lnTo>
                  <a:lnTo>
                    <a:pt x="184264" y="17716"/>
                  </a:lnTo>
                  <a:lnTo>
                    <a:pt x="170637" y="17716"/>
                  </a:lnTo>
                  <a:lnTo>
                    <a:pt x="170637" y="3416"/>
                  </a:lnTo>
                  <a:lnTo>
                    <a:pt x="186397" y="3416"/>
                  </a:lnTo>
                  <a:lnTo>
                    <a:pt x="186791" y="609"/>
                  </a:lnTo>
                  <a:lnTo>
                    <a:pt x="167271" y="609"/>
                  </a:lnTo>
                  <a:lnTo>
                    <a:pt x="167271" y="39039"/>
                  </a:lnTo>
                  <a:lnTo>
                    <a:pt x="187185" y="39039"/>
                  </a:lnTo>
                  <a:lnTo>
                    <a:pt x="187185" y="36233"/>
                  </a:lnTo>
                  <a:close/>
                </a:path>
                <a:path w="318134" h="40005">
                  <a:moveTo>
                    <a:pt x="232625" y="609"/>
                  </a:moveTo>
                  <a:lnTo>
                    <a:pt x="206273" y="609"/>
                  </a:lnTo>
                  <a:lnTo>
                    <a:pt x="206273" y="3594"/>
                  </a:lnTo>
                  <a:lnTo>
                    <a:pt x="217652" y="3594"/>
                  </a:lnTo>
                  <a:lnTo>
                    <a:pt x="217652" y="39039"/>
                  </a:lnTo>
                  <a:lnTo>
                    <a:pt x="220967" y="39039"/>
                  </a:lnTo>
                  <a:lnTo>
                    <a:pt x="220967" y="3594"/>
                  </a:lnTo>
                  <a:lnTo>
                    <a:pt x="232232" y="3594"/>
                  </a:lnTo>
                  <a:lnTo>
                    <a:pt x="232625" y="609"/>
                  </a:lnTo>
                  <a:close/>
                </a:path>
                <a:path w="318134" h="40005">
                  <a:moveTo>
                    <a:pt x="259346" y="36233"/>
                  </a:moveTo>
                  <a:lnTo>
                    <a:pt x="242798" y="36233"/>
                  </a:lnTo>
                  <a:lnTo>
                    <a:pt x="242798" y="20535"/>
                  </a:lnTo>
                  <a:lnTo>
                    <a:pt x="256425" y="20535"/>
                  </a:lnTo>
                  <a:lnTo>
                    <a:pt x="256425" y="17716"/>
                  </a:lnTo>
                  <a:lnTo>
                    <a:pt x="242798" y="17716"/>
                  </a:lnTo>
                  <a:lnTo>
                    <a:pt x="242798" y="3416"/>
                  </a:lnTo>
                  <a:lnTo>
                    <a:pt x="258559" y="3416"/>
                  </a:lnTo>
                  <a:lnTo>
                    <a:pt x="258953" y="609"/>
                  </a:lnTo>
                  <a:lnTo>
                    <a:pt x="239445" y="609"/>
                  </a:lnTo>
                  <a:lnTo>
                    <a:pt x="239445" y="39039"/>
                  </a:lnTo>
                  <a:lnTo>
                    <a:pt x="259346" y="39039"/>
                  </a:lnTo>
                  <a:lnTo>
                    <a:pt x="259346" y="36233"/>
                  </a:lnTo>
                  <a:close/>
                </a:path>
                <a:path w="318134" h="40005">
                  <a:moveTo>
                    <a:pt x="290207" y="39039"/>
                  </a:moveTo>
                  <a:lnTo>
                    <a:pt x="278206" y="18224"/>
                  </a:lnTo>
                  <a:lnTo>
                    <a:pt x="288632" y="609"/>
                  </a:lnTo>
                  <a:lnTo>
                    <a:pt x="284988" y="609"/>
                  </a:lnTo>
                  <a:lnTo>
                    <a:pt x="276237" y="16217"/>
                  </a:lnTo>
                  <a:lnTo>
                    <a:pt x="267487" y="609"/>
                  </a:lnTo>
                  <a:lnTo>
                    <a:pt x="263664" y="609"/>
                  </a:lnTo>
                  <a:lnTo>
                    <a:pt x="274218" y="18402"/>
                  </a:lnTo>
                  <a:lnTo>
                    <a:pt x="262483" y="39039"/>
                  </a:lnTo>
                  <a:lnTo>
                    <a:pt x="266141" y="39039"/>
                  </a:lnTo>
                  <a:lnTo>
                    <a:pt x="276174" y="20535"/>
                  </a:lnTo>
                  <a:lnTo>
                    <a:pt x="286385" y="39039"/>
                  </a:lnTo>
                  <a:lnTo>
                    <a:pt x="290207" y="39039"/>
                  </a:lnTo>
                  <a:close/>
                </a:path>
                <a:path w="318134" h="40005">
                  <a:moveTo>
                    <a:pt x="317868" y="609"/>
                  </a:moveTo>
                  <a:lnTo>
                    <a:pt x="291515" y="609"/>
                  </a:lnTo>
                  <a:lnTo>
                    <a:pt x="291515" y="3594"/>
                  </a:lnTo>
                  <a:lnTo>
                    <a:pt x="302895" y="3594"/>
                  </a:lnTo>
                  <a:lnTo>
                    <a:pt x="302895" y="39039"/>
                  </a:lnTo>
                  <a:lnTo>
                    <a:pt x="306209" y="39039"/>
                  </a:lnTo>
                  <a:lnTo>
                    <a:pt x="306209" y="3594"/>
                  </a:lnTo>
                  <a:lnTo>
                    <a:pt x="317474" y="3594"/>
                  </a:lnTo>
                  <a:lnTo>
                    <a:pt x="317868" y="609"/>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1" name="object 107"/>
            <p:cNvSpPr/>
            <p:nvPr/>
          </p:nvSpPr>
          <p:spPr>
            <a:xfrm>
              <a:off x="20730600" y="31439520"/>
              <a:ext cx="4431240" cy="4432320"/>
            </a:xfrm>
            <a:custGeom>
              <a:avLst/>
              <a:gdLst>
                <a:gd name="textAreaLeft" fmla="*/ 0 w 4431240"/>
                <a:gd name="textAreaRight" fmla="*/ 4431600 w 4431240"/>
                <a:gd name="textAreaTop" fmla="*/ 0 h 4432320"/>
                <a:gd name="textAreaBottom" fmla="*/ 4432680 h 4432320"/>
              </a:gdLst>
              <a:ahLst/>
              <a:cxnLst/>
              <a:rect l="textAreaLeft" t="textAreaTop" r="textAreaRight" b="textAreaBottom"/>
              <a:pathLst>
                <a:path w="2082165" h="2082165">
                  <a:moveTo>
                    <a:pt x="2082152" y="1983155"/>
                  </a:moveTo>
                  <a:lnTo>
                    <a:pt x="2080323" y="1981327"/>
                  </a:lnTo>
                  <a:lnTo>
                    <a:pt x="2048256" y="1949246"/>
                  </a:lnTo>
                  <a:lnTo>
                    <a:pt x="2045284" y="1949246"/>
                  </a:lnTo>
                  <a:lnTo>
                    <a:pt x="2041639" y="1952904"/>
                  </a:lnTo>
                  <a:lnTo>
                    <a:pt x="2041639" y="1955876"/>
                  </a:lnTo>
                  <a:lnTo>
                    <a:pt x="2065731" y="1979955"/>
                  </a:lnTo>
                  <a:lnTo>
                    <a:pt x="100266" y="1979955"/>
                  </a:lnTo>
                  <a:lnTo>
                    <a:pt x="100266" y="16421"/>
                  </a:lnTo>
                  <a:lnTo>
                    <a:pt x="123456" y="39611"/>
                  </a:lnTo>
                  <a:lnTo>
                    <a:pt x="124650" y="40068"/>
                  </a:lnTo>
                  <a:lnTo>
                    <a:pt x="127038" y="40068"/>
                  </a:lnTo>
                  <a:lnTo>
                    <a:pt x="128231" y="39611"/>
                  </a:lnTo>
                  <a:lnTo>
                    <a:pt x="130975" y="36868"/>
                  </a:lnTo>
                  <a:lnTo>
                    <a:pt x="130975" y="33909"/>
                  </a:lnTo>
                  <a:lnTo>
                    <a:pt x="129146" y="32092"/>
                  </a:lnTo>
                  <a:lnTo>
                    <a:pt x="97066" y="0"/>
                  </a:lnTo>
                  <a:lnTo>
                    <a:pt x="94107" y="0"/>
                  </a:lnTo>
                  <a:lnTo>
                    <a:pt x="60198" y="33909"/>
                  </a:lnTo>
                  <a:lnTo>
                    <a:pt x="60198" y="36868"/>
                  </a:lnTo>
                  <a:lnTo>
                    <a:pt x="62941" y="39611"/>
                  </a:lnTo>
                  <a:lnTo>
                    <a:pt x="64135" y="40068"/>
                  </a:lnTo>
                  <a:lnTo>
                    <a:pt x="66522" y="40068"/>
                  </a:lnTo>
                  <a:lnTo>
                    <a:pt x="67716" y="39611"/>
                  </a:lnTo>
                  <a:lnTo>
                    <a:pt x="90906" y="16421"/>
                  </a:lnTo>
                  <a:lnTo>
                    <a:pt x="90906" y="1979955"/>
                  </a:lnTo>
                  <a:lnTo>
                    <a:pt x="2095" y="1979955"/>
                  </a:lnTo>
                  <a:lnTo>
                    <a:pt x="0" y="1982050"/>
                  </a:lnTo>
                  <a:lnTo>
                    <a:pt x="0" y="1987219"/>
                  </a:lnTo>
                  <a:lnTo>
                    <a:pt x="2095" y="1989315"/>
                  </a:lnTo>
                  <a:lnTo>
                    <a:pt x="90906" y="1989315"/>
                  </a:lnTo>
                  <a:lnTo>
                    <a:pt x="90906" y="2080056"/>
                  </a:lnTo>
                  <a:lnTo>
                    <a:pt x="93002" y="2082152"/>
                  </a:lnTo>
                  <a:lnTo>
                    <a:pt x="98171" y="2082152"/>
                  </a:lnTo>
                  <a:lnTo>
                    <a:pt x="100266" y="2080056"/>
                  </a:lnTo>
                  <a:lnTo>
                    <a:pt x="100266" y="1989315"/>
                  </a:lnTo>
                  <a:lnTo>
                    <a:pt x="2065731" y="1989315"/>
                  </a:lnTo>
                  <a:lnTo>
                    <a:pt x="2041639" y="2013419"/>
                  </a:lnTo>
                  <a:lnTo>
                    <a:pt x="2041639" y="2016379"/>
                  </a:lnTo>
                  <a:lnTo>
                    <a:pt x="2044382" y="2019122"/>
                  </a:lnTo>
                  <a:lnTo>
                    <a:pt x="2045576" y="2019579"/>
                  </a:lnTo>
                  <a:lnTo>
                    <a:pt x="2047963" y="2019579"/>
                  </a:lnTo>
                  <a:lnTo>
                    <a:pt x="2049157" y="2019122"/>
                  </a:lnTo>
                  <a:lnTo>
                    <a:pt x="2082152" y="1986127"/>
                  </a:lnTo>
                  <a:lnTo>
                    <a:pt x="2082152" y="198315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42" name="object 108"/>
            <p:cNvPicPr/>
            <p:nvPr/>
          </p:nvPicPr>
          <p:blipFill>
            <a:blip r:embed="rId6"/>
            <a:stretch/>
          </p:blipFill>
          <p:spPr>
            <a:xfrm>
              <a:off x="21433320" y="35769240"/>
              <a:ext cx="143280" cy="143280"/>
            </a:xfrm>
            <a:prstGeom prst="rect">
              <a:avLst/>
            </a:prstGeom>
            <a:ln w="0">
              <a:noFill/>
            </a:ln>
          </p:spPr>
        </p:pic>
        <p:pic>
          <p:nvPicPr>
            <p:cNvPr id="143" name="object 109"/>
            <p:cNvPicPr/>
            <p:nvPr/>
          </p:nvPicPr>
          <p:blipFill>
            <a:blip r:embed="rId7"/>
            <a:stretch/>
          </p:blipFill>
          <p:spPr>
            <a:xfrm>
              <a:off x="21969720" y="35769240"/>
              <a:ext cx="3078720" cy="272880"/>
            </a:xfrm>
            <a:prstGeom prst="rect">
              <a:avLst/>
            </a:prstGeom>
            <a:ln w="0">
              <a:noFill/>
            </a:ln>
          </p:spPr>
        </p:pic>
        <p:pic>
          <p:nvPicPr>
            <p:cNvPr id="144" name="object 110"/>
            <p:cNvPicPr/>
            <p:nvPr/>
          </p:nvPicPr>
          <p:blipFill>
            <a:blip r:embed="rId8"/>
            <a:stretch/>
          </p:blipFill>
          <p:spPr>
            <a:xfrm>
              <a:off x="20740680" y="31801320"/>
              <a:ext cx="3967560" cy="3763440"/>
            </a:xfrm>
            <a:prstGeom prst="rect">
              <a:avLst/>
            </a:prstGeom>
            <a:ln w="0">
              <a:noFill/>
            </a:ln>
          </p:spPr>
        </p:pic>
        <p:sp>
          <p:nvSpPr>
            <p:cNvPr id="145" name="object 111"/>
            <p:cNvSpPr/>
            <p:nvPr/>
          </p:nvSpPr>
          <p:spPr>
            <a:xfrm>
              <a:off x="24884640" y="33506640"/>
              <a:ext cx="4169880" cy="2162160"/>
            </a:xfrm>
            <a:custGeom>
              <a:avLst/>
              <a:gdLst>
                <a:gd name="textAreaLeft" fmla="*/ 0 w 4169880"/>
                <a:gd name="textAreaRight" fmla="*/ 4170240 w 4169880"/>
                <a:gd name="textAreaTop" fmla="*/ 0 h 2162160"/>
                <a:gd name="textAreaBottom" fmla="*/ 2162520 h 2162160"/>
              </a:gdLst>
              <a:ahLst/>
              <a:cxnLst/>
              <a:rect l="textAreaLeft" t="textAreaTop" r="textAreaRight" b="textAreaBottom"/>
              <a:pathLst>
                <a:path w="1959609" h="1016000">
                  <a:moveTo>
                    <a:pt x="1959394" y="177800"/>
                  </a:moveTo>
                  <a:lnTo>
                    <a:pt x="1871116" y="177800"/>
                  </a:lnTo>
                  <a:lnTo>
                    <a:pt x="1871116" y="190500"/>
                  </a:lnTo>
                  <a:lnTo>
                    <a:pt x="1871116" y="647700"/>
                  </a:lnTo>
                  <a:lnTo>
                    <a:pt x="1871116" y="660400"/>
                  </a:lnTo>
                  <a:lnTo>
                    <a:pt x="1871116" y="838200"/>
                  </a:lnTo>
                  <a:lnTo>
                    <a:pt x="1781708" y="838200"/>
                  </a:lnTo>
                  <a:lnTo>
                    <a:pt x="1781708" y="660400"/>
                  </a:lnTo>
                  <a:lnTo>
                    <a:pt x="1871116" y="660400"/>
                  </a:lnTo>
                  <a:lnTo>
                    <a:pt x="1871116" y="647700"/>
                  </a:lnTo>
                  <a:lnTo>
                    <a:pt x="1781708" y="647700"/>
                  </a:lnTo>
                  <a:lnTo>
                    <a:pt x="1781708" y="190500"/>
                  </a:lnTo>
                  <a:lnTo>
                    <a:pt x="1871116" y="190500"/>
                  </a:lnTo>
                  <a:lnTo>
                    <a:pt x="1871116" y="177800"/>
                  </a:lnTo>
                  <a:lnTo>
                    <a:pt x="1777034" y="177800"/>
                  </a:lnTo>
                  <a:lnTo>
                    <a:pt x="1777034" y="190500"/>
                  </a:lnTo>
                  <a:lnTo>
                    <a:pt x="1777034" y="647700"/>
                  </a:lnTo>
                  <a:lnTo>
                    <a:pt x="1777034" y="660400"/>
                  </a:lnTo>
                  <a:lnTo>
                    <a:pt x="1777034" y="838200"/>
                  </a:lnTo>
                  <a:lnTo>
                    <a:pt x="1687626" y="838200"/>
                  </a:lnTo>
                  <a:lnTo>
                    <a:pt x="1687626" y="660400"/>
                  </a:lnTo>
                  <a:lnTo>
                    <a:pt x="1777034" y="660400"/>
                  </a:lnTo>
                  <a:lnTo>
                    <a:pt x="1777034" y="647700"/>
                  </a:lnTo>
                  <a:lnTo>
                    <a:pt x="1687626" y="647700"/>
                  </a:lnTo>
                  <a:lnTo>
                    <a:pt x="1687626" y="190500"/>
                  </a:lnTo>
                  <a:lnTo>
                    <a:pt x="1777034" y="190500"/>
                  </a:lnTo>
                  <a:lnTo>
                    <a:pt x="1777034" y="177800"/>
                  </a:lnTo>
                  <a:lnTo>
                    <a:pt x="1682953" y="177800"/>
                  </a:lnTo>
                  <a:lnTo>
                    <a:pt x="1682953" y="190500"/>
                  </a:lnTo>
                  <a:lnTo>
                    <a:pt x="1682953" y="647700"/>
                  </a:lnTo>
                  <a:lnTo>
                    <a:pt x="1682953" y="660400"/>
                  </a:lnTo>
                  <a:lnTo>
                    <a:pt x="1682953" y="838200"/>
                  </a:lnTo>
                  <a:lnTo>
                    <a:pt x="1593545" y="838200"/>
                  </a:lnTo>
                  <a:lnTo>
                    <a:pt x="1593545" y="660400"/>
                  </a:lnTo>
                  <a:lnTo>
                    <a:pt x="1682953" y="660400"/>
                  </a:lnTo>
                  <a:lnTo>
                    <a:pt x="1682953" y="647700"/>
                  </a:lnTo>
                  <a:lnTo>
                    <a:pt x="1593545" y="647700"/>
                  </a:lnTo>
                  <a:lnTo>
                    <a:pt x="1593545" y="190500"/>
                  </a:lnTo>
                  <a:lnTo>
                    <a:pt x="1682953" y="190500"/>
                  </a:lnTo>
                  <a:lnTo>
                    <a:pt x="1682953" y="177800"/>
                  </a:lnTo>
                  <a:lnTo>
                    <a:pt x="1588871" y="177800"/>
                  </a:lnTo>
                  <a:lnTo>
                    <a:pt x="1588871" y="190500"/>
                  </a:lnTo>
                  <a:lnTo>
                    <a:pt x="1588871" y="647700"/>
                  </a:lnTo>
                  <a:lnTo>
                    <a:pt x="1588871" y="660400"/>
                  </a:lnTo>
                  <a:lnTo>
                    <a:pt x="1588871" y="838200"/>
                  </a:lnTo>
                  <a:lnTo>
                    <a:pt x="1499463" y="838200"/>
                  </a:lnTo>
                  <a:lnTo>
                    <a:pt x="1499463" y="660400"/>
                  </a:lnTo>
                  <a:lnTo>
                    <a:pt x="1588871" y="660400"/>
                  </a:lnTo>
                  <a:lnTo>
                    <a:pt x="1588871" y="647700"/>
                  </a:lnTo>
                  <a:lnTo>
                    <a:pt x="1499463" y="647700"/>
                  </a:lnTo>
                  <a:lnTo>
                    <a:pt x="1499463" y="190500"/>
                  </a:lnTo>
                  <a:lnTo>
                    <a:pt x="1588871" y="190500"/>
                  </a:lnTo>
                  <a:lnTo>
                    <a:pt x="1588871" y="177800"/>
                  </a:lnTo>
                  <a:lnTo>
                    <a:pt x="1494802" y="177800"/>
                  </a:lnTo>
                  <a:lnTo>
                    <a:pt x="1494802" y="190500"/>
                  </a:lnTo>
                  <a:lnTo>
                    <a:pt x="1494802" y="647700"/>
                  </a:lnTo>
                  <a:lnTo>
                    <a:pt x="1494802" y="660400"/>
                  </a:lnTo>
                  <a:lnTo>
                    <a:pt x="1494802" y="838200"/>
                  </a:lnTo>
                  <a:lnTo>
                    <a:pt x="1405394" y="838200"/>
                  </a:lnTo>
                  <a:lnTo>
                    <a:pt x="1405394" y="660400"/>
                  </a:lnTo>
                  <a:lnTo>
                    <a:pt x="1494802" y="660400"/>
                  </a:lnTo>
                  <a:lnTo>
                    <a:pt x="1494802" y="647700"/>
                  </a:lnTo>
                  <a:lnTo>
                    <a:pt x="1405394" y="647700"/>
                  </a:lnTo>
                  <a:lnTo>
                    <a:pt x="1405394" y="190500"/>
                  </a:lnTo>
                  <a:lnTo>
                    <a:pt x="1494802" y="190500"/>
                  </a:lnTo>
                  <a:lnTo>
                    <a:pt x="1494802" y="177800"/>
                  </a:lnTo>
                  <a:lnTo>
                    <a:pt x="1400721" y="177800"/>
                  </a:lnTo>
                  <a:lnTo>
                    <a:pt x="1400721" y="190500"/>
                  </a:lnTo>
                  <a:lnTo>
                    <a:pt x="1400721" y="647700"/>
                  </a:lnTo>
                  <a:lnTo>
                    <a:pt x="1400721" y="660400"/>
                  </a:lnTo>
                  <a:lnTo>
                    <a:pt x="1400721" y="838200"/>
                  </a:lnTo>
                  <a:lnTo>
                    <a:pt x="1311313" y="838200"/>
                  </a:lnTo>
                  <a:lnTo>
                    <a:pt x="1311313" y="660400"/>
                  </a:lnTo>
                  <a:lnTo>
                    <a:pt x="1400721" y="660400"/>
                  </a:lnTo>
                  <a:lnTo>
                    <a:pt x="1400721" y="647700"/>
                  </a:lnTo>
                  <a:lnTo>
                    <a:pt x="1311313" y="647700"/>
                  </a:lnTo>
                  <a:lnTo>
                    <a:pt x="1311313" y="190500"/>
                  </a:lnTo>
                  <a:lnTo>
                    <a:pt x="1400721" y="190500"/>
                  </a:lnTo>
                  <a:lnTo>
                    <a:pt x="1400721" y="177800"/>
                  </a:lnTo>
                  <a:lnTo>
                    <a:pt x="1306639" y="177800"/>
                  </a:lnTo>
                  <a:lnTo>
                    <a:pt x="1306639" y="190500"/>
                  </a:lnTo>
                  <a:lnTo>
                    <a:pt x="1306639" y="647700"/>
                  </a:lnTo>
                  <a:lnTo>
                    <a:pt x="1306639" y="660400"/>
                  </a:lnTo>
                  <a:lnTo>
                    <a:pt x="1306639" y="838200"/>
                  </a:lnTo>
                  <a:lnTo>
                    <a:pt x="1217231" y="838200"/>
                  </a:lnTo>
                  <a:lnTo>
                    <a:pt x="1217231" y="660400"/>
                  </a:lnTo>
                  <a:lnTo>
                    <a:pt x="1306639" y="660400"/>
                  </a:lnTo>
                  <a:lnTo>
                    <a:pt x="1306639" y="647700"/>
                  </a:lnTo>
                  <a:lnTo>
                    <a:pt x="1217231" y="647700"/>
                  </a:lnTo>
                  <a:lnTo>
                    <a:pt x="1217231" y="190500"/>
                  </a:lnTo>
                  <a:lnTo>
                    <a:pt x="1306639" y="190500"/>
                  </a:lnTo>
                  <a:lnTo>
                    <a:pt x="1306639" y="177800"/>
                  </a:lnTo>
                  <a:lnTo>
                    <a:pt x="1212557" y="177800"/>
                  </a:lnTo>
                  <a:lnTo>
                    <a:pt x="1212557" y="190500"/>
                  </a:lnTo>
                  <a:lnTo>
                    <a:pt x="1212557" y="647700"/>
                  </a:lnTo>
                  <a:lnTo>
                    <a:pt x="1212557" y="660400"/>
                  </a:lnTo>
                  <a:lnTo>
                    <a:pt x="1212557" y="838200"/>
                  </a:lnTo>
                  <a:lnTo>
                    <a:pt x="1123149" y="838200"/>
                  </a:lnTo>
                  <a:lnTo>
                    <a:pt x="1123149" y="660400"/>
                  </a:lnTo>
                  <a:lnTo>
                    <a:pt x="1212557" y="660400"/>
                  </a:lnTo>
                  <a:lnTo>
                    <a:pt x="1212557" y="647700"/>
                  </a:lnTo>
                  <a:lnTo>
                    <a:pt x="1123149" y="647700"/>
                  </a:lnTo>
                  <a:lnTo>
                    <a:pt x="1123149" y="190500"/>
                  </a:lnTo>
                  <a:lnTo>
                    <a:pt x="1212557" y="190500"/>
                  </a:lnTo>
                  <a:lnTo>
                    <a:pt x="1212557" y="177800"/>
                  </a:lnTo>
                  <a:lnTo>
                    <a:pt x="1118476" y="177800"/>
                  </a:lnTo>
                  <a:lnTo>
                    <a:pt x="1118476" y="190500"/>
                  </a:lnTo>
                  <a:lnTo>
                    <a:pt x="1118476" y="647700"/>
                  </a:lnTo>
                  <a:lnTo>
                    <a:pt x="1118476" y="660400"/>
                  </a:lnTo>
                  <a:lnTo>
                    <a:pt x="1118476" y="838200"/>
                  </a:lnTo>
                  <a:lnTo>
                    <a:pt x="1029068" y="838200"/>
                  </a:lnTo>
                  <a:lnTo>
                    <a:pt x="1029068" y="660400"/>
                  </a:lnTo>
                  <a:lnTo>
                    <a:pt x="1118476" y="660400"/>
                  </a:lnTo>
                  <a:lnTo>
                    <a:pt x="1118476" y="647700"/>
                  </a:lnTo>
                  <a:lnTo>
                    <a:pt x="1029068" y="647700"/>
                  </a:lnTo>
                  <a:lnTo>
                    <a:pt x="1029068" y="190500"/>
                  </a:lnTo>
                  <a:lnTo>
                    <a:pt x="1118476" y="190500"/>
                  </a:lnTo>
                  <a:lnTo>
                    <a:pt x="1118476" y="177800"/>
                  </a:lnTo>
                  <a:lnTo>
                    <a:pt x="1024394" y="177800"/>
                  </a:lnTo>
                  <a:lnTo>
                    <a:pt x="1024394" y="190500"/>
                  </a:lnTo>
                  <a:lnTo>
                    <a:pt x="1024394" y="647700"/>
                  </a:lnTo>
                  <a:lnTo>
                    <a:pt x="1024394" y="660400"/>
                  </a:lnTo>
                  <a:lnTo>
                    <a:pt x="1024394" y="838200"/>
                  </a:lnTo>
                  <a:lnTo>
                    <a:pt x="934986" y="838200"/>
                  </a:lnTo>
                  <a:lnTo>
                    <a:pt x="934986" y="660400"/>
                  </a:lnTo>
                  <a:lnTo>
                    <a:pt x="1024394" y="660400"/>
                  </a:lnTo>
                  <a:lnTo>
                    <a:pt x="1024394" y="647700"/>
                  </a:lnTo>
                  <a:lnTo>
                    <a:pt x="934986" y="647700"/>
                  </a:lnTo>
                  <a:lnTo>
                    <a:pt x="934986" y="190500"/>
                  </a:lnTo>
                  <a:lnTo>
                    <a:pt x="1024394" y="190500"/>
                  </a:lnTo>
                  <a:lnTo>
                    <a:pt x="1024394" y="177800"/>
                  </a:lnTo>
                  <a:lnTo>
                    <a:pt x="930313" y="177800"/>
                  </a:lnTo>
                  <a:lnTo>
                    <a:pt x="930313" y="190500"/>
                  </a:lnTo>
                  <a:lnTo>
                    <a:pt x="930313" y="647700"/>
                  </a:lnTo>
                  <a:lnTo>
                    <a:pt x="930313" y="660400"/>
                  </a:lnTo>
                  <a:lnTo>
                    <a:pt x="930313" y="838200"/>
                  </a:lnTo>
                  <a:lnTo>
                    <a:pt x="840905" y="838200"/>
                  </a:lnTo>
                  <a:lnTo>
                    <a:pt x="840905" y="660400"/>
                  </a:lnTo>
                  <a:lnTo>
                    <a:pt x="930313" y="660400"/>
                  </a:lnTo>
                  <a:lnTo>
                    <a:pt x="930313" y="647700"/>
                  </a:lnTo>
                  <a:lnTo>
                    <a:pt x="840905" y="647700"/>
                  </a:lnTo>
                  <a:lnTo>
                    <a:pt x="840905" y="190500"/>
                  </a:lnTo>
                  <a:lnTo>
                    <a:pt x="930313" y="190500"/>
                  </a:lnTo>
                  <a:lnTo>
                    <a:pt x="930313" y="177800"/>
                  </a:lnTo>
                  <a:lnTo>
                    <a:pt x="836244" y="177800"/>
                  </a:lnTo>
                  <a:lnTo>
                    <a:pt x="836244" y="190500"/>
                  </a:lnTo>
                  <a:lnTo>
                    <a:pt x="836231" y="647700"/>
                  </a:lnTo>
                  <a:lnTo>
                    <a:pt x="836231" y="660400"/>
                  </a:lnTo>
                  <a:lnTo>
                    <a:pt x="836231" y="838200"/>
                  </a:lnTo>
                  <a:lnTo>
                    <a:pt x="746836" y="838200"/>
                  </a:lnTo>
                  <a:lnTo>
                    <a:pt x="746836" y="660400"/>
                  </a:lnTo>
                  <a:lnTo>
                    <a:pt x="836231" y="660400"/>
                  </a:lnTo>
                  <a:lnTo>
                    <a:pt x="836231" y="647700"/>
                  </a:lnTo>
                  <a:lnTo>
                    <a:pt x="746836" y="647700"/>
                  </a:lnTo>
                  <a:lnTo>
                    <a:pt x="746836" y="190500"/>
                  </a:lnTo>
                  <a:lnTo>
                    <a:pt x="836244" y="190500"/>
                  </a:lnTo>
                  <a:lnTo>
                    <a:pt x="836244" y="177800"/>
                  </a:lnTo>
                  <a:lnTo>
                    <a:pt x="746836" y="177800"/>
                  </a:lnTo>
                  <a:lnTo>
                    <a:pt x="746836" y="0"/>
                  </a:lnTo>
                  <a:lnTo>
                    <a:pt x="742162" y="0"/>
                  </a:lnTo>
                  <a:lnTo>
                    <a:pt x="742162" y="838200"/>
                  </a:lnTo>
                  <a:lnTo>
                    <a:pt x="652754" y="838200"/>
                  </a:lnTo>
                  <a:lnTo>
                    <a:pt x="652754" y="660400"/>
                  </a:lnTo>
                  <a:lnTo>
                    <a:pt x="742162" y="660400"/>
                  </a:lnTo>
                  <a:lnTo>
                    <a:pt x="742162" y="647700"/>
                  </a:lnTo>
                  <a:lnTo>
                    <a:pt x="652754" y="647700"/>
                  </a:lnTo>
                  <a:lnTo>
                    <a:pt x="652754" y="190500"/>
                  </a:lnTo>
                  <a:lnTo>
                    <a:pt x="742162" y="190500"/>
                  </a:lnTo>
                  <a:lnTo>
                    <a:pt x="742162" y="177800"/>
                  </a:lnTo>
                  <a:lnTo>
                    <a:pt x="652754" y="177800"/>
                  </a:lnTo>
                  <a:lnTo>
                    <a:pt x="652754" y="0"/>
                  </a:lnTo>
                  <a:lnTo>
                    <a:pt x="648081" y="0"/>
                  </a:lnTo>
                  <a:lnTo>
                    <a:pt x="648081" y="838200"/>
                  </a:lnTo>
                  <a:lnTo>
                    <a:pt x="558673" y="838200"/>
                  </a:lnTo>
                  <a:lnTo>
                    <a:pt x="558673" y="660400"/>
                  </a:lnTo>
                  <a:lnTo>
                    <a:pt x="648081" y="660400"/>
                  </a:lnTo>
                  <a:lnTo>
                    <a:pt x="648081" y="647700"/>
                  </a:lnTo>
                  <a:lnTo>
                    <a:pt x="558673" y="647700"/>
                  </a:lnTo>
                  <a:lnTo>
                    <a:pt x="558673" y="190500"/>
                  </a:lnTo>
                  <a:lnTo>
                    <a:pt x="648081" y="190500"/>
                  </a:lnTo>
                  <a:lnTo>
                    <a:pt x="648081" y="177800"/>
                  </a:lnTo>
                  <a:lnTo>
                    <a:pt x="558673" y="177800"/>
                  </a:lnTo>
                  <a:lnTo>
                    <a:pt x="558673" y="0"/>
                  </a:lnTo>
                  <a:lnTo>
                    <a:pt x="553999" y="0"/>
                  </a:lnTo>
                  <a:lnTo>
                    <a:pt x="553999" y="838200"/>
                  </a:lnTo>
                  <a:lnTo>
                    <a:pt x="464591" y="838200"/>
                  </a:lnTo>
                  <a:lnTo>
                    <a:pt x="464591" y="660400"/>
                  </a:lnTo>
                  <a:lnTo>
                    <a:pt x="553999" y="660400"/>
                  </a:lnTo>
                  <a:lnTo>
                    <a:pt x="553999" y="647700"/>
                  </a:lnTo>
                  <a:lnTo>
                    <a:pt x="464591" y="647700"/>
                  </a:lnTo>
                  <a:lnTo>
                    <a:pt x="464591" y="190500"/>
                  </a:lnTo>
                  <a:lnTo>
                    <a:pt x="553999" y="190500"/>
                  </a:lnTo>
                  <a:lnTo>
                    <a:pt x="553999" y="177800"/>
                  </a:lnTo>
                  <a:lnTo>
                    <a:pt x="464591" y="177800"/>
                  </a:lnTo>
                  <a:lnTo>
                    <a:pt x="464591" y="0"/>
                  </a:lnTo>
                  <a:lnTo>
                    <a:pt x="459930" y="0"/>
                  </a:lnTo>
                  <a:lnTo>
                    <a:pt x="459930" y="177800"/>
                  </a:lnTo>
                  <a:lnTo>
                    <a:pt x="459930" y="190500"/>
                  </a:lnTo>
                  <a:lnTo>
                    <a:pt x="459930" y="647700"/>
                  </a:lnTo>
                  <a:lnTo>
                    <a:pt x="459917" y="660400"/>
                  </a:lnTo>
                  <a:lnTo>
                    <a:pt x="459917" y="838200"/>
                  </a:lnTo>
                  <a:lnTo>
                    <a:pt x="370522" y="838200"/>
                  </a:lnTo>
                  <a:lnTo>
                    <a:pt x="370522" y="660400"/>
                  </a:lnTo>
                  <a:lnTo>
                    <a:pt x="459917" y="660400"/>
                  </a:lnTo>
                  <a:lnTo>
                    <a:pt x="459917" y="647700"/>
                  </a:lnTo>
                  <a:lnTo>
                    <a:pt x="370522" y="647700"/>
                  </a:lnTo>
                  <a:lnTo>
                    <a:pt x="370522" y="190500"/>
                  </a:lnTo>
                  <a:lnTo>
                    <a:pt x="459930" y="190500"/>
                  </a:lnTo>
                  <a:lnTo>
                    <a:pt x="459930" y="177800"/>
                  </a:lnTo>
                  <a:lnTo>
                    <a:pt x="370522" y="177800"/>
                  </a:lnTo>
                  <a:lnTo>
                    <a:pt x="370522" y="0"/>
                  </a:lnTo>
                  <a:lnTo>
                    <a:pt x="365848" y="0"/>
                  </a:lnTo>
                  <a:lnTo>
                    <a:pt x="365848" y="838200"/>
                  </a:lnTo>
                  <a:lnTo>
                    <a:pt x="276440" y="838200"/>
                  </a:lnTo>
                  <a:lnTo>
                    <a:pt x="276440" y="660400"/>
                  </a:lnTo>
                  <a:lnTo>
                    <a:pt x="365848" y="660400"/>
                  </a:lnTo>
                  <a:lnTo>
                    <a:pt x="365848" y="647700"/>
                  </a:lnTo>
                  <a:lnTo>
                    <a:pt x="276440" y="647700"/>
                  </a:lnTo>
                  <a:lnTo>
                    <a:pt x="276440" y="190500"/>
                  </a:lnTo>
                  <a:lnTo>
                    <a:pt x="365848" y="190500"/>
                  </a:lnTo>
                  <a:lnTo>
                    <a:pt x="365848" y="177800"/>
                  </a:lnTo>
                  <a:lnTo>
                    <a:pt x="276440" y="177800"/>
                  </a:lnTo>
                  <a:lnTo>
                    <a:pt x="276440" y="0"/>
                  </a:lnTo>
                  <a:lnTo>
                    <a:pt x="271767" y="0"/>
                  </a:lnTo>
                  <a:lnTo>
                    <a:pt x="271767" y="838200"/>
                  </a:lnTo>
                  <a:lnTo>
                    <a:pt x="182359" y="838200"/>
                  </a:lnTo>
                  <a:lnTo>
                    <a:pt x="182359" y="660400"/>
                  </a:lnTo>
                  <a:lnTo>
                    <a:pt x="271767" y="660400"/>
                  </a:lnTo>
                  <a:lnTo>
                    <a:pt x="271767" y="647700"/>
                  </a:lnTo>
                  <a:lnTo>
                    <a:pt x="182359" y="647700"/>
                  </a:lnTo>
                  <a:lnTo>
                    <a:pt x="182359" y="190500"/>
                  </a:lnTo>
                  <a:lnTo>
                    <a:pt x="271767" y="190500"/>
                  </a:lnTo>
                  <a:lnTo>
                    <a:pt x="271767" y="177800"/>
                  </a:lnTo>
                  <a:lnTo>
                    <a:pt x="182359" y="177800"/>
                  </a:lnTo>
                  <a:lnTo>
                    <a:pt x="182359" y="0"/>
                  </a:lnTo>
                  <a:lnTo>
                    <a:pt x="177685" y="0"/>
                  </a:lnTo>
                  <a:lnTo>
                    <a:pt x="177685" y="838200"/>
                  </a:lnTo>
                  <a:lnTo>
                    <a:pt x="88277" y="838200"/>
                  </a:lnTo>
                  <a:lnTo>
                    <a:pt x="88277" y="660400"/>
                  </a:lnTo>
                  <a:lnTo>
                    <a:pt x="177685" y="660400"/>
                  </a:lnTo>
                  <a:lnTo>
                    <a:pt x="177685" y="647700"/>
                  </a:lnTo>
                  <a:lnTo>
                    <a:pt x="88277" y="647700"/>
                  </a:lnTo>
                  <a:lnTo>
                    <a:pt x="88277" y="190500"/>
                  </a:lnTo>
                  <a:lnTo>
                    <a:pt x="177685" y="190500"/>
                  </a:lnTo>
                  <a:lnTo>
                    <a:pt x="177685" y="177800"/>
                  </a:lnTo>
                  <a:lnTo>
                    <a:pt x="88277" y="177800"/>
                  </a:lnTo>
                  <a:lnTo>
                    <a:pt x="88277" y="0"/>
                  </a:lnTo>
                  <a:lnTo>
                    <a:pt x="83604" y="0"/>
                  </a:lnTo>
                  <a:lnTo>
                    <a:pt x="83604" y="177800"/>
                  </a:lnTo>
                  <a:lnTo>
                    <a:pt x="0" y="177800"/>
                  </a:lnTo>
                  <a:lnTo>
                    <a:pt x="0" y="190500"/>
                  </a:lnTo>
                  <a:lnTo>
                    <a:pt x="83604" y="190500"/>
                  </a:lnTo>
                  <a:lnTo>
                    <a:pt x="83604" y="647700"/>
                  </a:lnTo>
                  <a:lnTo>
                    <a:pt x="0" y="647700"/>
                  </a:lnTo>
                  <a:lnTo>
                    <a:pt x="0" y="660400"/>
                  </a:lnTo>
                  <a:lnTo>
                    <a:pt x="83604" y="660400"/>
                  </a:lnTo>
                  <a:lnTo>
                    <a:pt x="83604" y="838200"/>
                  </a:lnTo>
                  <a:lnTo>
                    <a:pt x="0" y="838200"/>
                  </a:lnTo>
                  <a:lnTo>
                    <a:pt x="1041" y="850900"/>
                  </a:lnTo>
                  <a:lnTo>
                    <a:pt x="83604" y="850900"/>
                  </a:lnTo>
                  <a:lnTo>
                    <a:pt x="83604" y="1016000"/>
                  </a:lnTo>
                  <a:lnTo>
                    <a:pt x="88277" y="1016000"/>
                  </a:lnTo>
                  <a:lnTo>
                    <a:pt x="88277" y="850900"/>
                  </a:lnTo>
                  <a:lnTo>
                    <a:pt x="177685" y="850900"/>
                  </a:lnTo>
                  <a:lnTo>
                    <a:pt x="177685" y="1016000"/>
                  </a:lnTo>
                  <a:lnTo>
                    <a:pt x="182359" y="1016000"/>
                  </a:lnTo>
                  <a:lnTo>
                    <a:pt x="182359" y="850900"/>
                  </a:lnTo>
                  <a:lnTo>
                    <a:pt x="271767" y="850900"/>
                  </a:lnTo>
                  <a:lnTo>
                    <a:pt x="271767" y="1016000"/>
                  </a:lnTo>
                  <a:lnTo>
                    <a:pt x="276440" y="1016000"/>
                  </a:lnTo>
                  <a:lnTo>
                    <a:pt x="276440" y="850900"/>
                  </a:lnTo>
                  <a:lnTo>
                    <a:pt x="365848" y="850900"/>
                  </a:lnTo>
                  <a:lnTo>
                    <a:pt x="365848" y="1016000"/>
                  </a:lnTo>
                  <a:lnTo>
                    <a:pt x="370522" y="1016000"/>
                  </a:lnTo>
                  <a:lnTo>
                    <a:pt x="370522" y="850900"/>
                  </a:lnTo>
                  <a:lnTo>
                    <a:pt x="459917" y="850900"/>
                  </a:lnTo>
                  <a:lnTo>
                    <a:pt x="459930" y="1016000"/>
                  </a:lnTo>
                  <a:lnTo>
                    <a:pt x="464591" y="1016000"/>
                  </a:lnTo>
                  <a:lnTo>
                    <a:pt x="464591" y="850900"/>
                  </a:lnTo>
                  <a:lnTo>
                    <a:pt x="553999" y="850900"/>
                  </a:lnTo>
                  <a:lnTo>
                    <a:pt x="553999" y="1016000"/>
                  </a:lnTo>
                  <a:lnTo>
                    <a:pt x="558673" y="1016000"/>
                  </a:lnTo>
                  <a:lnTo>
                    <a:pt x="558673" y="850900"/>
                  </a:lnTo>
                  <a:lnTo>
                    <a:pt x="648081" y="850900"/>
                  </a:lnTo>
                  <a:lnTo>
                    <a:pt x="648081" y="1016000"/>
                  </a:lnTo>
                  <a:lnTo>
                    <a:pt x="652754" y="1016000"/>
                  </a:lnTo>
                  <a:lnTo>
                    <a:pt x="652754" y="850900"/>
                  </a:lnTo>
                  <a:lnTo>
                    <a:pt x="742162" y="850900"/>
                  </a:lnTo>
                  <a:lnTo>
                    <a:pt x="742162" y="1016000"/>
                  </a:lnTo>
                  <a:lnTo>
                    <a:pt x="746836" y="1016000"/>
                  </a:lnTo>
                  <a:lnTo>
                    <a:pt x="746836" y="850900"/>
                  </a:lnTo>
                  <a:lnTo>
                    <a:pt x="836231" y="850900"/>
                  </a:lnTo>
                  <a:lnTo>
                    <a:pt x="836244" y="1016000"/>
                  </a:lnTo>
                  <a:lnTo>
                    <a:pt x="840905" y="1016000"/>
                  </a:lnTo>
                  <a:lnTo>
                    <a:pt x="840905" y="850900"/>
                  </a:lnTo>
                  <a:lnTo>
                    <a:pt x="930313" y="850900"/>
                  </a:lnTo>
                  <a:lnTo>
                    <a:pt x="930313" y="1016000"/>
                  </a:lnTo>
                  <a:lnTo>
                    <a:pt x="934986" y="1016000"/>
                  </a:lnTo>
                  <a:lnTo>
                    <a:pt x="934986" y="850900"/>
                  </a:lnTo>
                  <a:lnTo>
                    <a:pt x="1024394" y="850900"/>
                  </a:lnTo>
                  <a:lnTo>
                    <a:pt x="1024394" y="1016000"/>
                  </a:lnTo>
                  <a:lnTo>
                    <a:pt x="1029068" y="1016000"/>
                  </a:lnTo>
                  <a:lnTo>
                    <a:pt x="1029068" y="850900"/>
                  </a:lnTo>
                  <a:lnTo>
                    <a:pt x="1118476" y="850900"/>
                  </a:lnTo>
                  <a:lnTo>
                    <a:pt x="1118476" y="1016000"/>
                  </a:lnTo>
                  <a:lnTo>
                    <a:pt x="1123149" y="1016000"/>
                  </a:lnTo>
                  <a:lnTo>
                    <a:pt x="1123149" y="850900"/>
                  </a:lnTo>
                  <a:lnTo>
                    <a:pt x="1212557" y="850900"/>
                  </a:lnTo>
                  <a:lnTo>
                    <a:pt x="1212557" y="1016000"/>
                  </a:lnTo>
                  <a:lnTo>
                    <a:pt x="1217231" y="1016000"/>
                  </a:lnTo>
                  <a:lnTo>
                    <a:pt x="1217231" y="850900"/>
                  </a:lnTo>
                  <a:lnTo>
                    <a:pt x="1306639" y="850900"/>
                  </a:lnTo>
                  <a:lnTo>
                    <a:pt x="1306639" y="1016000"/>
                  </a:lnTo>
                  <a:lnTo>
                    <a:pt x="1311313" y="1016000"/>
                  </a:lnTo>
                  <a:lnTo>
                    <a:pt x="1311313" y="850900"/>
                  </a:lnTo>
                  <a:lnTo>
                    <a:pt x="1400721" y="850900"/>
                  </a:lnTo>
                  <a:lnTo>
                    <a:pt x="1400721" y="1016000"/>
                  </a:lnTo>
                  <a:lnTo>
                    <a:pt x="1405394" y="1016000"/>
                  </a:lnTo>
                  <a:lnTo>
                    <a:pt x="1405394" y="850900"/>
                  </a:lnTo>
                  <a:lnTo>
                    <a:pt x="1494802" y="850900"/>
                  </a:lnTo>
                  <a:lnTo>
                    <a:pt x="1494802" y="1016000"/>
                  </a:lnTo>
                  <a:lnTo>
                    <a:pt x="1499463" y="1016000"/>
                  </a:lnTo>
                  <a:lnTo>
                    <a:pt x="1499463" y="850900"/>
                  </a:lnTo>
                  <a:lnTo>
                    <a:pt x="1588871" y="850900"/>
                  </a:lnTo>
                  <a:lnTo>
                    <a:pt x="1588871" y="1016000"/>
                  </a:lnTo>
                  <a:lnTo>
                    <a:pt x="1593545" y="1016000"/>
                  </a:lnTo>
                  <a:lnTo>
                    <a:pt x="1593545" y="850900"/>
                  </a:lnTo>
                  <a:lnTo>
                    <a:pt x="1682953" y="850900"/>
                  </a:lnTo>
                  <a:lnTo>
                    <a:pt x="1682953" y="1016000"/>
                  </a:lnTo>
                  <a:lnTo>
                    <a:pt x="1687626" y="1016000"/>
                  </a:lnTo>
                  <a:lnTo>
                    <a:pt x="1687626" y="850900"/>
                  </a:lnTo>
                  <a:lnTo>
                    <a:pt x="1777034" y="850900"/>
                  </a:lnTo>
                  <a:lnTo>
                    <a:pt x="1777034" y="1016000"/>
                  </a:lnTo>
                  <a:lnTo>
                    <a:pt x="1781708" y="1016000"/>
                  </a:lnTo>
                  <a:lnTo>
                    <a:pt x="1781708" y="850900"/>
                  </a:lnTo>
                  <a:lnTo>
                    <a:pt x="1871116" y="850900"/>
                  </a:lnTo>
                  <a:lnTo>
                    <a:pt x="1871116" y="1016000"/>
                  </a:lnTo>
                  <a:lnTo>
                    <a:pt x="1875777" y="1016000"/>
                  </a:lnTo>
                  <a:lnTo>
                    <a:pt x="1875777" y="850900"/>
                  </a:lnTo>
                  <a:lnTo>
                    <a:pt x="1958352" y="850900"/>
                  </a:lnTo>
                  <a:lnTo>
                    <a:pt x="1959394" y="838200"/>
                  </a:lnTo>
                  <a:lnTo>
                    <a:pt x="1875777" y="838200"/>
                  </a:lnTo>
                  <a:lnTo>
                    <a:pt x="1875777" y="660400"/>
                  </a:lnTo>
                  <a:lnTo>
                    <a:pt x="1959394" y="660400"/>
                  </a:lnTo>
                  <a:lnTo>
                    <a:pt x="1959394" y="647700"/>
                  </a:lnTo>
                  <a:lnTo>
                    <a:pt x="1875777" y="647700"/>
                  </a:lnTo>
                  <a:lnTo>
                    <a:pt x="1875777" y="190500"/>
                  </a:lnTo>
                  <a:lnTo>
                    <a:pt x="1959394" y="190500"/>
                  </a:lnTo>
                  <a:lnTo>
                    <a:pt x="1959394"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object 112"/>
            <p:cNvSpPr/>
            <p:nvPr/>
          </p:nvSpPr>
          <p:spPr>
            <a:xfrm>
              <a:off x="24884640" y="31910760"/>
              <a:ext cx="4169880" cy="1973160"/>
            </a:xfrm>
            <a:custGeom>
              <a:avLst/>
              <a:gdLst>
                <a:gd name="textAreaLeft" fmla="*/ 0 w 4169880"/>
                <a:gd name="textAreaRight" fmla="*/ 4170240 w 4169880"/>
                <a:gd name="textAreaTop" fmla="*/ 0 h 1973160"/>
                <a:gd name="textAreaBottom" fmla="*/ 1973520 h 1973160"/>
              </a:gdLst>
              <a:ahLst/>
              <a:cxnLst/>
              <a:rect l="textAreaLeft" t="textAreaTop" r="textAreaRight" b="textAreaBottom"/>
              <a:pathLst>
                <a:path w="1959609" h="927100">
                  <a:moveTo>
                    <a:pt x="1959394" y="279400"/>
                  </a:moveTo>
                  <a:lnTo>
                    <a:pt x="1958352" y="266700"/>
                  </a:lnTo>
                  <a:lnTo>
                    <a:pt x="1871116" y="266700"/>
                  </a:lnTo>
                  <a:lnTo>
                    <a:pt x="1871116" y="279400"/>
                  </a:lnTo>
                  <a:lnTo>
                    <a:pt x="1871116" y="457200"/>
                  </a:lnTo>
                  <a:lnTo>
                    <a:pt x="1871116" y="469900"/>
                  </a:lnTo>
                  <a:lnTo>
                    <a:pt x="1871116" y="736600"/>
                  </a:lnTo>
                  <a:lnTo>
                    <a:pt x="1781708" y="736600"/>
                  </a:lnTo>
                  <a:lnTo>
                    <a:pt x="1781708" y="469900"/>
                  </a:lnTo>
                  <a:lnTo>
                    <a:pt x="1871116" y="469900"/>
                  </a:lnTo>
                  <a:lnTo>
                    <a:pt x="1871116" y="457200"/>
                  </a:lnTo>
                  <a:lnTo>
                    <a:pt x="1781708" y="457200"/>
                  </a:lnTo>
                  <a:lnTo>
                    <a:pt x="1781708" y="279400"/>
                  </a:lnTo>
                  <a:lnTo>
                    <a:pt x="1871116" y="279400"/>
                  </a:lnTo>
                  <a:lnTo>
                    <a:pt x="1871116" y="266700"/>
                  </a:lnTo>
                  <a:lnTo>
                    <a:pt x="1777034" y="266700"/>
                  </a:lnTo>
                  <a:lnTo>
                    <a:pt x="1777034" y="279400"/>
                  </a:lnTo>
                  <a:lnTo>
                    <a:pt x="1777034" y="457200"/>
                  </a:lnTo>
                  <a:lnTo>
                    <a:pt x="1777034" y="469900"/>
                  </a:lnTo>
                  <a:lnTo>
                    <a:pt x="1777034" y="736600"/>
                  </a:lnTo>
                  <a:lnTo>
                    <a:pt x="1687626" y="736600"/>
                  </a:lnTo>
                  <a:lnTo>
                    <a:pt x="1687626" y="469900"/>
                  </a:lnTo>
                  <a:lnTo>
                    <a:pt x="1777034" y="469900"/>
                  </a:lnTo>
                  <a:lnTo>
                    <a:pt x="1777034" y="457200"/>
                  </a:lnTo>
                  <a:lnTo>
                    <a:pt x="1687626" y="457200"/>
                  </a:lnTo>
                  <a:lnTo>
                    <a:pt x="1687626" y="279400"/>
                  </a:lnTo>
                  <a:lnTo>
                    <a:pt x="1777034" y="279400"/>
                  </a:lnTo>
                  <a:lnTo>
                    <a:pt x="1777034" y="266700"/>
                  </a:lnTo>
                  <a:lnTo>
                    <a:pt x="1682953" y="266700"/>
                  </a:lnTo>
                  <a:lnTo>
                    <a:pt x="1682953" y="279400"/>
                  </a:lnTo>
                  <a:lnTo>
                    <a:pt x="1682953" y="457200"/>
                  </a:lnTo>
                  <a:lnTo>
                    <a:pt x="1682953" y="469900"/>
                  </a:lnTo>
                  <a:lnTo>
                    <a:pt x="1682953" y="736600"/>
                  </a:lnTo>
                  <a:lnTo>
                    <a:pt x="1593545" y="736600"/>
                  </a:lnTo>
                  <a:lnTo>
                    <a:pt x="1593545" y="469900"/>
                  </a:lnTo>
                  <a:lnTo>
                    <a:pt x="1682953" y="469900"/>
                  </a:lnTo>
                  <a:lnTo>
                    <a:pt x="1682953" y="457200"/>
                  </a:lnTo>
                  <a:lnTo>
                    <a:pt x="1593545" y="457200"/>
                  </a:lnTo>
                  <a:lnTo>
                    <a:pt x="1593545" y="279400"/>
                  </a:lnTo>
                  <a:lnTo>
                    <a:pt x="1682953" y="279400"/>
                  </a:lnTo>
                  <a:lnTo>
                    <a:pt x="1682953" y="266700"/>
                  </a:lnTo>
                  <a:lnTo>
                    <a:pt x="1588871" y="266700"/>
                  </a:lnTo>
                  <a:lnTo>
                    <a:pt x="1588871" y="279400"/>
                  </a:lnTo>
                  <a:lnTo>
                    <a:pt x="1588871" y="457200"/>
                  </a:lnTo>
                  <a:lnTo>
                    <a:pt x="1588871" y="469900"/>
                  </a:lnTo>
                  <a:lnTo>
                    <a:pt x="1588871" y="736600"/>
                  </a:lnTo>
                  <a:lnTo>
                    <a:pt x="1499463" y="736600"/>
                  </a:lnTo>
                  <a:lnTo>
                    <a:pt x="1499463" y="469900"/>
                  </a:lnTo>
                  <a:lnTo>
                    <a:pt x="1588871" y="469900"/>
                  </a:lnTo>
                  <a:lnTo>
                    <a:pt x="1588871" y="457200"/>
                  </a:lnTo>
                  <a:lnTo>
                    <a:pt x="1499463" y="457200"/>
                  </a:lnTo>
                  <a:lnTo>
                    <a:pt x="1499463" y="279400"/>
                  </a:lnTo>
                  <a:lnTo>
                    <a:pt x="1588871" y="279400"/>
                  </a:lnTo>
                  <a:lnTo>
                    <a:pt x="1588871" y="266700"/>
                  </a:lnTo>
                  <a:lnTo>
                    <a:pt x="1494802" y="266700"/>
                  </a:lnTo>
                  <a:lnTo>
                    <a:pt x="1494802" y="279400"/>
                  </a:lnTo>
                  <a:lnTo>
                    <a:pt x="1494802" y="457200"/>
                  </a:lnTo>
                  <a:lnTo>
                    <a:pt x="1494802" y="469900"/>
                  </a:lnTo>
                  <a:lnTo>
                    <a:pt x="1494802" y="736600"/>
                  </a:lnTo>
                  <a:lnTo>
                    <a:pt x="1405394" y="736600"/>
                  </a:lnTo>
                  <a:lnTo>
                    <a:pt x="1405394" y="469900"/>
                  </a:lnTo>
                  <a:lnTo>
                    <a:pt x="1494802" y="469900"/>
                  </a:lnTo>
                  <a:lnTo>
                    <a:pt x="1494802" y="457200"/>
                  </a:lnTo>
                  <a:lnTo>
                    <a:pt x="1405394" y="457200"/>
                  </a:lnTo>
                  <a:lnTo>
                    <a:pt x="1405394" y="279400"/>
                  </a:lnTo>
                  <a:lnTo>
                    <a:pt x="1494802" y="279400"/>
                  </a:lnTo>
                  <a:lnTo>
                    <a:pt x="1494802" y="266700"/>
                  </a:lnTo>
                  <a:lnTo>
                    <a:pt x="1405394" y="266700"/>
                  </a:lnTo>
                  <a:lnTo>
                    <a:pt x="1405394" y="0"/>
                  </a:lnTo>
                  <a:lnTo>
                    <a:pt x="1400721" y="0"/>
                  </a:lnTo>
                  <a:lnTo>
                    <a:pt x="1400721" y="736600"/>
                  </a:lnTo>
                  <a:lnTo>
                    <a:pt x="1311313" y="736600"/>
                  </a:lnTo>
                  <a:lnTo>
                    <a:pt x="1311313" y="469900"/>
                  </a:lnTo>
                  <a:lnTo>
                    <a:pt x="1400721" y="469900"/>
                  </a:lnTo>
                  <a:lnTo>
                    <a:pt x="1400721" y="457200"/>
                  </a:lnTo>
                  <a:lnTo>
                    <a:pt x="1311313" y="457200"/>
                  </a:lnTo>
                  <a:lnTo>
                    <a:pt x="1311313" y="279400"/>
                  </a:lnTo>
                  <a:lnTo>
                    <a:pt x="1400721" y="279400"/>
                  </a:lnTo>
                  <a:lnTo>
                    <a:pt x="1400721" y="266700"/>
                  </a:lnTo>
                  <a:lnTo>
                    <a:pt x="1311313" y="266700"/>
                  </a:lnTo>
                  <a:lnTo>
                    <a:pt x="1311313" y="0"/>
                  </a:lnTo>
                  <a:lnTo>
                    <a:pt x="1306639" y="0"/>
                  </a:lnTo>
                  <a:lnTo>
                    <a:pt x="1306639" y="736600"/>
                  </a:lnTo>
                  <a:lnTo>
                    <a:pt x="1217231" y="736600"/>
                  </a:lnTo>
                  <a:lnTo>
                    <a:pt x="1217231" y="469900"/>
                  </a:lnTo>
                  <a:lnTo>
                    <a:pt x="1306639" y="469900"/>
                  </a:lnTo>
                  <a:lnTo>
                    <a:pt x="1306639" y="457200"/>
                  </a:lnTo>
                  <a:lnTo>
                    <a:pt x="1217231" y="457200"/>
                  </a:lnTo>
                  <a:lnTo>
                    <a:pt x="1217231" y="279400"/>
                  </a:lnTo>
                  <a:lnTo>
                    <a:pt x="1306639" y="279400"/>
                  </a:lnTo>
                  <a:lnTo>
                    <a:pt x="1306639" y="266700"/>
                  </a:lnTo>
                  <a:lnTo>
                    <a:pt x="1217231" y="266700"/>
                  </a:lnTo>
                  <a:lnTo>
                    <a:pt x="1217231" y="0"/>
                  </a:lnTo>
                  <a:lnTo>
                    <a:pt x="1212557" y="0"/>
                  </a:lnTo>
                  <a:lnTo>
                    <a:pt x="1212557" y="736600"/>
                  </a:lnTo>
                  <a:lnTo>
                    <a:pt x="1123149" y="736600"/>
                  </a:lnTo>
                  <a:lnTo>
                    <a:pt x="1123149" y="469900"/>
                  </a:lnTo>
                  <a:lnTo>
                    <a:pt x="1212557" y="469900"/>
                  </a:lnTo>
                  <a:lnTo>
                    <a:pt x="1212557" y="457200"/>
                  </a:lnTo>
                  <a:lnTo>
                    <a:pt x="1123149" y="457200"/>
                  </a:lnTo>
                  <a:lnTo>
                    <a:pt x="1123149" y="279400"/>
                  </a:lnTo>
                  <a:lnTo>
                    <a:pt x="1212557" y="279400"/>
                  </a:lnTo>
                  <a:lnTo>
                    <a:pt x="1212557" y="266700"/>
                  </a:lnTo>
                  <a:lnTo>
                    <a:pt x="1123149" y="266700"/>
                  </a:lnTo>
                  <a:lnTo>
                    <a:pt x="1123149" y="0"/>
                  </a:lnTo>
                  <a:lnTo>
                    <a:pt x="1118476" y="0"/>
                  </a:lnTo>
                  <a:lnTo>
                    <a:pt x="1118476" y="736600"/>
                  </a:lnTo>
                  <a:lnTo>
                    <a:pt x="1029068" y="736600"/>
                  </a:lnTo>
                  <a:lnTo>
                    <a:pt x="1029068" y="469900"/>
                  </a:lnTo>
                  <a:lnTo>
                    <a:pt x="1118476" y="469900"/>
                  </a:lnTo>
                  <a:lnTo>
                    <a:pt x="1118476" y="457200"/>
                  </a:lnTo>
                  <a:lnTo>
                    <a:pt x="1029068" y="457200"/>
                  </a:lnTo>
                  <a:lnTo>
                    <a:pt x="1029068" y="279400"/>
                  </a:lnTo>
                  <a:lnTo>
                    <a:pt x="1118476" y="279400"/>
                  </a:lnTo>
                  <a:lnTo>
                    <a:pt x="1118476" y="266700"/>
                  </a:lnTo>
                  <a:lnTo>
                    <a:pt x="1029068" y="266700"/>
                  </a:lnTo>
                  <a:lnTo>
                    <a:pt x="1029068" y="0"/>
                  </a:lnTo>
                  <a:lnTo>
                    <a:pt x="1024394" y="0"/>
                  </a:lnTo>
                  <a:lnTo>
                    <a:pt x="1024394" y="736600"/>
                  </a:lnTo>
                  <a:lnTo>
                    <a:pt x="934986" y="736600"/>
                  </a:lnTo>
                  <a:lnTo>
                    <a:pt x="934986" y="469900"/>
                  </a:lnTo>
                  <a:lnTo>
                    <a:pt x="1024394" y="469900"/>
                  </a:lnTo>
                  <a:lnTo>
                    <a:pt x="1024394" y="457200"/>
                  </a:lnTo>
                  <a:lnTo>
                    <a:pt x="934986" y="457200"/>
                  </a:lnTo>
                  <a:lnTo>
                    <a:pt x="934986" y="279400"/>
                  </a:lnTo>
                  <a:lnTo>
                    <a:pt x="1024394" y="279400"/>
                  </a:lnTo>
                  <a:lnTo>
                    <a:pt x="1024394" y="266700"/>
                  </a:lnTo>
                  <a:lnTo>
                    <a:pt x="934986" y="266700"/>
                  </a:lnTo>
                  <a:lnTo>
                    <a:pt x="934986" y="0"/>
                  </a:lnTo>
                  <a:lnTo>
                    <a:pt x="930313" y="0"/>
                  </a:lnTo>
                  <a:lnTo>
                    <a:pt x="930313" y="736600"/>
                  </a:lnTo>
                  <a:lnTo>
                    <a:pt x="840905" y="736600"/>
                  </a:lnTo>
                  <a:lnTo>
                    <a:pt x="840905" y="469900"/>
                  </a:lnTo>
                  <a:lnTo>
                    <a:pt x="930313" y="469900"/>
                  </a:lnTo>
                  <a:lnTo>
                    <a:pt x="930313" y="457200"/>
                  </a:lnTo>
                  <a:lnTo>
                    <a:pt x="840905" y="457200"/>
                  </a:lnTo>
                  <a:lnTo>
                    <a:pt x="840905" y="279400"/>
                  </a:lnTo>
                  <a:lnTo>
                    <a:pt x="930313" y="279400"/>
                  </a:lnTo>
                  <a:lnTo>
                    <a:pt x="930313" y="266700"/>
                  </a:lnTo>
                  <a:lnTo>
                    <a:pt x="840905" y="266700"/>
                  </a:lnTo>
                  <a:lnTo>
                    <a:pt x="840905" y="0"/>
                  </a:lnTo>
                  <a:lnTo>
                    <a:pt x="836244" y="0"/>
                  </a:lnTo>
                  <a:lnTo>
                    <a:pt x="836244" y="736600"/>
                  </a:lnTo>
                  <a:lnTo>
                    <a:pt x="746836" y="736600"/>
                  </a:lnTo>
                  <a:lnTo>
                    <a:pt x="746836" y="469900"/>
                  </a:lnTo>
                  <a:lnTo>
                    <a:pt x="836244" y="469900"/>
                  </a:lnTo>
                  <a:lnTo>
                    <a:pt x="836244" y="457200"/>
                  </a:lnTo>
                  <a:lnTo>
                    <a:pt x="746836" y="457200"/>
                  </a:lnTo>
                  <a:lnTo>
                    <a:pt x="746836" y="279400"/>
                  </a:lnTo>
                  <a:lnTo>
                    <a:pt x="836244" y="279400"/>
                  </a:lnTo>
                  <a:lnTo>
                    <a:pt x="836244" y="266700"/>
                  </a:lnTo>
                  <a:lnTo>
                    <a:pt x="746836" y="266700"/>
                  </a:lnTo>
                  <a:lnTo>
                    <a:pt x="746836" y="0"/>
                  </a:lnTo>
                  <a:lnTo>
                    <a:pt x="742162" y="0"/>
                  </a:lnTo>
                  <a:lnTo>
                    <a:pt x="742162" y="736600"/>
                  </a:lnTo>
                  <a:lnTo>
                    <a:pt x="652754" y="736600"/>
                  </a:lnTo>
                  <a:lnTo>
                    <a:pt x="652754" y="469900"/>
                  </a:lnTo>
                  <a:lnTo>
                    <a:pt x="742162" y="469900"/>
                  </a:lnTo>
                  <a:lnTo>
                    <a:pt x="742162" y="457200"/>
                  </a:lnTo>
                  <a:lnTo>
                    <a:pt x="652754" y="457200"/>
                  </a:lnTo>
                  <a:lnTo>
                    <a:pt x="652754" y="279400"/>
                  </a:lnTo>
                  <a:lnTo>
                    <a:pt x="742162" y="279400"/>
                  </a:lnTo>
                  <a:lnTo>
                    <a:pt x="742162" y="266700"/>
                  </a:lnTo>
                  <a:lnTo>
                    <a:pt x="652754" y="266700"/>
                  </a:lnTo>
                  <a:lnTo>
                    <a:pt x="652754" y="0"/>
                  </a:lnTo>
                  <a:lnTo>
                    <a:pt x="648081" y="0"/>
                  </a:lnTo>
                  <a:lnTo>
                    <a:pt x="648081" y="736600"/>
                  </a:lnTo>
                  <a:lnTo>
                    <a:pt x="558673" y="736600"/>
                  </a:lnTo>
                  <a:lnTo>
                    <a:pt x="558673" y="469900"/>
                  </a:lnTo>
                  <a:lnTo>
                    <a:pt x="648081" y="469900"/>
                  </a:lnTo>
                  <a:lnTo>
                    <a:pt x="648081" y="457200"/>
                  </a:lnTo>
                  <a:lnTo>
                    <a:pt x="558673" y="457200"/>
                  </a:lnTo>
                  <a:lnTo>
                    <a:pt x="558673" y="279400"/>
                  </a:lnTo>
                  <a:lnTo>
                    <a:pt x="648081" y="279400"/>
                  </a:lnTo>
                  <a:lnTo>
                    <a:pt x="648081" y="266700"/>
                  </a:lnTo>
                  <a:lnTo>
                    <a:pt x="558673" y="266700"/>
                  </a:lnTo>
                  <a:lnTo>
                    <a:pt x="558673" y="0"/>
                  </a:lnTo>
                  <a:lnTo>
                    <a:pt x="553999" y="0"/>
                  </a:lnTo>
                  <a:lnTo>
                    <a:pt x="553999" y="736600"/>
                  </a:lnTo>
                  <a:lnTo>
                    <a:pt x="464591" y="736600"/>
                  </a:lnTo>
                  <a:lnTo>
                    <a:pt x="464591" y="469900"/>
                  </a:lnTo>
                  <a:lnTo>
                    <a:pt x="553999" y="469900"/>
                  </a:lnTo>
                  <a:lnTo>
                    <a:pt x="553999" y="457200"/>
                  </a:lnTo>
                  <a:lnTo>
                    <a:pt x="464591" y="457200"/>
                  </a:lnTo>
                  <a:lnTo>
                    <a:pt x="464591" y="279400"/>
                  </a:lnTo>
                  <a:lnTo>
                    <a:pt x="553999" y="279400"/>
                  </a:lnTo>
                  <a:lnTo>
                    <a:pt x="553999" y="266700"/>
                  </a:lnTo>
                  <a:lnTo>
                    <a:pt x="464591" y="266700"/>
                  </a:lnTo>
                  <a:lnTo>
                    <a:pt x="464591" y="0"/>
                  </a:lnTo>
                  <a:lnTo>
                    <a:pt x="459930" y="0"/>
                  </a:lnTo>
                  <a:lnTo>
                    <a:pt x="459930" y="736600"/>
                  </a:lnTo>
                  <a:lnTo>
                    <a:pt x="370522" y="736600"/>
                  </a:lnTo>
                  <a:lnTo>
                    <a:pt x="370522" y="469900"/>
                  </a:lnTo>
                  <a:lnTo>
                    <a:pt x="459930" y="469900"/>
                  </a:lnTo>
                  <a:lnTo>
                    <a:pt x="459930" y="457200"/>
                  </a:lnTo>
                  <a:lnTo>
                    <a:pt x="370522" y="457200"/>
                  </a:lnTo>
                  <a:lnTo>
                    <a:pt x="370522" y="279400"/>
                  </a:lnTo>
                  <a:lnTo>
                    <a:pt x="459930" y="279400"/>
                  </a:lnTo>
                  <a:lnTo>
                    <a:pt x="459930" y="266700"/>
                  </a:lnTo>
                  <a:lnTo>
                    <a:pt x="370522" y="266700"/>
                  </a:lnTo>
                  <a:lnTo>
                    <a:pt x="370522" y="0"/>
                  </a:lnTo>
                  <a:lnTo>
                    <a:pt x="365848" y="0"/>
                  </a:lnTo>
                  <a:lnTo>
                    <a:pt x="365848" y="736600"/>
                  </a:lnTo>
                  <a:lnTo>
                    <a:pt x="276440" y="736600"/>
                  </a:lnTo>
                  <a:lnTo>
                    <a:pt x="276440" y="469900"/>
                  </a:lnTo>
                  <a:lnTo>
                    <a:pt x="365848" y="469900"/>
                  </a:lnTo>
                  <a:lnTo>
                    <a:pt x="365848" y="457200"/>
                  </a:lnTo>
                  <a:lnTo>
                    <a:pt x="276440" y="457200"/>
                  </a:lnTo>
                  <a:lnTo>
                    <a:pt x="276440" y="279400"/>
                  </a:lnTo>
                  <a:lnTo>
                    <a:pt x="365848" y="279400"/>
                  </a:lnTo>
                  <a:lnTo>
                    <a:pt x="365848" y="266700"/>
                  </a:lnTo>
                  <a:lnTo>
                    <a:pt x="276440" y="266700"/>
                  </a:lnTo>
                  <a:lnTo>
                    <a:pt x="276440" y="0"/>
                  </a:lnTo>
                  <a:lnTo>
                    <a:pt x="271767" y="0"/>
                  </a:lnTo>
                  <a:lnTo>
                    <a:pt x="271767" y="736600"/>
                  </a:lnTo>
                  <a:lnTo>
                    <a:pt x="182359" y="736600"/>
                  </a:lnTo>
                  <a:lnTo>
                    <a:pt x="182359" y="469900"/>
                  </a:lnTo>
                  <a:lnTo>
                    <a:pt x="271767" y="469900"/>
                  </a:lnTo>
                  <a:lnTo>
                    <a:pt x="271767" y="457200"/>
                  </a:lnTo>
                  <a:lnTo>
                    <a:pt x="182359" y="457200"/>
                  </a:lnTo>
                  <a:lnTo>
                    <a:pt x="182359" y="279400"/>
                  </a:lnTo>
                  <a:lnTo>
                    <a:pt x="271767" y="279400"/>
                  </a:lnTo>
                  <a:lnTo>
                    <a:pt x="271767" y="266700"/>
                  </a:lnTo>
                  <a:lnTo>
                    <a:pt x="182359" y="266700"/>
                  </a:lnTo>
                  <a:lnTo>
                    <a:pt x="182359" y="0"/>
                  </a:lnTo>
                  <a:lnTo>
                    <a:pt x="177685" y="0"/>
                  </a:lnTo>
                  <a:lnTo>
                    <a:pt x="177685" y="736600"/>
                  </a:lnTo>
                  <a:lnTo>
                    <a:pt x="88277" y="736600"/>
                  </a:lnTo>
                  <a:lnTo>
                    <a:pt x="88277" y="469900"/>
                  </a:lnTo>
                  <a:lnTo>
                    <a:pt x="177685" y="469900"/>
                  </a:lnTo>
                  <a:lnTo>
                    <a:pt x="177685" y="457200"/>
                  </a:lnTo>
                  <a:lnTo>
                    <a:pt x="88277" y="457200"/>
                  </a:lnTo>
                  <a:lnTo>
                    <a:pt x="88277" y="279400"/>
                  </a:lnTo>
                  <a:lnTo>
                    <a:pt x="177685" y="279400"/>
                  </a:lnTo>
                  <a:lnTo>
                    <a:pt x="177685" y="266700"/>
                  </a:lnTo>
                  <a:lnTo>
                    <a:pt x="88277" y="266700"/>
                  </a:lnTo>
                  <a:lnTo>
                    <a:pt x="88277" y="0"/>
                  </a:lnTo>
                  <a:lnTo>
                    <a:pt x="83604" y="0"/>
                  </a:lnTo>
                  <a:lnTo>
                    <a:pt x="83604" y="266700"/>
                  </a:lnTo>
                  <a:lnTo>
                    <a:pt x="1041" y="266700"/>
                  </a:lnTo>
                  <a:lnTo>
                    <a:pt x="0" y="279400"/>
                  </a:lnTo>
                  <a:lnTo>
                    <a:pt x="83604" y="279400"/>
                  </a:lnTo>
                  <a:lnTo>
                    <a:pt x="83604" y="457200"/>
                  </a:lnTo>
                  <a:lnTo>
                    <a:pt x="0" y="457200"/>
                  </a:lnTo>
                  <a:lnTo>
                    <a:pt x="0" y="469900"/>
                  </a:lnTo>
                  <a:lnTo>
                    <a:pt x="83604" y="469900"/>
                  </a:lnTo>
                  <a:lnTo>
                    <a:pt x="83604" y="736600"/>
                  </a:lnTo>
                  <a:lnTo>
                    <a:pt x="1041" y="736600"/>
                  </a:lnTo>
                  <a:lnTo>
                    <a:pt x="0" y="749300"/>
                  </a:lnTo>
                  <a:lnTo>
                    <a:pt x="742162" y="749300"/>
                  </a:lnTo>
                  <a:lnTo>
                    <a:pt x="742162" y="927100"/>
                  </a:lnTo>
                  <a:lnTo>
                    <a:pt x="746836" y="927100"/>
                  </a:lnTo>
                  <a:lnTo>
                    <a:pt x="746836" y="749300"/>
                  </a:lnTo>
                  <a:lnTo>
                    <a:pt x="836244" y="749300"/>
                  </a:lnTo>
                  <a:lnTo>
                    <a:pt x="836244" y="927100"/>
                  </a:lnTo>
                  <a:lnTo>
                    <a:pt x="840905" y="927100"/>
                  </a:lnTo>
                  <a:lnTo>
                    <a:pt x="840905" y="749300"/>
                  </a:lnTo>
                  <a:lnTo>
                    <a:pt x="930313" y="749300"/>
                  </a:lnTo>
                  <a:lnTo>
                    <a:pt x="930313" y="927100"/>
                  </a:lnTo>
                  <a:lnTo>
                    <a:pt x="934986" y="927100"/>
                  </a:lnTo>
                  <a:lnTo>
                    <a:pt x="934986" y="749300"/>
                  </a:lnTo>
                  <a:lnTo>
                    <a:pt x="1024394" y="749300"/>
                  </a:lnTo>
                  <a:lnTo>
                    <a:pt x="1024394" y="927100"/>
                  </a:lnTo>
                  <a:lnTo>
                    <a:pt x="1029068" y="927100"/>
                  </a:lnTo>
                  <a:lnTo>
                    <a:pt x="1029068" y="749300"/>
                  </a:lnTo>
                  <a:lnTo>
                    <a:pt x="1118476" y="749300"/>
                  </a:lnTo>
                  <a:lnTo>
                    <a:pt x="1118476" y="927100"/>
                  </a:lnTo>
                  <a:lnTo>
                    <a:pt x="1123149" y="927100"/>
                  </a:lnTo>
                  <a:lnTo>
                    <a:pt x="1123149" y="749300"/>
                  </a:lnTo>
                  <a:lnTo>
                    <a:pt x="1212557" y="749300"/>
                  </a:lnTo>
                  <a:lnTo>
                    <a:pt x="1212557" y="927100"/>
                  </a:lnTo>
                  <a:lnTo>
                    <a:pt x="1217231" y="927100"/>
                  </a:lnTo>
                  <a:lnTo>
                    <a:pt x="1217231" y="749300"/>
                  </a:lnTo>
                  <a:lnTo>
                    <a:pt x="1306639" y="749300"/>
                  </a:lnTo>
                  <a:lnTo>
                    <a:pt x="1306639" y="927100"/>
                  </a:lnTo>
                  <a:lnTo>
                    <a:pt x="1311313" y="927100"/>
                  </a:lnTo>
                  <a:lnTo>
                    <a:pt x="1311313" y="749300"/>
                  </a:lnTo>
                  <a:lnTo>
                    <a:pt x="1400721" y="749300"/>
                  </a:lnTo>
                  <a:lnTo>
                    <a:pt x="1400721" y="927100"/>
                  </a:lnTo>
                  <a:lnTo>
                    <a:pt x="1405394" y="927100"/>
                  </a:lnTo>
                  <a:lnTo>
                    <a:pt x="1405394" y="749300"/>
                  </a:lnTo>
                  <a:lnTo>
                    <a:pt x="1494802" y="749300"/>
                  </a:lnTo>
                  <a:lnTo>
                    <a:pt x="1494802" y="927100"/>
                  </a:lnTo>
                  <a:lnTo>
                    <a:pt x="1499463" y="927100"/>
                  </a:lnTo>
                  <a:lnTo>
                    <a:pt x="1499463" y="749300"/>
                  </a:lnTo>
                  <a:lnTo>
                    <a:pt x="1588871" y="749300"/>
                  </a:lnTo>
                  <a:lnTo>
                    <a:pt x="1588871" y="927100"/>
                  </a:lnTo>
                  <a:lnTo>
                    <a:pt x="1593545" y="927100"/>
                  </a:lnTo>
                  <a:lnTo>
                    <a:pt x="1593545" y="749300"/>
                  </a:lnTo>
                  <a:lnTo>
                    <a:pt x="1682953" y="749300"/>
                  </a:lnTo>
                  <a:lnTo>
                    <a:pt x="1682953" y="927100"/>
                  </a:lnTo>
                  <a:lnTo>
                    <a:pt x="1687626" y="927100"/>
                  </a:lnTo>
                  <a:lnTo>
                    <a:pt x="1687626" y="749300"/>
                  </a:lnTo>
                  <a:lnTo>
                    <a:pt x="1777034" y="749300"/>
                  </a:lnTo>
                  <a:lnTo>
                    <a:pt x="1777034" y="927100"/>
                  </a:lnTo>
                  <a:lnTo>
                    <a:pt x="1781708" y="927100"/>
                  </a:lnTo>
                  <a:lnTo>
                    <a:pt x="1781708" y="749300"/>
                  </a:lnTo>
                  <a:lnTo>
                    <a:pt x="1871116" y="749300"/>
                  </a:lnTo>
                  <a:lnTo>
                    <a:pt x="1871116" y="927100"/>
                  </a:lnTo>
                  <a:lnTo>
                    <a:pt x="1875777" y="927100"/>
                  </a:lnTo>
                  <a:lnTo>
                    <a:pt x="1875777" y="749300"/>
                  </a:lnTo>
                  <a:lnTo>
                    <a:pt x="1959394" y="749300"/>
                  </a:lnTo>
                  <a:lnTo>
                    <a:pt x="1958352" y="736600"/>
                  </a:lnTo>
                  <a:lnTo>
                    <a:pt x="1875777" y="736600"/>
                  </a:lnTo>
                  <a:lnTo>
                    <a:pt x="1875777" y="469900"/>
                  </a:lnTo>
                  <a:lnTo>
                    <a:pt x="1959394" y="469900"/>
                  </a:lnTo>
                  <a:lnTo>
                    <a:pt x="1959394" y="457200"/>
                  </a:lnTo>
                  <a:lnTo>
                    <a:pt x="1875777" y="457200"/>
                  </a:lnTo>
                  <a:lnTo>
                    <a:pt x="1875777" y="279400"/>
                  </a:lnTo>
                  <a:lnTo>
                    <a:pt x="1959394" y="2794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object 113"/>
            <p:cNvSpPr/>
            <p:nvPr/>
          </p:nvSpPr>
          <p:spPr>
            <a:xfrm>
              <a:off x="24884640" y="31505400"/>
              <a:ext cx="4169880" cy="972720"/>
            </a:xfrm>
            <a:custGeom>
              <a:avLst/>
              <a:gdLst>
                <a:gd name="textAreaLeft" fmla="*/ 0 w 4169880"/>
                <a:gd name="textAreaRight" fmla="*/ 4170240 w 4169880"/>
                <a:gd name="textAreaTop" fmla="*/ 0 h 972720"/>
                <a:gd name="textAreaBottom" fmla="*/ 973080 h 972720"/>
              </a:gdLst>
              <a:ahLst/>
              <a:cxnLst/>
              <a:rect l="textAreaLeft" t="textAreaTop" r="textAreaRight" b="textAreaBottom"/>
              <a:pathLst>
                <a:path w="1959609" h="457200">
                  <a:moveTo>
                    <a:pt x="1959394" y="177800"/>
                  </a:moveTo>
                  <a:lnTo>
                    <a:pt x="1875777" y="177800"/>
                  </a:lnTo>
                  <a:lnTo>
                    <a:pt x="1875777" y="0"/>
                  </a:lnTo>
                  <a:lnTo>
                    <a:pt x="1871116" y="0"/>
                  </a:lnTo>
                  <a:lnTo>
                    <a:pt x="1871116" y="177800"/>
                  </a:lnTo>
                  <a:lnTo>
                    <a:pt x="1781708" y="177800"/>
                  </a:lnTo>
                  <a:lnTo>
                    <a:pt x="1781708" y="0"/>
                  </a:lnTo>
                  <a:lnTo>
                    <a:pt x="1777034" y="0"/>
                  </a:lnTo>
                  <a:lnTo>
                    <a:pt x="1777034" y="177800"/>
                  </a:lnTo>
                  <a:lnTo>
                    <a:pt x="1687626" y="177800"/>
                  </a:lnTo>
                  <a:lnTo>
                    <a:pt x="1687626" y="0"/>
                  </a:lnTo>
                  <a:lnTo>
                    <a:pt x="1682953" y="0"/>
                  </a:lnTo>
                  <a:lnTo>
                    <a:pt x="1682953" y="177800"/>
                  </a:lnTo>
                  <a:lnTo>
                    <a:pt x="1593545" y="177800"/>
                  </a:lnTo>
                  <a:lnTo>
                    <a:pt x="1593545" y="0"/>
                  </a:lnTo>
                  <a:lnTo>
                    <a:pt x="1588871" y="0"/>
                  </a:lnTo>
                  <a:lnTo>
                    <a:pt x="1588871" y="177800"/>
                  </a:lnTo>
                  <a:lnTo>
                    <a:pt x="1499463" y="177800"/>
                  </a:lnTo>
                  <a:lnTo>
                    <a:pt x="1499463" y="0"/>
                  </a:lnTo>
                  <a:lnTo>
                    <a:pt x="1494802" y="0"/>
                  </a:lnTo>
                  <a:lnTo>
                    <a:pt x="1494802" y="177800"/>
                  </a:lnTo>
                  <a:lnTo>
                    <a:pt x="1405394" y="177800"/>
                  </a:lnTo>
                  <a:lnTo>
                    <a:pt x="1405394" y="0"/>
                  </a:lnTo>
                  <a:lnTo>
                    <a:pt x="1400721" y="0"/>
                  </a:lnTo>
                  <a:lnTo>
                    <a:pt x="1400721" y="177800"/>
                  </a:lnTo>
                  <a:lnTo>
                    <a:pt x="1311313" y="177800"/>
                  </a:lnTo>
                  <a:lnTo>
                    <a:pt x="1311313" y="0"/>
                  </a:lnTo>
                  <a:lnTo>
                    <a:pt x="1306639" y="0"/>
                  </a:lnTo>
                  <a:lnTo>
                    <a:pt x="1306639" y="177800"/>
                  </a:lnTo>
                  <a:lnTo>
                    <a:pt x="1217231" y="177800"/>
                  </a:lnTo>
                  <a:lnTo>
                    <a:pt x="1217231" y="0"/>
                  </a:lnTo>
                  <a:lnTo>
                    <a:pt x="1212557" y="0"/>
                  </a:lnTo>
                  <a:lnTo>
                    <a:pt x="1212557" y="177800"/>
                  </a:lnTo>
                  <a:lnTo>
                    <a:pt x="1123149" y="177800"/>
                  </a:lnTo>
                  <a:lnTo>
                    <a:pt x="1123149" y="0"/>
                  </a:lnTo>
                  <a:lnTo>
                    <a:pt x="1118476" y="0"/>
                  </a:lnTo>
                  <a:lnTo>
                    <a:pt x="1118476" y="177800"/>
                  </a:lnTo>
                  <a:lnTo>
                    <a:pt x="1029068" y="177800"/>
                  </a:lnTo>
                  <a:lnTo>
                    <a:pt x="1029068" y="0"/>
                  </a:lnTo>
                  <a:lnTo>
                    <a:pt x="1024394" y="0"/>
                  </a:lnTo>
                  <a:lnTo>
                    <a:pt x="1024394" y="177800"/>
                  </a:lnTo>
                  <a:lnTo>
                    <a:pt x="934986" y="177800"/>
                  </a:lnTo>
                  <a:lnTo>
                    <a:pt x="934986" y="0"/>
                  </a:lnTo>
                  <a:lnTo>
                    <a:pt x="930313" y="0"/>
                  </a:lnTo>
                  <a:lnTo>
                    <a:pt x="930313" y="177800"/>
                  </a:lnTo>
                  <a:lnTo>
                    <a:pt x="840905" y="177800"/>
                  </a:lnTo>
                  <a:lnTo>
                    <a:pt x="840905" y="0"/>
                  </a:lnTo>
                  <a:lnTo>
                    <a:pt x="836244" y="0"/>
                  </a:lnTo>
                  <a:lnTo>
                    <a:pt x="836244" y="177800"/>
                  </a:lnTo>
                  <a:lnTo>
                    <a:pt x="746836" y="177800"/>
                  </a:lnTo>
                  <a:lnTo>
                    <a:pt x="746836" y="0"/>
                  </a:lnTo>
                  <a:lnTo>
                    <a:pt x="742162" y="0"/>
                  </a:lnTo>
                  <a:lnTo>
                    <a:pt x="742162" y="177800"/>
                  </a:lnTo>
                  <a:lnTo>
                    <a:pt x="652754" y="177800"/>
                  </a:lnTo>
                  <a:lnTo>
                    <a:pt x="652754" y="0"/>
                  </a:lnTo>
                  <a:lnTo>
                    <a:pt x="648081" y="0"/>
                  </a:lnTo>
                  <a:lnTo>
                    <a:pt x="648081" y="177800"/>
                  </a:lnTo>
                  <a:lnTo>
                    <a:pt x="558673" y="177800"/>
                  </a:lnTo>
                  <a:lnTo>
                    <a:pt x="558673" y="0"/>
                  </a:lnTo>
                  <a:lnTo>
                    <a:pt x="553999" y="0"/>
                  </a:lnTo>
                  <a:lnTo>
                    <a:pt x="553999" y="177800"/>
                  </a:lnTo>
                  <a:lnTo>
                    <a:pt x="464591" y="177800"/>
                  </a:lnTo>
                  <a:lnTo>
                    <a:pt x="464591" y="0"/>
                  </a:lnTo>
                  <a:lnTo>
                    <a:pt x="459930" y="0"/>
                  </a:lnTo>
                  <a:lnTo>
                    <a:pt x="459930" y="177800"/>
                  </a:lnTo>
                  <a:lnTo>
                    <a:pt x="370522" y="177800"/>
                  </a:lnTo>
                  <a:lnTo>
                    <a:pt x="370522" y="0"/>
                  </a:lnTo>
                  <a:lnTo>
                    <a:pt x="365848" y="0"/>
                  </a:lnTo>
                  <a:lnTo>
                    <a:pt x="365848" y="177800"/>
                  </a:lnTo>
                  <a:lnTo>
                    <a:pt x="276440" y="177800"/>
                  </a:lnTo>
                  <a:lnTo>
                    <a:pt x="276440" y="0"/>
                  </a:lnTo>
                  <a:lnTo>
                    <a:pt x="271767" y="0"/>
                  </a:lnTo>
                  <a:lnTo>
                    <a:pt x="271767" y="177800"/>
                  </a:lnTo>
                  <a:lnTo>
                    <a:pt x="182359" y="177800"/>
                  </a:lnTo>
                  <a:lnTo>
                    <a:pt x="182359" y="0"/>
                  </a:lnTo>
                  <a:lnTo>
                    <a:pt x="177685" y="0"/>
                  </a:lnTo>
                  <a:lnTo>
                    <a:pt x="177685" y="177800"/>
                  </a:lnTo>
                  <a:lnTo>
                    <a:pt x="88277" y="177800"/>
                  </a:lnTo>
                  <a:lnTo>
                    <a:pt x="88277" y="0"/>
                  </a:lnTo>
                  <a:lnTo>
                    <a:pt x="83604" y="0"/>
                  </a:lnTo>
                  <a:lnTo>
                    <a:pt x="83604" y="177800"/>
                  </a:lnTo>
                  <a:lnTo>
                    <a:pt x="0" y="177800"/>
                  </a:lnTo>
                  <a:lnTo>
                    <a:pt x="1041" y="190500"/>
                  </a:lnTo>
                  <a:lnTo>
                    <a:pt x="1400721" y="190500"/>
                  </a:lnTo>
                  <a:lnTo>
                    <a:pt x="1400721" y="457200"/>
                  </a:lnTo>
                  <a:lnTo>
                    <a:pt x="1405394" y="457200"/>
                  </a:lnTo>
                  <a:lnTo>
                    <a:pt x="1405394" y="190500"/>
                  </a:lnTo>
                  <a:lnTo>
                    <a:pt x="1494802" y="190500"/>
                  </a:lnTo>
                  <a:lnTo>
                    <a:pt x="1494802" y="457200"/>
                  </a:lnTo>
                  <a:lnTo>
                    <a:pt x="1499463" y="457200"/>
                  </a:lnTo>
                  <a:lnTo>
                    <a:pt x="1499463" y="190500"/>
                  </a:lnTo>
                  <a:lnTo>
                    <a:pt x="1588871" y="190500"/>
                  </a:lnTo>
                  <a:lnTo>
                    <a:pt x="1588871" y="457200"/>
                  </a:lnTo>
                  <a:lnTo>
                    <a:pt x="1593545" y="457200"/>
                  </a:lnTo>
                  <a:lnTo>
                    <a:pt x="1593545" y="190500"/>
                  </a:lnTo>
                  <a:lnTo>
                    <a:pt x="1682953" y="190500"/>
                  </a:lnTo>
                  <a:lnTo>
                    <a:pt x="1682953" y="457200"/>
                  </a:lnTo>
                  <a:lnTo>
                    <a:pt x="1687626" y="457200"/>
                  </a:lnTo>
                  <a:lnTo>
                    <a:pt x="1687626" y="190500"/>
                  </a:lnTo>
                  <a:lnTo>
                    <a:pt x="1777034" y="190500"/>
                  </a:lnTo>
                  <a:lnTo>
                    <a:pt x="1777034" y="457200"/>
                  </a:lnTo>
                  <a:lnTo>
                    <a:pt x="1781708" y="457200"/>
                  </a:lnTo>
                  <a:lnTo>
                    <a:pt x="1781708" y="190500"/>
                  </a:lnTo>
                  <a:lnTo>
                    <a:pt x="1871116" y="190500"/>
                  </a:lnTo>
                  <a:lnTo>
                    <a:pt x="1871116" y="457200"/>
                  </a:lnTo>
                  <a:lnTo>
                    <a:pt x="1875777" y="457200"/>
                  </a:lnTo>
                  <a:lnTo>
                    <a:pt x="1875777" y="190500"/>
                  </a:lnTo>
                  <a:lnTo>
                    <a:pt x="1958352" y="190500"/>
                  </a:lnTo>
                  <a:lnTo>
                    <a:pt x="1959394" y="177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24693840" y="31439520"/>
              <a:ext cx="4431240" cy="4432320"/>
            </a:xfrm>
            <a:custGeom>
              <a:avLst/>
              <a:gdLst>
                <a:gd name="textAreaLeft" fmla="*/ 0 w 4431240"/>
                <a:gd name="textAreaRight" fmla="*/ 4431600 w 4431240"/>
                <a:gd name="textAreaTop" fmla="*/ 0 h 4432320"/>
                <a:gd name="textAreaBottom" fmla="*/ 4432680 h 4432320"/>
              </a:gdLst>
              <a:ahLst/>
              <a:cxnLst/>
              <a:rect l="textAreaLeft" t="textAreaTop" r="textAreaRight" b="textAreaBottom"/>
              <a:pathLst>
                <a:path w="2082165" h="2082165">
                  <a:moveTo>
                    <a:pt x="2081695" y="1983422"/>
                  </a:moveTo>
                  <a:lnTo>
                    <a:pt x="2081237" y="1982228"/>
                  </a:lnTo>
                  <a:lnTo>
                    <a:pt x="2080323" y="1981314"/>
                  </a:lnTo>
                  <a:lnTo>
                    <a:pt x="2048243" y="1949246"/>
                  </a:lnTo>
                  <a:lnTo>
                    <a:pt x="2045284" y="1949246"/>
                  </a:lnTo>
                  <a:lnTo>
                    <a:pt x="2041626" y="1952891"/>
                  </a:lnTo>
                  <a:lnTo>
                    <a:pt x="2041626" y="1955838"/>
                  </a:lnTo>
                  <a:lnTo>
                    <a:pt x="2065718" y="1979955"/>
                  </a:lnTo>
                  <a:lnTo>
                    <a:pt x="100253" y="1979955"/>
                  </a:lnTo>
                  <a:lnTo>
                    <a:pt x="100253" y="16408"/>
                  </a:lnTo>
                  <a:lnTo>
                    <a:pt x="123444" y="39585"/>
                  </a:lnTo>
                  <a:lnTo>
                    <a:pt x="124650" y="40043"/>
                  </a:lnTo>
                  <a:lnTo>
                    <a:pt x="127038" y="40043"/>
                  </a:lnTo>
                  <a:lnTo>
                    <a:pt x="128231" y="39585"/>
                  </a:lnTo>
                  <a:lnTo>
                    <a:pt x="130962" y="36842"/>
                  </a:lnTo>
                  <a:lnTo>
                    <a:pt x="130962" y="33896"/>
                  </a:lnTo>
                  <a:lnTo>
                    <a:pt x="129146" y="32067"/>
                  </a:lnTo>
                  <a:lnTo>
                    <a:pt x="97066" y="0"/>
                  </a:lnTo>
                  <a:lnTo>
                    <a:pt x="94094" y="0"/>
                  </a:lnTo>
                  <a:lnTo>
                    <a:pt x="60198" y="33896"/>
                  </a:lnTo>
                  <a:lnTo>
                    <a:pt x="60198" y="36842"/>
                  </a:lnTo>
                  <a:lnTo>
                    <a:pt x="62928" y="39585"/>
                  </a:lnTo>
                  <a:lnTo>
                    <a:pt x="64122" y="40043"/>
                  </a:lnTo>
                  <a:lnTo>
                    <a:pt x="66509" y="40043"/>
                  </a:lnTo>
                  <a:lnTo>
                    <a:pt x="67716" y="39585"/>
                  </a:lnTo>
                  <a:lnTo>
                    <a:pt x="90906" y="16408"/>
                  </a:lnTo>
                  <a:lnTo>
                    <a:pt x="90906" y="1979955"/>
                  </a:lnTo>
                  <a:lnTo>
                    <a:pt x="2095" y="1979955"/>
                  </a:lnTo>
                  <a:lnTo>
                    <a:pt x="0" y="1982038"/>
                  </a:lnTo>
                  <a:lnTo>
                    <a:pt x="0" y="1987207"/>
                  </a:lnTo>
                  <a:lnTo>
                    <a:pt x="2095" y="1989289"/>
                  </a:lnTo>
                  <a:lnTo>
                    <a:pt x="90906" y="1989289"/>
                  </a:lnTo>
                  <a:lnTo>
                    <a:pt x="90906" y="2080056"/>
                  </a:lnTo>
                  <a:lnTo>
                    <a:pt x="93002" y="2082139"/>
                  </a:lnTo>
                  <a:lnTo>
                    <a:pt x="98158" y="2082139"/>
                  </a:lnTo>
                  <a:lnTo>
                    <a:pt x="100253" y="2080056"/>
                  </a:lnTo>
                  <a:lnTo>
                    <a:pt x="100253" y="1989289"/>
                  </a:lnTo>
                  <a:lnTo>
                    <a:pt x="2065718" y="1989289"/>
                  </a:lnTo>
                  <a:lnTo>
                    <a:pt x="2041626" y="2013407"/>
                  </a:lnTo>
                  <a:lnTo>
                    <a:pt x="2041626" y="2016353"/>
                  </a:lnTo>
                  <a:lnTo>
                    <a:pt x="2044369" y="2019096"/>
                  </a:lnTo>
                  <a:lnTo>
                    <a:pt x="2045563" y="2019554"/>
                  </a:lnTo>
                  <a:lnTo>
                    <a:pt x="2047963" y="2019554"/>
                  </a:lnTo>
                  <a:lnTo>
                    <a:pt x="2049157" y="2019096"/>
                  </a:lnTo>
                  <a:lnTo>
                    <a:pt x="2081237" y="1987016"/>
                  </a:lnTo>
                  <a:lnTo>
                    <a:pt x="2081695" y="1985822"/>
                  </a:lnTo>
                  <a:lnTo>
                    <a:pt x="2081695" y="1983422"/>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9" name="object 115"/>
            <p:cNvSpPr/>
            <p:nvPr/>
          </p:nvSpPr>
          <p:spPr>
            <a:xfrm>
              <a:off x="24879960" y="31871160"/>
              <a:ext cx="4174560" cy="3425400"/>
            </a:xfrm>
            <a:custGeom>
              <a:avLst/>
              <a:gdLst>
                <a:gd name="textAreaLeft" fmla="*/ 0 w 4174560"/>
                <a:gd name="textAreaRight" fmla="*/ 4174920 w 4174560"/>
                <a:gd name="textAreaTop" fmla="*/ 0 h 3425400"/>
                <a:gd name="textAreaBottom" fmla="*/ 3425760 h 3425400"/>
              </a:gdLst>
              <a:ahLst/>
              <a:cxnLst/>
              <a:rect l="textAreaLeft" t="textAreaTop" r="textAreaRight" b="textAreaBottom"/>
              <a:pathLst>
                <a:path w="1961515" h="1609090">
                  <a:moveTo>
                    <a:pt x="1958944" y="0"/>
                  </a:moveTo>
                  <a:lnTo>
                    <a:pt x="1956361" y="0"/>
                  </a:lnTo>
                  <a:lnTo>
                    <a:pt x="1928409" y="8184"/>
                  </a:lnTo>
                  <a:lnTo>
                    <a:pt x="1897236" y="30316"/>
                  </a:lnTo>
                  <a:lnTo>
                    <a:pt x="1863767" y="62764"/>
                  </a:lnTo>
                  <a:lnTo>
                    <a:pt x="1828926" y="101894"/>
                  </a:lnTo>
                  <a:lnTo>
                    <a:pt x="1762199" y="181662"/>
                  </a:lnTo>
                  <a:lnTo>
                    <a:pt x="1732540" y="214806"/>
                  </a:lnTo>
                  <a:lnTo>
                    <a:pt x="1706979" y="238422"/>
                  </a:lnTo>
                  <a:lnTo>
                    <a:pt x="1687833" y="247424"/>
                  </a:lnTo>
                  <a:lnTo>
                    <a:pt x="1671507" y="241515"/>
                  </a:lnTo>
                  <a:lnTo>
                    <a:pt x="1657991" y="226215"/>
                  </a:lnTo>
                  <a:lnTo>
                    <a:pt x="1646561" y="205166"/>
                  </a:lnTo>
                  <a:lnTo>
                    <a:pt x="1627281" y="160712"/>
                  </a:lnTo>
                  <a:lnTo>
                    <a:pt x="1617750" y="142984"/>
                  </a:lnTo>
                  <a:lnTo>
                    <a:pt x="1606944" y="130855"/>
                  </a:lnTo>
                  <a:lnTo>
                    <a:pt x="1593903" y="126360"/>
                  </a:lnTo>
                  <a:lnTo>
                    <a:pt x="1582299" y="135291"/>
                  </a:lnTo>
                  <a:lnTo>
                    <a:pt x="1555641" y="209706"/>
                  </a:lnTo>
                  <a:lnTo>
                    <a:pt x="1538681" y="277166"/>
                  </a:lnTo>
                  <a:lnTo>
                    <a:pt x="1518029" y="366114"/>
                  </a:lnTo>
                  <a:lnTo>
                    <a:pt x="1503819" y="427869"/>
                  </a:lnTo>
                  <a:lnTo>
                    <a:pt x="1488295" y="492181"/>
                  </a:lnTo>
                  <a:lnTo>
                    <a:pt x="1472820" y="549867"/>
                  </a:lnTo>
                  <a:lnTo>
                    <a:pt x="1458757" y="591741"/>
                  </a:lnTo>
                  <a:lnTo>
                    <a:pt x="1447470" y="608618"/>
                  </a:lnTo>
                  <a:lnTo>
                    <a:pt x="1357955" y="608618"/>
                  </a:lnTo>
                  <a:lnTo>
                    <a:pt x="1341617" y="595379"/>
                  </a:lnTo>
                  <a:lnTo>
                    <a:pt x="1326709" y="561101"/>
                  </a:lnTo>
                  <a:lnTo>
                    <a:pt x="1313025" y="513944"/>
                  </a:lnTo>
                  <a:lnTo>
                    <a:pt x="1300358" y="462066"/>
                  </a:lnTo>
                  <a:lnTo>
                    <a:pt x="1283741" y="394694"/>
                  </a:lnTo>
                  <a:lnTo>
                    <a:pt x="1265616" y="336994"/>
                  </a:lnTo>
                  <a:lnTo>
                    <a:pt x="1244023" y="296700"/>
                  </a:lnTo>
                  <a:lnTo>
                    <a:pt x="1216998" y="281550"/>
                  </a:lnTo>
                  <a:lnTo>
                    <a:pt x="1203056" y="287437"/>
                  </a:lnTo>
                  <a:lnTo>
                    <a:pt x="1174378" y="332644"/>
                  </a:lnTo>
                  <a:lnTo>
                    <a:pt x="1159370" y="370701"/>
                  </a:lnTo>
                  <a:lnTo>
                    <a:pt x="1143732" y="418217"/>
                  </a:lnTo>
                  <a:lnTo>
                    <a:pt x="1127330" y="474561"/>
                  </a:lnTo>
                  <a:lnTo>
                    <a:pt x="1110025" y="539102"/>
                  </a:lnTo>
                  <a:lnTo>
                    <a:pt x="1091682" y="611208"/>
                  </a:lnTo>
                  <a:lnTo>
                    <a:pt x="1055510" y="757906"/>
                  </a:lnTo>
                  <a:lnTo>
                    <a:pt x="1038354" y="825484"/>
                  </a:lnTo>
                  <a:lnTo>
                    <a:pt x="1021510" y="887530"/>
                  </a:lnTo>
                  <a:lnTo>
                    <a:pt x="1005791" y="938596"/>
                  </a:lnTo>
                  <a:lnTo>
                    <a:pt x="992011" y="973232"/>
                  </a:lnTo>
                  <a:lnTo>
                    <a:pt x="980984" y="985989"/>
                  </a:lnTo>
                  <a:lnTo>
                    <a:pt x="964760" y="978425"/>
                  </a:lnTo>
                  <a:lnTo>
                    <a:pt x="951493" y="958841"/>
                  </a:lnTo>
                  <a:lnTo>
                    <a:pt x="940403" y="931895"/>
                  </a:lnTo>
                  <a:lnTo>
                    <a:pt x="922225" y="876195"/>
                  </a:lnTo>
                  <a:lnTo>
                    <a:pt x="913366" y="854502"/>
                  </a:lnTo>
                  <a:lnTo>
                    <a:pt x="903168" y="839659"/>
                  </a:lnTo>
                  <a:lnTo>
                    <a:pt x="890669" y="834158"/>
                  </a:lnTo>
                  <a:lnTo>
                    <a:pt x="877882" y="842978"/>
                  </a:lnTo>
                  <a:lnTo>
                    <a:pt x="864700" y="869193"/>
                  </a:lnTo>
                  <a:lnTo>
                    <a:pt x="849754" y="912432"/>
                  </a:lnTo>
                  <a:lnTo>
                    <a:pt x="831676" y="972323"/>
                  </a:lnTo>
                  <a:lnTo>
                    <a:pt x="816183" y="1024051"/>
                  </a:lnTo>
                  <a:lnTo>
                    <a:pt x="799212" y="1076204"/>
                  </a:lnTo>
                  <a:lnTo>
                    <a:pt x="781436" y="1121935"/>
                  </a:lnTo>
                  <a:lnTo>
                    <a:pt x="763529" y="1154396"/>
                  </a:lnTo>
                  <a:lnTo>
                    <a:pt x="746163" y="1166738"/>
                  </a:lnTo>
                  <a:lnTo>
                    <a:pt x="727331" y="1154731"/>
                  </a:lnTo>
                  <a:lnTo>
                    <a:pt x="709208" y="1123643"/>
                  </a:lnTo>
                  <a:lnTo>
                    <a:pt x="691909" y="1080874"/>
                  </a:lnTo>
                  <a:lnTo>
                    <a:pt x="658540" y="984931"/>
                  </a:lnTo>
                  <a:lnTo>
                    <a:pt x="641721" y="944224"/>
                  </a:lnTo>
                  <a:lnTo>
                    <a:pt x="624093" y="916374"/>
                  </a:lnTo>
                  <a:lnTo>
                    <a:pt x="604657" y="906053"/>
                  </a:lnTo>
                  <a:lnTo>
                    <a:pt x="590596" y="889124"/>
                  </a:lnTo>
                  <a:lnTo>
                    <a:pt x="579271" y="845837"/>
                  </a:lnTo>
                  <a:lnTo>
                    <a:pt x="570064" y="787437"/>
                  </a:lnTo>
                  <a:lnTo>
                    <a:pt x="562354" y="725173"/>
                  </a:lnTo>
                  <a:lnTo>
                    <a:pt x="552317" y="646620"/>
                  </a:lnTo>
                  <a:lnTo>
                    <a:pt x="541721" y="587607"/>
                  </a:lnTo>
                  <a:lnTo>
                    <a:pt x="528692" y="550479"/>
                  </a:lnTo>
                  <a:lnTo>
                    <a:pt x="511354" y="537582"/>
                  </a:lnTo>
                  <a:lnTo>
                    <a:pt x="498355" y="546203"/>
                  </a:lnTo>
                  <a:lnTo>
                    <a:pt x="478337" y="612071"/>
                  </a:lnTo>
                  <a:lnTo>
                    <a:pt x="470155" y="667249"/>
                  </a:lnTo>
                  <a:lnTo>
                    <a:pt x="462413" y="735876"/>
                  </a:lnTo>
                  <a:lnTo>
                    <a:pt x="449068" y="874130"/>
                  </a:lnTo>
                  <a:lnTo>
                    <a:pt x="442951" y="932034"/>
                  </a:lnTo>
                  <a:lnTo>
                    <a:pt x="436283" y="983276"/>
                  </a:lnTo>
                  <a:lnTo>
                    <a:pt x="429163" y="1020503"/>
                  </a:lnTo>
                  <a:lnTo>
                    <a:pt x="421695" y="1036362"/>
                  </a:lnTo>
                  <a:lnTo>
                    <a:pt x="415307" y="1023459"/>
                  </a:lnTo>
                  <a:lnTo>
                    <a:pt x="400455" y="952447"/>
                  </a:lnTo>
                  <a:lnTo>
                    <a:pt x="392340" y="900027"/>
                  </a:lnTo>
                  <a:lnTo>
                    <a:pt x="383999" y="840127"/>
                  </a:lnTo>
                  <a:lnTo>
                    <a:pt x="375608" y="775590"/>
                  </a:lnTo>
                  <a:lnTo>
                    <a:pt x="367341" y="709263"/>
                  </a:lnTo>
                  <a:lnTo>
                    <a:pt x="348563" y="555931"/>
                  </a:lnTo>
                  <a:lnTo>
                    <a:pt x="338658" y="477597"/>
                  </a:lnTo>
                  <a:lnTo>
                    <a:pt x="329528" y="408881"/>
                  </a:lnTo>
                  <a:lnTo>
                    <a:pt x="321046" y="349675"/>
                  </a:lnTo>
                  <a:lnTo>
                    <a:pt x="313082" y="299873"/>
                  </a:lnTo>
                  <a:lnTo>
                    <a:pt x="305509" y="259367"/>
                  </a:lnTo>
                  <a:lnTo>
                    <a:pt x="291017" y="205812"/>
                  </a:lnTo>
                  <a:lnTo>
                    <a:pt x="276539" y="188151"/>
                  </a:lnTo>
                  <a:lnTo>
                    <a:pt x="270795" y="191472"/>
                  </a:lnTo>
                  <a:lnTo>
                    <a:pt x="251345" y="243132"/>
                  </a:lnTo>
                  <a:lnTo>
                    <a:pt x="235645" y="314617"/>
                  </a:lnTo>
                  <a:lnTo>
                    <a:pt x="226710" y="362163"/>
                  </a:lnTo>
                  <a:lnTo>
                    <a:pt x="216935" y="417885"/>
                  </a:lnTo>
                  <a:lnTo>
                    <a:pt x="206231" y="482013"/>
                  </a:lnTo>
                  <a:lnTo>
                    <a:pt x="194509" y="554776"/>
                  </a:lnTo>
                  <a:lnTo>
                    <a:pt x="181681" y="636405"/>
                  </a:lnTo>
                  <a:lnTo>
                    <a:pt x="167659" y="727129"/>
                  </a:lnTo>
                  <a:lnTo>
                    <a:pt x="123032" y="1018193"/>
                  </a:lnTo>
                  <a:lnTo>
                    <a:pt x="112779" y="1083659"/>
                  </a:lnTo>
                  <a:lnTo>
                    <a:pt x="102422" y="1148660"/>
                  </a:lnTo>
                  <a:lnTo>
                    <a:pt x="92041" y="1212379"/>
                  </a:lnTo>
                  <a:lnTo>
                    <a:pt x="81716" y="1274000"/>
                  </a:lnTo>
                  <a:lnTo>
                    <a:pt x="71529" y="1332705"/>
                  </a:lnTo>
                  <a:lnTo>
                    <a:pt x="61560" y="1387677"/>
                  </a:lnTo>
                  <a:lnTo>
                    <a:pt x="51890" y="1438100"/>
                  </a:lnTo>
                  <a:lnTo>
                    <a:pt x="42598" y="1483157"/>
                  </a:lnTo>
                  <a:lnTo>
                    <a:pt x="33767" y="1522030"/>
                  </a:lnTo>
                  <a:lnTo>
                    <a:pt x="17806" y="1577958"/>
                  </a:lnTo>
                  <a:lnTo>
                    <a:pt x="4652" y="1599349"/>
                  </a:lnTo>
                  <a:lnTo>
                    <a:pt x="2081" y="1599349"/>
                  </a:lnTo>
                  <a:lnTo>
                    <a:pt x="0" y="1601449"/>
                  </a:lnTo>
                  <a:lnTo>
                    <a:pt x="0" y="1606609"/>
                  </a:lnTo>
                  <a:lnTo>
                    <a:pt x="2093" y="1608690"/>
                  </a:lnTo>
                  <a:lnTo>
                    <a:pt x="4676" y="1608690"/>
                  </a:lnTo>
                  <a:lnTo>
                    <a:pt x="11464" y="1605262"/>
                  </a:lnTo>
                  <a:lnTo>
                    <a:pt x="33736" y="1555057"/>
                  </a:lnTo>
                  <a:lnTo>
                    <a:pt x="50385" y="1489844"/>
                  </a:lnTo>
                  <a:lnTo>
                    <a:pt x="59313" y="1448172"/>
                  </a:lnTo>
                  <a:lnTo>
                    <a:pt x="68672" y="1400659"/>
                  </a:lnTo>
                  <a:lnTo>
                    <a:pt x="78483" y="1347458"/>
                  </a:lnTo>
                  <a:lnTo>
                    <a:pt x="88767" y="1288722"/>
                  </a:lnTo>
                  <a:lnTo>
                    <a:pt x="99546" y="1224602"/>
                  </a:lnTo>
                  <a:lnTo>
                    <a:pt x="110840" y="1155251"/>
                  </a:lnTo>
                  <a:lnTo>
                    <a:pt x="122671" y="1080822"/>
                  </a:lnTo>
                  <a:lnTo>
                    <a:pt x="135059" y="1001466"/>
                  </a:lnTo>
                  <a:lnTo>
                    <a:pt x="148027" y="917337"/>
                  </a:lnTo>
                  <a:lnTo>
                    <a:pt x="171885" y="761151"/>
                  </a:lnTo>
                  <a:lnTo>
                    <a:pt x="192703" y="626036"/>
                  </a:lnTo>
                  <a:lnTo>
                    <a:pt x="203037" y="560294"/>
                  </a:lnTo>
                  <a:lnTo>
                    <a:pt x="213190" y="497054"/>
                  </a:lnTo>
                  <a:lnTo>
                    <a:pt x="223066" y="437285"/>
                  </a:lnTo>
                  <a:lnTo>
                    <a:pt x="232566" y="381955"/>
                  </a:lnTo>
                  <a:lnTo>
                    <a:pt x="241594" y="332034"/>
                  </a:lnTo>
                  <a:lnTo>
                    <a:pt x="250052" y="288489"/>
                  </a:lnTo>
                  <a:lnTo>
                    <a:pt x="264868" y="224408"/>
                  </a:lnTo>
                  <a:lnTo>
                    <a:pt x="276235" y="197462"/>
                  </a:lnTo>
                  <a:lnTo>
                    <a:pt x="283408" y="208940"/>
                  </a:lnTo>
                  <a:lnTo>
                    <a:pt x="299456" y="276092"/>
                  </a:lnTo>
                  <a:lnTo>
                    <a:pt x="308022" y="326600"/>
                  </a:lnTo>
                  <a:lnTo>
                    <a:pt x="316744" y="384952"/>
                  </a:lnTo>
                  <a:lnTo>
                    <a:pt x="325465" y="448563"/>
                  </a:lnTo>
                  <a:lnTo>
                    <a:pt x="334033" y="514851"/>
                  </a:lnTo>
                  <a:lnTo>
                    <a:pt x="342291" y="581232"/>
                  </a:lnTo>
                  <a:lnTo>
                    <a:pt x="363011" y="749986"/>
                  </a:lnTo>
                  <a:lnTo>
                    <a:pt x="374138" y="836488"/>
                  </a:lnTo>
                  <a:lnTo>
                    <a:pt x="383782" y="905978"/>
                  </a:lnTo>
                  <a:lnTo>
                    <a:pt x="392260" y="959808"/>
                  </a:lnTo>
                  <a:lnTo>
                    <a:pt x="399887" y="999326"/>
                  </a:lnTo>
                  <a:lnTo>
                    <a:pt x="413854" y="1040825"/>
                  </a:lnTo>
                  <a:lnTo>
                    <a:pt x="420824" y="1045507"/>
                  </a:lnTo>
                  <a:lnTo>
                    <a:pt x="431410" y="1037358"/>
                  </a:lnTo>
                  <a:lnTo>
                    <a:pt x="447824" y="967847"/>
                  </a:lnTo>
                  <a:lnTo>
                    <a:pt x="455437" y="903604"/>
                  </a:lnTo>
                  <a:lnTo>
                    <a:pt x="463843" y="817784"/>
                  </a:lnTo>
                  <a:lnTo>
                    <a:pt x="469338" y="760265"/>
                  </a:lnTo>
                  <a:lnTo>
                    <a:pt x="475741" y="699619"/>
                  </a:lnTo>
                  <a:lnTo>
                    <a:pt x="483098" y="641902"/>
                  </a:lnTo>
                  <a:lnTo>
                    <a:pt x="491456" y="593175"/>
                  </a:lnTo>
                  <a:lnTo>
                    <a:pt x="500859" y="559496"/>
                  </a:lnTo>
                  <a:lnTo>
                    <a:pt x="511354" y="546923"/>
                  </a:lnTo>
                  <a:lnTo>
                    <a:pt x="525163" y="563712"/>
                  </a:lnTo>
                  <a:lnTo>
                    <a:pt x="536324" y="606641"/>
                  </a:lnTo>
                  <a:lnTo>
                    <a:pt x="545428" y="664552"/>
                  </a:lnTo>
                  <a:lnTo>
                    <a:pt x="553067" y="726288"/>
                  </a:lnTo>
                  <a:lnTo>
                    <a:pt x="563191" y="805473"/>
                  </a:lnTo>
                  <a:lnTo>
                    <a:pt x="573896" y="864963"/>
                  </a:lnTo>
                  <a:lnTo>
                    <a:pt x="587084" y="902392"/>
                  </a:lnTo>
                  <a:lnTo>
                    <a:pt x="604657" y="915394"/>
                  </a:lnTo>
                  <a:lnTo>
                    <a:pt x="620436" y="926364"/>
                  </a:lnTo>
                  <a:lnTo>
                    <a:pt x="636259" y="954766"/>
                  </a:lnTo>
                  <a:lnTo>
                    <a:pt x="651792" y="993839"/>
                  </a:lnTo>
                  <a:lnTo>
                    <a:pt x="684826" y="1088790"/>
                  </a:lnTo>
                  <a:lnTo>
                    <a:pt x="703449" y="1133303"/>
                  </a:lnTo>
                  <a:lnTo>
                    <a:pt x="723563" y="1164390"/>
                  </a:lnTo>
                  <a:lnTo>
                    <a:pt x="746163" y="1176079"/>
                  </a:lnTo>
                  <a:lnTo>
                    <a:pt x="765168" y="1166468"/>
                  </a:lnTo>
                  <a:lnTo>
                    <a:pt x="801756" y="1096634"/>
                  </a:lnTo>
                  <a:lnTo>
                    <a:pt x="820598" y="1041109"/>
                  </a:lnTo>
                  <a:lnTo>
                    <a:pt x="840641" y="974977"/>
                  </a:lnTo>
                  <a:lnTo>
                    <a:pt x="853794" y="931027"/>
                  </a:lnTo>
                  <a:lnTo>
                    <a:pt x="867595" y="888434"/>
                  </a:lnTo>
                  <a:lnTo>
                    <a:pt x="880426" y="856245"/>
                  </a:lnTo>
                  <a:lnTo>
                    <a:pt x="890669" y="843505"/>
                  </a:lnTo>
                  <a:lnTo>
                    <a:pt x="899217" y="849065"/>
                  </a:lnTo>
                  <a:lnTo>
                    <a:pt x="907235" y="863460"/>
                  </a:lnTo>
                  <a:lnTo>
                    <a:pt x="914750" y="883264"/>
                  </a:lnTo>
                  <a:lnTo>
                    <a:pt x="921788" y="905051"/>
                  </a:lnTo>
                  <a:lnTo>
                    <a:pt x="932319" y="937012"/>
                  </a:lnTo>
                  <a:lnTo>
                    <a:pt x="944823" y="966064"/>
                  </a:lnTo>
                  <a:lnTo>
                    <a:pt x="960609" y="987180"/>
                  </a:lnTo>
                  <a:lnTo>
                    <a:pt x="980984" y="995336"/>
                  </a:lnTo>
                  <a:lnTo>
                    <a:pt x="991273" y="989610"/>
                  </a:lnTo>
                  <a:lnTo>
                    <a:pt x="1014132" y="942438"/>
                  </a:lnTo>
                  <a:lnTo>
                    <a:pt x="1027578" y="900082"/>
                  </a:lnTo>
                  <a:lnTo>
                    <a:pt x="1042954" y="844606"/>
                  </a:lnTo>
                  <a:lnTo>
                    <a:pt x="1060698" y="775554"/>
                  </a:lnTo>
                  <a:lnTo>
                    <a:pt x="1095601" y="634069"/>
                  </a:lnTo>
                  <a:lnTo>
                    <a:pt x="1110805" y="573450"/>
                  </a:lnTo>
                  <a:lnTo>
                    <a:pt x="1126572" y="513042"/>
                  </a:lnTo>
                  <a:lnTo>
                    <a:pt x="1142618" y="455271"/>
                  </a:lnTo>
                  <a:lnTo>
                    <a:pt x="1158655" y="402564"/>
                  </a:lnTo>
                  <a:lnTo>
                    <a:pt x="1174398" y="357346"/>
                  </a:lnTo>
                  <a:lnTo>
                    <a:pt x="1189560" y="322044"/>
                  </a:lnTo>
                  <a:lnTo>
                    <a:pt x="1216998" y="290891"/>
                  </a:lnTo>
                  <a:lnTo>
                    <a:pt x="1239869" y="306549"/>
                  </a:lnTo>
                  <a:lnTo>
                    <a:pt x="1259326" y="347091"/>
                  </a:lnTo>
                  <a:lnTo>
                    <a:pt x="1276184" y="402868"/>
                  </a:lnTo>
                  <a:lnTo>
                    <a:pt x="1305689" y="523054"/>
                  </a:lnTo>
                  <a:lnTo>
                    <a:pt x="1320615" y="572031"/>
                  </a:lnTo>
                  <a:lnTo>
                    <a:pt x="1337538" y="605540"/>
                  </a:lnTo>
                  <a:lnTo>
                    <a:pt x="1357955" y="617959"/>
                  </a:lnTo>
                  <a:lnTo>
                    <a:pt x="1447470" y="617959"/>
                  </a:lnTo>
                  <a:lnTo>
                    <a:pt x="1472984" y="580057"/>
                  </a:lnTo>
                  <a:lnTo>
                    <a:pt x="1487904" y="531135"/>
                  </a:lnTo>
                  <a:lnTo>
                    <a:pt x="1505619" y="460858"/>
                  </a:lnTo>
                  <a:lnTo>
                    <a:pt x="1527144" y="368196"/>
                  </a:lnTo>
                  <a:lnTo>
                    <a:pt x="1541138" y="307333"/>
                  </a:lnTo>
                  <a:lnTo>
                    <a:pt x="1555948" y="245782"/>
                  </a:lnTo>
                  <a:lnTo>
                    <a:pt x="1570437" y="191414"/>
                  </a:lnTo>
                  <a:lnTo>
                    <a:pt x="1583468" y="152097"/>
                  </a:lnTo>
                  <a:lnTo>
                    <a:pt x="1593903" y="135701"/>
                  </a:lnTo>
                  <a:lnTo>
                    <a:pt x="1603284" y="140050"/>
                  </a:lnTo>
                  <a:lnTo>
                    <a:pt x="1611939" y="151458"/>
                  </a:lnTo>
                  <a:lnTo>
                    <a:pt x="1620067" y="167469"/>
                  </a:lnTo>
                  <a:lnTo>
                    <a:pt x="1627867" y="185628"/>
                  </a:lnTo>
                  <a:lnTo>
                    <a:pt x="1638879" y="210810"/>
                  </a:lnTo>
                  <a:lnTo>
                    <a:pt x="1651761" y="233701"/>
                  </a:lnTo>
                  <a:lnTo>
                    <a:pt x="1667688" y="250339"/>
                  </a:lnTo>
                  <a:lnTo>
                    <a:pt x="1687833" y="256765"/>
                  </a:lnTo>
                  <a:lnTo>
                    <a:pt x="1709207" y="248144"/>
                  </a:lnTo>
                  <a:lnTo>
                    <a:pt x="1735785" y="224881"/>
                  </a:lnTo>
                  <a:lnTo>
                    <a:pt x="1766640" y="190880"/>
                  </a:lnTo>
                  <a:lnTo>
                    <a:pt x="1842704" y="100237"/>
                  </a:lnTo>
                  <a:lnTo>
                    <a:pt x="1884466" y="54962"/>
                  </a:lnTo>
                  <a:lnTo>
                    <a:pt x="1923295" y="22052"/>
                  </a:lnTo>
                  <a:lnTo>
                    <a:pt x="1956361" y="9341"/>
                  </a:lnTo>
                  <a:lnTo>
                    <a:pt x="1958944" y="9341"/>
                  </a:lnTo>
                  <a:lnTo>
                    <a:pt x="1961044" y="7259"/>
                  </a:lnTo>
                  <a:lnTo>
                    <a:pt x="1961044" y="2081"/>
                  </a:lnTo>
                  <a:lnTo>
                    <a:pt x="1958944" y="0"/>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0" name="object 116"/>
            <p:cNvSpPr/>
            <p:nvPr/>
          </p:nvSpPr>
          <p:spPr>
            <a:xfrm>
              <a:off x="24887520" y="31765320"/>
              <a:ext cx="4166280" cy="3330360"/>
            </a:xfrm>
            <a:custGeom>
              <a:avLst/>
              <a:gdLst>
                <a:gd name="textAreaLeft" fmla="*/ 0 w 4166280"/>
                <a:gd name="textAreaRight" fmla="*/ 4166640 w 4166280"/>
                <a:gd name="textAreaTop" fmla="*/ 0 h 3330360"/>
                <a:gd name="textAreaBottom" fmla="*/ 3330720 h 3330360"/>
              </a:gdLst>
              <a:ahLst/>
              <a:cxnLst/>
              <a:rect l="textAreaLeft" t="textAreaTop" r="textAreaRight" b="textAreaBottom"/>
              <a:pathLst>
                <a:path w="1957705" h="1564640">
                  <a:moveTo>
                    <a:pt x="1495929" y="0"/>
                  </a:moveTo>
                  <a:lnTo>
                    <a:pt x="1459245" y="54903"/>
                  </a:lnTo>
                  <a:lnTo>
                    <a:pt x="1450536" y="95029"/>
                  </a:lnTo>
                  <a:lnTo>
                    <a:pt x="1443030" y="144456"/>
                  </a:lnTo>
                  <a:lnTo>
                    <a:pt x="1436393" y="202219"/>
                  </a:lnTo>
                  <a:lnTo>
                    <a:pt x="1430292" y="267350"/>
                  </a:lnTo>
                  <a:lnTo>
                    <a:pt x="1419348" y="400843"/>
                  </a:lnTo>
                  <a:lnTo>
                    <a:pt x="1413945" y="457795"/>
                  </a:lnTo>
                  <a:lnTo>
                    <a:pt x="1408150" y="500637"/>
                  </a:lnTo>
                  <a:lnTo>
                    <a:pt x="1401928" y="520266"/>
                  </a:lnTo>
                  <a:lnTo>
                    <a:pt x="1394051" y="505895"/>
                  </a:lnTo>
                  <a:lnTo>
                    <a:pt x="1385959" y="472807"/>
                  </a:lnTo>
                  <a:lnTo>
                    <a:pt x="1378128" y="429810"/>
                  </a:lnTo>
                  <a:lnTo>
                    <a:pt x="1371036" y="385715"/>
                  </a:lnTo>
                  <a:lnTo>
                    <a:pt x="1359939" y="318155"/>
                  </a:lnTo>
                  <a:lnTo>
                    <a:pt x="1348978" y="262454"/>
                  </a:lnTo>
                  <a:lnTo>
                    <a:pt x="1337240" y="220424"/>
                  </a:lnTo>
                  <a:lnTo>
                    <a:pt x="1323812" y="193877"/>
                  </a:lnTo>
                  <a:lnTo>
                    <a:pt x="1307778" y="184626"/>
                  </a:lnTo>
                  <a:lnTo>
                    <a:pt x="1299262" y="189956"/>
                  </a:lnTo>
                  <a:lnTo>
                    <a:pt x="1284520" y="234383"/>
                  </a:lnTo>
                  <a:lnTo>
                    <a:pt x="1277739" y="274671"/>
                  </a:lnTo>
                  <a:lnTo>
                    <a:pt x="1270983" y="327802"/>
                  </a:lnTo>
                  <a:lnTo>
                    <a:pt x="1263973" y="394372"/>
                  </a:lnTo>
                  <a:lnTo>
                    <a:pt x="1256431" y="474976"/>
                  </a:lnTo>
                  <a:lnTo>
                    <a:pt x="1242804" y="631139"/>
                  </a:lnTo>
                  <a:lnTo>
                    <a:pt x="1237165" y="694344"/>
                  </a:lnTo>
                  <a:lnTo>
                    <a:pt x="1231145" y="758123"/>
                  </a:lnTo>
                  <a:lnTo>
                    <a:pt x="1224726" y="820773"/>
                  </a:lnTo>
                  <a:lnTo>
                    <a:pt x="1217887" y="880593"/>
                  </a:lnTo>
                  <a:lnTo>
                    <a:pt x="1210610" y="935880"/>
                  </a:lnTo>
                  <a:lnTo>
                    <a:pt x="1202876" y="984931"/>
                  </a:lnTo>
                  <a:lnTo>
                    <a:pt x="1194666" y="1026046"/>
                  </a:lnTo>
                  <a:lnTo>
                    <a:pt x="1176738" y="1077654"/>
                  </a:lnTo>
                  <a:lnTo>
                    <a:pt x="1166982" y="1084744"/>
                  </a:lnTo>
                  <a:lnTo>
                    <a:pt x="1154442" y="1076518"/>
                  </a:lnTo>
                  <a:lnTo>
                    <a:pt x="1129211" y="1018017"/>
                  </a:lnTo>
                  <a:lnTo>
                    <a:pt x="1116741" y="972614"/>
                  </a:lnTo>
                  <a:lnTo>
                    <a:pt x="1104517" y="919689"/>
                  </a:lnTo>
                  <a:lnTo>
                    <a:pt x="1092649" y="861679"/>
                  </a:lnTo>
                  <a:lnTo>
                    <a:pt x="1081248" y="801019"/>
                  </a:lnTo>
                  <a:lnTo>
                    <a:pt x="1070426" y="740144"/>
                  </a:lnTo>
                  <a:lnTo>
                    <a:pt x="1060294" y="681491"/>
                  </a:lnTo>
                  <a:lnTo>
                    <a:pt x="1043636" y="586218"/>
                  </a:lnTo>
                  <a:lnTo>
                    <a:pt x="1029482" y="510705"/>
                  </a:lnTo>
                  <a:lnTo>
                    <a:pt x="1017130" y="453866"/>
                  </a:lnTo>
                  <a:lnTo>
                    <a:pt x="1005878" y="414613"/>
                  </a:lnTo>
                  <a:lnTo>
                    <a:pt x="983871" y="384516"/>
                  </a:lnTo>
                  <a:lnTo>
                    <a:pt x="966129" y="396311"/>
                  </a:lnTo>
                  <a:lnTo>
                    <a:pt x="951666" y="430265"/>
                  </a:lnTo>
                  <a:lnTo>
                    <a:pt x="938721" y="484238"/>
                  </a:lnTo>
                  <a:lnTo>
                    <a:pt x="925528" y="556085"/>
                  </a:lnTo>
                  <a:lnTo>
                    <a:pt x="916150" y="608522"/>
                  </a:lnTo>
                  <a:lnTo>
                    <a:pt x="905703" y="657707"/>
                  </a:lnTo>
                  <a:lnTo>
                    <a:pt x="894199" y="694165"/>
                  </a:lnTo>
                  <a:lnTo>
                    <a:pt x="881650" y="708423"/>
                  </a:lnTo>
                  <a:lnTo>
                    <a:pt x="872177" y="694500"/>
                  </a:lnTo>
                  <a:lnTo>
                    <a:pt x="861660" y="657576"/>
                  </a:lnTo>
                  <a:lnTo>
                    <a:pt x="850612" y="604261"/>
                  </a:lnTo>
                  <a:lnTo>
                    <a:pt x="839543" y="541161"/>
                  </a:lnTo>
                  <a:lnTo>
                    <a:pt x="828967" y="474884"/>
                  </a:lnTo>
                  <a:lnTo>
                    <a:pt x="806157" y="325896"/>
                  </a:lnTo>
                  <a:lnTo>
                    <a:pt x="794333" y="253609"/>
                  </a:lnTo>
                  <a:lnTo>
                    <a:pt x="783550" y="194957"/>
                  </a:lnTo>
                  <a:lnTo>
                    <a:pt x="773430" y="149721"/>
                  </a:lnTo>
                  <a:lnTo>
                    <a:pt x="753680" y="98618"/>
                  </a:lnTo>
                  <a:lnTo>
                    <a:pt x="743300" y="92313"/>
                  </a:lnTo>
                  <a:lnTo>
                    <a:pt x="738360" y="94947"/>
                  </a:lnTo>
                  <a:lnTo>
                    <a:pt x="723453" y="138005"/>
                  </a:lnTo>
                  <a:lnTo>
                    <a:pt x="712676" y="200440"/>
                  </a:lnTo>
                  <a:lnTo>
                    <a:pt x="706807" y="243106"/>
                  </a:lnTo>
                  <a:lnTo>
                    <a:pt x="700514" y="293995"/>
                  </a:lnTo>
                  <a:lnTo>
                    <a:pt x="693722" y="353550"/>
                  </a:lnTo>
                  <a:lnTo>
                    <a:pt x="686354" y="422215"/>
                  </a:lnTo>
                  <a:lnTo>
                    <a:pt x="678334" y="500432"/>
                  </a:lnTo>
                  <a:lnTo>
                    <a:pt x="669584" y="588646"/>
                  </a:lnTo>
                  <a:lnTo>
                    <a:pt x="660029" y="687299"/>
                  </a:lnTo>
                  <a:lnTo>
                    <a:pt x="630023" y="1001504"/>
                  </a:lnTo>
                  <a:lnTo>
                    <a:pt x="623280" y="1070074"/>
                  </a:lnTo>
                  <a:lnTo>
                    <a:pt x="616493" y="1137399"/>
                  </a:lnTo>
                  <a:lnTo>
                    <a:pt x="609704" y="1202626"/>
                  </a:lnTo>
                  <a:lnTo>
                    <a:pt x="602953" y="1264904"/>
                  </a:lnTo>
                  <a:lnTo>
                    <a:pt x="596279" y="1323381"/>
                  </a:lnTo>
                  <a:lnTo>
                    <a:pt x="589724" y="1377207"/>
                  </a:lnTo>
                  <a:lnTo>
                    <a:pt x="583327" y="1425529"/>
                  </a:lnTo>
                  <a:lnTo>
                    <a:pt x="577129" y="1467496"/>
                  </a:lnTo>
                  <a:lnTo>
                    <a:pt x="565493" y="1528957"/>
                  </a:lnTo>
                  <a:lnTo>
                    <a:pt x="555137" y="1554779"/>
                  </a:lnTo>
                  <a:lnTo>
                    <a:pt x="539448" y="1541064"/>
                  </a:lnTo>
                  <a:lnTo>
                    <a:pt x="522443" y="1505554"/>
                  </a:lnTo>
                  <a:lnTo>
                    <a:pt x="504932" y="1456703"/>
                  </a:lnTo>
                  <a:lnTo>
                    <a:pt x="470245" y="1348098"/>
                  </a:lnTo>
                  <a:lnTo>
                    <a:pt x="452199" y="1295875"/>
                  </a:lnTo>
                  <a:lnTo>
                    <a:pt x="433218" y="1249566"/>
                  </a:lnTo>
                  <a:lnTo>
                    <a:pt x="412934" y="1212440"/>
                  </a:lnTo>
                  <a:lnTo>
                    <a:pt x="390977" y="1187767"/>
                  </a:lnTo>
                  <a:lnTo>
                    <a:pt x="366979" y="1178816"/>
                  </a:lnTo>
                  <a:lnTo>
                    <a:pt x="334922" y="1183526"/>
                  </a:lnTo>
                  <a:lnTo>
                    <a:pt x="294597" y="1196226"/>
                  </a:lnTo>
                  <a:lnTo>
                    <a:pt x="248737" y="1214772"/>
                  </a:lnTo>
                  <a:lnTo>
                    <a:pt x="200077" y="1237020"/>
                  </a:lnTo>
                  <a:lnTo>
                    <a:pt x="151349" y="1260825"/>
                  </a:lnTo>
                  <a:lnTo>
                    <a:pt x="71132" y="1301271"/>
                  </a:lnTo>
                  <a:lnTo>
                    <a:pt x="40970" y="1316031"/>
                  </a:lnTo>
                  <a:lnTo>
                    <a:pt x="17815" y="1326341"/>
                  </a:lnTo>
                  <a:lnTo>
                    <a:pt x="4682" y="1330218"/>
                  </a:lnTo>
                  <a:lnTo>
                    <a:pt x="2099" y="1330218"/>
                  </a:lnTo>
                  <a:lnTo>
                    <a:pt x="0" y="1332300"/>
                  </a:lnTo>
                  <a:lnTo>
                    <a:pt x="0" y="1337483"/>
                  </a:lnTo>
                  <a:lnTo>
                    <a:pt x="2099" y="1339565"/>
                  </a:lnTo>
                  <a:lnTo>
                    <a:pt x="4682" y="1339565"/>
                  </a:lnTo>
                  <a:lnTo>
                    <a:pt x="17416" y="1336431"/>
                  </a:lnTo>
                  <a:lnTo>
                    <a:pt x="38992" y="1327275"/>
                  </a:lnTo>
                  <a:lnTo>
                    <a:pt x="69623" y="1312470"/>
                  </a:lnTo>
                  <a:lnTo>
                    <a:pt x="155134" y="1269393"/>
                  </a:lnTo>
                  <a:lnTo>
                    <a:pt x="203338" y="1245814"/>
                  </a:lnTo>
                  <a:lnTo>
                    <a:pt x="251381" y="1223776"/>
                  </a:lnTo>
                  <a:lnTo>
                    <a:pt x="296505" y="1205405"/>
                  </a:lnTo>
                  <a:lnTo>
                    <a:pt x="335956" y="1192823"/>
                  </a:lnTo>
                  <a:lnTo>
                    <a:pt x="366979" y="1188158"/>
                  </a:lnTo>
                  <a:lnTo>
                    <a:pt x="392358" y="1201481"/>
                  </a:lnTo>
                  <a:lnTo>
                    <a:pt x="416324" y="1236833"/>
                  </a:lnTo>
                  <a:lnTo>
                    <a:pt x="438784" y="1287284"/>
                  </a:lnTo>
                  <a:lnTo>
                    <a:pt x="459643" y="1345905"/>
                  </a:lnTo>
                  <a:lnTo>
                    <a:pt x="478809" y="1405770"/>
                  </a:lnTo>
                  <a:lnTo>
                    <a:pt x="500206" y="1471933"/>
                  </a:lnTo>
                  <a:lnTo>
                    <a:pt x="519076" y="1521764"/>
                  </a:lnTo>
                  <a:lnTo>
                    <a:pt x="536894" y="1553185"/>
                  </a:lnTo>
                  <a:lnTo>
                    <a:pt x="555137" y="1564120"/>
                  </a:lnTo>
                  <a:lnTo>
                    <a:pt x="559076" y="1563103"/>
                  </a:lnTo>
                  <a:lnTo>
                    <a:pt x="575415" y="1525506"/>
                  </a:lnTo>
                  <a:lnTo>
                    <a:pt x="585008" y="1475526"/>
                  </a:lnTo>
                  <a:lnTo>
                    <a:pt x="596368" y="1396326"/>
                  </a:lnTo>
                  <a:lnTo>
                    <a:pt x="602903" y="1343792"/>
                  </a:lnTo>
                  <a:lnTo>
                    <a:pt x="610109" y="1281582"/>
                  </a:lnTo>
                  <a:lnTo>
                    <a:pt x="618064" y="1208906"/>
                  </a:lnTo>
                  <a:lnTo>
                    <a:pt x="626844" y="1124972"/>
                  </a:lnTo>
                  <a:lnTo>
                    <a:pt x="636526" y="1028991"/>
                  </a:lnTo>
                  <a:lnTo>
                    <a:pt x="647186" y="920172"/>
                  </a:lnTo>
                  <a:lnTo>
                    <a:pt x="678711" y="590494"/>
                  </a:lnTo>
                  <a:lnTo>
                    <a:pt x="685374" y="522781"/>
                  </a:lnTo>
                  <a:lnTo>
                    <a:pt x="691998" y="457170"/>
                  </a:lnTo>
                  <a:lnTo>
                    <a:pt x="698546" y="394511"/>
                  </a:lnTo>
                  <a:lnTo>
                    <a:pt x="704975" y="335654"/>
                  </a:lnTo>
                  <a:lnTo>
                    <a:pt x="711247" y="281453"/>
                  </a:lnTo>
                  <a:lnTo>
                    <a:pt x="717320" y="232757"/>
                  </a:lnTo>
                  <a:lnTo>
                    <a:pt x="723154" y="190418"/>
                  </a:lnTo>
                  <a:lnTo>
                    <a:pt x="733946" y="128215"/>
                  </a:lnTo>
                  <a:lnTo>
                    <a:pt x="743300" y="101654"/>
                  </a:lnTo>
                  <a:lnTo>
                    <a:pt x="752237" y="112409"/>
                  </a:lnTo>
                  <a:lnTo>
                    <a:pt x="771994" y="185275"/>
                  </a:lnTo>
                  <a:lnTo>
                    <a:pt x="782179" y="238600"/>
                  </a:lnTo>
                  <a:lnTo>
                    <a:pt x="792142" y="297329"/>
                  </a:lnTo>
                  <a:lnTo>
                    <a:pt x="801568" y="357069"/>
                  </a:lnTo>
                  <a:lnTo>
                    <a:pt x="822950" y="496916"/>
                  </a:lnTo>
                  <a:lnTo>
                    <a:pt x="834249" y="566304"/>
                  </a:lnTo>
                  <a:lnTo>
                    <a:pt x="844424" y="622050"/>
                  </a:lnTo>
                  <a:lnTo>
                    <a:pt x="853862" y="664612"/>
                  </a:lnTo>
                  <a:lnTo>
                    <a:pt x="872087" y="712011"/>
                  </a:lnTo>
                  <a:lnTo>
                    <a:pt x="881650" y="717764"/>
                  </a:lnTo>
                  <a:lnTo>
                    <a:pt x="897676" y="706710"/>
                  </a:lnTo>
                  <a:lnTo>
                    <a:pt x="910758" y="674946"/>
                  </a:lnTo>
                  <a:lnTo>
                    <a:pt x="922558" y="624572"/>
                  </a:lnTo>
                  <a:lnTo>
                    <a:pt x="934738" y="557690"/>
                  </a:lnTo>
                  <a:lnTo>
                    <a:pt x="944856" y="501298"/>
                  </a:lnTo>
                  <a:lnTo>
                    <a:pt x="956303" y="448404"/>
                  </a:lnTo>
                  <a:lnTo>
                    <a:pt x="969250" y="409196"/>
                  </a:lnTo>
                  <a:lnTo>
                    <a:pt x="983871" y="393863"/>
                  </a:lnTo>
                  <a:lnTo>
                    <a:pt x="993465" y="406811"/>
                  </a:lnTo>
                  <a:lnTo>
                    <a:pt x="1016163" y="492705"/>
                  </a:lnTo>
                  <a:lnTo>
                    <a:pt x="1028212" y="553855"/>
                  </a:lnTo>
                  <a:lnTo>
                    <a:pt x="1040024" y="619279"/>
                  </a:lnTo>
                  <a:lnTo>
                    <a:pt x="1064901" y="762563"/>
                  </a:lnTo>
                  <a:lnTo>
                    <a:pt x="1078060" y="835076"/>
                  </a:lnTo>
                  <a:lnTo>
                    <a:pt x="1090734" y="899983"/>
                  </a:lnTo>
                  <a:lnTo>
                    <a:pt x="1103109" y="956646"/>
                  </a:lnTo>
                  <a:lnTo>
                    <a:pt x="1115369" y="1004432"/>
                  </a:lnTo>
                  <a:lnTo>
                    <a:pt x="1127702" y="1042705"/>
                  </a:lnTo>
                  <a:lnTo>
                    <a:pt x="1153322" y="1088169"/>
                  </a:lnTo>
                  <a:lnTo>
                    <a:pt x="1166982" y="1094091"/>
                  </a:lnTo>
                  <a:lnTo>
                    <a:pt x="1177987" y="1089030"/>
                  </a:lnTo>
                  <a:lnTo>
                    <a:pt x="1197335" y="1049871"/>
                  </a:lnTo>
                  <a:lnTo>
                    <a:pt x="1213962" y="974947"/>
                  </a:lnTo>
                  <a:lnTo>
                    <a:pt x="1221563" y="925181"/>
                  </a:lnTo>
                  <a:lnTo>
                    <a:pt x="1228855" y="867802"/>
                  </a:lnTo>
                  <a:lnTo>
                    <a:pt x="1235961" y="803253"/>
                  </a:lnTo>
                  <a:lnTo>
                    <a:pt x="1243004" y="731977"/>
                  </a:lnTo>
                  <a:lnTo>
                    <a:pt x="1250109" y="654417"/>
                  </a:lnTo>
                  <a:lnTo>
                    <a:pt x="1262891" y="507619"/>
                  </a:lnTo>
                  <a:lnTo>
                    <a:pt x="1268679" y="443246"/>
                  </a:lnTo>
                  <a:lnTo>
                    <a:pt x="1274729" y="380708"/>
                  </a:lnTo>
                  <a:lnTo>
                    <a:pt x="1281009" y="322817"/>
                  </a:lnTo>
                  <a:lnTo>
                    <a:pt x="1287486" y="272386"/>
                  </a:lnTo>
                  <a:lnTo>
                    <a:pt x="1294128" y="232226"/>
                  </a:lnTo>
                  <a:lnTo>
                    <a:pt x="1307778" y="193973"/>
                  </a:lnTo>
                  <a:lnTo>
                    <a:pt x="1324374" y="212695"/>
                  </a:lnTo>
                  <a:lnTo>
                    <a:pt x="1338830" y="259998"/>
                  </a:lnTo>
                  <a:lnTo>
                    <a:pt x="1351266" y="322588"/>
                  </a:lnTo>
                  <a:lnTo>
                    <a:pt x="1361802" y="387170"/>
                  </a:lnTo>
                  <a:lnTo>
                    <a:pt x="1372526" y="452129"/>
                  </a:lnTo>
                  <a:lnTo>
                    <a:pt x="1381786" y="496349"/>
                  </a:lnTo>
                  <a:lnTo>
                    <a:pt x="1391067" y="521590"/>
                  </a:lnTo>
                  <a:lnTo>
                    <a:pt x="1401851" y="529613"/>
                  </a:lnTo>
                  <a:lnTo>
                    <a:pt x="1411759" y="520118"/>
                  </a:lnTo>
                  <a:lnTo>
                    <a:pt x="1419315" y="488461"/>
                  </a:lnTo>
                  <a:lnTo>
                    <a:pt x="1426105" y="429881"/>
                  </a:lnTo>
                  <a:lnTo>
                    <a:pt x="1433715" y="339618"/>
                  </a:lnTo>
                  <a:lnTo>
                    <a:pt x="1438562" y="279911"/>
                  </a:lnTo>
                  <a:lnTo>
                    <a:pt x="1444322" y="216624"/>
                  </a:lnTo>
                  <a:lnTo>
                    <a:pt x="1451256" y="154410"/>
                  </a:lnTo>
                  <a:lnTo>
                    <a:pt x="1459624" y="97921"/>
                  </a:lnTo>
                  <a:lnTo>
                    <a:pt x="1469685" y="51812"/>
                  </a:lnTo>
                  <a:lnTo>
                    <a:pt x="1495929" y="9341"/>
                  </a:lnTo>
                  <a:lnTo>
                    <a:pt x="1515826" y="10972"/>
                  </a:lnTo>
                  <a:lnTo>
                    <a:pt x="1533108" y="15376"/>
                  </a:lnTo>
                  <a:lnTo>
                    <a:pt x="1549011" y="21815"/>
                  </a:lnTo>
                  <a:lnTo>
                    <a:pt x="1564771" y="29550"/>
                  </a:lnTo>
                  <a:lnTo>
                    <a:pt x="1586528" y="40049"/>
                  </a:lnTo>
                  <a:lnTo>
                    <a:pt x="1612066" y="49596"/>
                  </a:lnTo>
                  <a:lnTo>
                    <a:pt x="1643787" y="56538"/>
                  </a:lnTo>
                  <a:lnTo>
                    <a:pt x="1684093" y="59219"/>
                  </a:lnTo>
                  <a:lnTo>
                    <a:pt x="1712790" y="71209"/>
                  </a:lnTo>
                  <a:lnTo>
                    <a:pt x="1735917" y="103559"/>
                  </a:lnTo>
                  <a:lnTo>
                    <a:pt x="1755765" y="150836"/>
                  </a:lnTo>
                  <a:lnTo>
                    <a:pt x="1774628" y="207608"/>
                  </a:lnTo>
                  <a:lnTo>
                    <a:pt x="1789759" y="253874"/>
                  </a:lnTo>
                  <a:lnTo>
                    <a:pt x="1806529" y="299516"/>
                  </a:lnTo>
                  <a:lnTo>
                    <a:pt x="1826021" y="342168"/>
                  </a:lnTo>
                  <a:lnTo>
                    <a:pt x="1849313" y="379462"/>
                  </a:lnTo>
                  <a:lnTo>
                    <a:pt x="1877489" y="409032"/>
                  </a:lnTo>
                  <a:lnTo>
                    <a:pt x="1911628" y="428509"/>
                  </a:lnTo>
                  <a:lnTo>
                    <a:pt x="1952812" y="435528"/>
                  </a:lnTo>
                  <a:lnTo>
                    <a:pt x="1955401" y="435528"/>
                  </a:lnTo>
                  <a:lnTo>
                    <a:pt x="1957495" y="433446"/>
                  </a:lnTo>
                  <a:lnTo>
                    <a:pt x="1957495" y="428263"/>
                  </a:lnTo>
                  <a:lnTo>
                    <a:pt x="1955401" y="426181"/>
                  </a:lnTo>
                  <a:lnTo>
                    <a:pt x="1952812" y="426181"/>
                  </a:lnTo>
                  <a:lnTo>
                    <a:pt x="1914221" y="419362"/>
                  </a:lnTo>
                  <a:lnTo>
                    <a:pt x="1855380" y="371712"/>
                  </a:lnTo>
                  <a:lnTo>
                    <a:pt x="1833163" y="335480"/>
                  </a:lnTo>
                  <a:lnTo>
                    <a:pt x="1814439" y="294044"/>
                  </a:lnTo>
                  <a:lnTo>
                    <a:pt x="1798224" y="249703"/>
                  </a:lnTo>
                  <a:lnTo>
                    <a:pt x="1783534" y="204757"/>
                  </a:lnTo>
                  <a:lnTo>
                    <a:pt x="1763770" y="145498"/>
                  </a:lnTo>
                  <a:lnTo>
                    <a:pt x="1742510" y="96154"/>
                  </a:lnTo>
                  <a:lnTo>
                    <a:pt x="1716902" y="62392"/>
                  </a:lnTo>
                  <a:lnTo>
                    <a:pt x="1684093" y="49878"/>
                  </a:lnTo>
                  <a:lnTo>
                    <a:pt x="1645253" y="47286"/>
                  </a:lnTo>
                  <a:lnTo>
                    <a:pt x="1614658" y="40575"/>
                  </a:lnTo>
                  <a:lnTo>
                    <a:pt x="1590004" y="31344"/>
                  </a:lnTo>
                  <a:lnTo>
                    <a:pt x="1552827" y="13281"/>
                  </a:lnTo>
                  <a:lnTo>
                    <a:pt x="1536004" y="6507"/>
                  </a:lnTo>
                  <a:lnTo>
                    <a:pt x="1517408" y="1778"/>
                  </a:lnTo>
                  <a:lnTo>
                    <a:pt x="1495929"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24852960" y="31675680"/>
              <a:ext cx="88200" cy="3815280"/>
            </a:xfrm>
            <a:custGeom>
              <a:avLst/>
              <a:gdLst>
                <a:gd name="textAreaLeft" fmla="*/ 0 w 88200"/>
                <a:gd name="textAreaRight" fmla="*/ 88560 w 88200"/>
                <a:gd name="textAreaTop" fmla="*/ 0 h 3815280"/>
                <a:gd name="textAreaBottom" fmla="*/ 3815640 h 3815280"/>
              </a:gdLst>
              <a:ahLst/>
              <a:cxnLst/>
              <a:rect l="textAreaLeft" t="textAreaTop" r="textAreaRight" b="textAreaBottom"/>
              <a:pathLst>
                <a:path w="41909" h="1792605">
                  <a:moveTo>
                    <a:pt x="41338" y="1788553"/>
                  </a:moveTo>
                  <a:lnTo>
                    <a:pt x="40309" y="1787499"/>
                  </a:lnTo>
                  <a:lnTo>
                    <a:pt x="1041" y="1787499"/>
                  </a:lnTo>
                  <a:lnTo>
                    <a:pt x="0" y="1788553"/>
                  </a:lnTo>
                  <a:lnTo>
                    <a:pt x="0" y="1791144"/>
                  </a:lnTo>
                  <a:lnTo>
                    <a:pt x="1041" y="1792198"/>
                  </a:lnTo>
                  <a:lnTo>
                    <a:pt x="39014" y="1792198"/>
                  </a:lnTo>
                  <a:lnTo>
                    <a:pt x="40309" y="1792198"/>
                  </a:lnTo>
                  <a:lnTo>
                    <a:pt x="41338" y="1791144"/>
                  </a:lnTo>
                  <a:lnTo>
                    <a:pt x="41338" y="1788553"/>
                  </a:lnTo>
                  <a:close/>
                </a:path>
                <a:path w="41909" h="1792605">
                  <a:moveTo>
                    <a:pt x="41338" y="1694484"/>
                  </a:moveTo>
                  <a:lnTo>
                    <a:pt x="40309" y="1693430"/>
                  </a:lnTo>
                  <a:lnTo>
                    <a:pt x="1041" y="1693430"/>
                  </a:lnTo>
                  <a:lnTo>
                    <a:pt x="0" y="1694484"/>
                  </a:lnTo>
                  <a:lnTo>
                    <a:pt x="0" y="1697075"/>
                  </a:lnTo>
                  <a:lnTo>
                    <a:pt x="1041" y="1698129"/>
                  </a:lnTo>
                  <a:lnTo>
                    <a:pt x="39014" y="1698129"/>
                  </a:lnTo>
                  <a:lnTo>
                    <a:pt x="40309" y="1698129"/>
                  </a:lnTo>
                  <a:lnTo>
                    <a:pt x="41338" y="1697075"/>
                  </a:lnTo>
                  <a:lnTo>
                    <a:pt x="41338" y="1694484"/>
                  </a:lnTo>
                  <a:close/>
                </a:path>
                <a:path w="41909" h="1792605">
                  <a:moveTo>
                    <a:pt x="41338" y="1600403"/>
                  </a:moveTo>
                  <a:lnTo>
                    <a:pt x="40309" y="1599349"/>
                  </a:lnTo>
                  <a:lnTo>
                    <a:pt x="1041" y="1599349"/>
                  </a:lnTo>
                  <a:lnTo>
                    <a:pt x="0" y="1600403"/>
                  </a:lnTo>
                  <a:lnTo>
                    <a:pt x="0" y="1602994"/>
                  </a:lnTo>
                  <a:lnTo>
                    <a:pt x="1041" y="1604035"/>
                  </a:lnTo>
                  <a:lnTo>
                    <a:pt x="39014" y="1604035"/>
                  </a:lnTo>
                  <a:lnTo>
                    <a:pt x="40309" y="1604035"/>
                  </a:lnTo>
                  <a:lnTo>
                    <a:pt x="41338" y="1602994"/>
                  </a:lnTo>
                  <a:lnTo>
                    <a:pt x="41338" y="1600403"/>
                  </a:lnTo>
                  <a:close/>
                </a:path>
                <a:path w="41909" h="1792605">
                  <a:moveTo>
                    <a:pt x="41338" y="1506321"/>
                  </a:moveTo>
                  <a:lnTo>
                    <a:pt x="40309" y="1505267"/>
                  </a:lnTo>
                  <a:lnTo>
                    <a:pt x="1041" y="1505267"/>
                  </a:lnTo>
                  <a:lnTo>
                    <a:pt x="0" y="1506321"/>
                  </a:lnTo>
                  <a:lnTo>
                    <a:pt x="0" y="1508899"/>
                  </a:lnTo>
                  <a:lnTo>
                    <a:pt x="1041" y="1509953"/>
                  </a:lnTo>
                  <a:lnTo>
                    <a:pt x="39014" y="1509953"/>
                  </a:lnTo>
                  <a:lnTo>
                    <a:pt x="40309" y="1509953"/>
                  </a:lnTo>
                  <a:lnTo>
                    <a:pt x="41338" y="1508899"/>
                  </a:lnTo>
                  <a:lnTo>
                    <a:pt x="41338" y="1506321"/>
                  </a:lnTo>
                  <a:close/>
                </a:path>
                <a:path w="41909" h="1792605">
                  <a:moveTo>
                    <a:pt x="41338" y="1412252"/>
                  </a:moveTo>
                  <a:lnTo>
                    <a:pt x="40309" y="1411198"/>
                  </a:lnTo>
                  <a:lnTo>
                    <a:pt x="1041" y="1411198"/>
                  </a:lnTo>
                  <a:lnTo>
                    <a:pt x="0" y="1412252"/>
                  </a:lnTo>
                  <a:lnTo>
                    <a:pt x="0" y="1414830"/>
                  </a:lnTo>
                  <a:lnTo>
                    <a:pt x="1041" y="1415884"/>
                  </a:lnTo>
                  <a:lnTo>
                    <a:pt x="39014" y="1415884"/>
                  </a:lnTo>
                  <a:lnTo>
                    <a:pt x="40309" y="1415884"/>
                  </a:lnTo>
                  <a:lnTo>
                    <a:pt x="41338" y="1414830"/>
                  </a:lnTo>
                  <a:lnTo>
                    <a:pt x="41338" y="1412252"/>
                  </a:lnTo>
                  <a:close/>
                </a:path>
                <a:path w="41909" h="1792605">
                  <a:moveTo>
                    <a:pt x="41338" y="1318158"/>
                  </a:moveTo>
                  <a:lnTo>
                    <a:pt x="40309" y="1317117"/>
                  </a:lnTo>
                  <a:lnTo>
                    <a:pt x="1041" y="1317117"/>
                  </a:lnTo>
                  <a:lnTo>
                    <a:pt x="0" y="1318158"/>
                  </a:lnTo>
                  <a:lnTo>
                    <a:pt x="0" y="1320749"/>
                  </a:lnTo>
                  <a:lnTo>
                    <a:pt x="1041" y="1321803"/>
                  </a:lnTo>
                  <a:lnTo>
                    <a:pt x="39014" y="1321803"/>
                  </a:lnTo>
                  <a:lnTo>
                    <a:pt x="40309" y="1321803"/>
                  </a:lnTo>
                  <a:lnTo>
                    <a:pt x="41338" y="1320749"/>
                  </a:lnTo>
                  <a:lnTo>
                    <a:pt x="41338" y="1318158"/>
                  </a:lnTo>
                  <a:close/>
                </a:path>
                <a:path w="41909" h="1792605">
                  <a:moveTo>
                    <a:pt x="41338" y="1224076"/>
                  </a:moveTo>
                  <a:lnTo>
                    <a:pt x="40309" y="1223022"/>
                  </a:lnTo>
                  <a:lnTo>
                    <a:pt x="1041" y="1223022"/>
                  </a:lnTo>
                  <a:lnTo>
                    <a:pt x="0" y="1224076"/>
                  </a:lnTo>
                  <a:lnTo>
                    <a:pt x="0" y="1226667"/>
                  </a:lnTo>
                  <a:lnTo>
                    <a:pt x="1041" y="1227721"/>
                  </a:lnTo>
                  <a:lnTo>
                    <a:pt x="39014" y="1227721"/>
                  </a:lnTo>
                  <a:lnTo>
                    <a:pt x="40309" y="1227721"/>
                  </a:lnTo>
                  <a:lnTo>
                    <a:pt x="41338" y="1226667"/>
                  </a:lnTo>
                  <a:lnTo>
                    <a:pt x="41338" y="1224076"/>
                  </a:lnTo>
                  <a:close/>
                </a:path>
                <a:path w="41909" h="1792605">
                  <a:moveTo>
                    <a:pt x="41338" y="1130007"/>
                  </a:moveTo>
                  <a:lnTo>
                    <a:pt x="40309" y="1128953"/>
                  </a:lnTo>
                  <a:lnTo>
                    <a:pt x="1041" y="1128953"/>
                  </a:lnTo>
                  <a:lnTo>
                    <a:pt x="0" y="1130007"/>
                  </a:lnTo>
                  <a:lnTo>
                    <a:pt x="0" y="1132598"/>
                  </a:lnTo>
                  <a:lnTo>
                    <a:pt x="1041" y="1133652"/>
                  </a:lnTo>
                  <a:lnTo>
                    <a:pt x="39014" y="1133652"/>
                  </a:lnTo>
                  <a:lnTo>
                    <a:pt x="40309" y="1133652"/>
                  </a:lnTo>
                  <a:lnTo>
                    <a:pt x="41338" y="1132598"/>
                  </a:lnTo>
                  <a:lnTo>
                    <a:pt x="41338" y="1130007"/>
                  </a:lnTo>
                  <a:close/>
                </a:path>
                <a:path w="41909" h="1792605">
                  <a:moveTo>
                    <a:pt x="41338" y="1035926"/>
                  </a:moveTo>
                  <a:lnTo>
                    <a:pt x="40309" y="1034872"/>
                  </a:lnTo>
                  <a:lnTo>
                    <a:pt x="1041" y="1034872"/>
                  </a:lnTo>
                  <a:lnTo>
                    <a:pt x="0" y="1035926"/>
                  </a:lnTo>
                  <a:lnTo>
                    <a:pt x="0" y="1038517"/>
                  </a:lnTo>
                  <a:lnTo>
                    <a:pt x="1041" y="1039558"/>
                  </a:lnTo>
                  <a:lnTo>
                    <a:pt x="39014" y="1039558"/>
                  </a:lnTo>
                  <a:lnTo>
                    <a:pt x="40309" y="1039558"/>
                  </a:lnTo>
                  <a:lnTo>
                    <a:pt x="41338" y="1038517"/>
                  </a:lnTo>
                  <a:lnTo>
                    <a:pt x="41338" y="1035926"/>
                  </a:lnTo>
                  <a:close/>
                </a:path>
                <a:path w="41909" h="1792605">
                  <a:moveTo>
                    <a:pt x="41338" y="941832"/>
                  </a:moveTo>
                  <a:lnTo>
                    <a:pt x="40309" y="940790"/>
                  </a:lnTo>
                  <a:lnTo>
                    <a:pt x="1041" y="940790"/>
                  </a:lnTo>
                  <a:lnTo>
                    <a:pt x="0" y="941832"/>
                  </a:lnTo>
                  <a:lnTo>
                    <a:pt x="0" y="944422"/>
                  </a:lnTo>
                  <a:lnTo>
                    <a:pt x="1041" y="945476"/>
                  </a:lnTo>
                  <a:lnTo>
                    <a:pt x="39014" y="945476"/>
                  </a:lnTo>
                  <a:lnTo>
                    <a:pt x="40309" y="945476"/>
                  </a:lnTo>
                  <a:lnTo>
                    <a:pt x="41338" y="944422"/>
                  </a:lnTo>
                  <a:lnTo>
                    <a:pt x="41338" y="941832"/>
                  </a:lnTo>
                  <a:close/>
                </a:path>
                <a:path w="41909" h="1792605">
                  <a:moveTo>
                    <a:pt x="41338" y="847763"/>
                  </a:moveTo>
                  <a:lnTo>
                    <a:pt x="40309" y="846721"/>
                  </a:lnTo>
                  <a:lnTo>
                    <a:pt x="1041" y="846721"/>
                  </a:lnTo>
                  <a:lnTo>
                    <a:pt x="0" y="847763"/>
                  </a:lnTo>
                  <a:lnTo>
                    <a:pt x="0" y="850353"/>
                  </a:lnTo>
                  <a:lnTo>
                    <a:pt x="1041" y="851408"/>
                  </a:lnTo>
                  <a:lnTo>
                    <a:pt x="39014" y="851408"/>
                  </a:lnTo>
                  <a:lnTo>
                    <a:pt x="40309" y="851408"/>
                  </a:lnTo>
                  <a:lnTo>
                    <a:pt x="41338" y="850353"/>
                  </a:lnTo>
                  <a:lnTo>
                    <a:pt x="41338" y="847763"/>
                  </a:lnTo>
                  <a:close/>
                </a:path>
                <a:path w="41909" h="1792605">
                  <a:moveTo>
                    <a:pt x="41338" y="753681"/>
                  </a:moveTo>
                  <a:lnTo>
                    <a:pt x="40309" y="752640"/>
                  </a:lnTo>
                  <a:lnTo>
                    <a:pt x="1041" y="752640"/>
                  </a:lnTo>
                  <a:lnTo>
                    <a:pt x="0" y="753681"/>
                  </a:lnTo>
                  <a:lnTo>
                    <a:pt x="0" y="756272"/>
                  </a:lnTo>
                  <a:lnTo>
                    <a:pt x="1041" y="757326"/>
                  </a:lnTo>
                  <a:lnTo>
                    <a:pt x="39014" y="757326"/>
                  </a:lnTo>
                  <a:lnTo>
                    <a:pt x="40309" y="757326"/>
                  </a:lnTo>
                  <a:lnTo>
                    <a:pt x="41338" y="756272"/>
                  </a:lnTo>
                  <a:lnTo>
                    <a:pt x="41338" y="753681"/>
                  </a:lnTo>
                  <a:close/>
                </a:path>
                <a:path w="41909" h="1792605">
                  <a:moveTo>
                    <a:pt x="41338" y="659612"/>
                  </a:moveTo>
                  <a:lnTo>
                    <a:pt x="40309" y="658571"/>
                  </a:lnTo>
                  <a:lnTo>
                    <a:pt x="1041" y="658571"/>
                  </a:lnTo>
                  <a:lnTo>
                    <a:pt x="0" y="659612"/>
                  </a:lnTo>
                  <a:lnTo>
                    <a:pt x="0" y="662203"/>
                  </a:lnTo>
                  <a:lnTo>
                    <a:pt x="1041" y="663257"/>
                  </a:lnTo>
                  <a:lnTo>
                    <a:pt x="39014" y="663257"/>
                  </a:lnTo>
                  <a:lnTo>
                    <a:pt x="40309" y="663257"/>
                  </a:lnTo>
                  <a:lnTo>
                    <a:pt x="41338" y="662203"/>
                  </a:lnTo>
                  <a:lnTo>
                    <a:pt x="41338" y="659612"/>
                  </a:lnTo>
                  <a:close/>
                </a:path>
                <a:path w="41909" h="1792605">
                  <a:moveTo>
                    <a:pt x="41338" y="565531"/>
                  </a:moveTo>
                  <a:lnTo>
                    <a:pt x="40309" y="564476"/>
                  </a:lnTo>
                  <a:lnTo>
                    <a:pt x="1041" y="564476"/>
                  </a:lnTo>
                  <a:lnTo>
                    <a:pt x="0" y="565531"/>
                  </a:lnTo>
                  <a:lnTo>
                    <a:pt x="0" y="568121"/>
                  </a:lnTo>
                  <a:lnTo>
                    <a:pt x="1041" y="569163"/>
                  </a:lnTo>
                  <a:lnTo>
                    <a:pt x="39014" y="569163"/>
                  </a:lnTo>
                  <a:lnTo>
                    <a:pt x="40309" y="569163"/>
                  </a:lnTo>
                  <a:lnTo>
                    <a:pt x="41338" y="568121"/>
                  </a:lnTo>
                  <a:lnTo>
                    <a:pt x="41338" y="565531"/>
                  </a:lnTo>
                  <a:close/>
                </a:path>
                <a:path w="41909" h="1792605">
                  <a:moveTo>
                    <a:pt x="41338" y="471449"/>
                  </a:moveTo>
                  <a:lnTo>
                    <a:pt x="40309" y="470395"/>
                  </a:lnTo>
                  <a:lnTo>
                    <a:pt x="1041" y="470395"/>
                  </a:lnTo>
                  <a:lnTo>
                    <a:pt x="0" y="471449"/>
                  </a:lnTo>
                  <a:lnTo>
                    <a:pt x="0" y="474027"/>
                  </a:lnTo>
                  <a:lnTo>
                    <a:pt x="1041" y="475081"/>
                  </a:lnTo>
                  <a:lnTo>
                    <a:pt x="39014" y="475081"/>
                  </a:lnTo>
                  <a:lnTo>
                    <a:pt x="40309" y="475081"/>
                  </a:lnTo>
                  <a:lnTo>
                    <a:pt x="41338" y="474027"/>
                  </a:lnTo>
                  <a:lnTo>
                    <a:pt x="41338" y="471449"/>
                  </a:lnTo>
                  <a:close/>
                </a:path>
                <a:path w="41909" h="1792605">
                  <a:moveTo>
                    <a:pt x="41338" y="377380"/>
                  </a:moveTo>
                  <a:lnTo>
                    <a:pt x="40309" y="376326"/>
                  </a:lnTo>
                  <a:lnTo>
                    <a:pt x="1041" y="376326"/>
                  </a:lnTo>
                  <a:lnTo>
                    <a:pt x="0" y="377380"/>
                  </a:lnTo>
                  <a:lnTo>
                    <a:pt x="0" y="379971"/>
                  </a:lnTo>
                  <a:lnTo>
                    <a:pt x="1041" y="381012"/>
                  </a:lnTo>
                  <a:lnTo>
                    <a:pt x="39014" y="381012"/>
                  </a:lnTo>
                  <a:lnTo>
                    <a:pt x="40309" y="381012"/>
                  </a:lnTo>
                  <a:lnTo>
                    <a:pt x="41338" y="379971"/>
                  </a:lnTo>
                  <a:lnTo>
                    <a:pt x="41338" y="377380"/>
                  </a:lnTo>
                  <a:close/>
                </a:path>
                <a:path w="41909" h="1792605">
                  <a:moveTo>
                    <a:pt x="41338" y="283286"/>
                  </a:moveTo>
                  <a:lnTo>
                    <a:pt x="40309" y="282244"/>
                  </a:lnTo>
                  <a:lnTo>
                    <a:pt x="1041" y="282244"/>
                  </a:lnTo>
                  <a:lnTo>
                    <a:pt x="0" y="283286"/>
                  </a:lnTo>
                  <a:lnTo>
                    <a:pt x="0" y="285877"/>
                  </a:lnTo>
                  <a:lnTo>
                    <a:pt x="1041" y="286931"/>
                  </a:lnTo>
                  <a:lnTo>
                    <a:pt x="39014" y="286931"/>
                  </a:lnTo>
                  <a:lnTo>
                    <a:pt x="40309" y="286931"/>
                  </a:lnTo>
                  <a:lnTo>
                    <a:pt x="41338" y="285877"/>
                  </a:lnTo>
                  <a:lnTo>
                    <a:pt x="41338" y="283286"/>
                  </a:lnTo>
                  <a:close/>
                </a:path>
                <a:path w="41909" h="1792605">
                  <a:moveTo>
                    <a:pt x="41338" y="189204"/>
                  </a:moveTo>
                  <a:lnTo>
                    <a:pt x="40309" y="188150"/>
                  </a:lnTo>
                  <a:lnTo>
                    <a:pt x="1041" y="188150"/>
                  </a:lnTo>
                  <a:lnTo>
                    <a:pt x="0" y="189204"/>
                  </a:lnTo>
                  <a:lnTo>
                    <a:pt x="0" y="191795"/>
                  </a:lnTo>
                  <a:lnTo>
                    <a:pt x="1041" y="192849"/>
                  </a:lnTo>
                  <a:lnTo>
                    <a:pt x="39014" y="192849"/>
                  </a:lnTo>
                  <a:lnTo>
                    <a:pt x="40309" y="192849"/>
                  </a:lnTo>
                  <a:lnTo>
                    <a:pt x="41338" y="191795"/>
                  </a:lnTo>
                  <a:lnTo>
                    <a:pt x="41338" y="189204"/>
                  </a:lnTo>
                  <a:close/>
                </a:path>
                <a:path w="41909" h="1792605">
                  <a:moveTo>
                    <a:pt x="41338" y="95135"/>
                  </a:moveTo>
                  <a:lnTo>
                    <a:pt x="40309" y="94081"/>
                  </a:lnTo>
                  <a:lnTo>
                    <a:pt x="1041" y="94081"/>
                  </a:lnTo>
                  <a:lnTo>
                    <a:pt x="0" y="95135"/>
                  </a:lnTo>
                  <a:lnTo>
                    <a:pt x="0" y="97726"/>
                  </a:lnTo>
                  <a:lnTo>
                    <a:pt x="1041" y="98780"/>
                  </a:lnTo>
                  <a:lnTo>
                    <a:pt x="39014" y="98780"/>
                  </a:lnTo>
                  <a:lnTo>
                    <a:pt x="40309" y="98780"/>
                  </a:lnTo>
                  <a:lnTo>
                    <a:pt x="41338" y="97726"/>
                  </a:lnTo>
                  <a:lnTo>
                    <a:pt x="41338" y="95135"/>
                  </a:lnTo>
                  <a:close/>
                </a:path>
                <a:path w="41909" h="1792605">
                  <a:moveTo>
                    <a:pt x="41338" y="1054"/>
                  </a:moveTo>
                  <a:lnTo>
                    <a:pt x="40309" y="0"/>
                  </a:lnTo>
                  <a:lnTo>
                    <a:pt x="1041" y="0"/>
                  </a:lnTo>
                  <a:lnTo>
                    <a:pt x="0" y="1054"/>
                  </a:lnTo>
                  <a:lnTo>
                    <a:pt x="0" y="3644"/>
                  </a:lnTo>
                  <a:lnTo>
                    <a:pt x="1041" y="4686"/>
                  </a:lnTo>
                  <a:lnTo>
                    <a:pt x="39014" y="4686"/>
                  </a:lnTo>
                  <a:lnTo>
                    <a:pt x="40309" y="4686"/>
                  </a:lnTo>
                  <a:lnTo>
                    <a:pt x="41338" y="3644"/>
                  </a:lnTo>
                  <a:lnTo>
                    <a:pt x="41338" y="1054"/>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2" name="object 118"/>
            <p:cNvSpPr/>
            <p:nvPr/>
          </p:nvSpPr>
          <p:spPr>
            <a:xfrm>
              <a:off x="24887520" y="33167160"/>
              <a:ext cx="4166280" cy="2227320"/>
            </a:xfrm>
            <a:custGeom>
              <a:avLst/>
              <a:gdLst>
                <a:gd name="textAreaLeft" fmla="*/ 0 w 4166280"/>
                <a:gd name="textAreaRight" fmla="*/ 4166640 w 4166280"/>
                <a:gd name="textAreaTop" fmla="*/ 0 h 2227320"/>
                <a:gd name="textAreaBottom" fmla="*/ 2227680 h 2227320"/>
              </a:gdLst>
              <a:ahLst/>
              <a:cxnLst/>
              <a:rect l="textAreaLeft" t="textAreaTop" r="textAreaRight" b="textAreaBottom"/>
              <a:pathLst>
                <a:path w="1957705" h="1046480">
                  <a:moveTo>
                    <a:pt x="1955395" y="0"/>
                  </a:moveTo>
                  <a:lnTo>
                    <a:pt x="1952812" y="0"/>
                  </a:lnTo>
                  <a:lnTo>
                    <a:pt x="1933671" y="5830"/>
                  </a:lnTo>
                  <a:lnTo>
                    <a:pt x="1901304" y="48794"/>
                  </a:lnTo>
                  <a:lnTo>
                    <a:pt x="1875586" y="125321"/>
                  </a:lnTo>
                  <a:lnTo>
                    <a:pt x="1864754" y="173104"/>
                  </a:lnTo>
                  <a:lnTo>
                    <a:pt x="1855025" y="225599"/>
                  </a:lnTo>
                  <a:lnTo>
                    <a:pt x="1846213" y="281578"/>
                  </a:lnTo>
                  <a:lnTo>
                    <a:pt x="1838131" y="339817"/>
                  </a:lnTo>
                  <a:lnTo>
                    <a:pt x="1830594" y="399088"/>
                  </a:lnTo>
                  <a:lnTo>
                    <a:pt x="1815009" y="526671"/>
                  </a:lnTo>
                  <a:lnTo>
                    <a:pt x="1805924" y="593763"/>
                  </a:lnTo>
                  <a:lnTo>
                    <a:pt x="1796268" y="651508"/>
                  </a:lnTo>
                  <a:lnTo>
                    <a:pt x="1786148" y="691973"/>
                  </a:lnTo>
                  <a:lnTo>
                    <a:pt x="1775672" y="707224"/>
                  </a:lnTo>
                  <a:lnTo>
                    <a:pt x="1762129" y="691678"/>
                  </a:lnTo>
                  <a:lnTo>
                    <a:pt x="1749029" y="650789"/>
                  </a:lnTo>
                  <a:lnTo>
                    <a:pt x="1736617" y="593186"/>
                  </a:lnTo>
                  <a:lnTo>
                    <a:pt x="1725138" y="527494"/>
                  </a:lnTo>
                  <a:lnTo>
                    <a:pt x="1702880" y="387282"/>
                  </a:lnTo>
                  <a:lnTo>
                    <a:pt x="1691638" y="323721"/>
                  </a:lnTo>
                  <a:lnTo>
                    <a:pt x="1680546" y="272616"/>
                  </a:lnTo>
                  <a:lnTo>
                    <a:pt x="1669042" y="234926"/>
                  </a:lnTo>
                  <a:lnTo>
                    <a:pt x="1656563" y="211609"/>
                  </a:lnTo>
                  <a:lnTo>
                    <a:pt x="1642547" y="203624"/>
                  </a:lnTo>
                  <a:lnTo>
                    <a:pt x="1631028" y="210141"/>
                  </a:lnTo>
                  <a:lnTo>
                    <a:pt x="1612783" y="262958"/>
                  </a:lnTo>
                  <a:lnTo>
                    <a:pt x="1605223" y="309712"/>
                  </a:lnTo>
                  <a:lnTo>
                    <a:pt x="1598147" y="370333"/>
                  </a:lnTo>
                  <a:lnTo>
                    <a:pt x="1591139" y="445049"/>
                  </a:lnTo>
                  <a:lnTo>
                    <a:pt x="1583781" y="534086"/>
                  </a:lnTo>
                  <a:lnTo>
                    <a:pt x="1579000" y="593251"/>
                  </a:lnTo>
                  <a:lnTo>
                    <a:pt x="1573669" y="654383"/>
                  </a:lnTo>
                  <a:lnTo>
                    <a:pt x="1567716" y="713447"/>
                  </a:lnTo>
                  <a:lnTo>
                    <a:pt x="1561069" y="766409"/>
                  </a:lnTo>
                  <a:lnTo>
                    <a:pt x="1553656" y="809234"/>
                  </a:lnTo>
                  <a:lnTo>
                    <a:pt x="1536240" y="848336"/>
                  </a:lnTo>
                  <a:lnTo>
                    <a:pt x="1523924" y="837671"/>
                  </a:lnTo>
                  <a:lnTo>
                    <a:pt x="1496262" y="765416"/>
                  </a:lnTo>
                  <a:lnTo>
                    <a:pt x="1481865" y="712537"/>
                  </a:lnTo>
                  <a:lnTo>
                    <a:pt x="1467720" y="654299"/>
                  </a:lnTo>
                  <a:lnTo>
                    <a:pt x="1454302" y="595058"/>
                  </a:lnTo>
                  <a:lnTo>
                    <a:pt x="1442084" y="539168"/>
                  </a:lnTo>
                  <a:lnTo>
                    <a:pt x="1424163" y="457908"/>
                  </a:lnTo>
                  <a:lnTo>
                    <a:pt x="1410056" y="398592"/>
                  </a:lnTo>
                  <a:lnTo>
                    <a:pt x="1398659" y="358988"/>
                  </a:lnTo>
                  <a:lnTo>
                    <a:pt x="1388870" y="336863"/>
                  </a:lnTo>
                  <a:lnTo>
                    <a:pt x="1379584" y="329985"/>
                  </a:lnTo>
                  <a:lnTo>
                    <a:pt x="1371311" y="336483"/>
                  </a:lnTo>
                  <a:lnTo>
                    <a:pt x="1355387" y="400333"/>
                  </a:lnTo>
                  <a:lnTo>
                    <a:pt x="1345710" y="465592"/>
                  </a:lnTo>
                  <a:lnTo>
                    <a:pt x="1333541" y="558346"/>
                  </a:lnTo>
                  <a:lnTo>
                    <a:pt x="1325971" y="617168"/>
                  </a:lnTo>
                  <a:lnTo>
                    <a:pt x="1317566" y="679598"/>
                  </a:lnTo>
                  <a:lnTo>
                    <a:pt x="1308398" y="742106"/>
                  </a:lnTo>
                  <a:lnTo>
                    <a:pt x="1298541" y="801162"/>
                  </a:lnTo>
                  <a:lnTo>
                    <a:pt x="1288070" y="853238"/>
                  </a:lnTo>
                  <a:lnTo>
                    <a:pt x="1277056" y="894804"/>
                  </a:lnTo>
                  <a:lnTo>
                    <a:pt x="1253700" y="932292"/>
                  </a:lnTo>
                  <a:lnTo>
                    <a:pt x="1236077" y="919233"/>
                  </a:lnTo>
                  <a:lnTo>
                    <a:pt x="1215966" y="884262"/>
                  </a:lnTo>
                  <a:lnTo>
                    <a:pt x="1194279" y="833688"/>
                  </a:lnTo>
                  <a:lnTo>
                    <a:pt x="1171925" y="773819"/>
                  </a:lnTo>
                  <a:lnTo>
                    <a:pt x="1127987" y="648808"/>
                  </a:lnTo>
                  <a:lnTo>
                    <a:pt x="1106582" y="590945"/>
                  </a:lnTo>
                  <a:lnTo>
                    <a:pt x="1085618" y="540501"/>
                  </a:lnTo>
                  <a:lnTo>
                    <a:pt x="1065111" y="500600"/>
                  </a:lnTo>
                  <a:lnTo>
                    <a:pt x="1045078" y="474368"/>
                  </a:lnTo>
                  <a:lnTo>
                    <a:pt x="1025536" y="464929"/>
                  </a:lnTo>
                  <a:lnTo>
                    <a:pt x="1002356" y="474483"/>
                  </a:lnTo>
                  <a:lnTo>
                    <a:pt x="975740" y="500871"/>
                  </a:lnTo>
                  <a:lnTo>
                    <a:pt x="946061" y="540686"/>
                  </a:lnTo>
                  <a:lnTo>
                    <a:pt x="913688" y="590516"/>
                  </a:lnTo>
                  <a:lnTo>
                    <a:pt x="843808" y="704146"/>
                  </a:lnTo>
                  <a:lnTo>
                    <a:pt x="808377" y="758619"/>
                  </a:lnTo>
                  <a:lnTo>
                    <a:pt x="774299" y="804636"/>
                  </a:lnTo>
                  <a:lnTo>
                    <a:pt x="743173" y="836454"/>
                  </a:lnTo>
                  <a:lnTo>
                    <a:pt x="716595" y="848336"/>
                  </a:lnTo>
                  <a:lnTo>
                    <a:pt x="693291" y="835744"/>
                  </a:lnTo>
                  <a:lnTo>
                    <a:pt x="672557" y="802334"/>
                  </a:lnTo>
                  <a:lnTo>
                    <a:pt x="654093" y="754656"/>
                  </a:lnTo>
                  <a:lnTo>
                    <a:pt x="637602" y="699260"/>
                  </a:lnTo>
                  <a:lnTo>
                    <a:pt x="622785" y="642696"/>
                  </a:lnTo>
                  <a:lnTo>
                    <a:pt x="605428" y="577317"/>
                  </a:lnTo>
                  <a:lnTo>
                    <a:pt x="589491" y="528077"/>
                  </a:lnTo>
                  <a:lnTo>
                    <a:pt x="573289" y="497029"/>
                  </a:lnTo>
                  <a:lnTo>
                    <a:pt x="555137" y="486224"/>
                  </a:lnTo>
                  <a:lnTo>
                    <a:pt x="540460" y="495817"/>
                  </a:lnTo>
                  <a:lnTo>
                    <a:pt x="512987" y="569839"/>
                  </a:lnTo>
                  <a:lnTo>
                    <a:pt x="498330" y="632453"/>
                  </a:lnTo>
                  <a:lnTo>
                    <a:pt x="481822" y="710928"/>
                  </a:lnTo>
                  <a:lnTo>
                    <a:pt x="468547" y="774683"/>
                  </a:lnTo>
                  <a:lnTo>
                    <a:pt x="454320" y="839002"/>
                  </a:lnTo>
                  <a:lnTo>
                    <a:pt x="439087" y="900105"/>
                  </a:lnTo>
                  <a:lnTo>
                    <a:pt x="422791" y="954211"/>
                  </a:lnTo>
                  <a:lnTo>
                    <a:pt x="405378" y="997539"/>
                  </a:lnTo>
                  <a:lnTo>
                    <a:pt x="366979" y="1036738"/>
                  </a:lnTo>
                  <a:lnTo>
                    <a:pt x="341110" y="1023311"/>
                  </a:lnTo>
                  <a:lnTo>
                    <a:pt x="320045" y="987685"/>
                  </a:lnTo>
                  <a:lnTo>
                    <a:pt x="302864" y="936843"/>
                  </a:lnTo>
                  <a:lnTo>
                    <a:pt x="288645" y="877766"/>
                  </a:lnTo>
                  <a:lnTo>
                    <a:pt x="276468" y="817438"/>
                  </a:lnTo>
                  <a:lnTo>
                    <a:pt x="263306" y="753220"/>
                  </a:lnTo>
                  <a:lnTo>
                    <a:pt x="250575" y="704853"/>
                  </a:lnTo>
                  <a:lnTo>
                    <a:pt x="236496" y="674354"/>
                  </a:lnTo>
                  <a:lnTo>
                    <a:pt x="219288" y="663740"/>
                  </a:lnTo>
                  <a:lnTo>
                    <a:pt x="195220" y="668068"/>
                  </a:lnTo>
                  <a:lnTo>
                    <a:pt x="167101" y="679423"/>
                  </a:lnTo>
                  <a:lnTo>
                    <a:pt x="136461" y="695357"/>
                  </a:lnTo>
                  <a:lnTo>
                    <a:pt x="76235" y="729780"/>
                  </a:lnTo>
                  <a:lnTo>
                    <a:pt x="48869" y="744210"/>
                  </a:lnTo>
                  <a:lnTo>
                    <a:pt x="24443" y="754494"/>
                  </a:lnTo>
                  <a:lnTo>
                    <a:pt x="4676" y="758415"/>
                  </a:lnTo>
                  <a:lnTo>
                    <a:pt x="2099" y="758415"/>
                  </a:lnTo>
                  <a:lnTo>
                    <a:pt x="0" y="760497"/>
                  </a:lnTo>
                  <a:lnTo>
                    <a:pt x="0" y="765674"/>
                  </a:lnTo>
                  <a:lnTo>
                    <a:pt x="2099" y="767756"/>
                  </a:lnTo>
                  <a:lnTo>
                    <a:pt x="4676" y="767756"/>
                  </a:lnTo>
                  <a:lnTo>
                    <a:pt x="25833" y="763876"/>
                  </a:lnTo>
                  <a:lnTo>
                    <a:pt x="51079" y="753555"/>
                  </a:lnTo>
                  <a:lnTo>
                    <a:pt x="79332" y="738772"/>
                  </a:lnTo>
                  <a:lnTo>
                    <a:pt x="140320" y="703897"/>
                  </a:lnTo>
                  <a:lnTo>
                    <a:pt x="169989" y="688367"/>
                  </a:lnTo>
                  <a:lnTo>
                    <a:pt x="196865" y="677300"/>
                  </a:lnTo>
                  <a:lnTo>
                    <a:pt x="219288" y="673081"/>
                  </a:lnTo>
                  <a:lnTo>
                    <a:pt x="233103" y="686283"/>
                  </a:lnTo>
                  <a:lnTo>
                    <a:pt x="245554" y="720466"/>
                  </a:lnTo>
                  <a:lnTo>
                    <a:pt x="256871" y="767493"/>
                  </a:lnTo>
                  <a:lnTo>
                    <a:pt x="278049" y="872956"/>
                  </a:lnTo>
                  <a:lnTo>
                    <a:pt x="290078" y="925304"/>
                  </a:lnTo>
                  <a:lnTo>
                    <a:pt x="304180" y="972532"/>
                  </a:lnTo>
                  <a:lnTo>
                    <a:pt x="321160" y="1010897"/>
                  </a:lnTo>
                  <a:lnTo>
                    <a:pt x="341825" y="1036660"/>
                  </a:lnTo>
                  <a:lnTo>
                    <a:pt x="366979" y="1046079"/>
                  </a:lnTo>
                  <a:lnTo>
                    <a:pt x="386809" y="1038480"/>
                  </a:lnTo>
                  <a:lnTo>
                    <a:pt x="421628" y="983835"/>
                  </a:lnTo>
                  <a:lnTo>
                    <a:pt x="437069" y="940892"/>
                  </a:lnTo>
                  <a:lnTo>
                    <a:pt x="451499" y="890270"/>
                  </a:lnTo>
                  <a:lnTo>
                    <a:pt x="465143" y="834018"/>
                  </a:lnTo>
                  <a:lnTo>
                    <a:pt x="478228" y="774188"/>
                  </a:lnTo>
                  <a:lnTo>
                    <a:pt x="503850" y="651129"/>
                  </a:lnTo>
                  <a:lnTo>
                    <a:pt x="517046" y="592359"/>
                  </a:lnTo>
                  <a:lnTo>
                    <a:pt x="530223" y="542713"/>
                  </a:lnTo>
                  <a:lnTo>
                    <a:pt x="543035" y="508384"/>
                  </a:lnTo>
                  <a:lnTo>
                    <a:pt x="555137" y="495565"/>
                  </a:lnTo>
                  <a:lnTo>
                    <a:pt x="570342" y="509066"/>
                  </a:lnTo>
                  <a:lnTo>
                    <a:pt x="585326" y="544022"/>
                  </a:lnTo>
                  <a:lnTo>
                    <a:pt x="599863" y="592114"/>
                  </a:lnTo>
                  <a:lnTo>
                    <a:pt x="630063" y="707282"/>
                  </a:lnTo>
                  <a:lnTo>
                    <a:pt x="647565" y="765038"/>
                  </a:lnTo>
                  <a:lnTo>
                    <a:pt x="667187" y="812930"/>
                  </a:lnTo>
                  <a:lnTo>
                    <a:pt x="689880" y="845597"/>
                  </a:lnTo>
                  <a:lnTo>
                    <a:pt x="716595" y="857677"/>
                  </a:lnTo>
                  <a:lnTo>
                    <a:pt x="740313" y="849781"/>
                  </a:lnTo>
                  <a:lnTo>
                    <a:pt x="794407" y="794451"/>
                  </a:lnTo>
                  <a:lnTo>
                    <a:pt x="824089" y="752246"/>
                  </a:lnTo>
                  <a:lnTo>
                    <a:pt x="855063" y="703831"/>
                  </a:lnTo>
                  <a:lnTo>
                    <a:pt x="918917" y="599842"/>
                  </a:lnTo>
                  <a:lnTo>
                    <a:pt x="950013" y="551621"/>
                  </a:lnTo>
                  <a:lnTo>
                    <a:pt x="978998" y="511636"/>
                  </a:lnTo>
                  <a:lnTo>
                    <a:pt x="1004597" y="484362"/>
                  </a:lnTo>
                  <a:lnTo>
                    <a:pt x="1025536" y="474276"/>
                  </a:lnTo>
                  <a:lnTo>
                    <a:pt x="1042458" y="484232"/>
                  </a:lnTo>
                  <a:lnTo>
                    <a:pt x="1080555" y="552011"/>
                  </a:lnTo>
                  <a:lnTo>
                    <a:pt x="1100751" y="601925"/>
                  </a:lnTo>
                  <a:lnTo>
                    <a:pt x="1121058" y="657250"/>
                  </a:lnTo>
                  <a:lnTo>
                    <a:pt x="1140987" y="714030"/>
                  </a:lnTo>
                  <a:lnTo>
                    <a:pt x="1168656" y="792083"/>
                  </a:lnTo>
                  <a:lnTo>
                    <a:pt x="1192989" y="855326"/>
                  </a:lnTo>
                  <a:lnTo>
                    <a:pt x="1214759" y="902303"/>
                  </a:lnTo>
                  <a:lnTo>
                    <a:pt x="1234738" y="931558"/>
                  </a:lnTo>
                  <a:lnTo>
                    <a:pt x="1253700" y="941633"/>
                  </a:lnTo>
                  <a:lnTo>
                    <a:pt x="1267113" y="934392"/>
                  </a:lnTo>
                  <a:lnTo>
                    <a:pt x="1290830" y="879726"/>
                  </a:lnTo>
                  <a:lnTo>
                    <a:pt x="1301598" y="834482"/>
                  </a:lnTo>
                  <a:lnTo>
                    <a:pt x="1311948" y="778750"/>
                  </a:lnTo>
                  <a:lnTo>
                    <a:pt x="1322113" y="713620"/>
                  </a:lnTo>
                  <a:lnTo>
                    <a:pt x="1332325" y="640183"/>
                  </a:lnTo>
                  <a:lnTo>
                    <a:pt x="1352357" y="485838"/>
                  </a:lnTo>
                  <a:lnTo>
                    <a:pt x="1362024" y="417750"/>
                  </a:lnTo>
                  <a:lnTo>
                    <a:pt x="1371333" y="365619"/>
                  </a:lnTo>
                  <a:lnTo>
                    <a:pt x="1379804" y="339803"/>
                  </a:lnTo>
                  <a:lnTo>
                    <a:pt x="1390280" y="363001"/>
                  </a:lnTo>
                  <a:lnTo>
                    <a:pt x="1403436" y="410712"/>
                  </a:lnTo>
                  <a:lnTo>
                    <a:pt x="1418061" y="473306"/>
                  </a:lnTo>
                  <a:lnTo>
                    <a:pt x="1450057" y="618887"/>
                  </a:lnTo>
                  <a:lnTo>
                    <a:pt x="1465963" y="687518"/>
                  </a:lnTo>
                  <a:lnTo>
                    <a:pt x="1480916" y="746003"/>
                  </a:lnTo>
                  <a:lnTo>
                    <a:pt x="1495168" y="793301"/>
                  </a:lnTo>
                  <a:lnTo>
                    <a:pt x="1522578" y="850178"/>
                  </a:lnTo>
                  <a:lnTo>
                    <a:pt x="1536240" y="857677"/>
                  </a:lnTo>
                  <a:lnTo>
                    <a:pt x="1547309" y="851310"/>
                  </a:lnTo>
                  <a:lnTo>
                    <a:pt x="1564897" y="799707"/>
                  </a:lnTo>
                  <a:lnTo>
                    <a:pt x="1572218" y="754029"/>
                  </a:lnTo>
                  <a:lnTo>
                    <a:pt x="1579092" y="694803"/>
                  </a:lnTo>
                  <a:lnTo>
                    <a:pt x="1585920" y="621810"/>
                  </a:lnTo>
                  <a:lnTo>
                    <a:pt x="1593104" y="534826"/>
                  </a:lnTo>
                  <a:lnTo>
                    <a:pt x="1598003" y="474231"/>
                  </a:lnTo>
                  <a:lnTo>
                    <a:pt x="1603478" y="411620"/>
                  </a:lnTo>
                  <a:lnTo>
                    <a:pt x="1609617" y="351125"/>
                  </a:lnTo>
                  <a:lnTo>
                    <a:pt x="1616507" y="296879"/>
                  </a:lnTo>
                  <a:lnTo>
                    <a:pt x="1624233" y="253015"/>
                  </a:lnTo>
                  <a:lnTo>
                    <a:pt x="1642547" y="212965"/>
                  </a:lnTo>
                  <a:lnTo>
                    <a:pt x="1656777" y="228888"/>
                  </a:lnTo>
                  <a:lnTo>
                    <a:pt x="1670413" y="270766"/>
                  </a:lnTo>
                  <a:lnTo>
                    <a:pt x="1683239" y="329763"/>
                  </a:lnTo>
                  <a:lnTo>
                    <a:pt x="1695036" y="397042"/>
                  </a:lnTo>
                  <a:lnTo>
                    <a:pt x="1717197" y="536920"/>
                  </a:lnTo>
                  <a:lnTo>
                    <a:pt x="1728061" y="598976"/>
                  </a:lnTo>
                  <a:lnTo>
                    <a:pt x="1738761" y="648951"/>
                  </a:lnTo>
                  <a:lnTo>
                    <a:pt x="1749877" y="685863"/>
                  </a:lnTo>
                  <a:lnTo>
                    <a:pt x="1761988" y="708730"/>
                  </a:lnTo>
                  <a:lnTo>
                    <a:pt x="1775672" y="716571"/>
                  </a:lnTo>
                  <a:lnTo>
                    <a:pt x="1787103" y="709253"/>
                  </a:lnTo>
                  <a:lnTo>
                    <a:pt x="1805852" y="651326"/>
                  </a:lnTo>
                  <a:lnTo>
                    <a:pt x="1814371" y="601126"/>
                  </a:lnTo>
                  <a:lnTo>
                    <a:pt x="1823121" y="537040"/>
                  </a:lnTo>
                  <a:lnTo>
                    <a:pt x="1839851" y="400538"/>
                  </a:lnTo>
                  <a:lnTo>
                    <a:pt x="1847663" y="339571"/>
                  </a:lnTo>
                  <a:lnTo>
                    <a:pt x="1856295" y="278356"/>
                  </a:lnTo>
                  <a:lnTo>
                    <a:pt x="1865904" y="218874"/>
                  </a:lnTo>
                  <a:lnTo>
                    <a:pt x="1876646" y="163106"/>
                  </a:lnTo>
                  <a:lnTo>
                    <a:pt x="1888676" y="113035"/>
                  </a:lnTo>
                  <a:lnTo>
                    <a:pt x="1902152" y="70641"/>
                  </a:lnTo>
                  <a:lnTo>
                    <a:pt x="1934064" y="16812"/>
                  </a:lnTo>
                  <a:lnTo>
                    <a:pt x="1952812" y="9341"/>
                  </a:lnTo>
                  <a:lnTo>
                    <a:pt x="1955395" y="9341"/>
                  </a:lnTo>
                  <a:lnTo>
                    <a:pt x="1957495" y="7259"/>
                  </a:lnTo>
                  <a:lnTo>
                    <a:pt x="1957495" y="2081"/>
                  </a:lnTo>
                  <a:lnTo>
                    <a:pt x="1955395"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3" name="object 119"/>
            <p:cNvSpPr/>
            <p:nvPr/>
          </p:nvSpPr>
          <p:spPr>
            <a:xfrm>
              <a:off x="24887520" y="32140080"/>
              <a:ext cx="4166280" cy="3081960"/>
            </a:xfrm>
            <a:custGeom>
              <a:avLst/>
              <a:gdLst>
                <a:gd name="textAreaLeft" fmla="*/ 0 w 4166280"/>
                <a:gd name="textAreaRight" fmla="*/ 4166640 w 4166280"/>
                <a:gd name="textAreaTop" fmla="*/ 0 h 3081960"/>
                <a:gd name="textAreaBottom" fmla="*/ 3082320 h 3081960"/>
              </a:gdLst>
              <a:ahLst/>
              <a:cxnLst/>
              <a:rect l="textAreaLeft" t="textAreaTop" r="textAreaRight" b="textAreaBottom"/>
              <a:pathLst>
                <a:path w="1957705" h="1447800">
                  <a:moveTo>
                    <a:pt x="555214" y="0"/>
                  </a:moveTo>
                  <a:lnTo>
                    <a:pt x="528622" y="34520"/>
                  </a:lnTo>
                  <a:lnTo>
                    <a:pt x="508215" y="94106"/>
                  </a:lnTo>
                  <a:lnTo>
                    <a:pt x="497090" y="134229"/>
                  </a:lnTo>
                  <a:lnTo>
                    <a:pt x="485298" y="180952"/>
                  </a:lnTo>
                  <a:lnTo>
                    <a:pt x="472800" y="234062"/>
                  </a:lnTo>
                  <a:lnTo>
                    <a:pt x="459557" y="293344"/>
                  </a:lnTo>
                  <a:lnTo>
                    <a:pt x="445529" y="358586"/>
                  </a:lnTo>
                  <a:lnTo>
                    <a:pt x="430676" y="429571"/>
                  </a:lnTo>
                  <a:lnTo>
                    <a:pt x="414961" y="506087"/>
                  </a:lnTo>
                  <a:lnTo>
                    <a:pt x="372715" y="713879"/>
                  </a:lnTo>
                  <a:lnTo>
                    <a:pt x="359575" y="777228"/>
                  </a:lnTo>
                  <a:lnTo>
                    <a:pt x="346483" y="838842"/>
                  </a:lnTo>
                  <a:lnTo>
                    <a:pt x="333640" y="897232"/>
                  </a:lnTo>
                  <a:lnTo>
                    <a:pt x="321245" y="950915"/>
                  </a:lnTo>
                  <a:lnTo>
                    <a:pt x="309497" y="998401"/>
                  </a:lnTo>
                  <a:lnTo>
                    <a:pt x="298598" y="1038207"/>
                  </a:lnTo>
                  <a:lnTo>
                    <a:pt x="280141" y="1088826"/>
                  </a:lnTo>
                  <a:lnTo>
                    <a:pt x="272984" y="1096668"/>
                  </a:lnTo>
                  <a:lnTo>
                    <a:pt x="258624" y="1086278"/>
                  </a:lnTo>
                  <a:lnTo>
                    <a:pt x="217416" y="1015198"/>
                  </a:lnTo>
                  <a:lnTo>
                    <a:pt x="192899" y="962531"/>
                  </a:lnTo>
                  <a:lnTo>
                    <a:pt x="167329" y="903797"/>
                  </a:lnTo>
                  <a:lnTo>
                    <a:pt x="141872" y="843006"/>
                  </a:lnTo>
                  <a:lnTo>
                    <a:pt x="117693" y="784172"/>
                  </a:lnTo>
                  <a:lnTo>
                    <a:pt x="81934" y="697622"/>
                  </a:lnTo>
                  <a:lnTo>
                    <a:pt x="54015" y="632837"/>
                  </a:lnTo>
                  <a:lnTo>
                    <a:pt x="32684" y="588363"/>
                  </a:lnTo>
                  <a:lnTo>
                    <a:pt x="16683" y="562744"/>
                  </a:lnTo>
                  <a:lnTo>
                    <a:pt x="4760" y="554528"/>
                  </a:lnTo>
                  <a:lnTo>
                    <a:pt x="2183" y="554528"/>
                  </a:lnTo>
                  <a:lnTo>
                    <a:pt x="0" y="556610"/>
                  </a:lnTo>
                  <a:lnTo>
                    <a:pt x="0" y="561776"/>
                  </a:lnTo>
                  <a:lnTo>
                    <a:pt x="2010" y="563857"/>
                  </a:lnTo>
                  <a:lnTo>
                    <a:pt x="4598" y="563857"/>
                  </a:lnTo>
                  <a:lnTo>
                    <a:pt x="17040" y="579041"/>
                  </a:lnTo>
                  <a:lnTo>
                    <a:pt x="35901" y="615871"/>
                  </a:lnTo>
                  <a:lnTo>
                    <a:pt x="58986" y="667495"/>
                  </a:lnTo>
                  <a:lnTo>
                    <a:pt x="84099" y="727058"/>
                  </a:lnTo>
                  <a:lnTo>
                    <a:pt x="141282" y="865879"/>
                  </a:lnTo>
                  <a:lnTo>
                    <a:pt x="170520" y="934894"/>
                  </a:lnTo>
                  <a:lnTo>
                    <a:pt x="196795" y="993706"/>
                  </a:lnTo>
                  <a:lnTo>
                    <a:pt x="220143" y="1041269"/>
                  </a:lnTo>
                  <a:lnTo>
                    <a:pt x="240600" y="1076538"/>
                  </a:lnTo>
                  <a:lnTo>
                    <a:pt x="272984" y="1106009"/>
                  </a:lnTo>
                  <a:lnTo>
                    <a:pt x="280613" y="1102075"/>
                  </a:lnTo>
                  <a:lnTo>
                    <a:pt x="307097" y="1041475"/>
                  </a:lnTo>
                  <a:lnTo>
                    <a:pt x="317581" y="1004342"/>
                  </a:lnTo>
                  <a:lnTo>
                    <a:pt x="329123" y="958410"/>
                  </a:lnTo>
                  <a:lnTo>
                    <a:pt x="341861" y="903479"/>
                  </a:lnTo>
                  <a:lnTo>
                    <a:pt x="355931" y="839349"/>
                  </a:lnTo>
                  <a:lnTo>
                    <a:pt x="371470" y="765821"/>
                  </a:lnTo>
                  <a:lnTo>
                    <a:pt x="388618" y="682694"/>
                  </a:lnTo>
                  <a:lnTo>
                    <a:pt x="433560" y="461722"/>
                  </a:lnTo>
                  <a:lnTo>
                    <a:pt x="447243" y="395739"/>
                  </a:lnTo>
                  <a:lnTo>
                    <a:pt x="461107" y="330421"/>
                  </a:lnTo>
                  <a:lnTo>
                    <a:pt x="474958" y="267248"/>
                  </a:lnTo>
                  <a:lnTo>
                    <a:pt x="488600" y="207699"/>
                  </a:lnTo>
                  <a:lnTo>
                    <a:pt x="501840" y="153253"/>
                  </a:lnTo>
                  <a:lnTo>
                    <a:pt x="514484" y="105389"/>
                  </a:lnTo>
                  <a:lnTo>
                    <a:pt x="526337" y="65586"/>
                  </a:lnTo>
                  <a:lnTo>
                    <a:pt x="546893" y="16083"/>
                  </a:lnTo>
                  <a:lnTo>
                    <a:pt x="555208" y="9341"/>
                  </a:lnTo>
                  <a:lnTo>
                    <a:pt x="562478" y="15886"/>
                  </a:lnTo>
                  <a:lnTo>
                    <a:pt x="582466" y="61664"/>
                  </a:lnTo>
                  <a:lnTo>
                    <a:pt x="594773" y="98577"/>
                  </a:lnTo>
                  <a:lnTo>
                    <a:pt x="608350" y="143293"/>
                  </a:lnTo>
                  <a:lnTo>
                    <a:pt x="622992" y="194653"/>
                  </a:lnTo>
                  <a:lnTo>
                    <a:pt x="638494" y="251496"/>
                  </a:lnTo>
                  <a:lnTo>
                    <a:pt x="654652" y="312664"/>
                  </a:lnTo>
                  <a:lnTo>
                    <a:pt x="671260" y="376996"/>
                  </a:lnTo>
                  <a:lnTo>
                    <a:pt x="688115" y="443332"/>
                  </a:lnTo>
                  <a:lnTo>
                    <a:pt x="741587" y="656565"/>
                  </a:lnTo>
                  <a:lnTo>
                    <a:pt x="760895" y="733090"/>
                  </a:lnTo>
                  <a:lnTo>
                    <a:pt x="779667" y="806771"/>
                  </a:lnTo>
                  <a:lnTo>
                    <a:pt x="797904" y="877421"/>
                  </a:lnTo>
                  <a:lnTo>
                    <a:pt x="815606" y="944857"/>
                  </a:lnTo>
                  <a:lnTo>
                    <a:pt x="832773" y="1008891"/>
                  </a:lnTo>
                  <a:lnTo>
                    <a:pt x="849408" y="1069340"/>
                  </a:lnTo>
                  <a:lnTo>
                    <a:pt x="865509" y="1126017"/>
                  </a:lnTo>
                  <a:lnTo>
                    <a:pt x="881078" y="1178739"/>
                  </a:lnTo>
                  <a:lnTo>
                    <a:pt x="896115" y="1227318"/>
                  </a:lnTo>
                  <a:lnTo>
                    <a:pt x="910621" y="1271570"/>
                  </a:lnTo>
                  <a:lnTo>
                    <a:pt x="924596" y="1311310"/>
                  </a:lnTo>
                  <a:lnTo>
                    <a:pt x="950956" y="1376513"/>
                  </a:lnTo>
                  <a:lnTo>
                    <a:pt x="975201" y="1421442"/>
                  </a:lnTo>
                  <a:lnTo>
                    <a:pt x="1007611" y="1447584"/>
                  </a:lnTo>
                  <a:lnTo>
                    <a:pt x="1036186" y="1438203"/>
                  </a:lnTo>
                  <a:lnTo>
                    <a:pt x="1079479" y="1373433"/>
                  </a:lnTo>
                  <a:lnTo>
                    <a:pt x="1096112" y="1324896"/>
                  </a:lnTo>
                  <a:lnTo>
                    <a:pt x="1110681" y="1270160"/>
                  </a:lnTo>
                  <a:lnTo>
                    <a:pt x="1138076" y="1153308"/>
                  </a:lnTo>
                  <a:lnTo>
                    <a:pt x="1153102" y="1098261"/>
                  </a:lnTo>
                  <a:lnTo>
                    <a:pt x="1170123" y="1052618"/>
                  </a:lnTo>
                  <a:lnTo>
                    <a:pt x="1190045" y="1021486"/>
                  </a:lnTo>
                  <a:lnTo>
                    <a:pt x="1213771" y="1009974"/>
                  </a:lnTo>
                  <a:lnTo>
                    <a:pt x="1233097" y="1001136"/>
                  </a:lnTo>
                  <a:lnTo>
                    <a:pt x="1252765" y="975817"/>
                  </a:lnTo>
                  <a:lnTo>
                    <a:pt x="1273096" y="935803"/>
                  </a:lnTo>
                  <a:lnTo>
                    <a:pt x="1294415" y="882885"/>
                  </a:lnTo>
                  <a:lnTo>
                    <a:pt x="1317044" y="818848"/>
                  </a:lnTo>
                  <a:lnTo>
                    <a:pt x="1341307" y="745483"/>
                  </a:lnTo>
                  <a:lnTo>
                    <a:pt x="1358486" y="693187"/>
                  </a:lnTo>
                  <a:lnTo>
                    <a:pt x="1375661" y="643911"/>
                  </a:lnTo>
                  <a:lnTo>
                    <a:pt x="1390813" y="606882"/>
                  </a:lnTo>
                  <a:lnTo>
                    <a:pt x="1401922" y="591326"/>
                  </a:lnTo>
                  <a:lnTo>
                    <a:pt x="1409812" y="600826"/>
                  </a:lnTo>
                  <a:lnTo>
                    <a:pt x="1417451" y="624831"/>
                  </a:lnTo>
                  <a:lnTo>
                    <a:pt x="1424566" y="656592"/>
                  </a:lnTo>
                  <a:lnTo>
                    <a:pt x="1430882" y="689365"/>
                  </a:lnTo>
                  <a:lnTo>
                    <a:pt x="1442057" y="745961"/>
                  </a:lnTo>
                  <a:lnTo>
                    <a:pt x="1455349" y="795872"/>
                  </a:lnTo>
                  <a:lnTo>
                    <a:pt x="1472689" y="831438"/>
                  </a:lnTo>
                  <a:lnTo>
                    <a:pt x="1496007" y="844996"/>
                  </a:lnTo>
                  <a:lnTo>
                    <a:pt x="1507272" y="838937"/>
                  </a:lnTo>
                  <a:lnTo>
                    <a:pt x="1528123" y="789837"/>
                  </a:lnTo>
                  <a:lnTo>
                    <a:pt x="1538523" y="746374"/>
                  </a:lnTo>
                  <a:lnTo>
                    <a:pt x="1549451" y="690020"/>
                  </a:lnTo>
                  <a:lnTo>
                    <a:pt x="1561313" y="620564"/>
                  </a:lnTo>
                  <a:lnTo>
                    <a:pt x="1583863" y="478657"/>
                  </a:lnTo>
                  <a:lnTo>
                    <a:pt x="1594238" y="416299"/>
                  </a:lnTo>
                  <a:lnTo>
                    <a:pt x="1605192" y="356953"/>
                  </a:lnTo>
                  <a:lnTo>
                    <a:pt x="1616275" y="306849"/>
                  </a:lnTo>
                  <a:lnTo>
                    <a:pt x="1627037" y="272217"/>
                  </a:lnTo>
                  <a:lnTo>
                    <a:pt x="1637030" y="259289"/>
                  </a:lnTo>
                  <a:lnTo>
                    <a:pt x="1647388" y="277883"/>
                  </a:lnTo>
                  <a:lnTo>
                    <a:pt x="1657779" y="325428"/>
                  </a:lnTo>
                  <a:lnTo>
                    <a:pt x="1667832" y="389565"/>
                  </a:lnTo>
                  <a:lnTo>
                    <a:pt x="1685175" y="517239"/>
                  </a:lnTo>
                  <a:lnTo>
                    <a:pt x="1693826" y="577653"/>
                  </a:lnTo>
                  <a:lnTo>
                    <a:pt x="1703399" y="637447"/>
                  </a:lnTo>
                  <a:lnTo>
                    <a:pt x="1714162" y="694889"/>
                  </a:lnTo>
                  <a:lnTo>
                    <a:pt x="1726388" y="748247"/>
                  </a:lnTo>
                  <a:lnTo>
                    <a:pt x="1740346" y="795788"/>
                  </a:lnTo>
                  <a:lnTo>
                    <a:pt x="1756307" y="835781"/>
                  </a:lnTo>
                  <a:lnTo>
                    <a:pt x="1795319" y="886188"/>
                  </a:lnTo>
                  <a:lnTo>
                    <a:pt x="1818912" y="893139"/>
                  </a:lnTo>
                  <a:lnTo>
                    <a:pt x="1850982" y="886312"/>
                  </a:lnTo>
                  <a:lnTo>
                    <a:pt x="1873224" y="868637"/>
                  </a:lnTo>
                  <a:lnTo>
                    <a:pt x="1888673" y="844317"/>
                  </a:lnTo>
                  <a:lnTo>
                    <a:pt x="1900363" y="817557"/>
                  </a:lnTo>
                  <a:lnTo>
                    <a:pt x="1909723" y="795710"/>
                  </a:lnTo>
                  <a:lnTo>
                    <a:pt x="1920337" y="777515"/>
                  </a:lnTo>
                  <a:lnTo>
                    <a:pt x="1934098" y="765064"/>
                  </a:lnTo>
                  <a:lnTo>
                    <a:pt x="1952896" y="760449"/>
                  </a:lnTo>
                  <a:lnTo>
                    <a:pt x="1955479" y="760449"/>
                  </a:lnTo>
                  <a:lnTo>
                    <a:pt x="1957578" y="758367"/>
                  </a:lnTo>
                  <a:lnTo>
                    <a:pt x="1957578" y="753190"/>
                  </a:lnTo>
                  <a:lnTo>
                    <a:pt x="1955479" y="751108"/>
                  </a:lnTo>
                  <a:lnTo>
                    <a:pt x="1952896" y="751108"/>
                  </a:lnTo>
                  <a:lnTo>
                    <a:pt x="1930104" y="756588"/>
                  </a:lnTo>
                  <a:lnTo>
                    <a:pt x="1913689" y="770965"/>
                  </a:lnTo>
                  <a:lnTo>
                    <a:pt x="1901580" y="791145"/>
                  </a:lnTo>
                  <a:lnTo>
                    <a:pt x="1880672" y="839399"/>
                  </a:lnTo>
                  <a:lnTo>
                    <a:pt x="1866706" y="861771"/>
                  </a:lnTo>
                  <a:lnTo>
                    <a:pt x="1847040" y="877714"/>
                  </a:lnTo>
                  <a:lnTo>
                    <a:pt x="1818912" y="883792"/>
                  </a:lnTo>
                  <a:lnTo>
                    <a:pt x="1797519" y="876700"/>
                  </a:lnTo>
                  <a:lnTo>
                    <a:pt x="1761575" y="825606"/>
                  </a:lnTo>
                  <a:lnTo>
                    <a:pt x="1746621" y="785366"/>
                  </a:lnTo>
                  <a:lnTo>
                    <a:pt x="1733409" y="737837"/>
                  </a:lnTo>
                  <a:lnTo>
                    <a:pt x="1721739" y="684900"/>
                  </a:lnTo>
                  <a:lnTo>
                    <a:pt x="1711409" y="628437"/>
                  </a:lnTo>
                  <a:lnTo>
                    <a:pt x="1702217" y="570327"/>
                  </a:lnTo>
                  <a:lnTo>
                    <a:pt x="1693962" y="512452"/>
                  </a:lnTo>
                  <a:lnTo>
                    <a:pt x="1686443" y="456692"/>
                  </a:lnTo>
                  <a:lnTo>
                    <a:pt x="1676151" y="381576"/>
                  </a:lnTo>
                  <a:lnTo>
                    <a:pt x="1667011" y="323601"/>
                  </a:lnTo>
                  <a:lnTo>
                    <a:pt x="1658076" y="282511"/>
                  </a:lnTo>
                  <a:lnTo>
                    <a:pt x="1648398" y="258045"/>
                  </a:lnTo>
                  <a:lnTo>
                    <a:pt x="1637030" y="249947"/>
                  </a:lnTo>
                  <a:lnTo>
                    <a:pt x="1625417" y="257334"/>
                  </a:lnTo>
                  <a:lnTo>
                    <a:pt x="1603706" y="318473"/>
                  </a:lnTo>
                  <a:lnTo>
                    <a:pt x="1592321" y="373594"/>
                  </a:lnTo>
                  <a:lnTo>
                    <a:pt x="1579726" y="445992"/>
                  </a:lnTo>
                  <a:lnTo>
                    <a:pt x="1565278" y="536353"/>
                  </a:lnTo>
                  <a:lnTo>
                    <a:pt x="1554837" y="602380"/>
                  </a:lnTo>
                  <a:lnTo>
                    <a:pt x="1543512" y="670086"/>
                  </a:lnTo>
                  <a:lnTo>
                    <a:pt x="1531633" y="733369"/>
                  </a:lnTo>
                  <a:lnTo>
                    <a:pt x="1519535" y="786126"/>
                  </a:lnTo>
                  <a:lnTo>
                    <a:pt x="1507548" y="822256"/>
                  </a:lnTo>
                  <a:lnTo>
                    <a:pt x="1496007" y="835655"/>
                  </a:lnTo>
                  <a:lnTo>
                    <a:pt x="1477121" y="821801"/>
                  </a:lnTo>
                  <a:lnTo>
                    <a:pt x="1462112" y="786376"/>
                  </a:lnTo>
                  <a:lnTo>
                    <a:pt x="1450066" y="738588"/>
                  </a:lnTo>
                  <a:lnTo>
                    <a:pt x="1431226" y="642664"/>
                  </a:lnTo>
                  <a:lnTo>
                    <a:pt x="1422803" y="609508"/>
                  </a:lnTo>
                  <a:lnTo>
                    <a:pt x="1413476" y="589004"/>
                  </a:lnTo>
                  <a:lnTo>
                    <a:pt x="1401922" y="581985"/>
                  </a:lnTo>
                  <a:lnTo>
                    <a:pt x="1389744" y="590687"/>
                  </a:lnTo>
                  <a:lnTo>
                    <a:pt x="1375478" y="618576"/>
                  </a:lnTo>
                  <a:lnTo>
                    <a:pt x="1357059" y="668324"/>
                  </a:lnTo>
                  <a:lnTo>
                    <a:pt x="1332419" y="742602"/>
                  </a:lnTo>
                  <a:lnTo>
                    <a:pt x="1313742" y="799522"/>
                  </a:lnTo>
                  <a:lnTo>
                    <a:pt x="1293630" y="857892"/>
                  </a:lnTo>
                  <a:lnTo>
                    <a:pt x="1272829" y="912449"/>
                  </a:lnTo>
                  <a:lnTo>
                    <a:pt x="1252087" y="957932"/>
                  </a:lnTo>
                  <a:lnTo>
                    <a:pt x="1213771" y="1000632"/>
                  </a:lnTo>
                  <a:lnTo>
                    <a:pt x="1186417" y="1012101"/>
                  </a:lnTo>
                  <a:lnTo>
                    <a:pt x="1164243" y="1043434"/>
                  </a:lnTo>
                  <a:lnTo>
                    <a:pt x="1145871" y="1090027"/>
                  </a:lnTo>
                  <a:lnTo>
                    <a:pt x="1129924" y="1147274"/>
                  </a:lnTo>
                  <a:lnTo>
                    <a:pt x="1102007" y="1266298"/>
                  </a:lnTo>
                  <a:lnTo>
                    <a:pt x="1088071" y="1319342"/>
                  </a:lnTo>
                  <a:lnTo>
                    <a:pt x="1072438" y="1366380"/>
                  </a:lnTo>
                  <a:lnTo>
                    <a:pt x="1054334" y="1404090"/>
                  </a:lnTo>
                  <a:lnTo>
                    <a:pt x="1032984" y="1429151"/>
                  </a:lnTo>
                  <a:lnTo>
                    <a:pt x="1007611" y="1438243"/>
                  </a:lnTo>
                  <a:lnTo>
                    <a:pt x="997502" y="1434349"/>
                  </a:lnTo>
                  <a:lnTo>
                    <a:pt x="962046" y="1379951"/>
                  </a:lnTo>
                  <a:lnTo>
                    <a:pt x="934853" y="1313097"/>
                  </a:lnTo>
                  <a:lnTo>
                    <a:pt x="920406" y="1271996"/>
                  </a:lnTo>
                  <a:lnTo>
                    <a:pt x="905487" y="1226448"/>
                  </a:lnTo>
                  <a:lnTo>
                    <a:pt x="890168" y="1176952"/>
                  </a:lnTo>
                  <a:lnTo>
                    <a:pt x="874522" y="1124010"/>
                  </a:lnTo>
                  <a:lnTo>
                    <a:pt x="858620" y="1068123"/>
                  </a:lnTo>
                  <a:lnTo>
                    <a:pt x="842534" y="1009792"/>
                  </a:lnTo>
                  <a:lnTo>
                    <a:pt x="826336" y="949518"/>
                  </a:lnTo>
                  <a:lnTo>
                    <a:pt x="810097" y="887801"/>
                  </a:lnTo>
                  <a:lnTo>
                    <a:pt x="793890" y="825143"/>
                  </a:lnTo>
                  <a:lnTo>
                    <a:pt x="777787" y="762044"/>
                  </a:lnTo>
                  <a:lnTo>
                    <a:pt x="761858" y="699005"/>
                  </a:lnTo>
                  <a:lnTo>
                    <a:pt x="706909" y="479795"/>
                  </a:lnTo>
                  <a:lnTo>
                    <a:pt x="685096" y="393666"/>
                  </a:lnTo>
                  <a:lnTo>
                    <a:pt x="665253" y="316554"/>
                  </a:lnTo>
                  <a:lnTo>
                    <a:pt x="647259" y="248287"/>
                  </a:lnTo>
                  <a:lnTo>
                    <a:pt x="630992" y="188694"/>
                  </a:lnTo>
                  <a:lnTo>
                    <a:pt x="616329" y="137603"/>
                  </a:lnTo>
                  <a:lnTo>
                    <a:pt x="603149" y="94843"/>
                  </a:lnTo>
                  <a:lnTo>
                    <a:pt x="580748" y="33628"/>
                  </a:lnTo>
                  <a:lnTo>
                    <a:pt x="562812" y="3679"/>
                  </a:lnTo>
                  <a:lnTo>
                    <a:pt x="555214" y="0"/>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4" name="object 120"/>
            <p:cNvSpPr/>
            <p:nvPr/>
          </p:nvSpPr>
          <p:spPr>
            <a:xfrm>
              <a:off x="25995600" y="31648680"/>
              <a:ext cx="2211480" cy="3567240"/>
            </a:xfrm>
            <a:custGeom>
              <a:avLst/>
              <a:gdLst>
                <a:gd name="textAreaLeft" fmla="*/ 0 w 2211480"/>
                <a:gd name="textAreaRight" fmla="*/ 2211840 w 2211480"/>
                <a:gd name="textAreaTop" fmla="*/ 0 h 3567240"/>
                <a:gd name="textAreaBottom" fmla="*/ 3567600 h 3567240"/>
              </a:gdLst>
              <a:ahLst/>
              <a:cxnLst/>
              <a:rect l="textAreaLeft" t="textAreaTop" r="textAreaRight" b="textAreaBottom"/>
              <a:pathLst>
                <a:path w="1039494" h="1675765">
                  <a:moveTo>
                    <a:pt x="23558" y="1669529"/>
                  </a:moveTo>
                  <a:lnTo>
                    <a:pt x="6680" y="1669529"/>
                  </a:lnTo>
                  <a:lnTo>
                    <a:pt x="14020" y="1661985"/>
                  </a:lnTo>
                  <a:lnTo>
                    <a:pt x="18973" y="1656080"/>
                  </a:lnTo>
                  <a:lnTo>
                    <a:pt x="21780" y="1651025"/>
                  </a:lnTo>
                  <a:lnTo>
                    <a:pt x="22656" y="1646021"/>
                  </a:lnTo>
                  <a:lnTo>
                    <a:pt x="22656" y="1640179"/>
                  </a:lnTo>
                  <a:lnTo>
                    <a:pt x="18288" y="1635760"/>
                  </a:lnTo>
                  <a:lnTo>
                    <a:pt x="6680" y="1635760"/>
                  </a:lnTo>
                  <a:lnTo>
                    <a:pt x="3035" y="1637665"/>
                  </a:lnTo>
                  <a:lnTo>
                    <a:pt x="0" y="1641411"/>
                  </a:lnTo>
                  <a:lnTo>
                    <a:pt x="3467" y="1644103"/>
                  </a:lnTo>
                  <a:lnTo>
                    <a:pt x="5892" y="1641246"/>
                  </a:lnTo>
                  <a:lnTo>
                    <a:pt x="7962" y="1640014"/>
                  </a:lnTo>
                  <a:lnTo>
                    <a:pt x="14757" y="1640014"/>
                  </a:lnTo>
                  <a:lnTo>
                    <a:pt x="17272" y="1642313"/>
                  </a:lnTo>
                  <a:lnTo>
                    <a:pt x="17272" y="1646237"/>
                  </a:lnTo>
                  <a:lnTo>
                    <a:pt x="16560" y="1650542"/>
                  </a:lnTo>
                  <a:lnTo>
                    <a:pt x="13995" y="1655102"/>
                  </a:lnTo>
                  <a:lnTo>
                    <a:pt x="8953" y="1661096"/>
                  </a:lnTo>
                  <a:lnTo>
                    <a:pt x="787" y="1669732"/>
                  </a:lnTo>
                  <a:lnTo>
                    <a:pt x="787" y="1673834"/>
                  </a:lnTo>
                  <a:lnTo>
                    <a:pt x="22936" y="1673834"/>
                  </a:lnTo>
                  <a:lnTo>
                    <a:pt x="23558" y="1669529"/>
                  </a:lnTo>
                  <a:close/>
                </a:path>
                <a:path w="1039494" h="1675765">
                  <a:moveTo>
                    <a:pt x="44500" y="1636318"/>
                  </a:moveTo>
                  <a:lnTo>
                    <a:pt x="39954" y="1636318"/>
                  </a:lnTo>
                  <a:lnTo>
                    <a:pt x="28346" y="1643494"/>
                  </a:lnTo>
                  <a:lnTo>
                    <a:pt x="30581" y="1647126"/>
                  </a:lnTo>
                  <a:lnTo>
                    <a:pt x="39331" y="1641805"/>
                  </a:lnTo>
                  <a:lnTo>
                    <a:pt x="39331" y="1673834"/>
                  </a:lnTo>
                  <a:lnTo>
                    <a:pt x="44500" y="1673834"/>
                  </a:lnTo>
                  <a:lnTo>
                    <a:pt x="44500" y="1636318"/>
                  </a:lnTo>
                  <a:close/>
                </a:path>
                <a:path w="1039494" h="1675765">
                  <a:moveTo>
                    <a:pt x="71424" y="1639392"/>
                  </a:moveTo>
                  <a:lnTo>
                    <a:pt x="71259" y="1639239"/>
                  </a:lnTo>
                  <a:lnTo>
                    <a:pt x="67551" y="1635760"/>
                  </a:lnTo>
                  <a:lnTo>
                    <a:pt x="66827" y="1635760"/>
                  </a:lnTo>
                  <a:lnTo>
                    <a:pt x="66827" y="1642313"/>
                  </a:lnTo>
                  <a:lnTo>
                    <a:pt x="66827" y="1648269"/>
                  </a:lnTo>
                  <a:lnTo>
                    <a:pt x="65976" y="1651063"/>
                  </a:lnTo>
                  <a:lnTo>
                    <a:pt x="65925" y="1651228"/>
                  </a:lnTo>
                  <a:lnTo>
                    <a:pt x="58699" y="1651228"/>
                  </a:lnTo>
                  <a:lnTo>
                    <a:pt x="57772" y="1648269"/>
                  </a:lnTo>
                  <a:lnTo>
                    <a:pt x="57734" y="1642313"/>
                  </a:lnTo>
                  <a:lnTo>
                    <a:pt x="58648" y="1639392"/>
                  </a:lnTo>
                  <a:lnTo>
                    <a:pt x="58699" y="1639239"/>
                  </a:lnTo>
                  <a:lnTo>
                    <a:pt x="65925" y="1639239"/>
                  </a:lnTo>
                  <a:lnTo>
                    <a:pt x="66827" y="1642313"/>
                  </a:lnTo>
                  <a:lnTo>
                    <a:pt x="66827" y="1635760"/>
                  </a:lnTo>
                  <a:lnTo>
                    <a:pt x="57073" y="1635760"/>
                  </a:lnTo>
                  <a:lnTo>
                    <a:pt x="53200" y="1639392"/>
                  </a:lnTo>
                  <a:lnTo>
                    <a:pt x="53200" y="1651063"/>
                  </a:lnTo>
                  <a:lnTo>
                    <a:pt x="57073" y="1654708"/>
                  </a:lnTo>
                  <a:lnTo>
                    <a:pt x="67551" y="1654708"/>
                  </a:lnTo>
                  <a:lnTo>
                    <a:pt x="71259" y="1651228"/>
                  </a:lnTo>
                  <a:lnTo>
                    <a:pt x="71424" y="1651063"/>
                  </a:lnTo>
                  <a:lnTo>
                    <a:pt x="71424" y="1639392"/>
                  </a:lnTo>
                  <a:close/>
                </a:path>
                <a:path w="1039494" h="1675765">
                  <a:moveTo>
                    <a:pt x="88646" y="1636306"/>
                  </a:moveTo>
                  <a:lnTo>
                    <a:pt x="85051" y="1633956"/>
                  </a:lnTo>
                  <a:lnTo>
                    <a:pt x="59093" y="1673212"/>
                  </a:lnTo>
                  <a:lnTo>
                    <a:pt x="62687" y="1675574"/>
                  </a:lnTo>
                  <a:lnTo>
                    <a:pt x="88646" y="1636306"/>
                  </a:lnTo>
                  <a:close/>
                </a:path>
                <a:path w="1039494" h="1675765">
                  <a:moveTo>
                    <a:pt x="94475" y="1659204"/>
                  </a:moveTo>
                  <a:lnTo>
                    <a:pt x="90665" y="1655546"/>
                  </a:lnTo>
                  <a:lnTo>
                    <a:pt x="89941" y="1655546"/>
                  </a:lnTo>
                  <a:lnTo>
                    <a:pt x="89941" y="1662112"/>
                  </a:lnTo>
                  <a:lnTo>
                    <a:pt x="89941" y="1668056"/>
                  </a:lnTo>
                  <a:lnTo>
                    <a:pt x="89090" y="1670862"/>
                  </a:lnTo>
                  <a:lnTo>
                    <a:pt x="89039" y="1671027"/>
                  </a:lnTo>
                  <a:lnTo>
                    <a:pt x="81800" y="1671027"/>
                  </a:lnTo>
                  <a:lnTo>
                    <a:pt x="80886" y="1668056"/>
                  </a:lnTo>
                  <a:lnTo>
                    <a:pt x="80848" y="1662112"/>
                  </a:lnTo>
                  <a:lnTo>
                    <a:pt x="81762" y="1659204"/>
                  </a:lnTo>
                  <a:lnTo>
                    <a:pt x="89077" y="1659204"/>
                  </a:lnTo>
                  <a:lnTo>
                    <a:pt x="89941" y="1662112"/>
                  </a:lnTo>
                  <a:lnTo>
                    <a:pt x="89941" y="1655546"/>
                  </a:lnTo>
                  <a:lnTo>
                    <a:pt x="80124" y="1655546"/>
                  </a:lnTo>
                  <a:lnTo>
                    <a:pt x="76250" y="1659204"/>
                  </a:lnTo>
                  <a:lnTo>
                    <a:pt x="76250" y="1670862"/>
                  </a:lnTo>
                  <a:lnTo>
                    <a:pt x="80124" y="1674507"/>
                  </a:lnTo>
                  <a:lnTo>
                    <a:pt x="90665" y="1674507"/>
                  </a:lnTo>
                  <a:lnTo>
                    <a:pt x="94310" y="1671027"/>
                  </a:lnTo>
                  <a:lnTo>
                    <a:pt x="94475" y="1670862"/>
                  </a:lnTo>
                  <a:lnTo>
                    <a:pt x="94475" y="1659204"/>
                  </a:lnTo>
                  <a:close/>
                </a:path>
                <a:path w="1039494" h="1675765">
                  <a:moveTo>
                    <a:pt x="965936" y="2362"/>
                  </a:moveTo>
                  <a:lnTo>
                    <a:pt x="944118" y="2362"/>
                  </a:lnTo>
                  <a:lnTo>
                    <a:pt x="944118" y="6565"/>
                  </a:lnTo>
                  <a:lnTo>
                    <a:pt x="960716" y="6565"/>
                  </a:lnTo>
                  <a:lnTo>
                    <a:pt x="947191" y="38862"/>
                  </a:lnTo>
                  <a:lnTo>
                    <a:pt x="951903" y="40436"/>
                  </a:lnTo>
                  <a:lnTo>
                    <a:pt x="965936" y="6235"/>
                  </a:lnTo>
                  <a:lnTo>
                    <a:pt x="965936" y="2362"/>
                  </a:lnTo>
                  <a:close/>
                </a:path>
                <a:path w="1039494" h="1675765">
                  <a:moveTo>
                    <a:pt x="992530" y="23393"/>
                  </a:moveTo>
                  <a:lnTo>
                    <a:pt x="988771" y="20421"/>
                  </a:lnTo>
                  <a:lnTo>
                    <a:pt x="984059" y="19964"/>
                  </a:lnTo>
                  <a:lnTo>
                    <a:pt x="988275" y="18961"/>
                  </a:lnTo>
                  <a:lnTo>
                    <a:pt x="991349" y="16090"/>
                  </a:lnTo>
                  <a:lnTo>
                    <a:pt x="991349" y="11328"/>
                  </a:lnTo>
                  <a:lnTo>
                    <a:pt x="991349" y="6286"/>
                  </a:lnTo>
                  <a:lnTo>
                    <a:pt x="987425" y="1803"/>
                  </a:lnTo>
                  <a:lnTo>
                    <a:pt x="976210" y="1803"/>
                  </a:lnTo>
                  <a:lnTo>
                    <a:pt x="972731" y="3263"/>
                  </a:lnTo>
                  <a:lnTo>
                    <a:pt x="969543" y="6235"/>
                  </a:lnTo>
                  <a:lnTo>
                    <a:pt x="972223" y="9309"/>
                  </a:lnTo>
                  <a:lnTo>
                    <a:pt x="974750" y="6946"/>
                  </a:lnTo>
                  <a:lnTo>
                    <a:pt x="976998" y="5956"/>
                  </a:lnTo>
                  <a:lnTo>
                    <a:pt x="983729" y="5956"/>
                  </a:lnTo>
                  <a:lnTo>
                    <a:pt x="986193" y="8128"/>
                  </a:lnTo>
                  <a:lnTo>
                    <a:pt x="986193" y="16052"/>
                  </a:lnTo>
                  <a:lnTo>
                    <a:pt x="983107" y="18300"/>
                  </a:lnTo>
                  <a:lnTo>
                    <a:pt x="977506" y="18300"/>
                  </a:lnTo>
                  <a:lnTo>
                    <a:pt x="976871" y="22275"/>
                  </a:lnTo>
                  <a:lnTo>
                    <a:pt x="984237" y="22275"/>
                  </a:lnTo>
                  <a:lnTo>
                    <a:pt x="987145" y="23837"/>
                  </a:lnTo>
                  <a:lnTo>
                    <a:pt x="987145" y="33426"/>
                  </a:lnTo>
                  <a:lnTo>
                    <a:pt x="984288" y="36347"/>
                  </a:lnTo>
                  <a:lnTo>
                    <a:pt x="976541" y="36347"/>
                  </a:lnTo>
                  <a:lnTo>
                    <a:pt x="974013" y="35229"/>
                  </a:lnTo>
                  <a:lnTo>
                    <a:pt x="971550" y="32651"/>
                  </a:lnTo>
                  <a:lnTo>
                    <a:pt x="968476" y="35509"/>
                  </a:lnTo>
                  <a:lnTo>
                    <a:pt x="971334" y="38925"/>
                  </a:lnTo>
                  <a:lnTo>
                    <a:pt x="975258" y="40563"/>
                  </a:lnTo>
                  <a:lnTo>
                    <a:pt x="987539" y="40563"/>
                  </a:lnTo>
                  <a:lnTo>
                    <a:pt x="992530" y="35623"/>
                  </a:lnTo>
                  <a:lnTo>
                    <a:pt x="992530" y="23393"/>
                  </a:lnTo>
                  <a:close/>
                </a:path>
                <a:path w="1039494" h="1675765">
                  <a:moveTo>
                    <a:pt x="1016381" y="5448"/>
                  </a:moveTo>
                  <a:lnTo>
                    <a:pt x="1016215" y="5283"/>
                  </a:lnTo>
                  <a:lnTo>
                    <a:pt x="1012507" y="1803"/>
                  </a:lnTo>
                  <a:lnTo>
                    <a:pt x="1011783" y="1803"/>
                  </a:lnTo>
                  <a:lnTo>
                    <a:pt x="1011783" y="8356"/>
                  </a:lnTo>
                  <a:lnTo>
                    <a:pt x="1011783" y="14312"/>
                  </a:lnTo>
                  <a:lnTo>
                    <a:pt x="1010945" y="17119"/>
                  </a:lnTo>
                  <a:lnTo>
                    <a:pt x="1010894" y="17272"/>
                  </a:lnTo>
                  <a:lnTo>
                    <a:pt x="1003655" y="17272"/>
                  </a:lnTo>
                  <a:lnTo>
                    <a:pt x="1002728" y="14312"/>
                  </a:lnTo>
                  <a:lnTo>
                    <a:pt x="1002703" y="8356"/>
                  </a:lnTo>
                  <a:lnTo>
                    <a:pt x="1003604" y="5448"/>
                  </a:lnTo>
                  <a:lnTo>
                    <a:pt x="1003655" y="5283"/>
                  </a:lnTo>
                  <a:lnTo>
                    <a:pt x="1010894" y="5283"/>
                  </a:lnTo>
                  <a:lnTo>
                    <a:pt x="1011783" y="8356"/>
                  </a:lnTo>
                  <a:lnTo>
                    <a:pt x="1011783" y="1803"/>
                  </a:lnTo>
                  <a:lnTo>
                    <a:pt x="1002030" y="1803"/>
                  </a:lnTo>
                  <a:lnTo>
                    <a:pt x="998156" y="5448"/>
                  </a:lnTo>
                  <a:lnTo>
                    <a:pt x="998156" y="17119"/>
                  </a:lnTo>
                  <a:lnTo>
                    <a:pt x="1002030" y="20751"/>
                  </a:lnTo>
                  <a:lnTo>
                    <a:pt x="1012507" y="20751"/>
                  </a:lnTo>
                  <a:lnTo>
                    <a:pt x="1016215" y="17272"/>
                  </a:lnTo>
                  <a:lnTo>
                    <a:pt x="1016381" y="17119"/>
                  </a:lnTo>
                  <a:lnTo>
                    <a:pt x="1016381" y="5448"/>
                  </a:lnTo>
                  <a:close/>
                </a:path>
                <a:path w="1039494" h="1675765">
                  <a:moveTo>
                    <a:pt x="1033602" y="2362"/>
                  </a:moveTo>
                  <a:lnTo>
                    <a:pt x="1030008" y="0"/>
                  </a:lnTo>
                  <a:lnTo>
                    <a:pt x="1004049" y="39255"/>
                  </a:lnTo>
                  <a:lnTo>
                    <a:pt x="1007643" y="41617"/>
                  </a:lnTo>
                  <a:lnTo>
                    <a:pt x="1033602" y="2362"/>
                  </a:lnTo>
                  <a:close/>
                </a:path>
                <a:path w="1039494" h="1675765">
                  <a:moveTo>
                    <a:pt x="1039431" y="25247"/>
                  </a:moveTo>
                  <a:lnTo>
                    <a:pt x="1035621" y="21590"/>
                  </a:lnTo>
                  <a:lnTo>
                    <a:pt x="1034897" y="21590"/>
                  </a:lnTo>
                  <a:lnTo>
                    <a:pt x="1034897" y="28168"/>
                  </a:lnTo>
                  <a:lnTo>
                    <a:pt x="1034897" y="34112"/>
                  </a:lnTo>
                  <a:lnTo>
                    <a:pt x="1034046" y="36918"/>
                  </a:lnTo>
                  <a:lnTo>
                    <a:pt x="1033995" y="37084"/>
                  </a:lnTo>
                  <a:lnTo>
                    <a:pt x="1026756" y="37084"/>
                  </a:lnTo>
                  <a:lnTo>
                    <a:pt x="1025842" y="34112"/>
                  </a:lnTo>
                  <a:lnTo>
                    <a:pt x="1025804" y="28168"/>
                  </a:lnTo>
                  <a:lnTo>
                    <a:pt x="1026718" y="25247"/>
                  </a:lnTo>
                  <a:lnTo>
                    <a:pt x="1034034" y="25247"/>
                  </a:lnTo>
                  <a:lnTo>
                    <a:pt x="1034897" y="28168"/>
                  </a:lnTo>
                  <a:lnTo>
                    <a:pt x="1034897" y="21590"/>
                  </a:lnTo>
                  <a:lnTo>
                    <a:pt x="1025080" y="21590"/>
                  </a:lnTo>
                  <a:lnTo>
                    <a:pt x="1021207" y="25247"/>
                  </a:lnTo>
                  <a:lnTo>
                    <a:pt x="1021207" y="36918"/>
                  </a:lnTo>
                  <a:lnTo>
                    <a:pt x="1025080" y="40551"/>
                  </a:lnTo>
                  <a:lnTo>
                    <a:pt x="1035621" y="40551"/>
                  </a:lnTo>
                  <a:lnTo>
                    <a:pt x="1039266" y="37084"/>
                  </a:lnTo>
                  <a:lnTo>
                    <a:pt x="1039431" y="36918"/>
                  </a:lnTo>
                  <a:lnTo>
                    <a:pt x="1039431" y="25247"/>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5" name="object 121"/>
            <p:cNvSpPr/>
            <p:nvPr/>
          </p:nvSpPr>
          <p:spPr>
            <a:xfrm>
              <a:off x="26405640" y="32027400"/>
              <a:ext cx="1986120" cy="2477160"/>
            </a:xfrm>
            <a:custGeom>
              <a:avLst/>
              <a:gdLst>
                <a:gd name="textAreaLeft" fmla="*/ 0 w 1986120"/>
                <a:gd name="textAreaRight" fmla="*/ 1986480 w 1986120"/>
                <a:gd name="textAreaTop" fmla="*/ 0 h 2477160"/>
                <a:gd name="textAreaBottom" fmla="*/ 2477520 h 2477160"/>
              </a:gdLst>
              <a:ahLst/>
              <a:cxnLst/>
              <a:rect l="textAreaLeft" t="textAreaTop" r="textAreaRight" b="textAreaBottom"/>
              <a:pathLst>
                <a:path w="933450" h="1163955">
                  <a:moveTo>
                    <a:pt x="16154" y="1124242"/>
                  </a:moveTo>
                  <a:lnTo>
                    <a:pt x="11607" y="1124242"/>
                  </a:lnTo>
                  <a:lnTo>
                    <a:pt x="0" y="1131417"/>
                  </a:lnTo>
                  <a:lnTo>
                    <a:pt x="2235" y="1135062"/>
                  </a:lnTo>
                  <a:lnTo>
                    <a:pt x="10998" y="1129728"/>
                  </a:lnTo>
                  <a:lnTo>
                    <a:pt x="10998" y="1161757"/>
                  </a:lnTo>
                  <a:lnTo>
                    <a:pt x="16154" y="1161757"/>
                  </a:lnTo>
                  <a:lnTo>
                    <a:pt x="16154" y="1124242"/>
                  </a:lnTo>
                  <a:close/>
                </a:path>
                <a:path w="933450" h="1163955">
                  <a:moveTo>
                    <a:pt x="40449" y="1124242"/>
                  </a:moveTo>
                  <a:lnTo>
                    <a:pt x="35915" y="1124242"/>
                  </a:lnTo>
                  <a:lnTo>
                    <a:pt x="24307" y="1131417"/>
                  </a:lnTo>
                  <a:lnTo>
                    <a:pt x="26543" y="1135062"/>
                  </a:lnTo>
                  <a:lnTo>
                    <a:pt x="35293" y="1129728"/>
                  </a:lnTo>
                  <a:lnTo>
                    <a:pt x="35293" y="1161757"/>
                  </a:lnTo>
                  <a:lnTo>
                    <a:pt x="40449" y="1161757"/>
                  </a:lnTo>
                  <a:lnTo>
                    <a:pt x="40449" y="1124242"/>
                  </a:lnTo>
                  <a:close/>
                </a:path>
                <a:path w="933450" h="1163955">
                  <a:moveTo>
                    <a:pt x="67373" y="1127315"/>
                  </a:moveTo>
                  <a:lnTo>
                    <a:pt x="67208" y="1127163"/>
                  </a:lnTo>
                  <a:lnTo>
                    <a:pt x="63512" y="1123683"/>
                  </a:lnTo>
                  <a:lnTo>
                    <a:pt x="62776" y="1123683"/>
                  </a:lnTo>
                  <a:lnTo>
                    <a:pt x="62776" y="1130236"/>
                  </a:lnTo>
                  <a:lnTo>
                    <a:pt x="62776" y="1136192"/>
                  </a:lnTo>
                  <a:lnTo>
                    <a:pt x="61925" y="1138999"/>
                  </a:lnTo>
                  <a:lnTo>
                    <a:pt x="61874" y="1139151"/>
                  </a:lnTo>
                  <a:lnTo>
                    <a:pt x="54648" y="1139151"/>
                  </a:lnTo>
                  <a:lnTo>
                    <a:pt x="53721" y="1136192"/>
                  </a:lnTo>
                  <a:lnTo>
                    <a:pt x="53682" y="1130236"/>
                  </a:lnTo>
                  <a:lnTo>
                    <a:pt x="54597" y="1127315"/>
                  </a:lnTo>
                  <a:lnTo>
                    <a:pt x="54648" y="1127163"/>
                  </a:lnTo>
                  <a:lnTo>
                    <a:pt x="61874" y="1127163"/>
                  </a:lnTo>
                  <a:lnTo>
                    <a:pt x="62776" y="1130236"/>
                  </a:lnTo>
                  <a:lnTo>
                    <a:pt x="62776" y="1123683"/>
                  </a:lnTo>
                  <a:lnTo>
                    <a:pt x="53022" y="1123683"/>
                  </a:lnTo>
                  <a:lnTo>
                    <a:pt x="49149" y="1127315"/>
                  </a:lnTo>
                  <a:lnTo>
                    <a:pt x="49149" y="1138999"/>
                  </a:lnTo>
                  <a:lnTo>
                    <a:pt x="53022" y="1142631"/>
                  </a:lnTo>
                  <a:lnTo>
                    <a:pt x="63512" y="1142631"/>
                  </a:lnTo>
                  <a:lnTo>
                    <a:pt x="67208" y="1139151"/>
                  </a:lnTo>
                  <a:lnTo>
                    <a:pt x="67373" y="1138999"/>
                  </a:lnTo>
                  <a:lnTo>
                    <a:pt x="67373" y="1127315"/>
                  </a:lnTo>
                  <a:close/>
                </a:path>
                <a:path w="933450" h="1163955">
                  <a:moveTo>
                    <a:pt x="84594" y="1124242"/>
                  </a:moveTo>
                  <a:lnTo>
                    <a:pt x="81013" y="1121879"/>
                  </a:lnTo>
                  <a:lnTo>
                    <a:pt x="55041" y="1161135"/>
                  </a:lnTo>
                  <a:lnTo>
                    <a:pt x="58635" y="1163497"/>
                  </a:lnTo>
                  <a:lnTo>
                    <a:pt x="84594" y="1124242"/>
                  </a:lnTo>
                  <a:close/>
                </a:path>
                <a:path w="933450" h="1163955">
                  <a:moveTo>
                    <a:pt x="90436" y="1147127"/>
                  </a:moveTo>
                  <a:lnTo>
                    <a:pt x="86626" y="1143469"/>
                  </a:lnTo>
                  <a:lnTo>
                    <a:pt x="85890" y="1143469"/>
                  </a:lnTo>
                  <a:lnTo>
                    <a:pt x="85890" y="1150035"/>
                  </a:lnTo>
                  <a:lnTo>
                    <a:pt x="85890" y="1155992"/>
                  </a:lnTo>
                  <a:lnTo>
                    <a:pt x="85039" y="1158786"/>
                  </a:lnTo>
                  <a:lnTo>
                    <a:pt x="84988" y="1158963"/>
                  </a:lnTo>
                  <a:lnTo>
                    <a:pt x="77749" y="1158963"/>
                  </a:lnTo>
                  <a:lnTo>
                    <a:pt x="76835" y="1155992"/>
                  </a:lnTo>
                  <a:lnTo>
                    <a:pt x="76796" y="1150035"/>
                  </a:lnTo>
                  <a:lnTo>
                    <a:pt x="77711" y="1147127"/>
                  </a:lnTo>
                  <a:lnTo>
                    <a:pt x="85026" y="1147127"/>
                  </a:lnTo>
                  <a:lnTo>
                    <a:pt x="85890" y="1150035"/>
                  </a:lnTo>
                  <a:lnTo>
                    <a:pt x="85890" y="1143469"/>
                  </a:lnTo>
                  <a:lnTo>
                    <a:pt x="76073" y="1143469"/>
                  </a:lnTo>
                  <a:lnTo>
                    <a:pt x="72199" y="1147127"/>
                  </a:lnTo>
                  <a:lnTo>
                    <a:pt x="72199" y="1158786"/>
                  </a:lnTo>
                  <a:lnTo>
                    <a:pt x="76073" y="1162431"/>
                  </a:lnTo>
                  <a:lnTo>
                    <a:pt x="86626" y="1162431"/>
                  </a:lnTo>
                  <a:lnTo>
                    <a:pt x="90258" y="1158963"/>
                  </a:lnTo>
                  <a:lnTo>
                    <a:pt x="90436" y="1158786"/>
                  </a:lnTo>
                  <a:lnTo>
                    <a:pt x="90436" y="1147127"/>
                  </a:lnTo>
                  <a:close/>
                </a:path>
                <a:path w="933450" h="1163955">
                  <a:moveTo>
                    <a:pt x="858634" y="20421"/>
                  </a:moveTo>
                  <a:lnTo>
                    <a:pt x="854316" y="15989"/>
                  </a:lnTo>
                  <a:lnTo>
                    <a:pt x="845959" y="15989"/>
                  </a:lnTo>
                  <a:lnTo>
                    <a:pt x="843940" y="16446"/>
                  </a:lnTo>
                  <a:lnTo>
                    <a:pt x="841971" y="17449"/>
                  </a:lnTo>
                  <a:lnTo>
                    <a:pt x="841971" y="6400"/>
                  </a:lnTo>
                  <a:lnTo>
                    <a:pt x="856615" y="6400"/>
                  </a:lnTo>
                  <a:lnTo>
                    <a:pt x="857338" y="2362"/>
                  </a:lnTo>
                  <a:lnTo>
                    <a:pt x="837044" y="2362"/>
                  </a:lnTo>
                  <a:lnTo>
                    <a:pt x="837044" y="21259"/>
                  </a:lnTo>
                  <a:lnTo>
                    <a:pt x="841082" y="21259"/>
                  </a:lnTo>
                  <a:lnTo>
                    <a:pt x="842873" y="20421"/>
                  </a:lnTo>
                  <a:lnTo>
                    <a:pt x="844384" y="19964"/>
                  </a:lnTo>
                  <a:lnTo>
                    <a:pt x="850277" y="19964"/>
                  </a:lnTo>
                  <a:lnTo>
                    <a:pt x="853249" y="21983"/>
                  </a:lnTo>
                  <a:lnTo>
                    <a:pt x="853249" y="33261"/>
                  </a:lnTo>
                  <a:lnTo>
                    <a:pt x="850277" y="36347"/>
                  </a:lnTo>
                  <a:lnTo>
                    <a:pt x="842302" y="36347"/>
                  </a:lnTo>
                  <a:lnTo>
                    <a:pt x="839901" y="35179"/>
                  </a:lnTo>
                  <a:lnTo>
                    <a:pt x="837653" y="32753"/>
                  </a:lnTo>
                  <a:lnTo>
                    <a:pt x="834517" y="35788"/>
                  </a:lnTo>
                  <a:lnTo>
                    <a:pt x="837438" y="38773"/>
                  </a:lnTo>
                  <a:lnTo>
                    <a:pt x="840854" y="40563"/>
                  </a:lnTo>
                  <a:lnTo>
                    <a:pt x="853414" y="40563"/>
                  </a:lnTo>
                  <a:lnTo>
                    <a:pt x="858634" y="35344"/>
                  </a:lnTo>
                  <a:lnTo>
                    <a:pt x="858634" y="20421"/>
                  </a:lnTo>
                  <a:close/>
                </a:path>
                <a:path w="933450" h="1163955">
                  <a:moveTo>
                    <a:pt x="886079" y="23393"/>
                  </a:moveTo>
                  <a:lnTo>
                    <a:pt x="882307" y="20434"/>
                  </a:lnTo>
                  <a:lnTo>
                    <a:pt x="877595" y="19964"/>
                  </a:lnTo>
                  <a:lnTo>
                    <a:pt x="881811" y="18973"/>
                  </a:lnTo>
                  <a:lnTo>
                    <a:pt x="884897" y="16103"/>
                  </a:lnTo>
                  <a:lnTo>
                    <a:pt x="884897" y="11328"/>
                  </a:lnTo>
                  <a:lnTo>
                    <a:pt x="884897" y="6286"/>
                  </a:lnTo>
                  <a:lnTo>
                    <a:pt x="880973" y="1803"/>
                  </a:lnTo>
                  <a:lnTo>
                    <a:pt x="869746" y="1803"/>
                  </a:lnTo>
                  <a:lnTo>
                    <a:pt x="866267" y="3263"/>
                  </a:lnTo>
                  <a:lnTo>
                    <a:pt x="863079" y="6235"/>
                  </a:lnTo>
                  <a:lnTo>
                    <a:pt x="865759" y="9321"/>
                  </a:lnTo>
                  <a:lnTo>
                    <a:pt x="868299" y="6959"/>
                  </a:lnTo>
                  <a:lnTo>
                    <a:pt x="870534" y="5956"/>
                  </a:lnTo>
                  <a:lnTo>
                    <a:pt x="877265" y="5956"/>
                  </a:lnTo>
                  <a:lnTo>
                    <a:pt x="879729" y="8140"/>
                  </a:lnTo>
                  <a:lnTo>
                    <a:pt x="879729" y="16052"/>
                  </a:lnTo>
                  <a:lnTo>
                    <a:pt x="876655" y="18300"/>
                  </a:lnTo>
                  <a:lnTo>
                    <a:pt x="871042" y="18300"/>
                  </a:lnTo>
                  <a:lnTo>
                    <a:pt x="870419" y="22288"/>
                  </a:lnTo>
                  <a:lnTo>
                    <a:pt x="877773" y="22288"/>
                  </a:lnTo>
                  <a:lnTo>
                    <a:pt x="880694" y="23837"/>
                  </a:lnTo>
                  <a:lnTo>
                    <a:pt x="880694" y="33426"/>
                  </a:lnTo>
                  <a:lnTo>
                    <a:pt x="877836" y="36347"/>
                  </a:lnTo>
                  <a:lnTo>
                    <a:pt x="870077" y="36347"/>
                  </a:lnTo>
                  <a:lnTo>
                    <a:pt x="867562" y="35229"/>
                  </a:lnTo>
                  <a:lnTo>
                    <a:pt x="865085" y="32651"/>
                  </a:lnTo>
                  <a:lnTo>
                    <a:pt x="862012" y="35509"/>
                  </a:lnTo>
                  <a:lnTo>
                    <a:pt x="864870" y="38938"/>
                  </a:lnTo>
                  <a:lnTo>
                    <a:pt x="868794" y="40551"/>
                  </a:lnTo>
                  <a:lnTo>
                    <a:pt x="881087" y="40551"/>
                  </a:lnTo>
                  <a:lnTo>
                    <a:pt x="886079" y="35623"/>
                  </a:lnTo>
                  <a:lnTo>
                    <a:pt x="886079" y="23393"/>
                  </a:lnTo>
                  <a:close/>
                </a:path>
                <a:path w="933450" h="1163955">
                  <a:moveTo>
                    <a:pt x="909929" y="5448"/>
                  </a:moveTo>
                  <a:lnTo>
                    <a:pt x="909751" y="5283"/>
                  </a:lnTo>
                  <a:lnTo>
                    <a:pt x="906056" y="1803"/>
                  </a:lnTo>
                  <a:lnTo>
                    <a:pt x="905319" y="1803"/>
                  </a:lnTo>
                  <a:lnTo>
                    <a:pt x="905319" y="8369"/>
                  </a:lnTo>
                  <a:lnTo>
                    <a:pt x="905319" y="14312"/>
                  </a:lnTo>
                  <a:lnTo>
                    <a:pt x="904481" y="17119"/>
                  </a:lnTo>
                  <a:lnTo>
                    <a:pt x="904430" y="17284"/>
                  </a:lnTo>
                  <a:lnTo>
                    <a:pt x="897191" y="17284"/>
                  </a:lnTo>
                  <a:lnTo>
                    <a:pt x="896277" y="14312"/>
                  </a:lnTo>
                  <a:lnTo>
                    <a:pt x="896239" y="8369"/>
                  </a:lnTo>
                  <a:lnTo>
                    <a:pt x="897140" y="5448"/>
                  </a:lnTo>
                  <a:lnTo>
                    <a:pt x="897191" y="5283"/>
                  </a:lnTo>
                  <a:lnTo>
                    <a:pt x="904430" y="5283"/>
                  </a:lnTo>
                  <a:lnTo>
                    <a:pt x="905319" y="8369"/>
                  </a:lnTo>
                  <a:lnTo>
                    <a:pt x="905319" y="1803"/>
                  </a:lnTo>
                  <a:lnTo>
                    <a:pt x="895565" y="1803"/>
                  </a:lnTo>
                  <a:lnTo>
                    <a:pt x="891692" y="5448"/>
                  </a:lnTo>
                  <a:lnTo>
                    <a:pt x="891692" y="17119"/>
                  </a:lnTo>
                  <a:lnTo>
                    <a:pt x="895565" y="20764"/>
                  </a:lnTo>
                  <a:lnTo>
                    <a:pt x="906056" y="20764"/>
                  </a:lnTo>
                  <a:lnTo>
                    <a:pt x="909751" y="17284"/>
                  </a:lnTo>
                  <a:lnTo>
                    <a:pt x="909929" y="17119"/>
                  </a:lnTo>
                  <a:lnTo>
                    <a:pt x="909929" y="5448"/>
                  </a:lnTo>
                  <a:close/>
                </a:path>
                <a:path w="933450" h="1163955">
                  <a:moveTo>
                    <a:pt x="927138" y="2362"/>
                  </a:moveTo>
                  <a:lnTo>
                    <a:pt x="923556" y="0"/>
                  </a:lnTo>
                  <a:lnTo>
                    <a:pt x="897585" y="39255"/>
                  </a:lnTo>
                  <a:lnTo>
                    <a:pt x="901179" y="41617"/>
                  </a:lnTo>
                  <a:lnTo>
                    <a:pt x="927138" y="2362"/>
                  </a:lnTo>
                  <a:close/>
                </a:path>
                <a:path w="933450" h="1163955">
                  <a:moveTo>
                    <a:pt x="932980" y="25247"/>
                  </a:moveTo>
                  <a:lnTo>
                    <a:pt x="929170" y="21590"/>
                  </a:lnTo>
                  <a:lnTo>
                    <a:pt x="928433" y="21590"/>
                  </a:lnTo>
                  <a:lnTo>
                    <a:pt x="928433" y="28168"/>
                  </a:lnTo>
                  <a:lnTo>
                    <a:pt x="928433" y="34112"/>
                  </a:lnTo>
                  <a:lnTo>
                    <a:pt x="927582" y="36918"/>
                  </a:lnTo>
                  <a:lnTo>
                    <a:pt x="927544" y="37084"/>
                  </a:lnTo>
                  <a:lnTo>
                    <a:pt x="920292" y="37084"/>
                  </a:lnTo>
                  <a:lnTo>
                    <a:pt x="919378" y="34112"/>
                  </a:lnTo>
                  <a:lnTo>
                    <a:pt x="919353" y="28168"/>
                  </a:lnTo>
                  <a:lnTo>
                    <a:pt x="920254" y="25247"/>
                  </a:lnTo>
                  <a:lnTo>
                    <a:pt x="927569" y="25247"/>
                  </a:lnTo>
                  <a:lnTo>
                    <a:pt x="928433" y="28168"/>
                  </a:lnTo>
                  <a:lnTo>
                    <a:pt x="928433" y="21590"/>
                  </a:lnTo>
                  <a:lnTo>
                    <a:pt x="918616" y="21590"/>
                  </a:lnTo>
                  <a:lnTo>
                    <a:pt x="914755" y="25247"/>
                  </a:lnTo>
                  <a:lnTo>
                    <a:pt x="914755" y="36918"/>
                  </a:lnTo>
                  <a:lnTo>
                    <a:pt x="918616" y="40551"/>
                  </a:lnTo>
                  <a:lnTo>
                    <a:pt x="929170" y="40551"/>
                  </a:lnTo>
                  <a:lnTo>
                    <a:pt x="932802" y="37084"/>
                  </a:lnTo>
                  <a:lnTo>
                    <a:pt x="932980" y="36918"/>
                  </a:lnTo>
                  <a:lnTo>
                    <a:pt x="932980" y="25247"/>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6" name="object 122"/>
            <p:cNvSpPr/>
            <p:nvPr/>
          </p:nvSpPr>
          <p:spPr>
            <a:xfrm>
              <a:off x="26776440" y="32554080"/>
              <a:ext cx="1722600" cy="2815200"/>
            </a:xfrm>
            <a:custGeom>
              <a:avLst/>
              <a:gdLst>
                <a:gd name="textAreaLeft" fmla="*/ 0 w 1722600"/>
                <a:gd name="textAreaRight" fmla="*/ 1722960 w 1722600"/>
                <a:gd name="textAreaTop" fmla="*/ 0 h 2815200"/>
                <a:gd name="textAreaBottom" fmla="*/ 2815560 h 2815200"/>
              </a:gdLst>
              <a:ahLst/>
              <a:cxnLst/>
              <a:rect l="textAreaLeft" t="textAreaTop" r="textAreaRight" b="textAreaBottom"/>
              <a:pathLst>
                <a:path w="809625" h="1322705">
                  <a:moveTo>
                    <a:pt x="25120" y="1282141"/>
                  </a:moveTo>
                  <a:lnTo>
                    <a:pt x="23418" y="1279271"/>
                  </a:lnTo>
                  <a:lnTo>
                    <a:pt x="20980" y="1275194"/>
                  </a:lnTo>
                  <a:lnTo>
                    <a:pt x="19735" y="1275194"/>
                  </a:lnTo>
                  <a:lnTo>
                    <a:pt x="19735" y="1283538"/>
                  </a:lnTo>
                  <a:lnTo>
                    <a:pt x="19735" y="1305585"/>
                  </a:lnTo>
                  <a:lnTo>
                    <a:pt x="17221" y="1309852"/>
                  </a:lnTo>
                  <a:lnTo>
                    <a:pt x="7861" y="1309852"/>
                  </a:lnTo>
                  <a:lnTo>
                    <a:pt x="5384" y="1305585"/>
                  </a:lnTo>
                  <a:lnTo>
                    <a:pt x="5384" y="1283538"/>
                  </a:lnTo>
                  <a:lnTo>
                    <a:pt x="7861" y="1279271"/>
                  </a:lnTo>
                  <a:lnTo>
                    <a:pt x="17221" y="1279271"/>
                  </a:lnTo>
                  <a:lnTo>
                    <a:pt x="19735" y="1283538"/>
                  </a:lnTo>
                  <a:lnTo>
                    <a:pt x="19735" y="1275194"/>
                  </a:lnTo>
                  <a:lnTo>
                    <a:pt x="4152" y="1275194"/>
                  </a:lnTo>
                  <a:lnTo>
                    <a:pt x="1689" y="1279271"/>
                  </a:lnTo>
                  <a:lnTo>
                    <a:pt x="0" y="1282141"/>
                  </a:lnTo>
                  <a:lnTo>
                    <a:pt x="0" y="1306995"/>
                  </a:lnTo>
                  <a:lnTo>
                    <a:pt x="4152" y="1313942"/>
                  </a:lnTo>
                  <a:lnTo>
                    <a:pt x="20980" y="1313942"/>
                  </a:lnTo>
                  <a:lnTo>
                    <a:pt x="23418" y="1309852"/>
                  </a:lnTo>
                  <a:lnTo>
                    <a:pt x="25120" y="1306995"/>
                  </a:lnTo>
                  <a:lnTo>
                    <a:pt x="25120" y="1282141"/>
                  </a:lnTo>
                  <a:close/>
                </a:path>
                <a:path w="809625" h="1322705">
                  <a:moveTo>
                    <a:pt x="38823" y="1307896"/>
                  </a:moveTo>
                  <a:lnTo>
                    <a:pt x="37147" y="1306144"/>
                  </a:lnTo>
                  <a:lnTo>
                    <a:pt x="32715" y="1306144"/>
                  </a:lnTo>
                  <a:lnTo>
                    <a:pt x="31038" y="1307896"/>
                  </a:lnTo>
                  <a:lnTo>
                    <a:pt x="31038" y="1311363"/>
                  </a:lnTo>
                  <a:lnTo>
                    <a:pt x="31648" y="1312545"/>
                  </a:lnTo>
                  <a:lnTo>
                    <a:pt x="32600" y="1313268"/>
                  </a:lnTo>
                  <a:lnTo>
                    <a:pt x="30365" y="1322578"/>
                  </a:lnTo>
                  <a:lnTo>
                    <a:pt x="34061" y="1322578"/>
                  </a:lnTo>
                  <a:lnTo>
                    <a:pt x="38544" y="1312367"/>
                  </a:lnTo>
                  <a:lnTo>
                    <a:pt x="38823" y="1311249"/>
                  </a:lnTo>
                  <a:lnTo>
                    <a:pt x="38823" y="1310030"/>
                  </a:lnTo>
                  <a:lnTo>
                    <a:pt x="38823" y="1307896"/>
                  </a:lnTo>
                  <a:close/>
                </a:path>
                <a:path w="809625" h="1322705">
                  <a:moveTo>
                    <a:pt x="66649" y="1308963"/>
                  </a:moveTo>
                  <a:lnTo>
                    <a:pt x="49771" y="1308963"/>
                  </a:lnTo>
                  <a:lnTo>
                    <a:pt x="57124" y="1301419"/>
                  </a:lnTo>
                  <a:lnTo>
                    <a:pt x="62077" y="1295514"/>
                  </a:lnTo>
                  <a:lnTo>
                    <a:pt x="64871" y="1290459"/>
                  </a:lnTo>
                  <a:lnTo>
                    <a:pt x="65760" y="1285455"/>
                  </a:lnTo>
                  <a:lnTo>
                    <a:pt x="65760" y="1279626"/>
                  </a:lnTo>
                  <a:lnTo>
                    <a:pt x="61379" y="1275194"/>
                  </a:lnTo>
                  <a:lnTo>
                    <a:pt x="49771" y="1275194"/>
                  </a:lnTo>
                  <a:lnTo>
                    <a:pt x="46126" y="1277086"/>
                  </a:lnTo>
                  <a:lnTo>
                    <a:pt x="43091" y="1280845"/>
                  </a:lnTo>
                  <a:lnTo>
                    <a:pt x="46570" y="1283538"/>
                  </a:lnTo>
                  <a:lnTo>
                    <a:pt x="48983" y="1280680"/>
                  </a:lnTo>
                  <a:lnTo>
                    <a:pt x="51066" y="1279448"/>
                  </a:lnTo>
                  <a:lnTo>
                    <a:pt x="57848" y="1279448"/>
                  </a:lnTo>
                  <a:lnTo>
                    <a:pt x="60375" y="1281747"/>
                  </a:lnTo>
                  <a:lnTo>
                    <a:pt x="60375" y="1285671"/>
                  </a:lnTo>
                  <a:lnTo>
                    <a:pt x="59651" y="1289977"/>
                  </a:lnTo>
                  <a:lnTo>
                    <a:pt x="57086" y="1294536"/>
                  </a:lnTo>
                  <a:lnTo>
                    <a:pt x="52044" y="1300530"/>
                  </a:lnTo>
                  <a:lnTo>
                    <a:pt x="43878" y="1309166"/>
                  </a:lnTo>
                  <a:lnTo>
                    <a:pt x="43878" y="1313268"/>
                  </a:lnTo>
                  <a:lnTo>
                    <a:pt x="66040" y="1313268"/>
                  </a:lnTo>
                  <a:lnTo>
                    <a:pt x="66649" y="1308963"/>
                  </a:lnTo>
                  <a:close/>
                </a:path>
                <a:path w="809625" h="1322705">
                  <a:moveTo>
                    <a:pt x="90220" y="1278826"/>
                  </a:moveTo>
                  <a:lnTo>
                    <a:pt x="90055" y="1278674"/>
                  </a:lnTo>
                  <a:lnTo>
                    <a:pt x="86347" y="1275194"/>
                  </a:lnTo>
                  <a:lnTo>
                    <a:pt x="85623" y="1275194"/>
                  </a:lnTo>
                  <a:lnTo>
                    <a:pt x="85623" y="1281747"/>
                  </a:lnTo>
                  <a:lnTo>
                    <a:pt x="85623" y="1287703"/>
                  </a:lnTo>
                  <a:lnTo>
                    <a:pt x="84772" y="1290510"/>
                  </a:lnTo>
                  <a:lnTo>
                    <a:pt x="84721" y="1290662"/>
                  </a:lnTo>
                  <a:lnTo>
                    <a:pt x="77495" y="1290662"/>
                  </a:lnTo>
                  <a:lnTo>
                    <a:pt x="76568" y="1287703"/>
                  </a:lnTo>
                  <a:lnTo>
                    <a:pt x="76530" y="1281747"/>
                  </a:lnTo>
                  <a:lnTo>
                    <a:pt x="77444" y="1278826"/>
                  </a:lnTo>
                  <a:lnTo>
                    <a:pt x="77495" y="1278674"/>
                  </a:lnTo>
                  <a:lnTo>
                    <a:pt x="84721" y="1278674"/>
                  </a:lnTo>
                  <a:lnTo>
                    <a:pt x="85623" y="1281747"/>
                  </a:lnTo>
                  <a:lnTo>
                    <a:pt x="85623" y="1275194"/>
                  </a:lnTo>
                  <a:lnTo>
                    <a:pt x="75869" y="1275194"/>
                  </a:lnTo>
                  <a:lnTo>
                    <a:pt x="71996" y="1278826"/>
                  </a:lnTo>
                  <a:lnTo>
                    <a:pt x="71996" y="1290510"/>
                  </a:lnTo>
                  <a:lnTo>
                    <a:pt x="75869" y="1294142"/>
                  </a:lnTo>
                  <a:lnTo>
                    <a:pt x="86347" y="1294142"/>
                  </a:lnTo>
                  <a:lnTo>
                    <a:pt x="90055" y="1290662"/>
                  </a:lnTo>
                  <a:lnTo>
                    <a:pt x="90220" y="1290510"/>
                  </a:lnTo>
                  <a:lnTo>
                    <a:pt x="90220" y="1278826"/>
                  </a:lnTo>
                  <a:close/>
                </a:path>
                <a:path w="809625" h="1322705">
                  <a:moveTo>
                    <a:pt x="107442" y="1275753"/>
                  </a:moveTo>
                  <a:lnTo>
                    <a:pt x="103847" y="1273390"/>
                  </a:lnTo>
                  <a:lnTo>
                    <a:pt x="77889" y="1312646"/>
                  </a:lnTo>
                  <a:lnTo>
                    <a:pt x="81483" y="1315008"/>
                  </a:lnTo>
                  <a:lnTo>
                    <a:pt x="107442" y="1275753"/>
                  </a:lnTo>
                  <a:close/>
                </a:path>
                <a:path w="809625" h="1322705">
                  <a:moveTo>
                    <a:pt x="113284" y="1298638"/>
                  </a:moveTo>
                  <a:lnTo>
                    <a:pt x="109461" y="1294980"/>
                  </a:lnTo>
                  <a:lnTo>
                    <a:pt x="108737" y="1294980"/>
                  </a:lnTo>
                  <a:lnTo>
                    <a:pt x="108737" y="1301546"/>
                  </a:lnTo>
                  <a:lnTo>
                    <a:pt x="108737" y="1307503"/>
                  </a:lnTo>
                  <a:lnTo>
                    <a:pt x="107886" y="1310297"/>
                  </a:lnTo>
                  <a:lnTo>
                    <a:pt x="107835" y="1310474"/>
                  </a:lnTo>
                  <a:lnTo>
                    <a:pt x="100596" y="1310474"/>
                  </a:lnTo>
                  <a:lnTo>
                    <a:pt x="99682" y="1307503"/>
                  </a:lnTo>
                  <a:lnTo>
                    <a:pt x="99644" y="1301546"/>
                  </a:lnTo>
                  <a:lnTo>
                    <a:pt x="100558" y="1298638"/>
                  </a:lnTo>
                  <a:lnTo>
                    <a:pt x="107873" y="1298638"/>
                  </a:lnTo>
                  <a:lnTo>
                    <a:pt x="108737" y="1301546"/>
                  </a:lnTo>
                  <a:lnTo>
                    <a:pt x="108737" y="1294980"/>
                  </a:lnTo>
                  <a:lnTo>
                    <a:pt x="98920" y="1294980"/>
                  </a:lnTo>
                  <a:lnTo>
                    <a:pt x="95046" y="1298638"/>
                  </a:lnTo>
                  <a:lnTo>
                    <a:pt x="95046" y="1310297"/>
                  </a:lnTo>
                  <a:lnTo>
                    <a:pt x="98920" y="1313942"/>
                  </a:lnTo>
                  <a:lnTo>
                    <a:pt x="109461" y="1313942"/>
                  </a:lnTo>
                  <a:lnTo>
                    <a:pt x="113106" y="1310474"/>
                  </a:lnTo>
                  <a:lnTo>
                    <a:pt x="113284" y="1310297"/>
                  </a:lnTo>
                  <a:lnTo>
                    <a:pt x="113284" y="1298638"/>
                  </a:lnTo>
                  <a:close/>
                </a:path>
                <a:path w="809625" h="1322705">
                  <a:moveTo>
                    <a:pt x="720636" y="8750"/>
                  </a:moveTo>
                  <a:lnTo>
                    <a:pt x="718934" y="5880"/>
                  </a:lnTo>
                  <a:lnTo>
                    <a:pt x="716495" y="1803"/>
                  </a:lnTo>
                  <a:lnTo>
                    <a:pt x="715251" y="1803"/>
                  </a:lnTo>
                  <a:lnTo>
                    <a:pt x="715251" y="10147"/>
                  </a:lnTo>
                  <a:lnTo>
                    <a:pt x="715251" y="32181"/>
                  </a:lnTo>
                  <a:lnTo>
                    <a:pt x="712736" y="36449"/>
                  </a:lnTo>
                  <a:lnTo>
                    <a:pt x="703376" y="36449"/>
                  </a:lnTo>
                  <a:lnTo>
                    <a:pt x="700900" y="32181"/>
                  </a:lnTo>
                  <a:lnTo>
                    <a:pt x="700900" y="10147"/>
                  </a:lnTo>
                  <a:lnTo>
                    <a:pt x="703376" y="5880"/>
                  </a:lnTo>
                  <a:lnTo>
                    <a:pt x="712736" y="5880"/>
                  </a:lnTo>
                  <a:lnTo>
                    <a:pt x="715251" y="10147"/>
                  </a:lnTo>
                  <a:lnTo>
                    <a:pt x="715251" y="1803"/>
                  </a:lnTo>
                  <a:lnTo>
                    <a:pt x="699668" y="1803"/>
                  </a:lnTo>
                  <a:lnTo>
                    <a:pt x="697204" y="5880"/>
                  </a:lnTo>
                  <a:lnTo>
                    <a:pt x="695515" y="8750"/>
                  </a:lnTo>
                  <a:lnTo>
                    <a:pt x="695515" y="33604"/>
                  </a:lnTo>
                  <a:lnTo>
                    <a:pt x="699668" y="40551"/>
                  </a:lnTo>
                  <a:lnTo>
                    <a:pt x="716495" y="40551"/>
                  </a:lnTo>
                  <a:lnTo>
                    <a:pt x="718934" y="36449"/>
                  </a:lnTo>
                  <a:lnTo>
                    <a:pt x="720636" y="33604"/>
                  </a:lnTo>
                  <a:lnTo>
                    <a:pt x="720636" y="8750"/>
                  </a:lnTo>
                  <a:close/>
                </a:path>
                <a:path w="809625" h="1322705">
                  <a:moveTo>
                    <a:pt x="734339" y="34480"/>
                  </a:moveTo>
                  <a:lnTo>
                    <a:pt x="732663" y="32753"/>
                  </a:lnTo>
                  <a:lnTo>
                    <a:pt x="728230" y="32753"/>
                  </a:lnTo>
                  <a:lnTo>
                    <a:pt x="726554" y="34480"/>
                  </a:lnTo>
                  <a:lnTo>
                    <a:pt x="726554" y="37973"/>
                  </a:lnTo>
                  <a:lnTo>
                    <a:pt x="727163" y="39154"/>
                  </a:lnTo>
                  <a:lnTo>
                    <a:pt x="728116" y="39878"/>
                  </a:lnTo>
                  <a:lnTo>
                    <a:pt x="725881" y="49187"/>
                  </a:lnTo>
                  <a:lnTo>
                    <a:pt x="729589" y="49187"/>
                  </a:lnTo>
                  <a:lnTo>
                    <a:pt x="734060" y="38976"/>
                  </a:lnTo>
                  <a:lnTo>
                    <a:pt x="734339" y="37858"/>
                  </a:lnTo>
                  <a:lnTo>
                    <a:pt x="734339" y="36626"/>
                  </a:lnTo>
                  <a:lnTo>
                    <a:pt x="734339" y="34480"/>
                  </a:lnTo>
                  <a:close/>
                </a:path>
                <a:path w="809625" h="1322705">
                  <a:moveTo>
                    <a:pt x="762787" y="20421"/>
                  </a:moveTo>
                  <a:lnTo>
                    <a:pt x="758469" y="15976"/>
                  </a:lnTo>
                  <a:lnTo>
                    <a:pt x="750112" y="15976"/>
                  </a:lnTo>
                  <a:lnTo>
                    <a:pt x="748093" y="16433"/>
                  </a:lnTo>
                  <a:lnTo>
                    <a:pt x="746125" y="17437"/>
                  </a:lnTo>
                  <a:lnTo>
                    <a:pt x="746125" y="6388"/>
                  </a:lnTo>
                  <a:lnTo>
                    <a:pt x="760768" y="6388"/>
                  </a:lnTo>
                  <a:lnTo>
                    <a:pt x="761492" y="2362"/>
                  </a:lnTo>
                  <a:lnTo>
                    <a:pt x="741197" y="2362"/>
                  </a:lnTo>
                  <a:lnTo>
                    <a:pt x="741197" y="21259"/>
                  </a:lnTo>
                  <a:lnTo>
                    <a:pt x="745236" y="21259"/>
                  </a:lnTo>
                  <a:lnTo>
                    <a:pt x="747026" y="20421"/>
                  </a:lnTo>
                  <a:lnTo>
                    <a:pt x="748538" y="19964"/>
                  </a:lnTo>
                  <a:lnTo>
                    <a:pt x="754430" y="19964"/>
                  </a:lnTo>
                  <a:lnTo>
                    <a:pt x="757402" y="21971"/>
                  </a:lnTo>
                  <a:lnTo>
                    <a:pt x="757402" y="33261"/>
                  </a:lnTo>
                  <a:lnTo>
                    <a:pt x="754430" y="36334"/>
                  </a:lnTo>
                  <a:lnTo>
                    <a:pt x="746467" y="36334"/>
                  </a:lnTo>
                  <a:lnTo>
                    <a:pt x="744054" y="35166"/>
                  </a:lnTo>
                  <a:lnTo>
                    <a:pt x="741807" y="32753"/>
                  </a:lnTo>
                  <a:lnTo>
                    <a:pt x="738670" y="35775"/>
                  </a:lnTo>
                  <a:lnTo>
                    <a:pt x="741591" y="38760"/>
                  </a:lnTo>
                  <a:lnTo>
                    <a:pt x="745007" y="40551"/>
                  </a:lnTo>
                  <a:lnTo>
                    <a:pt x="757567" y="40551"/>
                  </a:lnTo>
                  <a:lnTo>
                    <a:pt x="762787" y="35331"/>
                  </a:lnTo>
                  <a:lnTo>
                    <a:pt x="762787" y="20421"/>
                  </a:lnTo>
                  <a:close/>
                </a:path>
                <a:path w="809625" h="1322705">
                  <a:moveTo>
                    <a:pt x="786079" y="5435"/>
                  </a:moveTo>
                  <a:lnTo>
                    <a:pt x="785901" y="5270"/>
                  </a:lnTo>
                  <a:lnTo>
                    <a:pt x="782205" y="1803"/>
                  </a:lnTo>
                  <a:lnTo>
                    <a:pt x="781481" y="1803"/>
                  </a:lnTo>
                  <a:lnTo>
                    <a:pt x="781481" y="8356"/>
                  </a:lnTo>
                  <a:lnTo>
                    <a:pt x="781481" y="14312"/>
                  </a:lnTo>
                  <a:lnTo>
                    <a:pt x="780630" y="17106"/>
                  </a:lnTo>
                  <a:lnTo>
                    <a:pt x="780580" y="17272"/>
                  </a:lnTo>
                  <a:lnTo>
                    <a:pt x="773341" y="17272"/>
                  </a:lnTo>
                  <a:lnTo>
                    <a:pt x="772426" y="14312"/>
                  </a:lnTo>
                  <a:lnTo>
                    <a:pt x="772388" y="8356"/>
                  </a:lnTo>
                  <a:lnTo>
                    <a:pt x="773290" y="5435"/>
                  </a:lnTo>
                  <a:lnTo>
                    <a:pt x="773341" y="5270"/>
                  </a:lnTo>
                  <a:lnTo>
                    <a:pt x="780580" y="5270"/>
                  </a:lnTo>
                  <a:lnTo>
                    <a:pt x="781481" y="8356"/>
                  </a:lnTo>
                  <a:lnTo>
                    <a:pt x="781481" y="1803"/>
                  </a:lnTo>
                  <a:lnTo>
                    <a:pt x="771715" y="1803"/>
                  </a:lnTo>
                  <a:lnTo>
                    <a:pt x="767842" y="5435"/>
                  </a:lnTo>
                  <a:lnTo>
                    <a:pt x="767842" y="17106"/>
                  </a:lnTo>
                  <a:lnTo>
                    <a:pt x="771715" y="20751"/>
                  </a:lnTo>
                  <a:lnTo>
                    <a:pt x="782205" y="20751"/>
                  </a:lnTo>
                  <a:lnTo>
                    <a:pt x="785901" y="17272"/>
                  </a:lnTo>
                  <a:lnTo>
                    <a:pt x="786079" y="17106"/>
                  </a:lnTo>
                  <a:lnTo>
                    <a:pt x="786079" y="5435"/>
                  </a:lnTo>
                  <a:close/>
                </a:path>
                <a:path w="809625" h="1322705">
                  <a:moveTo>
                    <a:pt x="803287" y="2362"/>
                  </a:moveTo>
                  <a:lnTo>
                    <a:pt x="799706" y="0"/>
                  </a:lnTo>
                  <a:lnTo>
                    <a:pt x="773734" y="39255"/>
                  </a:lnTo>
                  <a:lnTo>
                    <a:pt x="777328" y="41617"/>
                  </a:lnTo>
                  <a:lnTo>
                    <a:pt x="803287" y="2362"/>
                  </a:lnTo>
                  <a:close/>
                </a:path>
                <a:path w="809625" h="1322705">
                  <a:moveTo>
                    <a:pt x="809129" y="25234"/>
                  </a:moveTo>
                  <a:lnTo>
                    <a:pt x="805319" y="21590"/>
                  </a:lnTo>
                  <a:lnTo>
                    <a:pt x="804595" y="21590"/>
                  </a:lnTo>
                  <a:lnTo>
                    <a:pt x="804595" y="28155"/>
                  </a:lnTo>
                  <a:lnTo>
                    <a:pt x="804595" y="34099"/>
                  </a:lnTo>
                  <a:lnTo>
                    <a:pt x="803744" y="36906"/>
                  </a:lnTo>
                  <a:lnTo>
                    <a:pt x="803694" y="37071"/>
                  </a:lnTo>
                  <a:lnTo>
                    <a:pt x="796442" y="37071"/>
                  </a:lnTo>
                  <a:lnTo>
                    <a:pt x="795540" y="34099"/>
                  </a:lnTo>
                  <a:lnTo>
                    <a:pt x="795502" y="28155"/>
                  </a:lnTo>
                  <a:lnTo>
                    <a:pt x="796404" y="25234"/>
                  </a:lnTo>
                  <a:lnTo>
                    <a:pt x="803719" y="25234"/>
                  </a:lnTo>
                  <a:lnTo>
                    <a:pt x="804595" y="28155"/>
                  </a:lnTo>
                  <a:lnTo>
                    <a:pt x="804595" y="21590"/>
                  </a:lnTo>
                  <a:lnTo>
                    <a:pt x="794778" y="21590"/>
                  </a:lnTo>
                  <a:lnTo>
                    <a:pt x="790905" y="25234"/>
                  </a:lnTo>
                  <a:lnTo>
                    <a:pt x="790905" y="36906"/>
                  </a:lnTo>
                  <a:lnTo>
                    <a:pt x="794778" y="40551"/>
                  </a:lnTo>
                  <a:lnTo>
                    <a:pt x="805319" y="40551"/>
                  </a:lnTo>
                  <a:lnTo>
                    <a:pt x="808951" y="37071"/>
                  </a:lnTo>
                  <a:lnTo>
                    <a:pt x="809129" y="36906"/>
                  </a:lnTo>
                  <a:lnTo>
                    <a:pt x="809129" y="25234"/>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7" name="object 123"/>
            <p:cNvSpPr/>
            <p:nvPr/>
          </p:nvSpPr>
          <p:spPr>
            <a:xfrm>
              <a:off x="25564320" y="33051960"/>
              <a:ext cx="3570120" cy="2489760"/>
            </a:xfrm>
            <a:custGeom>
              <a:avLst/>
              <a:gdLst>
                <a:gd name="textAreaLeft" fmla="*/ 0 w 3570120"/>
                <a:gd name="textAreaRight" fmla="*/ 3570480 w 3570120"/>
                <a:gd name="textAreaTop" fmla="*/ 0 h 2489760"/>
                <a:gd name="textAreaBottom" fmla="*/ 2490120 h 2489760"/>
              </a:gdLst>
              <a:ahLst/>
              <a:cxnLst/>
              <a:rect l="textAreaLeft" t="textAreaTop" r="textAreaRight" b="textAreaBottom"/>
              <a:pathLst>
                <a:path w="1677669" h="1169669">
                  <a:moveTo>
                    <a:pt x="25133" y="1129106"/>
                  </a:moveTo>
                  <a:lnTo>
                    <a:pt x="23418" y="1126236"/>
                  </a:lnTo>
                  <a:lnTo>
                    <a:pt x="20993" y="1122159"/>
                  </a:lnTo>
                  <a:lnTo>
                    <a:pt x="19748" y="1122159"/>
                  </a:lnTo>
                  <a:lnTo>
                    <a:pt x="19748" y="1130503"/>
                  </a:lnTo>
                  <a:lnTo>
                    <a:pt x="19748" y="1152537"/>
                  </a:lnTo>
                  <a:lnTo>
                    <a:pt x="17221" y="1156804"/>
                  </a:lnTo>
                  <a:lnTo>
                    <a:pt x="7861" y="1156804"/>
                  </a:lnTo>
                  <a:lnTo>
                    <a:pt x="5384" y="1152537"/>
                  </a:lnTo>
                  <a:lnTo>
                    <a:pt x="5384" y="1130503"/>
                  </a:lnTo>
                  <a:lnTo>
                    <a:pt x="7861" y="1126236"/>
                  </a:lnTo>
                  <a:lnTo>
                    <a:pt x="17221" y="1126236"/>
                  </a:lnTo>
                  <a:lnTo>
                    <a:pt x="19748" y="1130503"/>
                  </a:lnTo>
                  <a:lnTo>
                    <a:pt x="19748" y="1122159"/>
                  </a:lnTo>
                  <a:lnTo>
                    <a:pt x="4165" y="1122159"/>
                  </a:lnTo>
                  <a:lnTo>
                    <a:pt x="1701" y="1126236"/>
                  </a:lnTo>
                  <a:lnTo>
                    <a:pt x="0" y="1129106"/>
                  </a:lnTo>
                  <a:lnTo>
                    <a:pt x="0" y="1153960"/>
                  </a:lnTo>
                  <a:lnTo>
                    <a:pt x="4165" y="1160907"/>
                  </a:lnTo>
                  <a:lnTo>
                    <a:pt x="20993" y="1160907"/>
                  </a:lnTo>
                  <a:lnTo>
                    <a:pt x="23431" y="1156804"/>
                  </a:lnTo>
                  <a:lnTo>
                    <a:pt x="25133" y="1153960"/>
                  </a:lnTo>
                  <a:lnTo>
                    <a:pt x="25133" y="1129106"/>
                  </a:lnTo>
                  <a:close/>
                </a:path>
                <a:path w="1677669" h="1169669">
                  <a:moveTo>
                    <a:pt x="38836" y="1154861"/>
                  </a:moveTo>
                  <a:lnTo>
                    <a:pt x="37147" y="1153109"/>
                  </a:lnTo>
                  <a:lnTo>
                    <a:pt x="32715" y="1153109"/>
                  </a:lnTo>
                  <a:lnTo>
                    <a:pt x="31038" y="1154861"/>
                  </a:lnTo>
                  <a:lnTo>
                    <a:pt x="31038" y="1158328"/>
                  </a:lnTo>
                  <a:lnTo>
                    <a:pt x="31661" y="1159510"/>
                  </a:lnTo>
                  <a:lnTo>
                    <a:pt x="32613" y="1160233"/>
                  </a:lnTo>
                  <a:lnTo>
                    <a:pt x="30365" y="1169543"/>
                  </a:lnTo>
                  <a:lnTo>
                    <a:pt x="34074" y="1169543"/>
                  </a:lnTo>
                  <a:lnTo>
                    <a:pt x="38557" y="1159332"/>
                  </a:lnTo>
                  <a:lnTo>
                    <a:pt x="38836" y="1158214"/>
                  </a:lnTo>
                  <a:lnTo>
                    <a:pt x="38836" y="1156982"/>
                  </a:lnTo>
                  <a:lnTo>
                    <a:pt x="38836" y="1154861"/>
                  </a:lnTo>
                  <a:close/>
                </a:path>
                <a:path w="1677669" h="1169669">
                  <a:moveTo>
                    <a:pt x="66611" y="1143736"/>
                  </a:moveTo>
                  <a:lnTo>
                    <a:pt x="62852" y="1140777"/>
                  </a:lnTo>
                  <a:lnTo>
                    <a:pt x="58140" y="1140320"/>
                  </a:lnTo>
                  <a:lnTo>
                    <a:pt x="62344" y="1139317"/>
                  </a:lnTo>
                  <a:lnTo>
                    <a:pt x="65430" y="1136446"/>
                  </a:lnTo>
                  <a:lnTo>
                    <a:pt x="65430" y="1131684"/>
                  </a:lnTo>
                  <a:lnTo>
                    <a:pt x="65430" y="1126629"/>
                  </a:lnTo>
                  <a:lnTo>
                    <a:pt x="61506" y="1122159"/>
                  </a:lnTo>
                  <a:lnTo>
                    <a:pt x="50279" y="1122159"/>
                  </a:lnTo>
                  <a:lnTo>
                    <a:pt x="46812" y="1123619"/>
                  </a:lnTo>
                  <a:lnTo>
                    <a:pt x="43611" y="1126578"/>
                  </a:lnTo>
                  <a:lnTo>
                    <a:pt x="46304" y="1129665"/>
                  </a:lnTo>
                  <a:lnTo>
                    <a:pt x="48818" y="1127302"/>
                  </a:lnTo>
                  <a:lnTo>
                    <a:pt x="51066" y="1126299"/>
                  </a:lnTo>
                  <a:lnTo>
                    <a:pt x="57797" y="1126299"/>
                  </a:lnTo>
                  <a:lnTo>
                    <a:pt x="60261" y="1128483"/>
                  </a:lnTo>
                  <a:lnTo>
                    <a:pt x="60261" y="1136396"/>
                  </a:lnTo>
                  <a:lnTo>
                    <a:pt x="57188" y="1138643"/>
                  </a:lnTo>
                  <a:lnTo>
                    <a:pt x="51574" y="1138643"/>
                  </a:lnTo>
                  <a:lnTo>
                    <a:pt x="50965" y="1142631"/>
                  </a:lnTo>
                  <a:lnTo>
                    <a:pt x="58305" y="1142631"/>
                  </a:lnTo>
                  <a:lnTo>
                    <a:pt x="61226" y="1144193"/>
                  </a:lnTo>
                  <a:lnTo>
                    <a:pt x="61226" y="1153769"/>
                  </a:lnTo>
                  <a:lnTo>
                    <a:pt x="58369" y="1156690"/>
                  </a:lnTo>
                  <a:lnTo>
                    <a:pt x="50622" y="1156690"/>
                  </a:lnTo>
                  <a:lnTo>
                    <a:pt x="48094" y="1155573"/>
                  </a:lnTo>
                  <a:lnTo>
                    <a:pt x="45631" y="1153007"/>
                  </a:lnTo>
                  <a:lnTo>
                    <a:pt x="42545" y="1155852"/>
                  </a:lnTo>
                  <a:lnTo>
                    <a:pt x="45402" y="1159281"/>
                  </a:lnTo>
                  <a:lnTo>
                    <a:pt x="49339" y="1160907"/>
                  </a:lnTo>
                  <a:lnTo>
                    <a:pt x="61620" y="1160907"/>
                  </a:lnTo>
                  <a:lnTo>
                    <a:pt x="66611" y="1155966"/>
                  </a:lnTo>
                  <a:lnTo>
                    <a:pt x="66611" y="1143736"/>
                  </a:lnTo>
                  <a:close/>
                </a:path>
                <a:path w="1677669" h="1169669">
                  <a:moveTo>
                    <a:pt x="90449" y="1125791"/>
                  </a:moveTo>
                  <a:lnTo>
                    <a:pt x="90284" y="1125626"/>
                  </a:lnTo>
                  <a:lnTo>
                    <a:pt x="86575" y="1122159"/>
                  </a:lnTo>
                  <a:lnTo>
                    <a:pt x="85852" y="1122159"/>
                  </a:lnTo>
                  <a:lnTo>
                    <a:pt x="85852" y="1128712"/>
                  </a:lnTo>
                  <a:lnTo>
                    <a:pt x="85852" y="1134668"/>
                  </a:lnTo>
                  <a:lnTo>
                    <a:pt x="85001" y="1137462"/>
                  </a:lnTo>
                  <a:lnTo>
                    <a:pt x="84963" y="1137627"/>
                  </a:lnTo>
                  <a:lnTo>
                    <a:pt x="77724" y="1137627"/>
                  </a:lnTo>
                  <a:lnTo>
                    <a:pt x="76796" y="1134668"/>
                  </a:lnTo>
                  <a:lnTo>
                    <a:pt x="76758" y="1128712"/>
                  </a:lnTo>
                  <a:lnTo>
                    <a:pt x="77673" y="1125791"/>
                  </a:lnTo>
                  <a:lnTo>
                    <a:pt x="77724" y="1125626"/>
                  </a:lnTo>
                  <a:lnTo>
                    <a:pt x="84963" y="1125626"/>
                  </a:lnTo>
                  <a:lnTo>
                    <a:pt x="85852" y="1128712"/>
                  </a:lnTo>
                  <a:lnTo>
                    <a:pt x="85852" y="1122159"/>
                  </a:lnTo>
                  <a:lnTo>
                    <a:pt x="76098" y="1122159"/>
                  </a:lnTo>
                  <a:lnTo>
                    <a:pt x="72224" y="1125791"/>
                  </a:lnTo>
                  <a:lnTo>
                    <a:pt x="72224" y="1137462"/>
                  </a:lnTo>
                  <a:lnTo>
                    <a:pt x="76098" y="1141107"/>
                  </a:lnTo>
                  <a:lnTo>
                    <a:pt x="86575" y="1141107"/>
                  </a:lnTo>
                  <a:lnTo>
                    <a:pt x="90284" y="1137627"/>
                  </a:lnTo>
                  <a:lnTo>
                    <a:pt x="90449" y="1137462"/>
                  </a:lnTo>
                  <a:lnTo>
                    <a:pt x="90449" y="1125791"/>
                  </a:lnTo>
                  <a:close/>
                </a:path>
                <a:path w="1677669" h="1169669">
                  <a:moveTo>
                    <a:pt x="107670" y="1122718"/>
                  </a:moveTo>
                  <a:lnTo>
                    <a:pt x="104076" y="1120355"/>
                  </a:lnTo>
                  <a:lnTo>
                    <a:pt x="78117" y="1159611"/>
                  </a:lnTo>
                  <a:lnTo>
                    <a:pt x="81711" y="1161973"/>
                  </a:lnTo>
                  <a:lnTo>
                    <a:pt x="107670" y="1122718"/>
                  </a:lnTo>
                  <a:close/>
                </a:path>
                <a:path w="1677669" h="1169669">
                  <a:moveTo>
                    <a:pt x="113499" y="1145590"/>
                  </a:moveTo>
                  <a:lnTo>
                    <a:pt x="109689" y="1141945"/>
                  </a:lnTo>
                  <a:lnTo>
                    <a:pt x="108966" y="1141945"/>
                  </a:lnTo>
                  <a:lnTo>
                    <a:pt x="108966" y="1148511"/>
                  </a:lnTo>
                  <a:lnTo>
                    <a:pt x="108966" y="1154455"/>
                  </a:lnTo>
                  <a:lnTo>
                    <a:pt x="108115" y="1157262"/>
                  </a:lnTo>
                  <a:lnTo>
                    <a:pt x="108064" y="1157427"/>
                  </a:lnTo>
                  <a:lnTo>
                    <a:pt x="100825" y="1157427"/>
                  </a:lnTo>
                  <a:lnTo>
                    <a:pt x="99910" y="1154455"/>
                  </a:lnTo>
                  <a:lnTo>
                    <a:pt x="99872" y="1148511"/>
                  </a:lnTo>
                  <a:lnTo>
                    <a:pt x="100787" y="1145590"/>
                  </a:lnTo>
                  <a:lnTo>
                    <a:pt x="108102" y="1145590"/>
                  </a:lnTo>
                  <a:lnTo>
                    <a:pt x="108966" y="1148511"/>
                  </a:lnTo>
                  <a:lnTo>
                    <a:pt x="108966" y="1141945"/>
                  </a:lnTo>
                  <a:lnTo>
                    <a:pt x="99148" y="1141945"/>
                  </a:lnTo>
                  <a:lnTo>
                    <a:pt x="95275" y="1145590"/>
                  </a:lnTo>
                  <a:lnTo>
                    <a:pt x="95275" y="1157262"/>
                  </a:lnTo>
                  <a:lnTo>
                    <a:pt x="99148" y="1160907"/>
                  </a:lnTo>
                  <a:lnTo>
                    <a:pt x="109689" y="1160907"/>
                  </a:lnTo>
                  <a:lnTo>
                    <a:pt x="113334" y="1157427"/>
                  </a:lnTo>
                  <a:lnTo>
                    <a:pt x="113499" y="1157262"/>
                  </a:lnTo>
                  <a:lnTo>
                    <a:pt x="113499" y="1145590"/>
                  </a:lnTo>
                  <a:close/>
                </a:path>
                <a:path w="1677669" h="1169669">
                  <a:moveTo>
                    <a:pt x="1599603" y="2362"/>
                  </a:moveTo>
                  <a:lnTo>
                    <a:pt x="1595043" y="2362"/>
                  </a:lnTo>
                  <a:lnTo>
                    <a:pt x="1583448" y="9550"/>
                  </a:lnTo>
                  <a:lnTo>
                    <a:pt x="1585683" y="13182"/>
                  </a:lnTo>
                  <a:lnTo>
                    <a:pt x="1594434" y="7861"/>
                  </a:lnTo>
                  <a:lnTo>
                    <a:pt x="1594434" y="39878"/>
                  </a:lnTo>
                  <a:lnTo>
                    <a:pt x="1599603" y="39878"/>
                  </a:lnTo>
                  <a:lnTo>
                    <a:pt x="1599603" y="2362"/>
                  </a:lnTo>
                  <a:close/>
                </a:path>
                <a:path w="1677669" h="1169669">
                  <a:moveTo>
                    <a:pt x="1630730" y="35572"/>
                  </a:moveTo>
                  <a:lnTo>
                    <a:pt x="1613865" y="35572"/>
                  </a:lnTo>
                  <a:lnTo>
                    <a:pt x="1621205" y="28028"/>
                  </a:lnTo>
                  <a:lnTo>
                    <a:pt x="1626158" y="22123"/>
                  </a:lnTo>
                  <a:lnTo>
                    <a:pt x="1628952" y="17068"/>
                  </a:lnTo>
                  <a:lnTo>
                    <a:pt x="1629841" y="12065"/>
                  </a:lnTo>
                  <a:lnTo>
                    <a:pt x="1629841" y="6235"/>
                  </a:lnTo>
                  <a:lnTo>
                    <a:pt x="1625473" y="1803"/>
                  </a:lnTo>
                  <a:lnTo>
                    <a:pt x="1613865" y="1803"/>
                  </a:lnTo>
                  <a:lnTo>
                    <a:pt x="1610207" y="3708"/>
                  </a:lnTo>
                  <a:lnTo>
                    <a:pt x="1607172" y="7467"/>
                  </a:lnTo>
                  <a:lnTo>
                    <a:pt x="1610652" y="10147"/>
                  </a:lnTo>
                  <a:lnTo>
                    <a:pt x="1613077" y="7289"/>
                  </a:lnTo>
                  <a:lnTo>
                    <a:pt x="1615147" y="6070"/>
                  </a:lnTo>
                  <a:lnTo>
                    <a:pt x="1621929" y="6070"/>
                  </a:lnTo>
                  <a:lnTo>
                    <a:pt x="1624457" y="8356"/>
                  </a:lnTo>
                  <a:lnTo>
                    <a:pt x="1624457" y="12280"/>
                  </a:lnTo>
                  <a:lnTo>
                    <a:pt x="1623733" y="16586"/>
                  </a:lnTo>
                  <a:lnTo>
                    <a:pt x="1621167" y="21145"/>
                  </a:lnTo>
                  <a:lnTo>
                    <a:pt x="1616125" y="27152"/>
                  </a:lnTo>
                  <a:lnTo>
                    <a:pt x="1607959" y="35788"/>
                  </a:lnTo>
                  <a:lnTo>
                    <a:pt x="1607959" y="39878"/>
                  </a:lnTo>
                  <a:lnTo>
                    <a:pt x="1630121" y="39878"/>
                  </a:lnTo>
                  <a:lnTo>
                    <a:pt x="1630730" y="35572"/>
                  </a:lnTo>
                  <a:close/>
                </a:path>
                <a:path w="1677669" h="1169669">
                  <a:moveTo>
                    <a:pt x="1654302" y="5448"/>
                  </a:moveTo>
                  <a:lnTo>
                    <a:pt x="1654136" y="5283"/>
                  </a:lnTo>
                  <a:lnTo>
                    <a:pt x="1650428" y="1803"/>
                  </a:lnTo>
                  <a:lnTo>
                    <a:pt x="1649704" y="1803"/>
                  </a:lnTo>
                  <a:lnTo>
                    <a:pt x="1649704" y="8356"/>
                  </a:lnTo>
                  <a:lnTo>
                    <a:pt x="1649704" y="14312"/>
                  </a:lnTo>
                  <a:lnTo>
                    <a:pt x="1648853" y="17119"/>
                  </a:lnTo>
                  <a:lnTo>
                    <a:pt x="1648802" y="17272"/>
                  </a:lnTo>
                  <a:lnTo>
                    <a:pt x="1641576" y="17272"/>
                  </a:lnTo>
                  <a:lnTo>
                    <a:pt x="1640649" y="14312"/>
                  </a:lnTo>
                  <a:lnTo>
                    <a:pt x="1640611" y="8356"/>
                  </a:lnTo>
                  <a:lnTo>
                    <a:pt x="1641525" y="5448"/>
                  </a:lnTo>
                  <a:lnTo>
                    <a:pt x="1641576" y="5283"/>
                  </a:lnTo>
                  <a:lnTo>
                    <a:pt x="1648802" y="5283"/>
                  </a:lnTo>
                  <a:lnTo>
                    <a:pt x="1649704" y="8356"/>
                  </a:lnTo>
                  <a:lnTo>
                    <a:pt x="1649704" y="1803"/>
                  </a:lnTo>
                  <a:lnTo>
                    <a:pt x="1639951" y="1803"/>
                  </a:lnTo>
                  <a:lnTo>
                    <a:pt x="1636077" y="5448"/>
                  </a:lnTo>
                  <a:lnTo>
                    <a:pt x="1636077" y="17119"/>
                  </a:lnTo>
                  <a:lnTo>
                    <a:pt x="1639951" y="20751"/>
                  </a:lnTo>
                  <a:lnTo>
                    <a:pt x="1650428" y="20751"/>
                  </a:lnTo>
                  <a:lnTo>
                    <a:pt x="1654136" y="17272"/>
                  </a:lnTo>
                  <a:lnTo>
                    <a:pt x="1654302" y="17119"/>
                  </a:lnTo>
                  <a:lnTo>
                    <a:pt x="1654302" y="5448"/>
                  </a:lnTo>
                  <a:close/>
                </a:path>
                <a:path w="1677669" h="1169669">
                  <a:moveTo>
                    <a:pt x="1671523" y="2362"/>
                  </a:moveTo>
                  <a:lnTo>
                    <a:pt x="1667929" y="0"/>
                  </a:lnTo>
                  <a:lnTo>
                    <a:pt x="1641970" y="39255"/>
                  </a:lnTo>
                  <a:lnTo>
                    <a:pt x="1645564" y="41617"/>
                  </a:lnTo>
                  <a:lnTo>
                    <a:pt x="1671523" y="2362"/>
                  </a:lnTo>
                  <a:close/>
                </a:path>
                <a:path w="1677669" h="1169669">
                  <a:moveTo>
                    <a:pt x="1677365" y="25247"/>
                  </a:moveTo>
                  <a:lnTo>
                    <a:pt x="1673542" y="21590"/>
                  </a:lnTo>
                  <a:lnTo>
                    <a:pt x="1672818" y="21590"/>
                  </a:lnTo>
                  <a:lnTo>
                    <a:pt x="1672818" y="28168"/>
                  </a:lnTo>
                  <a:lnTo>
                    <a:pt x="1672818" y="34112"/>
                  </a:lnTo>
                  <a:lnTo>
                    <a:pt x="1671967" y="36918"/>
                  </a:lnTo>
                  <a:lnTo>
                    <a:pt x="1671916" y="37084"/>
                  </a:lnTo>
                  <a:lnTo>
                    <a:pt x="1664677" y="37084"/>
                  </a:lnTo>
                  <a:lnTo>
                    <a:pt x="1663763" y="34112"/>
                  </a:lnTo>
                  <a:lnTo>
                    <a:pt x="1663725" y="28168"/>
                  </a:lnTo>
                  <a:lnTo>
                    <a:pt x="1664639" y="25247"/>
                  </a:lnTo>
                  <a:lnTo>
                    <a:pt x="1671955" y="25247"/>
                  </a:lnTo>
                  <a:lnTo>
                    <a:pt x="1672818" y="28168"/>
                  </a:lnTo>
                  <a:lnTo>
                    <a:pt x="1672818" y="21590"/>
                  </a:lnTo>
                  <a:lnTo>
                    <a:pt x="1663001" y="21590"/>
                  </a:lnTo>
                  <a:lnTo>
                    <a:pt x="1659128" y="25247"/>
                  </a:lnTo>
                  <a:lnTo>
                    <a:pt x="1659128" y="36918"/>
                  </a:lnTo>
                  <a:lnTo>
                    <a:pt x="1663001" y="40551"/>
                  </a:lnTo>
                  <a:lnTo>
                    <a:pt x="1673542" y="40551"/>
                  </a:lnTo>
                  <a:lnTo>
                    <a:pt x="1677187" y="37084"/>
                  </a:lnTo>
                  <a:lnTo>
                    <a:pt x="1677365" y="36918"/>
                  </a:lnTo>
                  <a:lnTo>
                    <a:pt x="1677365" y="25247"/>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58" name="object 124"/>
            <p:cNvSpPr/>
            <p:nvPr/>
          </p:nvSpPr>
          <p:spPr>
            <a:xfrm>
              <a:off x="0" y="0"/>
              <a:ext cx="30267720" cy="3604680"/>
            </a:xfrm>
            <a:custGeom>
              <a:avLst/>
              <a:gdLst>
                <a:gd name="textAreaLeft" fmla="*/ 0 w 30267720"/>
                <a:gd name="textAreaRight" fmla="*/ 30268080 w 30267720"/>
                <a:gd name="textAreaTop" fmla="*/ 0 h 3604680"/>
                <a:gd name="textAreaBottom" fmla="*/ 3605040 h 3604680"/>
              </a:gdLst>
              <a:ahLst/>
              <a:cxnLst/>
              <a:rect l="textAreaLeft" t="textAreaTop" r="textAreaRight" b="textAreaBottom"/>
              <a:pathLst>
                <a:path w="14220190" h="1693545">
                  <a:moveTo>
                    <a:pt x="14219989" y="0"/>
                  </a:moveTo>
                  <a:lnTo>
                    <a:pt x="0" y="0"/>
                  </a:lnTo>
                  <a:lnTo>
                    <a:pt x="0" y="1693273"/>
                  </a:lnTo>
                  <a:lnTo>
                    <a:pt x="14219989" y="1693273"/>
                  </a:lnTo>
                  <a:lnTo>
                    <a:pt x="14219989"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2" name="正方形/長方形 1">
            <a:extLst>
              <a:ext uri="{FF2B5EF4-FFF2-40B4-BE49-F238E27FC236}">
                <a16:creationId xmlns:a16="http://schemas.microsoft.com/office/drawing/2014/main" id="{597B0D85-C6E6-F80A-6D2D-CDBE311F9AC7}"/>
              </a:ext>
            </a:extLst>
          </p:cNvPr>
          <p:cNvSpPr/>
          <p:nvPr/>
        </p:nvSpPr>
        <p:spPr>
          <a:xfrm>
            <a:off x="5805018" y="381696"/>
            <a:ext cx="18990702" cy="20229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6500" b="0" strike="noStrike" spc="-1">
                <a:solidFill>
                  <a:schemeClr val="bg1"/>
                </a:solidFill>
                <a:latin typeface="Arial"/>
              </a:rPr>
              <a:t>〇〇〇〇〇〇〇〇〇〇〇〇〇〇〇〇症例について</a:t>
            </a:r>
            <a:endParaRPr lang="en-US" sz="6500" b="0" strike="noStrike" spc="-1" dirty="0">
              <a:solidFill>
                <a:schemeClr val="bg1"/>
              </a:solidFill>
              <a:latin typeface="Arial"/>
            </a:endParaRPr>
          </a:p>
          <a:p>
            <a:pPr algn="ctr">
              <a:lnSpc>
                <a:spcPct val="100000"/>
              </a:lnSpc>
            </a:pPr>
            <a:r>
              <a:rPr lang="ja-JP" sz="5400" b="0" strike="noStrike" spc="-1">
                <a:solidFill>
                  <a:schemeClr val="bg1"/>
                </a:solidFill>
                <a:latin typeface="Arial"/>
              </a:rPr>
              <a:t>（〇〇身体所見等から考える〇〇〇〇の診断に向けて）</a:t>
            </a:r>
            <a:endParaRPr lang="en-US" sz="5400" b="0" strike="noStrike" spc="-1" dirty="0">
              <a:solidFill>
                <a:schemeClr val="bg1"/>
              </a:solidFill>
              <a:latin typeface="Arial"/>
            </a:endParaRPr>
          </a:p>
        </p:txBody>
      </p:sp>
      <p:sp>
        <p:nvSpPr>
          <p:cNvPr id="3" name="正方形/長方形 2">
            <a:extLst>
              <a:ext uri="{FF2B5EF4-FFF2-40B4-BE49-F238E27FC236}">
                <a16:creationId xmlns:a16="http://schemas.microsoft.com/office/drawing/2014/main" id="{3C9A7DB6-67C7-967A-DD1E-F385CCBF209F}"/>
              </a:ext>
            </a:extLst>
          </p:cNvPr>
          <p:cNvSpPr/>
          <p:nvPr/>
        </p:nvSpPr>
        <p:spPr>
          <a:xfrm>
            <a:off x="5349035" y="2571198"/>
            <a:ext cx="19577143" cy="79037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r>
              <a:rPr lang="ja-JP" sz="4000" b="0" strike="noStrike" spc="-1">
                <a:solidFill>
                  <a:schemeClr val="bg1"/>
                </a:solidFill>
                <a:latin typeface="Arial"/>
              </a:rPr>
              <a:t>〇〇〇〇〇〇〇〇病院〇〇〇内科・〇〇〇〇〇センター</a:t>
            </a:r>
            <a:r>
              <a:rPr lang="ja-JP" altLang="en-US" sz="4000" b="0" strike="noStrike" spc="-1">
                <a:solidFill>
                  <a:schemeClr val="bg1"/>
                </a:solidFill>
                <a:latin typeface="Arial"/>
              </a:rPr>
              <a:t>　</a:t>
            </a:r>
            <a:r>
              <a:rPr lang="ja-JP" altLang="ja-JP" sz="4000" b="0" strike="noStrike" spc="-1">
                <a:solidFill>
                  <a:schemeClr val="bg1"/>
                </a:solidFill>
                <a:latin typeface="Arial"/>
              </a:rPr>
              <a:t>名前　太郎</a:t>
            </a:r>
            <a:endParaRPr lang="en-US" altLang="ja-JP" sz="4000" b="0" strike="noStrike" spc="-1" dirty="0">
              <a:solidFill>
                <a:schemeClr val="bg1"/>
              </a:solidFill>
              <a:latin typeface="Arial"/>
            </a:endParaRPr>
          </a:p>
          <a:p>
            <a:pPr algn="ctr">
              <a:lnSpc>
                <a:spcPct val="100000"/>
              </a:lnSpc>
            </a:pPr>
            <a:endParaRPr lang="en-US" sz="4000" b="0" strike="noStrike" spc="-1" dirty="0">
              <a:solidFill>
                <a:schemeClr val="bg1"/>
              </a:solidFill>
              <a:latin typeface="Arial"/>
            </a:endParaRPr>
          </a:p>
        </p:txBody>
      </p:sp>
      <p:sp>
        <p:nvSpPr>
          <p:cNvPr id="6" name="テキスト ボックス 5">
            <a:extLst>
              <a:ext uri="{FF2B5EF4-FFF2-40B4-BE49-F238E27FC236}">
                <a16:creationId xmlns:a16="http://schemas.microsoft.com/office/drawing/2014/main" id="{6C77E685-7981-7C9F-E6ED-230EF60A682D}"/>
              </a:ext>
            </a:extLst>
          </p:cNvPr>
          <p:cNvSpPr txBox="1"/>
          <p:nvPr/>
        </p:nvSpPr>
        <p:spPr>
          <a:xfrm>
            <a:off x="779107" y="4946072"/>
            <a:ext cx="28823266" cy="1972768"/>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2800" strike="noStrike" spc="-1" dirty="0">
              <a:solidFill>
                <a:srgbClr val="000000"/>
              </a:solidFill>
              <a:latin typeface="Arial"/>
            </a:endParaRPr>
          </a:p>
        </p:txBody>
      </p:sp>
      <p:sp>
        <p:nvSpPr>
          <p:cNvPr id="7" name="テキスト ボックス 6">
            <a:extLst>
              <a:ext uri="{FF2B5EF4-FFF2-40B4-BE49-F238E27FC236}">
                <a16:creationId xmlns:a16="http://schemas.microsoft.com/office/drawing/2014/main" id="{67A0EB30-A6FB-3DC1-658C-1C091D83CD3C}"/>
              </a:ext>
            </a:extLst>
          </p:cNvPr>
          <p:cNvSpPr txBox="1"/>
          <p:nvPr/>
        </p:nvSpPr>
        <p:spPr>
          <a:xfrm>
            <a:off x="779107" y="8956598"/>
            <a:ext cx="28823266" cy="2687601"/>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2800" strike="noStrike" spc="-1" dirty="0">
              <a:solidFill>
                <a:srgbClr val="000000"/>
              </a:solidFill>
              <a:latin typeface="Arial"/>
            </a:endParaRPr>
          </a:p>
        </p:txBody>
      </p:sp>
      <p:sp>
        <p:nvSpPr>
          <p:cNvPr id="8" name="テキスト ボックス 7">
            <a:extLst>
              <a:ext uri="{FF2B5EF4-FFF2-40B4-BE49-F238E27FC236}">
                <a16:creationId xmlns:a16="http://schemas.microsoft.com/office/drawing/2014/main" id="{501D6E3D-769F-43E7-7C95-89C797CA5EB1}"/>
              </a:ext>
            </a:extLst>
          </p:cNvPr>
          <p:cNvSpPr txBox="1"/>
          <p:nvPr/>
        </p:nvSpPr>
        <p:spPr>
          <a:xfrm>
            <a:off x="779107" y="26457789"/>
            <a:ext cx="28823266" cy="2687601"/>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2800" strike="noStrike" spc="-1" dirty="0">
              <a:solidFill>
                <a:srgbClr val="000000"/>
              </a:solidFill>
              <a:latin typeface="Arial"/>
            </a:endParaRPr>
          </a:p>
        </p:txBody>
      </p:sp>
      <p:sp>
        <p:nvSpPr>
          <p:cNvPr id="9" name="テキスト ボックス 8">
            <a:extLst>
              <a:ext uri="{FF2B5EF4-FFF2-40B4-BE49-F238E27FC236}">
                <a16:creationId xmlns:a16="http://schemas.microsoft.com/office/drawing/2014/main" id="{D1D3422B-EF40-10FB-A594-832E84CA0793}"/>
              </a:ext>
            </a:extLst>
          </p:cNvPr>
          <p:cNvSpPr txBox="1"/>
          <p:nvPr/>
        </p:nvSpPr>
        <p:spPr>
          <a:xfrm>
            <a:off x="779107" y="39386979"/>
            <a:ext cx="28823266" cy="2933281"/>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2800" strike="noStrike" spc="-1" dirty="0">
              <a:solidFill>
                <a:srgbClr val="000000"/>
              </a:solidFill>
              <a:latin typeface="Arial"/>
            </a:endParaRPr>
          </a:p>
        </p:txBody>
      </p:sp>
      <p:sp>
        <p:nvSpPr>
          <p:cNvPr id="10" name="テキスト ボックス 9">
            <a:extLst>
              <a:ext uri="{FF2B5EF4-FFF2-40B4-BE49-F238E27FC236}">
                <a16:creationId xmlns:a16="http://schemas.microsoft.com/office/drawing/2014/main" id="{A5A7AAEB-27EF-F259-C9D0-86FCB1FD0C0D}"/>
              </a:ext>
            </a:extLst>
          </p:cNvPr>
          <p:cNvSpPr txBox="1"/>
          <p:nvPr/>
        </p:nvSpPr>
        <p:spPr>
          <a:xfrm>
            <a:off x="779107" y="13592393"/>
            <a:ext cx="14117693" cy="2759167"/>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2800" strike="noStrike" spc="-1" dirty="0">
              <a:solidFill>
                <a:srgbClr val="000000"/>
              </a:solidFill>
              <a:latin typeface="Arial"/>
            </a:endParaRPr>
          </a:p>
        </p:txBody>
      </p:sp>
      <p:sp>
        <p:nvSpPr>
          <p:cNvPr id="11" name="テキスト ボックス 10">
            <a:extLst>
              <a:ext uri="{FF2B5EF4-FFF2-40B4-BE49-F238E27FC236}">
                <a16:creationId xmlns:a16="http://schemas.microsoft.com/office/drawing/2014/main" id="{75107F56-2E26-FA0A-71DC-04CCDC6453F4}"/>
              </a:ext>
            </a:extLst>
          </p:cNvPr>
          <p:cNvSpPr txBox="1"/>
          <p:nvPr/>
        </p:nvSpPr>
        <p:spPr>
          <a:xfrm>
            <a:off x="15430772" y="13592393"/>
            <a:ext cx="14117693" cy="2759167"/>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280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6EBEBB6F-4973-5E69-F4C9-103412E6440A}"/>
              </a:ext>
            </a:extLst>
          </p:cNvPr>
          <p:cNvSpPr txBox="1"/>
          <p:nvPr/>
        </p:nvSpPr>
        <p:spPr>
          <a:xfrm>
            <a:off x="779107" y="23498393"/>
            <a:ext cx="14117693" cy="958567"/>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a:t>
            </a:r>
            <a:endParaRPr lang="en-US" altLang="ja-JP" sz="2800" strike="noStrike" spc="-1" dirty="0">
              <a:solidFill>
                <a:srgbClr val="000000"/>
              </a:solidFill>
              <a:latin typeface="Arial"/>
            </a:endParaRPr>
          </a:p>
        </p:txBody>
      </p:sp>
      <p:sp>
        <p:nvSpPr>
          <p:cNvPr id="13" name="テキスト ボックス 12">
            <a:extLst>
              <a:ext uri="{FF2B5EF4-FFF2-40B4-BE49-F238E27FC236}">
                <a16:creationId xmlns:a16="http://schemas.microsoft.com/office/drawing/2014/main" id="{C15A9893-6B32-8576-D4DE-8E9833A10F2A}"/>
              </a:ext>
            </a:extLst>
          </p:cNvPr>
          <p:cNvSpPr txBox="1"/>
          <p:nvPr/>
        </p:nvSpPr>
        <p:spPr>
          <a:xfrm>
            <a:off x="15434907" y="23498393"/>
            <a:ext cx="14117693" cy="958567"/>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a:t>
            </a:r>
            <a:endParaRPr lang="en-US" altLang="ja-JP" sz="2800" strike="noStrike" spc="-1" dirty="0">
              <a:solidFill>
                <a:srgbClr val="000000"/>
              </a:solidFill>
              <a:latin typeface="Arial"/>
            </a:endParaRPr>
          </a:p>
        </p:txBody>
      </p:sp>
      <p:sp>
        <p:nvSpPr>
          <p:cNvPr id="14" name="テキスト ボックス 13">
            <a:extLst>
              <a:ext uri="{FF2B5EF4-FFF2-40B4-BE49-F238E27FC236}">
                <a16:creationId xmlns:a16="http://schemas.microsoft.com/office/drawing/2014/main" id="{CACF3339-058F-04A0-538F-812691DE1851}"/>
              </a:ext>
            </a:extLst>
          </p:cNvPr>
          <p:cNvSpPr txBox="1"/>
          <p:nvPr/>
        </p:nvSpPr>
        <p:spPr>
          <a:xfrm>
            <a:off x="779107" y="31207589"/>
            <a:ext cx="5186453" cy="4834531"/>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800" strike="noStrike" spc="-1" dirty="0">
              <a:solidFill>
                <a:srgbClr val="000000"/>
              </a:solidFill>
              <a:latin typeface="Arial"/>
            </a:endParaRPr>
          </a:p>
        </p:txBody>
      </p:sp>
      <p:sp>
        <p:nvSpPr>
          <p:cNvPr id="15" name="テキスト ボックス 14">
            <a:extLst>
              <a:ext uri="{FF2B5EF4-FFF2-40B4-BE49-F238E27FC236}">
                <a16:creationId xmlns:a16="http://schemas.microsoft.com/office/drawing/2014/main" id="{D2EEF606-6D19-5643-F6AC-31F16E0CCAF7}"/>
              </a:ext>
            </a:extLst>
          </p:cNvPr>
          <p:cNvSpPr txBox="1"/>
          <p:nvPr/>
        </p:nvSpPr>
        <p:spPr>
          <a:xfrm>
            <a:off x="779107" y="36160589"/>
            <a:ext cx="14087093" cy="977971"/>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a:t>
            </a:r>
            <a:endParaRPr lang="en-US" altLang="ja-JP" sz="2800" strike="noStrike" spc="-1" dirty="0">
              <a:solidFill>
                <a:srgbClr val="000000"/>
              </a:solidFill>
              <a:latin typeface="Arial"/>
            </a:endParaRPr>
          </a:p>
        </p:txBody>
      </p:sp>
      <p:sp>
        <p:nvSpPr>
          <p:cNvPr id="16" name="テキスト ボックス 15">
            <a:extLst>
              <a:ext uri="{FF2B5EF4-FFF2-40B4-BE49-F238E27FC236}">
                <a16:creationId xmlns:a16="http://schemas.microsoft.com/office/drawing/2014/main" id="{F108ECC1-729C-D9FB-5DC4-E2BADAFC623D}"/>
              </a:ext>
            </a:extLst>
          </p:cNvPr>
          <p:cNvSpPr txBox="1"/>
          <p:nvPr/>
        </p:nvSpPr>
        <p:spPr>
          <a:xfrm>
            <a:off x="15434907" y="31207589"/>
            <a:ext cx="5186453" cy="4834531"/>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800" strike="noStrike" spc="-1" dirty="0">
              <a:solidFill>
                <a:srgbClr val="000000"/>
              </a:solidFill>
              <a:latin typeface="Arial"/>
            </a:endParaRPr>
          </a:p>
        </p:txBody>
      </p:sp>
      <p:sp>
        <p:nvSpPr>
          <p:cNvPr id="17" name="テキスト ボックス 16">
            <a:extLst>
              <a:ext uri="{FF2B5EF4-FFF2-40B4-BE49-F238E27FC236}">
                <a16:creationId xmlns:a16="http://schemas.microsoft.com/office/drawing/2014/main" id="{02A0424A-EC3A-306C-5926-EB6856B00A09}"/>
              </a:ext>
            </a:extLst>
          </p:cNvPr>
          <p:cNvSpPr txBox="1"/>
          <p:nvPr/>
        </p:nvSpPr>
        <p:spPr>
          <a:xfrm>
            <a:off x="15434907" y="36160589"/>
            <a:ext cx="14087093" cy="977971"/>
          </a:xfrm>
          <a:prstGeom prst="rect">
            <a:avLst/>
          </a:prstGeom>
          <a:noFill/>
          <a:ln w="0">
            <a:noFill/>
          </a:ln>
        </p:spPr>
        <p:txBody>
          <a:bodyPr lIns="90000" tIns="45000" rIns="90000" bIns="45000" anchor="t">
            <a:noAutofit/>
          </a:bodyPr>
          <a:lstStyle/>
          <a:p>
            <a:r>
              <a:rPr lang="ja-JP" sz="2800" strike="noStrike" spc="-1">
                <a:solidFill>
                  <a:srgbClr val="000000"/>
                </a:solidFill>
                <a:latin typeface="Arial"/>
              </a:rPr>
              <a:t>ここにテキスト文字が入ります</a:t>
            </a:r>
            <a:r>
              <a:rPr lang="ja-JP" altLang="ja-JP" sz="28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a:t>
            </a:r>
            <a:endParaRPr lang="en-US" altLang="ja-JP" sz="2800" strike="noStrike" spc="-1" dirty="0">
              <a:solidFill>
                <a:srgbClr val="000000"/>
              </a:solidFill>
              <a:latin typeface="Arial"/>
            </a:endParaRPr>
          </a:p>
        </p:txBody>
      </p:sp>
      <p:sp>
        <p:nvSpPr>
          <p:cNvPr id="19" name="正方形/長方形 18">
            <a:extLst>
              <a:ext uri="{FF2B5EF4-FFF2-40B4-BE49-F238E27FC236}">
                <a16:creationId xmlns:a16="http://schemas.microsoft.com/office/drawing/2014/main" id="{57858349-D671-2E30-AF1D-C8AF970065AE}"/>
              </a:ext>
            </a:extLst>
          </p:cNvPr>
          <p:cNvSpPr/>
          <p:nvPr/>
        </p:nvSpPr>
        <p:spPr>
          <a:xfrm>
            <a:off x="705906" y="390115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err="1">
                <a:solidFill>
                  <a:schemeClr val="bg1"/>
                </a:solidFill>
                <a:latin typeface="Arial"/>
              </a:rPr>
              <a:t>はじめに</a:t>
            </a:r>
            <a:endParaRPr lang="en-US" sz="4400" b="0" strike="noStrike" spc="-1" dirty="0">
              <a:solidFill>
                <a:schemeClr val="bg1"/>
              </a:solidFill>
              <a:latin typeface="Arial"/>
            </a:endParaRPr>
          </a:p>
        </p:txBody>
      </p:sp>
      <p:sp>
        <p:nvSpPr>
          <p:cNvPr id="20" name="正方形/長方形 19">
            <a:extLst>
              <a:ext uri="{FF2B5EF4-FFF2-40B4-BE49-F238E27FC236}">
                <a16:creationId xmlns:a16="http://schemas.microsoft.com/office/drawing/2014/main" id="{6615B6A5-6E02-3BF8-C45C-B51F4F6684A7}"/>
              </a:ext>
            </a:extLst>
          </p:cNvPr>
          <p:cNvSpPr/>
          <p:nvPr/>
        </p:nvSpPr>
        <p:spPr>
          <a:xfrm>
            <a:off x="705906" y="7907096"/>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err="1">
                <a:solidFill>
                  <a:schemeClr val="bg1"/>
                </a:solidFill>
                <a:latin typeface="Arial"/>
              </a:rPr>
              <a:t>背景</a:t>
            </a:r>
            <a:endParaRPr lang="en-US" sz="4400" b="0" strike="noStrike" spc="-1" dirty="0">
              <a:solidFill>
                <a:schemeClr val="bg1"/>
              </a:solidFill>
              <a:latin typeface="Arial"/>
            </a:endParaRPr>
          </a:p>
        </p:txBody>
      </p:sp>
      <p:sp>
        <p:nvSpPr>
          <p:cNvPr id="21" name="正方形/長方形 20">
            <a:extLst>
              <a:ext uri="{FF2B5EF4-FFF2-40B4-BE49-F238E27FC236}">
                <a16:creationId xmlns:a16="http://schemas.microsoft.com/office/drawing/2014/main" id="{B31F7A1A-C8E5-3B9B-E3B5-176A0E8B6205}"/>
              </a:ext>
            </a:extLst>
          </p:cNvPr>
          <p:cNvSpPr/>
          <p:nvPr/>
        </p:nvSpPr>
        <p:spPr>
          <a:xfrm>
            <a:off x="705906" y="12522639"/>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症例1</a:t>
            </a:r>
            <a:endParaRPr lang="en-US" sz="4400" b="0" strike="noStrike" spc="-1" dirty="0">
              <a:solidFill>
                <a:schemeClr val="bg1"/>
              </a:solidFill>
              <a:latin typeface="Arial"/>
            </a:endParaRPr>
          </a:p>
        </p:txBody>
      </p:sp>
      <p:sp>
        <p:nvSpPr>
          <p:cNvPr id="22" name="正方形/長方形 21">
            <a:extLst>
              <a:ext uri="{FF2B5EF4-FFF2-40B4-BE49-F238E27FC236}">
                <a16:creationId xmlns:a16="http://schemas.microsoft.com/office/drawing/2014/main" id="{58A7BC91-2B06-3C59-98A4-5A0390E4AFE6}"/>
              </a:ext>
            </a:extLst>
          </p:cNvPr>
          <p:cNvSpPr/>
          <p:nvPr/>
        </p:nvSpPr>
        <p:spPr>
          <a:xfrm>
            <a:off x="705906" y="17399439"/>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症例1画像</a:t>
            </a:r>
            <a:endParaRPr lang="en-US" sz="4400" b="0" strike="noStrike" spc="-1" dirty="0">
              <a:solidFill>
                <a:schemeClr val="bg1"/>
              </a:solidFill>
              <a:latin typeface="Arial"/>
            </a:endParaRPr>
          </a:p>
        </p:txBody>
      </p:sp>
      <p:sp>
        <p:nvSpPr>
          <p:cNvPr id="23" name="正方形/長方形 22">
            <a:extLst>
              <a:ext uri="{FF2B5EF4-FFF2-40B4-BE49-F238E27FC236}">
                <a16:creationId xmlns:a16="http://schemas.microsoft.com/office/drawing/2014/main" id="{1D0F75CA-A7DF-CEDC-3F52-1D3C0DCFAB6F}"/>
              </a:ext>
            </a:extLst>
          </p:cNvPr>
          <p:cNvSpPr/>
          <p:nvPr/>
        </p:nvSpPr>
        <p:spPr>
          <a:xfrm>
            <a:off x="705906" y="2536778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err="1">
                <a:solidFill>
                  <a:schemeClr val="bg1"/>
                </a:solidFill>
                <a:latin typeface="Arial"/>
              </a:rPr>
              <a:t>経過</a:t>
            </a:r>
            <a:endParaRPr lang="en-US" sz="4400" b="0" strike="noStrike" spc="-1" dirty="0">
              <a:solidFill>
                <a:schemeClr val="bg1"/>
              </a:solidFill>
              <a:latin typeface="Arial"/>
            </a:endParaRPr>
          </a:p>
        </p:txBody>
      </p:sp>
      <p:sp>
        <p:nvSpPr>
          <p:cNvPr id="24" name="正方形/長方形 23">
            <a:extLst>
              <a:ext uri="{FF2B5EF4-FFF2-40B4-BE49-F238E27FC236}">
                <a16:creationId xmlns:a16="http://schemas.microsoft.com/office/drawing/2014/main" id="{65A8D5F1-6E95-B02F-A75A-DD8929E2DDB6}"/>
              </a:ext>
            </a:extLst>
          </p:cNvPr>
          <p:cNvSpPr/>
          <p:nvPr/>
        </p:nvSpPr>
        <p:spPr>
          <a:xfrm>
            <a:off x="705906" y="3011395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結果1</a:t>
            </a:r>
            <a:endParaRPr lang="en-US" sz="4400" b="0" strike="noStrike" spc="-1" dirty="0">
              <a:solidFill>
                <a:schemeClr val="bg1"/>
              </a:solidFill>
              <a:latin typeface="Arial"/>
            </a:endParaRPr>
          </a:p>
        </p:txBody>
      </p:sp>
      <p:sp>
        <p:nvSpPr>
          <p:cNvPr id="25" name="正方形/長方形 24">
            <a:extLst>
              <a:ext uri="{FF2B5EF4-FFF2-40B4-BE49-F238E27FC236}">
                <a16:creationId xmlns:a16="http://schemas.microsoft.com/office/drawing/2014/main" id="{8F489AA0-1938-46A0-C616-1DC2F6F135A7}"/>
              </a:ext>
            </a:extLst>
          </p:cNvPr>
          <p:cNvSpPr/>
          <p:nvPr/>
        </p:nvSpPr>
        <p:spPr>
          <a:xfrm>
            <a:off x="705906" y="3825646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b="0" strike="noStrike" spc="-1" dirty="0" err="1">
                <a:solidFill>
                  <a:schemeClr val="bg1"/>
                </a:solidFill>
                <a:latin typeface="Arial"/>
              </a:rPr>
              <a:t>考察</a:t>
            </a:r>
            <a:endParaRPr lang="en-US" sz="4400" b="0" strike="noStrike" spc="-1" dirty="0">
              <a:solidFill>
                <a:schemeClr val="bg1"/>
              </a:solidFill>
              <a:latin typeface="Arial"/>
            </a:endParaRPr>
          </a:p>
        </p:txBody>
      </p:sp>
      <p:sp>
        <p:nvSpPr>
          <p:cNvPr id="26" name="正方形/長方形 25">
            <a:extLst>
              <a:ext uri="{FF2B5EF4-FFF2-40B4-BE49-F238E27FC236}">
                <a16:creationId xmlns:a16="http://schemas.microsoft.com/office/drawing/2014/main" id="{B4D59DD5-175C-5283-A848-07974031774E}"/>
              </a:ext>
            </a:extLst>
          </p:cNvPr>
          <p:cNvSpPr/>
          <p:nvPr/>
        </p:nvSpPr>
        <p:spPr>
          <a:xfrm>
            <a:off x="15379847" y="12522639"/>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症例</a:t>
            </a:r>
            <a:r>
              <a:rPr lang="en-US" altLang="ja-JP" sz="4400" spc="-1" dirty="0">
                <a:solidFill>
                  <a:schemeClr val="bg1"/>
                </a:solidFill>
                <a:latin typeface="Arial"/>
              </a:rPr>
              <a:t>2</a:t>
            </a:r>
            <a:endParaRPr lang="en-US" sz="4400" b="0" strike="noStrike" spc="-1" dirty="0">
              <a:solidFill>
                <a:schemeClr val="bg1"/>
              </a:solidFill>
              <a:latin typeface="Arial"/>
            </a:endParaRPr>
          </a:p>
        </p:txBody>
      </p:sp>
      <p:sp>
        <p:nvSpPr>
          <p:cNvPr id="27" name="正方形/長方形 26">
            <a:extLst>
              <a:ext uri="{FF2B5EF4-FFF2-40B4-BE49-F238E27FC236}">
                <a16:creationId xmlns:a16="http://schemas.microsoft.com/office/drawing/2014/main" id="{406D3834-C7A6-37FB-8C48-E3F67C298862}"/>
              </a:ext>
            </a:extLst>
          </p:cNvPr>
          <p:cNvSpPr/>
          <p:nvPr/>
        </p:nvSpPr>
        <p:spPr>
          <a:xfrm>
            <a:off x="15379847" y="17399439"/>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症例</a:t>
            </a:r>
            <a:r>
              <a:rPr lang="en-US" altLang="ja-JP" sz="4400" spc="-1" dirty="0">
                <a:solidFill>
                  <a:schemeClr val="bg1"/>
                </a:solidFill>
                <a:latin typeface="Arial"/>
              </a:rPr>
              <a:t>2</a:t>
            </a:r>
            <a:r>
              <a:rPr lang="en-US" sz="4400" spc="-1" dirty="0">
                <a:solidFill>
                  <a:schemeClr val="bg1"/>
                </a:solidFill>
                <a:latin typeface="Arial"/>
              </a:rPr>
              <a:t>画像</a:t>
            </a:r>
            <a:endParaRPr lang="en-US" sz="4400" b="0" strike="noStrike" spc="-1" dirty="0">
              <a:solidFill>
                <a:schemeClr val="bg1"/>
              </a:solidFill>
              <a:latin typeface="Arial"/>
            </a:endParaRPr>
          </a:p>
        </p:txBody>
      </p:sp>
      <p:sp>
        <p:nvSpPr>
          <p:cNvPr id="28" name="正方形/長方形 27">
            <a:extLst>
              <a:ext uri="{FF2B5EF4-FFF2-40B4-BE49-F238E27FC236}">
                <a16:creationId xmlns:a16="http://schemas.microsoft.com/office/drawing/2014/main" id="{43AEC8C5-CB67-615A-1E6C-347036BB97FC}"/>
              </a:ext>
            </a:extLst>
          </p:cNvPr>
          <p:cNvSpPr/>
          <p:nvPr/>
        </p:nvSpPr>
        <p:spPr>
          <a:xfrm>
            <a:off x="15423391" y="3011395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結果</a:t>
            </a:r>
            <a:r>
              <a:rPr lang="en-US" altLang="ja-JP" sz="4400" spc="-1" dirty="0">
                <a:solidFill>
                  <a:schemeClr val="bg1"/>
                </a:solidFill>
                <a:latin typeface="Arial"/>
              </a:rPr>
              <a:t>2</a:t>
            </a:r>
            <a:endParaRPr lang="en-US" sz="4400" b="0" strike="noStrike" spc="-1" dirty="0">
              <a:solidFill>
                <a:schemeClr val="bg1"/>
              </a:solidFill>
              <a:latin typeface="Arial"/>
            </a:endParaRPr>
          </a:p>
        </p:txBody>
      </p:sp>
      <p:grpSp>
        <p:nvGrpSpPr>
          <p:cNvPr id="5" name="グループ化 4">
            <a:extLst>
              <a:ext uri="{FF2B5EF4-FFF2-40B4-BE49-F238E27FC236}">
                <a16:creationId xmlns:a16="http://schemas.microsoft.com/office/drawing/2014/main" id="{A7183F2E-C14A-9A39-F976-20D24E365837}"/>
              </a:ext>
            </a:extLst>
          </p:cNvPr>
          <p:cNvGrpSpPr/>
          <p:nvPr/>
        </p:nvGrpSpPr>
        <p:grpSpPr>
          <a:xfrm>
            <a:off x="31527588" y="11738347"/>
            <a:ext cx="17816199" cy="11068612"/>
            <a:chOff x="31527588" y="11738347"/>
            <a:chExt cx="17816199" cy="11068612"/>
          </a:xfrm>
        </p:grpSpPr>
        <p:sp>
          <p:nvSpPr>
            <p:cNvPr id="18" name="テキスト ボックス 17">
              <a:extLst>
                <a:ext uri="{FF2B5EF4-FFF2-40B4-BE49-F238E27FC236}">
                  <a16:creationId xmlns:a16="http://schemas.microsoft.com/office/drawing/2014/main" id="{6E69A7E7-43BA-186B-241F-C3388C8554C8}"/>
                </a:ext>
              </a:extLst>
            </p:cNvPr>
            <p:cNvSpPr txBox="1"/>
            <p:nvPr/>
          </p:nvSpPr>
          <p:spPr>
            <a:xfrm>
              <a:off x="31527588" y="11738347"/>
              <a:ext cx="16200000" cy="1384995"/>
            </a:xfrm>
            <a:prstGeom prst="rect">
              <a:avLst/>
            </a:prstGeom>
            <a:noFill/>
          </p:spPr>
          <p:txBody>
            <a:bodyPr wrap="square" lIns="0" tIns="0" rIns="0" bIns="0" rtlCol="0">
              <a:spAutoFit/>
            </a:bodyPr>
            <a:lstStyle/>
            <a:p>
              <a:pPr algn="ctr"/>
              <a:r>
                <a:rPr lang="en-US" altLang="ja-JP" sz="9000" b="1" dirty="0">
                  <a:latin typeface="ＭＳ ゴシック" pitchFamily="49" charset="-128"/>
                  <a:ea typeface="ＭＳ ゴシック" pitchFamily="49" charset="-128"/>
                </a:rPr>
                <a:t>A0</a:t>
              </a:r>
            </a:p>
          </p:txBody>
        </p:sp>
        <p:sp>
          <p:nvSpPr>
            <p:cNvPr id="29" name="テキスト ボックス 28">
              <a:extLst>
                <a:ext uri="{FF2B5EF4-FFF2-40B4-BE49-F238E27FC236}">
                  <a16:creationId xmlns:a16="http://schemas.microsoft.com/office/drawing/2014/main" id="{75217C5F-6172-6E7A-4026-44EE6E44B7E5}"/>
                </a:ext>
              </a:extLst>
            </p:cNvPr>
            <p:cNvSpPr txBox="1"/>
            <p:nvPr/>
          </p:nvSpPr>
          <p:spPr>
            <a:xfrm>
              <a:off x="31527588" y="13581617"/>
              <a:ext cx="16200000" cy="5400000"/>
            </a:xfrm>
            <a:prstGeom prst="rect">
              <a:avLst/>
            </a:prstGeom>
            <a:noFill/>
            <a:ln>
              <a:solidFill>
                <a:srgbClr val="FF0000"/>
              </a:solidFill>
            </a:ln>
          </p:spPr>
          <p:txBody>
            <a:bodyPr wrap="square" lIns="0" tIns="648000" rIns="0" bIns="648000" rtlCol="0">
              <a:spAutoFit/>
            </a:bodyPr>
            <a:lstStyle/>
            <a:p>
              <a:pPr algn="ctr"/>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a:t>
              </a:r>
              <a:endParaRPr lang="en-US" altLang="ja-JP" sz="9000">
                <a:latin typeface="ＭＳ ゴシック" pitchFamily="49" charset="-128"/>
                <a:ea typeface="ＭＳ ゴシック" pitchFamily="49" charset="-128"/>
              </a:endParaRPr>
            </a:p>
            <a:p>
              <a:pPr algn="ctr"/>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84.1cm</a:t>
              </a:r>
            </a:p>
            <a:p>
              <a:pPr algn="ctr"/>
              <a:r>
                <a:rPr lang="ja-JP" altLang="en-US" sz="9000">
                  <a:latin typeface="ＭＳ ゴシック" pitchFamily="49" charset="-128"/>
                  <a:ea typeface="ＭＳ ゴシック" pitchFamily="49" charset="-128"/>
                </a:rPr>
                <a:t>高さ </a:t>
              </a:r>
              <a:r>
                <a:rPr lang="en-US" altLang="ja-JP" sz="9000">
                  <a:latin typeface="ＭＳ ゴシック" pitchFamily="49" charset="-128"/>
                  <a:ea typeface="ＭＳ ゴシック" pitchFamily="49" charset="-128"/>
                </a:rPr>
                <a:t>118.9cm</a:t>
              </a:r>
            </a:p>
          </p:txBody>
        </p:sp>
        <p:sp>
          <p:nvSpPr>
            <p:cNvPr id="30" name="テキスト ボックス 29">
              <a:extLst>
                <a:ext uri="{FF2B5EF4-FFF2-40B4-BE49-F238E27FC236}">
                  <a16:creationId xmlns:a16="http://schemas.microsoft.com/office/drawing/2014/main" id="{827215A5-3DA3-C1BD-BF7E-B25278F1BA9F}"/>
                </a:ext>
              </a:extLst>
            </p:cNvPr>
            <p:cNvSpPr txBox="1"/>
            <p:nvPr/>
          </p:nvSpPr>
          <p:spPr>
            <a:xfrm>
              <a:off x="31527588" y="19713805"/>
              <a:ext cx="17816199" cy="3093154"/>
            </a:xfrm>
            <a:prstGeom prst="rect">
              <a:avLst/>
            </a:prstGeom>
            <a:noFill/>
          </p:spPr>
          <p:txBody>
            <a:bodyPr wrap="square" lIns="0" tIns="0" rIns="0" bIns="0" rtlCol="0">
              <a:spAutoFit/>
            </a:bodyPr>
            <a:lstStyle/>
            <a:p>
              <a:r>
                <a:rPr lang="en-US" altLang="ja-JP" sz="6500" b="1" dirty="0">
                  <a:latin typeface="ＭＳ ゴシック" pitchFamily="49" charset="-128"/>
                  <a:ea typeface="ＭＳ ゴシック" pitchFamily="49" charset="-128"/>
                </a:rPr>
                <a:t>※</a:t>
              </a:r>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　若干誤差が生じている場合がありますが、</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　そのまま作成いただいて問題ございません。</a:t>
              </a:r>
              <a:endParaRPr lang="en-US" altLang="ja-JP" sz="6500" dirty="0">
                <a:latin typeface="ＭＳ ゴシック" pitchFamily="49" charset="-128"/>
                <a:ea typeface="ＭＳ ゴシック" pitchFamily="49" charset="-128"/>
              </a:endParaRPr>
            </a:p>
          </p:txBody>
        </p:sp>
      </p:grpSp>
      <p:sp>
        <p:nvSpPr>
          <p:cNvPr id="31" name="正方形/長方形 30">
            <a:extLst>
              <a:ext uri="{FF2B5EF4-FFF2-40B4-BE49-F238E27FC236}">
                <a16:creationId xmlns:a16="http://schemas.microsoft.com/office/drawing/2014/main" id="{DD45B862-47EC-34A4-D139-ADD045888A8C}"/>
              </a:ext>
            </a:extLst>
          </p:cNvPr>
          <p:cNvSpPr/>
          <p:nvPr/>
        </p:nvSpPr>
        <p:spPr>
          <a:xfrm>
            <a:off x="31527588" y="24234520"/>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10</TotalTime>
  <Words>1355</Words>
  <Application>Microsoft Macintosh PowerPoint</Application>
  <PresentationFormat>ユーザー設定</PresentationFormat>
  <Paragraphs>36</Paragraphs>
  <Slides>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5</vt:i4>
      </vt:variant>
      <vt:variant>
        <vt:lpstr>スライド タイトル</vt:lpstr>
      </vt:variant>
      <vt:variant>
        <vt:i4>1</vt:i4>
      </vt:variant>
    </vt:vector>
  </HeadingPairs>
  <TitlesOfParts>
    <vt:vector size="13" baseType="lpstr">
      <vt:lpstr>ＭＳ ゴシック</vt:lpstr>
      <vt:lpstr>Noto Serif JP</vt:lpstr>
      <vt:lpstr>游ゴシック</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A0_ver1</dc:title>
  <dc:subject/>
  <dc:creator>窪 啓嗣</dc:creator>
  <dc:description/>
  <cp:lastModifiedBy>tokyo</cp:lastModifiedBy>
  <cp:revision>4</cp:revision>
  <dcterms:created xsi:type="dcterms:W3CDTF">2024-08-29T09:10:56Z</dcterms:created>
  <dcterms:modified xsi:type="dcterms:W3CDTF">2024-09-06T02:45:47Z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