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54" r:id="rId4"/>
    <p:sldMasterId id="2147483656" r:id="rId5"/>
  </p:sldMasterIdLst>
  <p:sldIdLst>
    <p:sldId id="256" r:id="rId6"/>
  </p:sldIdLst>
  <p:sldSz cx="30275213" cy="42803763"/>
  <p:notesSz cx="7559675" cy="106918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81"/>
    <p:restoredTop sz="94708"/>
  </p:normalViewPr>
  <p:slideViewPr>
    <p:cSldViewPr snapToGrid="0">
      <p:cViewPr varScale="1">
        <p:scale>
          <a:sx n="31" d="100"/>
          <a:sy n="31" d="100"/>
        </p:scale>
        <p:origin x="6680" y="3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1.xml"/><Relationship Id="rId5" Type="http://schemas.openxmlformats.org/officeDocument/2006/relationships/slideMaster" Target="slideMasters/slideMaster5.xml"/><Relationship Id="rId1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1513800" y="1707840"/>
            <a:ext cx="27248040" cy="714780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6" name="PlaceHolder 2"/>
          <p:cNvSpPr>
            <a:spLocks noGrp="1"/>
          </p:cNvSpPr>
          <p:nvPr>
            <p:ph/>
          </p:nvPr>
        </p:nvSpPr>
        <p:spPr>
          <a:xfrm>
            <a:off x="1513800" y="10015920"/>
            <a:ext cx="27248040" cy="2482596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1"/>
          </p:nvPr>
        </p:nvSpPr>
        <p:spPr/>
        <p:txBody>
          <a:bodyPr/>
          <a:lstStyle/>
          <a:p>
            <a:r>
              <a:t>Footer</a:t>
            </a:r>
          </a:p>
        </p:txBody>
      </p:sp>
      <p:sp>
        <p:nvSpPr>
          <p:cNvPr id="2" name="PlaceHolder 4"/>
          <p:cNvSpPr>
            <a:spLocks noGrp="1"/>
          </p:cNvSpPr>
          <p:nvPr>
            <p:ph type="sldNum" idx="3"/>
          </p:nvPr>
        </p:nvSpPr>
        <p:spPr/>
        <p:txBody>
          <a:bodyPr/>
          <a:lstStyle/>
          <a:p>
            <a:fld id="{E47E836B-B0D1-4CC5-A235-09802EAA214A}" type="slidenum">
              <a:t>‹#›</a:t>
            </a:fld>
            <a:endParaRPr/>
          </a:p>
        </p:txBody>
      </p:sp>
      <p:sp>
        <p:nvSpPr>
          <p:cNvPr id="3" name="PlaceHolder 5"/>
          <p:cNvSpPr>
            <a:spLocks noGrp="1"/>
          </p:cNvSpPr>
          <p:nvPr>
            <p:ph type="dt" idx="2"/>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1513800" y="1707840"/>
            <a:ext cx="27248040" cy="714780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13" name="PlaceHolder 2"/>
          <p:cNvSpPr>
            <a:spLocks noGrp="1"/>
          </p:cNvSpPr>
          <p:nvPr>
            <p:ph/>
          </p:nvPr>
        </p:nvSpPr>
        <p:spPr>
          <a:xfrm>
            <a:off x="1513800" y="10015920"/>
            <a:ext cx="27248040" cy="2482596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4"/>
          </p:nvPr>
        </p:nvSpPr>
        <p:spPr/>
        <p:txBody>
          <a:bodyPr/>
          <a:lstStyle/>
          <a:p>
            <a:r>
              <a:t>Footer</a:t>
            </a:r>
          </a:p>
        </p:txBody>
      </p:sp>
      <p:sp>
        <p:nvSpPr>
          <p:cNvPr id="5" name="PlaceHolder 4"/>
          <p:cNvSpPr>
            <a:spLocks noGrp="1"/>
          </p:cNvSpPr>
          <p:nvPr>
            <p:ph type="sldNum" idx="6"/>
          </p:nvPr>
        </p:nvSpPr>
        <p:spPr/>
        <p:txBody>
          <a:bodyPr/>
          <a:lstStyle/>
          <a:p>
            <a:fld id="{A2846A40-AE16-403F-B5D8-CD12EE41205E}" type="slidenum">
              <a:t>‹#›</a:t>
            </a:fld>
            <a:endParaRPr/>
          </a:p>
        </p:txBody>
      </p:sp>
      <p:sp>
        <p:nvSpPr>
          <p:cNvPr id="6" name="PlaceHolder 5"/>
          <p:cNvSpPr>
            <a:spLocks noGrp="1"/>
          </p:cNvSpPr>
          <p:nvPr>
            <p:ph type="dt" idx="5"/>
          </p:nvPr>
        </p:nvSpPr>
        <p:spPr/>
        <p:txBody>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1513800" y="1707840"/>
            <a:ext cx="27248040" cy="714780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21" name="PlaceHolder 2"/>
          <p:cNvSpPr>
            <a:spLocks noGrp="1"/>
          </p:cNvSpPr>
          <p:nvPr>
            <p:ph/>
          </p:nvPr>
        </p:nvSpPr>
        <p:spPr>
          <a:xfrm>
            <a:off x="1513800" y="10015920"/>
            <a:ext cx="27248040" cy="2482596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7"/>
          </p:nvPr>
        </p:nvSpPr>
        <p:spPr/>
        <p:txBody>
          <a:bodyPr/>
          <a:lstStyle/>
          <a:p>
            <a:r>
              <a:t>Footer</a:t>
            </a:r>
          </a:p>
        </p:txBody>
      </p:sp>
      <p:sp>
        <p:nvSpPr>
          <p:cNvPr id="5" name="PlaceHolder 4"/>
          <p:cNvSpPr>
            <a:spLocks noGrp="1"/>
          </p:cNvSpPr>
          <p:nvPr>
            <p:ph type="sldNum" idx="9"/>
          </p:nvPr>
        </p:nvSpPr>
        <p:spPr/>
        <p:txBody>
          <a:bodyPr/>
          <a:lstStyle/>
          <a:p>
            <a:fld id="{3B352C62-AF29-4496-BC7B-B71A511197DB}" type="slidenum">
              <a:t>‹#›</a:t>
            </a:fld>
            <a:endParaRPr/>
          </a:p>
        </p:txBody>
      </p:sp>
      <p:sp>
        <p:nvSpPr>
          <p:cNvPr id="6" name="PlaceHolder 5"/>
          <p:cNvSpPr>
            <a:spLocks noGrp="1"/>
          </p:cNvSpPr>
          <p:nvPr>
            <p:ph type="dt" idx="8"/>
          </p:nvPr>
        </p:nvSpPr>
        <p:spPr/>
        <p:txBody>
          <a:body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7" name="PlaceHolder 1"/>
          <p:cNvSpPr>
            <a:spLocks noGrp="1"/>
          </p:cNvSpPr>
          <p:nvPr>
            <p:ph type="title"/>
          </p:nvPr>
        </p:nvSpPr>
        <p:spPr>
          <a:xfrm>
            <a:off x="1513800" y="1707840"/>
            <a:ext cx="27248040" cy="714780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28" name="PlaceHolder 2"/>
          <p:cNvSpPr>
            <a:spLocks noGrp="1"/>
          </p:cNvSpPr>
          <p:nvPr>
            <p:ph/>
          </p:nvPr>
        </p:nvSpPr>
        <p:spPr>
          <a:xfrm>
            <a:off x="1513800" y="10015920"/>
            <a:ext cx="27248040" cy="2482596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10"/>
          </p:nvPr>
        </p:nvSpPr>
        <p:spPr/>
        <p:txBody>
          <a:bodyPr/>
          <a:lstStyle/>
          <a:p>
            <a:r>
              <a:t>Footer</a:t>
            </a:r>
          </a:p>
        </p:txBody>
      </p:sp>
      <p:sp>
        <p:nvSpPr>
          <p:cNvPr id="5" name="PlaceHolder 4"/>
          <p:cNvSpPr>
            <a:spLocks noGrp="1"/>
          </p:cNvSpPr>
          <p:nvPr>
            <p:ph type="sldNum" idx="12"/>
          </p:nvPr>
        </p:nvSpPr>
        <p:spPr/>
        <p:txBody>
          <a:bodyPr/>
          <a:lstStyle/>
          <a:p>
            <a:fld id="{68E9794C-36D6-4FA5-B507-2C4D780463A1}" type="slidenum">
              <a:t>‹#›</a:t>
            </a:fld>
            <a:endParaRPr/>
          </a:p>
        </p:txBody>
      </p:sp>
      <p:sp>
        <p:nvSpPr>
          <p:cNvPr id="6" name="PlaceHolder 5"/>
          <p:cNvSpPr>
            <a:spLocks noGrp="1"/>
          </p:cNvSpPr>
          <p:nvPr>
            <p:ph type="dt" idx="11"/>
          </p:nvPr>
        </p:nvSpPr>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34" name="PlaceHolder 1"/>
          <p:cNvSpPr>
            <a:spLocks noGrp="1"/>
          </p:cNvSpPr>
          <p:nvPr>
            <p:ph type="title"/>
          </p:nvPr>
        </p:nvSpPr>
        <p:spPr>
          <a:xfrm>
            <a:off x="1513800" y="1707840"/>
            <a:ext cx="27248040" cy="714780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35" name="PlaceHolder 2"/>
          <p:cNvSpPr>
            <a:spLocks noGrp="1"/>
          </p:cNvSpPr>
          <p:nvPr>
            <p:ph/>
          </p:nvPr>
        </p:nvSpPr>
        <p:spPr>
          <a:xfrm>
            <a:off x="1513800" y="10015920"/>
            <a:ext cx="27248040" cy="2482596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13"/>
          </p:nvPr>
        </p:nvSpPr>
        <p:spPr/>
        <p:txBody>
          <a:bodyPr/>
          <a:lstStyle/>
          <a:p>
            <a:r>
              <a:t>Footer</a:t>
            </a:r>
          </a:p>
        </p:txBody>
      </p:sp>
      <p:sp>
        <p:nvSpPr>
          <p:cNvPr id="5" name="PlaceHolder 4"/>
          <p:cNvSpPr>
            <a:spLocks noGrp="1"/>
          </p:cNvSpPr>
          <p:nvPr>
            <p:ph type="sldNum" idx="15"/>
          </p:nvPr>
        </p:nvSpPr>
        <p:spPr/>
        <p:txBody>
          <a:bodyPr/>
          <a:lstStyle/>
          <a:p>
            <a:fld id="{93480ADC-135E-42DE-9CA5-FD3BD56B47FD}" type="slidenum">
              <a:t>‹#›</a:t>
            </a:fld>
            <a:endParaRPr/>
          </a:p>
        </p:txBody>
      </p:sp>
      <p:sp>
        <p:nvSpPr>
          <p:cNvPr id="6" name="PlaceHolder 5"/>
          <p:cNvSpPr>
            <a:spLocks noGrp="1"/>
          </p:cNvSpPr>
          <p:nvPr>
            <p:ph type="dt" idx="14"/>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2270160" y="13269240"/>
            <a:ext cx="25733520" cy="7148160"/>
          </a:xfrm>
          <a:prstGeom prst="rect">
            <a:avLst/>
          </a:prstGeom>
          <a:noFill/>
          <a:ln w="0">
            <a:noFill/>
          </a:ln>
        </p:spPr>
        <p:txBody>
          <a:bodyPr lIns="0" tIns="0" rIns="0" bIns="0" anchor="t">
            <a:noAutofit/>
          </a:bodyPr>
          <a:lstStyle/>
          <a:p>
            <a:pPr indent="0">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6" name="PlaceHolder 2"/>
          <p:cNvSpPr>
            <a:spLocks noGrp="1"/>
          </p:cNvSpPr>
          <p:nvPr>
            <p:ph type="ftr" idx="1"/>
          </p:nvPr>
        </p:nvSpPr>
        <p:spPr>
          <a:xfrm>
            <a:off x="10293840" y="39807720"/>
            <a:ext cx="9687960" cy="21391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2" name="PlaceHolder 3"/>
          <p:cNvSpPr>
            <a:spLocks noGrp="1"/>
          </p:cNvSpPr>
          <p:nvPr>
            <p:ph type="dt" idx="2"/>
          </p:nvPr>
        </p:nvSpPr>
        <p:spPr>
          <a:xfrm>
            <a:off x="1513800" y="39807720"/>
            <a:ext cx="6963120" cy="21391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3" name="PlaceHolder 4"/>
          <p:cNvSpPr>
            <a:spLocks noGrp="1"/>
          </p:cNvSpPr>
          <p:nvPr>
            <p:ph type="sldNum" idx="3"/>
          </p:nvPr>
        </p:nvSpPr>
        <p:spPr>
          <a:xfrm>
            <a:off x="21798720" y="39807720"/>
            <a:ext cx="6963120" cy="21391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08842B8E-9544-45EF-A8C5-D4C587FB8285}"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
        <p:nvSpPr>
          <p:cNvPr id="4" name="PlaceHolder 5"/>
          <p:cNvSpPr>
            <a:spLocks noGrp="1"/>
          </p:cNvSpPr>
          <p:nvPr>
            <p:ph type="body"/>
          </p:nvPr>
        </p:nvSpPr>
        <p:spPr>
          <a:xfrm>
            <a:off x="1513800" y="10015920"/>
            <a:ext cx="27248040" cy="248259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850"/>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567"/>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Calibri"/>
              </a:rPr>
              <a:t>5</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Calibri"/>
              </a:rPr>
              <a:t>6</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Calibri"/>
              </a:rPr>
              <a:t>7</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7" name="PlaceHolder 1"/>
          <p:cNvSpPr>
            <a:spLocks noGrp="1"/>
          </p:cNvSpPr>
          <p:nvPr>
            <p:ph type="title"/>
          </p:nvPr>
        </p:nvSpPr>
        <p:spPr>
          <a:xfrm>
            <a:off x="1513800" y="1712160"/>
            <a:ext cx="27247680" cy="6847560"/>
          </a:xfrm>
          <a:prstGeom prst="rect">
            <a:avLst/>
          </a:prstGeom>
          <a:noFill/>
          <a:ln w="0">
            <a:noFill/>
          </a:ln>
        </p:spPr>
        <p:txBody>
          <a:bodyPr lIns="0" tIns="0" rIns="0" bIns="0" anchor="t">
            <a:noAutofit/>
          </a:bodyPr>
          <a:lstStyle/>
          <a:p>
            <a:pPr indent="0">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8" name="PlaceHolder 2"/>
          <p:cNvSpPr>
            <a:spLocks noGrp="1"/>
          </p:cNvSpPr>
          <p:nvPr>
            <p:ph type="body"/>
          </p:nvPr>
        </p:nvSpPr>
        <p:spPr>
          <a:xfrm>
            <a:off x="1513800" y="9844560"/>
            <a:ext cx="27247680" cy="28250280"/>
          </a:xfrm>
          <a:prstGeom prst="rect">
            <a:avLst/>
          </a:prstGeom>
          <a:noFill/>
          <a:ln w="0">
            <a:noFill/>
          </a:ln>
        </p:spPr>
        <p:txBody>
          <a:bodyPr lIns="0" tIns="0" rIns="0" bIns="0" anchor="t">
            <a:noAutofit/>
          </a:bodyPr>
          <a:lstStyle/>
          <a:p>
            <a:pPr marL="432000" indent="-324000">
              <a:spcBef>
                <a:spcPts val="3013"/>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2412"/>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1809"/>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1205"/>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601"/>
              </a:spcBef>
              <a:buClr>
                <a:srgbClr val="000000"/>
              </a:buClr>
              <a:buSzPct val="45000"/>
              <a:buFont typeface="Wingdings" charset="2"/>
              <a:buChar char=""/>
            </a:pPr>
            <a:r>
              <a:rPr lang="en-US" sz="1800" b="0" strike="noStrike" spc="-1">
                <a:solidFill>
                  <a:srgbClr val="000000"/>
                </a:solidFill>
                <a:latin typeface="Calibri"/>
              </a:rPr>
              <a:t>5</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592000" lvl="5" indent="-216000">
              <a:spcBef>
                <a:spcPts val="601"/>
              </a:spcBef>
              <a:buClr>
                <a:srgbClr val="000000"/>
              </a:buClr>
              <a:buSzPct val="45000"/>
              <a:buFont typeface="Wingdings" charset="2"/>
              <a:buChar char=""/>
            </a:pPr>
            <a:r>
              <a:rPr lang="en-US" sz="1800" b="0" strike="noStrike" spc="-1">
                <a:solidFill>
                  <a:srgbClr val="000000"/>
                </a:solidFill>
                <a:latin typeface="Calibri"/>
              </a:rPr>
              <a:t>6</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3024000" lvl="6" indent="-216000">
              <a:spcBef>
                <a:spcPts val="601"/>
              </a:spcBef>
              <a:buClr>
                <a:srgbClr val="000000"/>
              </a:buClr>
              <a:buSzPct val="45000"/>
              <a:buFont typeface="Wingdings" charset="2"/>
              <a:buChar char=""/>
            </a:pPr>
            <a:r>
              <a:rPr lang="en-US" sz="1800" b="0" strike="noStrike" spc="-1">
                <a:solidFill>
                  <a:srgbClr val="000000"/>
                </a:solidFill>
                <a:latin typeface="Calibri"/>
              </a:rPr>
              <a:t>7</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p:txBody>
      </p:sp>
      <p:sp>
        <p:nvSpPr>
          <p:cNvPr id="9" name="PlaceHolder 3"/>
          <p:cNvSpPr>
            <a:spLocks noGrp="1"/>
          </p:cNvSpPr>
          <p:nvPr>
            <p:ph type="ftr" idx="4"/>
          </p:nvPr>
        </p:nvSpPr>
        <p:spPr>
          <a:xfrm>
            <a:off x="10293840" y="39807720"/>
            <a:ext cx="9687960" cy="21391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10" name="PlaceHolder 4"/>
          <p:cNvSpPr>
            <a:spLocks noGrp="1"/>
          </p:cNvSpPr>
          <p:nvPr>
            <p:ph type="dt" idx="5"/>
          </p:nvPr>
        </p:nvSpPr>
        <p:spPr>
          <a:xfrm>
            <a:off x="1513800" y="39807720"/>
            <a:ext cx="6963120" cy="21391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11" name="PlaceHolder 5"/>
          <p:cNvSpPr>
            <a:spLocks noGrp="1"/>
          </p:cNvSpPr>
          <p:nvPr>
            <p:ph type="sldNum" idx="6"/>
          </p:nvPr>
        </p:nvSpPr>
        <p:spPr>
          <a:xfrm>
            <a:off x="21798720" y="39807720"/>
            <a:ext cx="6963120" cy="21391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56D37436-5D84-4702-8E26-99ECA012AC59}"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4" name="PlaceHolder 1"/>
          <p:cNvSpPr>
            <a:spLocks noGrp="1"/>
          </p:cNvSpPr>
          <p:nvPr>
            <p:ph type="title"/>
          </p:nvPr>
        </p:nvSpPr>
        <p:spPr>
          <a:xfrm>
            <a:off x="1513800" y="1712160"/>
            <a:ext cx="27247680" cy="6847560"/>
          </a:xfrm>
          <a:prstGeom prst="rect">
            <a:avLst/>
          </a:prstGeom>
          <a:noFill/>
          <a:ln w="0">
            <a:noFill/>
          </a:ln>
        </p:spPr>
        <p:txBody>
          <a:bodyPr lIns="0" tIns="0" rIns="0" bIns="0" anchor="t">
            <a:noAutofit/>
          </a:bodyPr>
          <a:lstStyle/>
          <a:p>
            <a:pPr indent="0">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15" name="PlaceHolder 2"/>
          <p:cNvSpPr>
            <a:spLocks noGrp="1"/>
          </p:cNvSpPr>
          <p:nvPr>
            <p:ph type="body"/>
          </p:nvPr>
        </p:nvSpPr>
        <p:spPr>
          <a:xfrm>
            <a:off x="1513800" y="9844560"/>
            <a:ext cx="13169160" cy="24826320"/>
          </a:xfrm>
          <a:prstGeom prst="rect">
            <a:avLst/>
          </a:prstGeom>
          <a:noFill/>
          <a:ln w="0">
            <a:noFill/>
          </a:ln>
        </p:spPr>
        <p:txBody>
          <a:bodyPr lIns="0" tIns="0" rIns="0" bIns="0" anchor="t">
            <a:noAutofit/>
          </a:bodyPr>
          <a:lstStyle/>
          <a:p>
            <a:pPr marL="432000" indent="-324000">
              <a:spcBef>
                <a:spcPts val="3013"/>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2412"/>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1809"/>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1205"/>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601"/>
              </a:spcBef>
              <a:buClr>
                <a:srgbClr val="000000"/>
              </a:buClr>
              <a:buSzPct val="45000"/>
              <a:buFont typeface="Wingdings" charset="2"/>
              <a:buChar char=""/>
            </a:pPr>
            <a:r>
              <a:rPr lang="en-US" sz="1800" b="0" strike="noStrike" spc="-1">
                <a:solidFill>
                  <a:srgbClr val="000000"/>
                </a:solidFill>
                <a:latin typeface="Calibri"/>
              </a:rPr>
              <a:t>5</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592000" lvl="5" indent="-216000">
              <a:spcBef>
                <a:spcPts val="601"/>
              </a:spcBef>
              <a:buClr>
                <a:srgbClr val="000000"/>
              </a:buClr>
              <a:buSzPct val="45000"/>
              <a:buFont typeface="Wingdings" charset="2"/>
              <a:buChar char=""/>
            </a:pPr>
            <a:r>
              <a:rPr lang="en-US" sz="1800" b="0" strike="noStrike" spc="-1">
                <a:solidFill>
                  <a:srgbClr val="000000"/>
                </a:solidFill>
                <a:latin typeface="Calibri"/>
              </a:rPr>
              <a:t>6</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3024000" lvl="6" indent="-216000">
              <a:spcBef>
                <a:spcPts val="601"/>
              </a:spcBef>
              <a:buClr>
                <a:srgbClr val="000000"/>
              </a:buClr>
              <a:buSzPct val="45000"/>
              <a:buFont typeface="Wingdings" charset="2"/>
              <a:buChar char=""/>
            </a:pPr>
            <a:r>
              <a:rPr lang="en-US" sz="1800" b="0" strike="noStrike" spc="-1">
                <a:solidFill>
                  <a:srgbClr val="000000"/>
                </a:solidFill>
                <a:latin typeface="Calibri"/>
              </a:rPr>
              <a:t>7</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p:txBody>
      </p:sp>
      <p:sp>
        <p:nvSpPr>
          <p:cNvPr id="16" name="PlaceHolder 3"/>
          <p:cNvSpPr>
            <a:spLocks noGrp="1"/>
          </p:cNvSpPr>
          <p:nvPr>
            <p:ph type="body"/>
          </p:nvPr>
        </p:nvSpPr>
        <p:spPr>
          <a:xfrm>
            <a:off x="15591960" y="9844560"/>
            <a:ext cx="13169160" cy="24826320"/>
          </a:xfrm>
          <a:prstGeom prst="rect">
            <a:avLst/>
          </a:prstGeom>
          <a:noFill/>
          <a:ln w="0">
            <a:noFill/>
          </a:ln>
        </p:spPr>
        <p:txBody>
          <a:bodyPr lIns="0" tIns="0" rIns="0" bIns="0" anchor="t">
            <a:noAutofit/>
          </a:bodyPr>
          <a:lstStyle/>
          <a:p>
            <a:pPr marL="432000" indent="-324000">
              <a:spcBef>
                <a:spcPts val="3013"/>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2412"/>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1809"/>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1205"/>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601"/>
              </a:spcBef>
              <a:buClr>
                <a:srgbClr val="000000"/>
              </a:buClr>
              <a:buSzPct val="45000"/>
              <a:buFont typeface="Wingdings" charset="2"/>
              <a:buChar char=""/>
            </a:pPr>
            <a:r>
              <a:rPr lang="en-US" sz="1800" b="0" strike="noStrike" spc="-1">
                <a:solidFill>
                  <a:srgbClr val="000000"/>
                </a:solidFill>
                <a:latin typeface="Calibri"/>
              </a:rPr>
              <a:t>5</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592000" lvl="5" indent="-216000">
              <a:spcBef>
                <a:spcPts val="601"/>
              </a:spcBef>
              <a:buClr>
                <a:srgbClr val="000000"/>
              </a:buClr>
              <a:buSzPct val="45000"/>
              <a:buFont typeface="Wingdings" charset="2"/>
              <a:buChar char=""/>
            </a:pPr>
            <a:r>
              <a:rPr lang="en-US" sz="1800" b="0" strike="noStrike" spc="-1">
                <a:solidFill>
                  <a:srgbClr val="000000"/>
                </a:solidFill>
                <a:latin typeface="Calibri"/>
              </a:rPr>
              <a:t>6</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3024000" lvl="6" indent="-216000">
              <a:spcBef>
                <a:spcPts val="601"/>
              </a:spcBef>
              <a:buClr>
                <a:srgbClr val="000000"/>
              </a:buClr>
              <a:buSzPct val="45000"/>
              <a:buFont typeface="Wingdings" charset="2"/>
              <a:buChar char=""/>
            </a:pPr>
            <a:r>
              <a:rPr lang="en-US" sz="1800" b="0" strike="noStrike" spc="-1">
                <a:solidFill>
                  <a:srgbClr val="000000"/>
                </a:solidFill>
                <a:latin typeface="Calibri"/>
              </a:rPr>
              <a:t>7</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p:txBody>
      </p:sp>
      <p:sp>
        <p:nvSpPr>
          <p:cNvPr id="17" name="PlaceHolder 4"/>
          <p:cNvSpPr>
            <a:spLocks noGrp="1"/>
          </p:cNvSpPr>
          <p:nvPr>
            <p:ph type="ftr" idx="7"/>
          </p:nvPr>
        </p:nvSpPr>
        <p:spPr>
          <a:xfrm>
            <a:off x="10293840" y="39807720"/>
            <a:ext cx="9687960" cy="21391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18" name="PlaceHolder 5"/>
          <p:cNvSpPr>
            <a:spLocks noGrp="1"/>
          </p:cNvSpPr>
          <p:nvPr>
            <p:ph type="dt" idx="8"/>
          </p:nvPr>
        </p:nvSpPr>
        <p:spPr>
          <a:xfrm>
            <a:off x="1513800" y="39807720"/>
            <a:ext cx="6963120" cy="21391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19" name="PlaceHolder 6"/>
          <p:cNvSpPr>
            <a:spLocks noGrp="1"/>
          </p:cNvSpPr>
          <p:nvPr>
            <p:ph type="sldNum" idx="9"/>
          </p:nvPr>
        </p:nvSpPr>
        <p:spPr>
          <a:xfrm>
            <a:off x="21798720" y="39807720"/>
            <a:ext cx="6963120" cy="21391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4EE334C1-6120-4CA9-93EF-7A2F442EC9D4}"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Tree>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2" name="PlaceHolder 1"/>
          <p:cNvSpPr>
            <a:spLocks noGrp="1"/>
          </p:cNvSpPr>
          <p:nvPr>
            <p:ph type="title"/>
          </p:nvPr>
        </p:nvSpPr>
        <p:spPr>
          <a:xfrm>
            <a:off x="1513800" y="1712160"/>
            <a:ext cx="27247680" cy="6847560"/>
          </a:xfrm>
          <a:prstGeom prst="rect">
            <a:avLst/>
          </a:prstGeom>
          <a:noFill/>
          <a:ln w="0">
            <a:noFill/>
          </a:ln>
        </p:spPr>
        <p:txBody>
          <a:bodyPr lIns="0" tIns="0" rIns="0" bIns="0" anchor="t">
            <a:noAutofit/>
          </a:bodyPr>
          <a:lstStyle/>
          <a:p>
            <a:pPr indent="0">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23" name="PlaceHolder 2"/>
          <p:cNvSpPr>
            <a:spLocks noGrp="1"/>
          </p:cNvSpPr>
          <p:nvPr>
            <p:ph type="ftr" idx="10"/>
          </p:nvPr>
        </p:nvSpPr>
        <p:spPr>
          <a:xfrm>
            <a:off x="10293840" y="39807720"/>
            <a:ext cx="9687960" cy="21391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24" name="PlaceHolder 3"/>
          <p:cNvSpPr>
            <a:spLocks noGrp="1"/>
          </p:cNvSpPr>
          <p:nvPr>
            <p:ph type="dt" idx="11"/>
          </p:nvPr>
        </p:nvSpPr>
        <p:spPr>
          <a:xfrm>
            <a:off x="1513800" y="39807720"/>
            <a:ext cx="6963120" cy="21391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25" name="PlaceHolder 4"/>
          <p:cNvSpPr>
            <a:spLocks noGrp="1"/>
          </p:cNvSpPr>
          <p:nvPr>
            <p:ph type="sldNum" idx="12"/>
          </p:nvPr>
        </p:nvSpPr>
        <p:spPr>
          <a:xfrm>
            <a:off x="21798720" y="39807720"/>
            <a:ext cx="6963120" cy="21391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024A5C96-90E4-4952-A32D-0D1D8CFDF6AB}"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
        <p:nvSpPr>
          <p:cNvPr id="26" name="PlaceHolder 5"/>
          <p:cNvSpPr>
            <a:spLocks noGrp="1"/>
          </p:cNvSpPr>
          <p:nvPr>
            <p:ph type="body"/>
          </p:nvPr>
        </p:nvSpPr>
        <p:spPr>
          <a:xfrm>
            <a:off x="1513800" y="10015920"/>
            <a:ext cx="27248040" cy="248259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850"/>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567"/>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Calibri"/>
              </a:rPr>
              <a:t>5</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Calibri"/>
              </a:rPr>
              <a:t>6</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Calibri"/>
              </a:rPr>
              <a:t>7</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9" name="PlaceHolder 1"/>
          <p:cNvSpPr>
            <a:spLocks noGrp="1"/>
          </p:cNvSpPr>
          <p:nvPr>
            <p:ph type="ftr" idx="13"/>
          </p:nvPr>
        </p:nvSpPr>
        <p:spPr>
          <a:xfrm>
            <a:off x="10293840" y="39807720"/>
            <a:ext cx="9687960" cy="21391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30" name="PlaceHolder 2"/>
          <p:cNvSpPr>
            <a:spLocks noGrp="1"/>
          </p:cNvSpPr>
          <p:nvPr>
            <p:ph type="dt" idx="14"/>
          </p:nvPr>
        </p:nvSpPr>
        <p:spPr>
          <a:xfrm>
            <a:off x="1513800" y="39807720"/>
            <a:ext cx="6963120" cy="21391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31" name="PlaceHolder 3"/>
          <p:cNvSpPr>
            <a:spLocks noGrp="1"/>
          </p:cNvSpPr>
          <p:nvPr>
            <p:ph type="sldNum" idx="15"/>
          </p:nvPr>
        </p:nvSpPr>
        <p:spPr>
          <a:xfrm>
            <a:off x="21798720" y="39807720"/>
            <a:ext cx="6963120" cy="21391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8E135E53-D7B2-41B7-B416-CF012E20FF06}"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
        <p:nvSpPr>
          <p:cNvPr id="32" name="PlaceHolder 4"/>
          <p:cNvSpPr>
            <a:spLocks noGrp="1"/>
          </p:cNvSpPr>
          <p:nvPr>
            <p:ph type="title"/>
          </p:nvPr>
        </p:nvSpPr>
        <p:spPr>
          <a:xfrm>
            <a:off x="1513800" y="1707840"/>
            <a:ext cx="27248040" cy="7147800"/>
          </a:xfrm>
          <a:prstGeom prst="rect">
            <a:avLst/>
          </a:prstGeom>
          <a:noFill/>
          <a:ln w="0">
            <a:noFill/>
          </a:ln>
        </p:spPr>
        <p:txBody>
          <a:bodyPr lIns="0" tIns="0" rIns="0" bIns="0" anchor="ctr">
            <a:noAutofit/>
          </a:bodyPr>
          <a:lstStyle/>
          <a:p>
            <a:pPr indent="0" algn="ctr">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33" name="PlaceHolder 5"/>
          <p:cNvSpPr>
            <a:spLocks noGrp="1"/>
          </p:cNvSpPr>
          <p:nvPr>
            <p:ph type="body"/>
          </p:nvPr>
        </p:nvSpPr>
        <p:spPr>
          <a:xfrm>
            <a:off x="1513800" y="10015920"/>
            <a:ext cx="27248040" cy="248259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850"/>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567"/>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Calibri"/>
              </a:rPr>
              <a:t>5</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Calibri"/>
              </a:rPr>
              <a:t>6</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Calibri"/>
              </a:rPr>
              <a:t>7</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12"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36" name="object 2"/>
          <p:cNvSpPr/>
          <p:nvPr/>
        </p:nvSpPr>
        <p:spPr>
          <a:xfrm>
            <a:off x="0" y="0"/>
            <a:ext cx="30267720" cy="3604680"/>
          </a:xfrm>
          <a:custGeom>
            <a:avLst/>
            <a:gdLst>
              <a:gd name="textAreaLeft" fmla="*/ 0 w 30267720"/>
              <a:gd name="textAreaRight" fmla="*/ 30268080 w 30267720"/>
              <a:gd name="textAreaTop" fmla="*/ 0 h 3604680"/>
              <a:gd name="textAreaBottom" fmla="*/ 3605040 h 3604680"/>
            </a:gdLst>
            <a:ahLst/>
            <a:cxnLst/>
            <a:rect l="textAreaLeft" t="textAreaTop" r="textAreaRight" b="textAreaBottom"/>
            <a:pathLst>
              <a:path w="14220190" h="1693545">
                <a:moveTo>
                  <a:pt x="14219989" y="0"/>
                </a:moveTo>
                <a:lnTo>
                  <a:pt x="0" y="0"/>
                </a:lnTo>
                <a:lnTo>
                  <a:pt x="0" y="1693273"/>
                </a:lnTo>
                <a:lnTo>
                  <a:pt x="14219989" y="1693273"/>
                </a:lnTo>
                <a:lnTo>
                  <a:pt x="14219989"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 name="object 3"/>
          <p:cNvSpPr/>
          <p:nvPr/>
        </p:nvSpPr>
        <p:spPr>
          <a:xfrm>
            <a:off x="0" y="3780000"/>
            <a:ext cx="30267720" cy="956520"/>
          </a:xfrm>
          <a:custGeom>
            <a:avLst/>
            <a:gdLst>
              <a:gd name="textAreaLeft" fmla="*/ 0 w 30267720"/>
              <a:gd name="textAreaRight" fmla="*/ 30268080 w 30267720"/>
              <a:gd name="textAreaTop" fmla="*/ 0 h 956520"/>
              <a:gd name="textAreaBottom" fmla="*/ 956880 h 956520"/>
            </a:gdLst>
            <a:ahLst/>
            <a:cxnLst/>
            <a:rect l="textAreaLeft" t="textAreaTop" r="textAreaRight" b="textAreaBottom"/>
            <a:pathLst>
              <a:path w="14220190" h="449580">
                <a:moveTo>
                  <a:pt x="14219989" y="0"/>
                </a:moveTo>
                <a:lnTo>
                  <a:pt x="0" y="0"/>
                </a:lnTo>
                <a:lnTo>
                  <a:pt x="0" y="449516"/>
                </a:lnTo>
                <a:lnTo>
                  <a:pt x="14219989" y="449516"/>
                </a:lnTo>
                <a:lnTo>
                  <a:pt x="14219989"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8" name="object 4"/>
          <p:cNvSpPr/>
          <p:nvPr/>
        </p:nvSpPr>
        <p:spPr>
          <a:xfrm>
            <a:off x="0" y="7535880"/>
            <a:ext cx="30267720" cy="956520"/>
          </a:xfrm>
          <a:custGeom>
            <a:avLst/>
            <a:gdLst>
              <a:gd name="textAreaLeft" fmla="*/ 0 w 30267720"/>
              <a:gd name="textAreaRight" fmla="*/ 30268080 w 30267720"/>
              <a:gd name="textAreaTop" fmla="*/ 0 h 956520"/>
              <a:gd name="textAreaBottom" fmla="*/ 956880 h 956520"/>
            </a:gdLst>
            <a:ahLst/>
            <a:cxnLst/>
            <a:rect l="textAreaLeft" t="textAreaTop" r="textAreaRight" b="textAreaBottom"/>
            <a:pathLst>
              <a:path w="14220190" h="449579">
                <a:moveTo>
                  <a:pt x="14219989" y="0"/>
                </a:moveTo>
                <a:lnTo>
                  <a:pt x="0" y="0"/>
                </a:lnTo>
                <a:lnTo>
                  <a:pt x="0" y="449516"/>
                </a:lnTo>
                <a:lnTo>
                  <a:pt x="14219989" y="449516"/>
                </a:lnTo>
                <a:lnTo>
                  <a:pt x="14219989"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9" name="object 5"/>
          <p:cNvSpPr/>
          <p:nvPr/>
        </p:nvSpPr>
        <p:spPr>
          <a:xfrm>
            <a:off x="0" y="22997880"/>
            <a:ext cx="30267720" cy="956520"/>
          </a:xfrm>
          <a:custGeom>
            <a:avLst/>
            <a:gdLst>
              <a:gd name="textAreaLeft" fmla="*/ 0 w 30267720"/>
              <a:gd name="textAreaRight" fmla="*/ 30268080 w 30267720"/>
              <a:gd name="textAreaTop" fmla="*/ 0 h 956520"/>
              <a:gd name="textAreaBottom" fmla="*/ 956880 h 956520"/>
            </a:gdLst>
            <a:ahLst/>
            <a:cxnLst/>
            <a:rect l="textAreaLeft" t="textAreaTop" r="textAreaRight" b="textAreaBottom"/>
            <a:pathLst>
              <a:path w="14220190" h="449579">
                <a:moveTo>
                  <a:pt x="14219989" y="0"/>
                </a:moveTo>
                <a:lnTo>
                  <a:pt x="0" y="0"/>
                </a:lnTo>
                <a:lnTo>
                  <a:pt x="0" y="449516"/>
                </a:lnTo>
                <a:lnTo>
                  <a:pt x="14219989" y="449516"/>
                </a:lnTo>
                <a:lnTo>
                  <a:pt x="14219989"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 name="object 6"/>
          <p:cNvSpPr/>
          <p:nvPr/>
        </p:nvSpPr>
        <p:spPr>
          <a:xfrm>
            <a:off x="0" y="27697320"/>
            <a:ext cx="30267720" cy="956520"/>
          </a:xfrm>
          <a:custGeom>
            <a:avLst/>
            <a:gdLst>
              <a:gd name="textAreaLeft" fmla="*/ 0 w 30267720"/>
              <a:gd name="textAreaRight" fmla="*/ 30268080 w 30267720"/>
              <a:gd name="textAreaTop" fmla="*/ 0 h 956520"/>
              <a:gd name="textAreaBottom" fmla="*/ 956880 h 956520"/>
            </a:gdLst>
            <a:ahLst/>
            <a:cxnLst/>
            <a:rect l="textAreaLeft" t="textAreaTop" r="textAreaRight" b="textAreaBottom"/>
            <a:pathLst>
              <a:path w="14220190" h="449580">
                <a:moveTo>
                  <a:pt x="14219989" y="0"/>
                </a:moveTo>
                <a:lnTo>
                  <a:pt x="0" y="0"/>
                </a:lnTo>
                <a:lnTo>
                  <a:pt x="0" y="449516"/>
                </a:lnTo>
                <a:lnTo>
                  <a:pt x="14219989" y="449516"/>
                </a:lnTo>
                <a:lnTo>
                  <a:pt x="14219989"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 name="object 7"/>
          <p:cNvSpPr/>
          <p:nvPr/>
        </p:nvSpPr>
        <p:spPr>
          <a:xfrm>
            <a:off x="0" y="34984080"/>
            <a:ext cx="30267720" cy="956520"/>
          </a:xfrm>
          <a:custGeom>
            <a:avLst/>
            <a:gdLst>
              <a:gd name="textAreaLeft" fmla="*/ 0 w 30267720"/>
              <a:gd name="textAreaRight" fmla="*/ 30268080 w 30267720"/>
              <a:gd name="textAreaTop" fmla="*/ 0 h 956520"/>
              <a:gd name="textAreaBottom" fmla="*/ 956880 h 956520"/>
            </a:gdLst>
            <a:ahLst/>
            <a:cxnLst/>
            <a:rect l="textAreaLeft" t="textAreaTop" r="textAreaRight" b="textAreaBottom"/>
            <a:pathLst>
              <a:path w="14220190" h="449580">
                <a:moveTo>
                  <a:pt x="14219989" y="0"/>
                </a:moveTo>
                <a:lnTo>
                  <a:pt x="0" y="0"/>
                </a:lnTo>
                <a:lnTo>
                  <a:pt x="0" y="449516"/>
                </a:lnTo>
                <a:lnTo>
                  <a:pt x="14219989" y="449516"/>
                </a:lnTo>
                <a:lnTo>
                  <a:pt x="14219989"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 name="object 8"/>
          <p:cNvSpPr/>
          <p:nvPr/>
        </p:nvSpPr>
        <p:spPr>
          <a:xfrm>
            <a:off x="0" y="38740680"/>
            <a:ext cx="30267720" cy="956520"/>
          </a:xfrm>
          <a:custGeom>
            <a:avLst/>
            <a:gdLst>
              <a:gd name="textAreaLeft" fmla="*/ 0 w 30267720"/>
              <a:gd name="textAreaRight" fmla="*/ 30268080 w 30267720"/>
              <a:gd name="textAreaTop" fmla="*/ 0 h 956520"/>
              <a:gd name="textAreaBottom" fmla="*/ 956880 h 956520"/>
            </a:gdLst>
            <a:ahLst/>
            <a:cxnLst/>
            <a:rect l="textAreaLeft" t="textAreaTop" r="textAreaRight" b="textAreaBottom"/>
            <a:pathLst>
              <a:path w="14220190" h="449580">
                <a:moveTo>
                  <a:pt x="14219989" y="0"/>
                </a:moveTo>
                <a:lnTo>
                  <a:pt x="0" y="0"/>
                </a:lnTo>
                <a:lnTo>
                  <a:pt x="0" y="449516"/>
                </a:lnTo>
                <a:lnTo>
                  <a:pt x="14219989" y="449516"/>
                </a:lnTo>
                <a:lnTo>
                  <a:pt x="14219989"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pic>
        <p:nvPicPr>
          <p:cNvPr id="43" name="object 9"/>
          <p:cNvPicPr/>
          <p:nvPr/>
        </p:nvPicPr>
        <p:blipFill>
          <a:blip r:embed="rId2"/>
          <a:stretch/>
        </p:blipFill>
        <p:spPr>
          <a:xfrm>
            <a:off x="425880" y="17181360"/>
            <a:ext cx="7089480" cy="3844800"/>
          </a:xfrm>
          <a:prstGeom prst="rect">
            <a:avLst/>
          </a:prstGeom>
          <a:ln w="0">
            <a:noFill/>
          </a:ln>
        </p:spPr>
      </p:pic>
      <p:pic>
        <p:nvPicPr>
          <p:cNvPr id="44" name="object 10"/>
          <p:cNvPicPr/>
          <p:nvPr/>
        </p:nvPicPr>
        <p:blipFill>
          <a:blip r:embed="rId3"/>
          <a:stretch/>
        </p:blipFill>
        <p:spPr>
          <a:xfrm>
            <a:off x="7880040" y="17181360"/>
            <a:ext cx="7048800" cy="3844800"/>
          </a:xfrm>
          <a:prstGeom prst="rect">
            <a:avLst/>
          </a:prstGeom>
          <a:ln w="0">
            <a:noFill/>
          </a:ln>
        </p:spPr>
      </p:pic>
      <p:sp>
        <p:nvSpPr>
          <p:cNvPr id="45" name="object 11"/>
          <p:cNvSpPr/>
          <p:nvPr/>
        </p:nvSpPr>
        <p:spPr>
          <a:xfrm>
            <a:off x="78984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4"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6" name="object 12"/>
          <p:cNvSpPr/>
          <p:nvPr/>
        </p:nvSpPr>
        <p:spPr>
          <a:xfrm>
            <a:off x="102492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5"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7" name="object 13"/>
          <p:cNvSpPr/>
          <p:nvPr/>
        </p:nvSpPr>
        <p:spPr>
          <a:xfrm>
            <a:off x="126108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5"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8" name="object 14"/>
          <p:cNvSpPr/>
          <p:nvPr/>
        </p:nvSpPr>
        <p:spPr>
          <a:xfrm>
            <a:off x="149616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5"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9" name="object 15"/>
          <p:cNvSpPr/>
          <p:nvPr/>
        </p:nvSpPr>
        <p:spPr>
          <a:xfrm>
            <a:off x="173160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5" h="88900">
                <a:moveTo>
                  <a:pt x="5499" y="0"/>
                </a:moveTo>
                <a:lnTo>
                  <a:pt x="0" y="0"/>
                </a:lnTo>
                <a:lnTo>
                  <a:pt x="0" y="88900"/>
                </a:lnTo>
                <a:lnTo>
                  <a:pt x="5499" y="88900"/>
                </a:lnTo>
                <a:lnTo>
                  <a:pt x="54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0" name="object 16"/>
          <p:cNvSpPr/>
          <p:nvPr/>
        </p:nvSpPr>
        <p:spPr>
          <a:xfrm>
            <a:off x="196740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5"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1" name="object 17"/>
          <p:cNvSpPr/>
          <p:nvPr/>
        </p:nvSpPr>
        <p:spPr>
          <a:xfrm>
            <a:off x="220284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5"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2" name="object 18"/>
          <p:cNvSpPr/>
          <p:nvPr/>
        </p:nvSpPr>
        <p:spPr>
          <a:xfrm>
            <a:off x="243864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5"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3" name="object 19"/>
          <p:cNvSpPr/>
          <p:nvPr/>
        </p:nvSpPr>
        <p:spPr>
          <a:xfrm>
            <a:off x="267408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5"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4" name="object 20"/>
          <p:cNvSpPr/>
          <p:nvPr/>
        </p:nvSpPr>
        <p:spPr>
          <a:xfrm>
            <a:off x="290916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5"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5" name="object 21"/>
          <p:cNvSpPr/>
          <p:nvPr/>
        </p:nvSpPr>
        <p:spPr>
          <a:xfrm>
            <a:off x="314532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5"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6" name="object 22"/>
          <p:cNvSpPr/>
          <p:nvPr/>
        </p:nvSpPr>
        <p:spPr>
          <a:xfrm>
            <a:off x="338040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5"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7" name="object 23"/>
          <p:cNvSpPr/>
          <p:nvPr/>
        </p:nvSpPr>
        <p:spPr>
          <a:xfrm>
            <a:off x="361584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4"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8" name="object 24"/>
          <p:cNvSpPr/>
          <p:nvPr/>
        </p:nvSpPr>
        <p:spPr>
          <a:xfrm>
            <a:off x="385164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4"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9" name="object 25"/>
          <p:cNvSpPr/>
          <p:nvPr/>
        </p:nvSpPr>
        <p:spPr>
          <a:xfrm>
            <a:off x="408708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4"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0" name="object 26"/>
          <p:cNvSpPr/>
          <p:nvPr/>
        </p:nvSpPr>
        <p:spPr>
          <a:xfrm>
            <a:off x="432216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4"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1" name="object 27"/>
          <p:cNvSpPr/>
          <p:nvPr/>
        </p:nvSpPr>
        <p:spPr>
          <a:xfrm>
            <a:off x="455832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4"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2" name="object 28"/>
          <p:cNvSpPr/>
          <p:nvPr/>
        </p:nvSpPr>
        <p:spPr>
          <a:xfrm>
            <a:off x="479340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4" h="88900">
                <a:moveTo>
                  <a:pt x="5499" y="0"/>
                </a:moveTo>
                <a:lnTo>
                  <a:pt x="0" y="0"/>
                </a:lnTo>
                <a:lnTo>
                  <a:pt x="0" y="88900"/>
                </a:lnTo>
                <a:lnTo>
                  <a:pt x="5499" y="88900"/>
                </a:lnTo>
                <a:lnTo>
                  <a:pt x="54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3" name="object 29"/>
          <p:cNvSpPr/>
          <p:nvPr/>
        </p:nvSpPr>
        <p:spPr>
          <a:xfrm>
            <a:off x="5028840" y="33897240"/>
            <a:ext cx="11520" cy="188640"/>
          </a:xfrm>
          <a:custGeom>
            <a:avLst/>
            <a:gdLst>
              <a:gd name="textAreaLeft" fmla="*/ 0 w 11520"/>
              <a:gd name="textAreaRight" fmla="*/ 11880 w 11520"/>
              <a:gd name="textAreaTop" fmla="*/ 0 h 188640"/>
              <a:gd name="textAreaBottom" fmla="*/ 189000 h 188640"/>
            </a:gdLst>
            <a:ahLst/>
            <a:cxnLst/>
            <a:rect l="textAreaLeft" t="textAreaTop" r="textAreaRight" b="textAreaBottom"/>
            <a:pathLst>
              <a:path w="5714" h="88900">
                <a:moveTo>
                  <a:pt x="5493" y="0"/>
                </a:moveTo>
                <a:lnTo>
                  <a:pt x="0" y="0"/>
                </a:lnTo>
                <a:lnTo>
                  <a:pt x="0" y="88900"/>
                </a:lnTo>
                <a:lnTo>
                  <a:pt x="5493" y="88900"/>
                </a:lnTo>
                <a:lnTo>
                  <a:pt x="5493"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nvGrpSpPr>
          <p:cNvPr id="64" name="object 30"/>
          <p:cNvGrpSpPr/>
          <p:nvPr/>
        </p:nvGrpSpPr>
        <p:grpSpPr>
          <a:xfrm>
            <a:off x="580680" y="29192040"/>
            <a:ext cx="4905720" cy="4893840"/>
            <a:chOff x="580680" y="29192040"/>
            <a:chExt cx="4905720" cy="4893840"/>
          </a:xfrm>
        </p:grpSpPr>
        <p:sp>
          <p:nvSpPr>
            <p:cNvPr id="65" name="object 31"/>
            <p:cNvSpPr/>
            <p:nvPr/>
          </p:nvSpPr>
          <p:spPr>
            <a:xfrm>
              <a:off x="580680" y="31545000"/>
              <a:ext cx="4905720" cy="2540880"/>
            </a:xfrm>
            <a:custGeom>
              <a:avLst/>
              <a:gdLst>
                <a:gd name="textAreaLeft" fmla="*/ 0 w 4905720"/>
                <a:gd name="textAreaRight" fmla="*/ 4906080 w 4905720"/>
                <a:gd name="textAreaTop" fmla="*/ 0 h 2540880"/>
                <a:gd name="textAreaBottom" fmla="*/ 2541240 h 2540880"/>
              </a:gdLst>
              <a:ahLst/>
              <a:cxnLst/>
              <a:rect l="textAreaLeft" t="textAreaTop" r="textAreaRight" b="textAreaBottom"/>
              <a:pathLst>
                <a:path w="2305050" h="1193800">
                  <a:moveTo>
                    <a:pt x="2304478" y="317500"/>
                  </a:moveTo>
                  <a:lnTo>
                    <a:pt x="2200656" y="317500"/>
                  </a:lnTo>
                  <a:lnTo>
                    <a:pt x="2200656" y="330200"/>
                  </a:lnTo>
                  <a:lnTo>
                    <a:pt x="2200656" y="647700"/>
                  </a:lnTo>
                  <a:lnTo>
                    <a:pt x="2200656" y="660400"/>
                  </a:lnTo>
                  <a:lnTo>
                    <a:pt x="2200656" y="762000"/>
                  </a:lnTo>
                  <a:lnTo>
                    <a:pt x="2200656" y="774700"/>
                  </a:lnTo>
                  <a:lnTo>
                    <a:pt x="2200656" y="1092200"/>
                  </a:lnTo>
                  <a:lnTo>
                    <a:pt x="2095500" y="1092200"/>
                  </a:lnTo>
                  <a:lnTo>
                    <a:pt x="2095500" y="774700"/>
                  </a:lnTo>
                  <a:lnTo>
                    <a:pt x="2200656" y="774700"/>
                  </a:lnTo>
                  <a:lnTo>
                    <a:pt x="2200656" y="762000"/>
                  </a:lnTo>
                  <a:lnTo>
                    <a:pt x="2095500" y="762000"/>
                  </a:lnTo>
                  <a:lnTo>
                    <a:pt x="2095500" y="660400"/>
                  </a:lnTo>
                  <a:lnTo>
                    <a:pt x="2200656" y="660400"/>
                  </a:lnTo>
                  <a:lnTo>
                    <a:pt x="2200656" y="647700"/>
                  </a:lnTo>
                  <a:lnTo>
                    <a:pt x="2095500" y="647700"/>
                  </a:lnTo>
                  <a:lnTo>
                    <a:pt x="2095500" y="330200"/>
                  </a:lnTo>
                  <a:lnTo>
                    <a:pt x="2200656" y="330200"/>
                  </a:lnTo>
                  <a:lnTo>
                    <a:pt x="2200656" y="317500"/>
                  </a:lnTo>
                  <a:lnTo>
                    <a:pt x="2090000" y="317500"/>
                  </a:lnTo>
                  <a:lnTo>
                    <a:pt x="2090000" y="330200"/>
                  </a:lnTo>
                  <a:lnTo>
                    <a:pt x="2090000" y="647700"/>
                  </a:lnTo>
                  <a:lnTo>
                    <a:pt x="2090000" y="660400"/>
                  </a:lnTo>
                  <a:lnTo>
                    <a:pt x="2090000" y="762000"/>
                  </a:lnTo>
                  <a:lnTo>
                    <a:pt x="2090000" y="774700"/>
                  </a:lnTo>
                  <a:lnTo>
                    <a:pt x="2090000" y="1092200"/>
                  </a:lnTo>
                  <a:lnTo>
                    <a:pt x="1984857" y="1092200"/>
                  </a:lnTo>
                  <a:lnTo>
                    <a:pt x="1984857" y="774700"/>
                  </a:lnTo>
                  <a:lnTo>
                    <a:pt x="2090000" y="774700"/>
                  </a:lnTo>
                  <a:lnTo>
                    <a:pt x="2090000" y="762000"/>
                  </a:lnTo>
                  <a:lnTo>
                    <a:pt x="1984857" y="762000"/>
                  </a:lnTo>
                  <a:lnTo>
                    <a:pt x="1984857" y="660400"/>
                  </a:lnTo>
                  <a:lnTo>
                    <a:pt x="2090000" y="660400"/>
                  </a:lnTo>
                  <a:lnTo>
                    <a:pt x="2090000" y="647700"/>
                  </a:lnTo>
                  <a:lnTo>
                    <a:pt x="1984857" y="647700"/>
                  </a:lnTo>
                  <a:lnTo>
                    <a:pt x="1984857" y="330200"/>
                  </a:lnTo>
                  <a:lnTo>
                    <a:pt x="2090000" y="330200"/>
                  </a:lnTo>
                  <a:lnTo>
                    <a:pt x="2090000" y="317500"/>
                  </a:lnTo>
                  <a:lnTo>
                    <a:pt x="1979358" y="317500"/>
                  </a:lnTo>
                  <a:lnTo>
                    <a:pt x="1979358" y="330200"/>
                  </a:lnTo>
                  <a:lnTo>
                    <a:pt x="1979358" y="647700"/>
                  </a:lnTo>
                  <a:lnTo>
                    <a:pt x="1979358" y="660400"/>
                  </a:lnTo>
                  <a:lnTo>
                    <a:pt x="1979358" y="762000"/>
                  </a:lnTo>
                  <a:lnTo>
                    <a:pt x="1979358" y="774700"/>
                  </a:lnTo>
                  <a:lnTo>
                    <a:pt x="1979358" y="1092200"/>
                  </a:lnTo>
                  <a:lnTo>
                    <a:pt x="1874189" y="1092200"/>
                  </a:lnTo>
                  <a:lnTo>
                    <a:pt x="1874189" y="774700"/>
                  </a:lnTo>
                  <a:lnTo>
                    <a:pt x="1979358" y="774700"/>
                  </a:lnTo>
                  <a:lnTo>
                    <a:pt x="1979358" y="762000"/>
                  </a:lnTo>
                  <a:lnTo>
                    <a:pt x="1874189" y="762000"/>
                  </a:lnTo>
                  <a:lnTo>
                    <a:pt x="1874189" y="660400"/>
                  </a:lnTo>
                  <a:lnTo>
                    <a:pt x="1979358" y="660400"/>
                  </a:lnTo>
                  <a:lnTo>
                    <a:pt x="1979358" y="647700"/>
                  </a:lnTo>
                  <a:lnTo>
                    <a:pt x="1874189" y="647700"/>
                  </a:lnTo>
                  <a:lnTo>
                    <a:pt x="1874189" y="330200"/>
                  </a:lnTo>
                  <a:lnTo>
                    <a:pt x="1979358" y="330200"/>
                  </a:lnTo>
                  <a:lnTo>
                    <a:pt x="1979358" y="317500"/>
                  </a:lnTo>
                  <a:lnTo>
                    <a:pt x="1868703" y="317500"/>
                  </a:lnTo>
                  <a:lnTo>
                    <a:pt x="1868703" y="330200"/>
                  </a:lnTo>
                  <a:lnTo>
                    <a:pt x="1868703" y="647700"/>
                  </a:lnTo>
                  <a:lnTo>
                    <a:pt x="1868703" y="660400"/>
                  </a:lnTo>
                  <a:lnTo>
                    <a:pt x="1868703" y="762000"/>
                  </a:lnTo>
                  <a:lnTo>
                    <a:pt x="1868703" y="774700"/>
                  </a:lnTo>
                  <a:lnTo>
                    <a:pt x="1868703" y="1092200"/>
                  </a:lnTo>
                  <a:lnTo>
                    <a:pt x="1763547" y="1092200"/>
                  </a:lnTo>
                  <a:lnTo>
                    <a:pt x="1763547" y="774700"/>
                  </a:lnTo>
                  <a:lnTo>
                    <a:pt x="1868703" y="774700"/>
                  </a:lnTo>
                  <a:lnTo>
                    <a:pt x="1868703" y="762000"/>
                  </a:lnTo>
                  <a:lnTo>
                    <a:pt x="1763547" y="762000"/>
                  </a:lnTo>
                  <a:lnTo>
                    <a:pt x="1763547" y="660400"/>
                  </a:lnTo>
                  <a:lnTo>
                    <a:pt x="1868703" y="660400"/>
                  </a:lnTo>
                  <a:lnTo>
                    <a:pt x="1868703" y="647700"/>
                  </a:lnTo>
                  <a:lnTo>
                    <a:pt x="1763547" y="647700"/>
                  </a:lnTo>
                  <a:lnTo>
                    <a:pt x="1763547" y="330200"/>
                  </a:lnTo>
                  <a:lnTo>
                    <a:pt x="1868703" y="330200"/>
                  </a:lnTo>
                  <a:lnTo>
                    <a:pt x="1868703" y="317500"/>
                  </a:lnTo>
                  <a:lnTo>
                    <a:pt x="1758048" y="317500"/>
                  </a:lnTo>
                  <a:lnTo>
                    <a:pt x="1758048" y="330200"/>
                  </a:lnTo>
                  <a:lnTo>
                    <a:pt x="1758048" y="647700"/>
                  </a:lnTo>
                  <a:lnTo>
                    <a:pt x="1758048" y="660400"/>
                  </a:lnTo>
                  <a:lnTo>
                    <a:pt x="1758048" y="762000"/>
                  </a:lnTo>
                  <a:lnTo>
                    <a:pt x="1758048" y="774700"/>
                  </a:lnTo>
                  <a:lnTo>
                    <a:pt x="1758048" y="1092200"/>
                  </a:lnTo>
                  <a:lnTo>
                    <a:pt x="1652905" y="1092200"/>
                  </a:lnTo>
                  <a:lnTo>
                    <a:pt x="1652905" y="774700"/>
                  </a:lnTo>
                  <a:lnTo>
                    <a:pt x="1758048" y="774700"/>
                  </a:lnTo>
                  <a:lnTo>
                    <a:pt x="1758048" y="762000"/>
                  </a:lnTo>
                  <a:lnTo>
                    <a:pt x="1652905" y="762000"/>
                  </a:lnTo>
                  <a:lnTo>
                    <a:pt x="1652905" y="660400"/>
                  </a:lnTo>
                  <a:lnTo>
                    <a:pt x="1758048" y="660400"/>
                  </a:lnTo>
                  <a:lnTo>
                    <a:pt x="1758048" y="647700"/>
                  </a:lnTo>
                  <a:lnTo>
                    <a:pt x="1652905" y="647700"/>
                  </a:lnTo>
                  <a:lnTo>
                    <a:pt x="1652905" y="330200"/>
                  </a:lnTo>
                  <a:lnTo>
                    <a:pt x="1758048" y="330200"/>
                  </a:lnTo>
                  <a:lnTo>
                    <a:pt x="1758048" y="317500"/>
                  </a:lnTo>
                  <a:lnTo>
                    <a:pt x="1647405" y="317500"/>
                  </a:lnTo>
                  <a:lnTo>
                    <a:pt x="1647405" y="330200"/>
                  </a:lnTo>
                  <a:lnTo>
                    <a:pt x="1647405" y="647700"/>
                  </a:lnTo>
                  <a:lnTo>
                    <a:pt x="1647405" y="660400"/>
                  </a:lnTo>
                  <a:lnTo>
                    <a:pt x="1647405" y="762000"/>
                  </a:lnTo>
                  <a:lnTo>
                    <a:pt x="1647405" y="774700"/>
                  </a:lnTo>
                  <a:lnTo>
                    <a:pt x="1647405" y="1092200"/>
                  </a:lnTo>
                  <a:lnTo>
                    <a:pt x="1542262" y="1092200"/>
                  </a:lnTo>
                  <a:lnTo>
                    <a:pt x="1542262" y="774700"/>
                  </a:lnTo>
                  <a:lnTo>
                    <a:pt x="1647405" y="774700"/>
                  </a:lnTo>
                  <a:lnTo>
                    <a:pt x="1647405" y="762000"/>
                  </a:lnTo>
                  <a:lnTo>
                    <a:pt x="1542262" y="762000"/>
                  </a:lnTo>
                  <a:lnTo>
                    <a:pt x="1542262" y="660400"/>
                  </a:lnTo>
                  <a:lnTo>
                    <a:pt x="1647405" y="660400"/>
                  </a:lnTo>
                  <a:lnTo>
                    <a:pt x="1647405" y="647700"/>
                  </a:lnTo>
                  <a:lnTo>
                    <a:pt x="1542262" y="647700"/>
                  </a:lnTo>
                  <a:lnTo>
                    <a:pt x="1542262" y="330200"/>
                  </a:lnTo>
                  <a:lnTo>
                    <a:pt x="1647405" y="330200"/>
                  </a:lnTo>
                  <a:lnTo>
                    <a:pt x="1647405" y="317500"/>
                  </a:lnTo>
                  <a:lnTo>
                    <a:pt x="1536763" y="317500"/>
                  </a:lnTo>
                  <a:lnTo>
                    <a:pt x="1536763" y="330200"/>
                  </a:lnTo>
                  <a:lnTo>
                    <a:pt x="1536763" y="647700"/>
                  </a:lnTo>
                  <a:lnTo>
                    <a:pt x="1536763" y="660400"/>
                  </a:lnTo>
                  <a:lnTo>
                    <a:pt x="1536763" y="762000"/>
                  </a:lnTo>
                  <a:lnTo>
                    <a:pt x="1536763" y="774700"/>
                  </a:lnTo>
                  <a:lnTo>
                    <a:pt x="1536763" y="1092200"/>
                  </a:lnTo>
                  <a:lnTo>
                    <a:pt x="1431607" y="1092200"/>
                  </a:lnTo>
                  <a:lnTo>
                    <a:pt x="1431607" y="774700"/>
                  </a:lnTo>
                  <a:lnTo>
                    <a:pt x="1536763" y="774700"/>
                  </a:lnTo>
                  <a:lnTo>
                    <a:pt x="1536763" y="762000"/>
                  </a:lnTo>
                  <a:lnTo>
                    <a:pt x="1431607" y="762000"/>
                  </a:lnTo>
                  <a:lnTo>
                    <a:pt x="1431607" y="660400"/>
                  </a:lnTo>
                  <a:lnTo>
                    <a:pt x="1536763" y="660400"/>
                  </a:lnTo>
                  <a:lnTo>
                    <a:pt x="1536763" y="647700"/>
                  </a:lnTo>
                  <a:lnTo>
                    <a:pt x="1431607" y="647700"/>
                  </a:lnTo>
                  <a:lnTo>
                    <a:pt x="1431607" y="330200"/>
                  </a:lnTo>
                  <a:lnTo>
                    <a:pt x="1536763" y="330200"/>
                  </a:lnTo>
                  <a:lnTo>
                    <a:pt x="1536763" y="317500"/>
                  </a:lnTo>
                  <a:lnTo>
                    <a:pt x="1426108" y="317500"/>
                  </a:lnTo>
                  <a:lnTo>
                    <a:pt x="1426108" y="330200"/>
                  </a:lnTo>
                  <a:lnTo>
                    <a:pt x="1426108" y="647700"/>
                  </a:lnTo>
                  <a:lnTo>
                    <a:pt x="1426108" y="660400"/>
                  </a:lnTo>
                  <a:lnTo>
                    <a:pt x="1426108" y="762000"/>
                  </a:lnTo>
                  <a:lnTo>
                    <a:pt x="1426108" y="774700"/>
                  </a:lnTo>
                  <a:lnTo>
                    <a:pt x="1426108" y="1092200"/>
                  </a:lnTo>
                  <a:lnTo>
                    <a:pt x="1320965" y="1092200"/>
                  </a:lnTo>
                  <a:lnTo>
                    <a:pt x="1320965" y="774700"/>
                  </a:lnTo>
                  <a:lnTo>
                    <a:pt x="1426108" y="774700"/>
                  </a:lnTo>
                  <a:lnTo>
                    <a:pt x="1426108" y="762000"/>
                  </a:lnTo>
                  <a:lnTo>
                    <a:pt x="1320965" y="762000"/>
                  </a:lnTo>
                  <a:lnTo>
                    <a:pt x="1320965" y="660400"/>
                  </a:lnTo>
                  <a:lnTo>
                    <a:pt x="1426108" y="660400"/>
                  </a:lnTo>
                  <a:lnTo>
                    <a:pt x="1426108" y="647700"/>
                  </a:lnTo>
                  <a:lnTo>
                    <a:pt x="1320965" y="647700"/>
                  </a:lnTo>
                  <a:lnTo>
                    <a:pt x="1320965" y="330200"/>
                  </a:lnTo>
                  <a:lnTo>
                    <a:pt x="1426108" y="330200"/>
                  </a:lnTo>
                  <a:lnTo>
                    <a:pt x="1426108" y="317500"/>
                  </a:lnTo>
                  <a:lnTo>
                    <a:pt x="1315466" y="317500"/>
                  </a:lnTo>
                  <a:lnTo>
                    <a:pt x="1315466" y="330200"/>
                  </a:lnTo>
                  <a:lnTo>
                    <a:pt x="1315466" y="647700"/>
                  </a:lnTo>
                  <a:lnTo>
                    <a:pt x="1315466" y="660400"/>
                  </a:lnTo>
                  <a:lnTo>
                    <a:pt x="1315466" y="762000"/>
                  </a:lnTo>
                  <a:lnTo>
                    <a:pt x="1315466" y="774700"/>
                  </a:lnTo>
                  <a:lnTo>
                    <a:pt x="1315466" y="1092200"/>
                  </a:lnTo>
                  <a:lnTo>
                    <a:pt x="1210310" y="1092200"/>
                  </a:lnTo>
                  <a:lnTo>
                    <a:pt x="1210310" y="774700"/>
                  </a:lnTo>
                  <a:lnTo>
                    <a:pt x="1315466" y="774700"/>
                  </a:lnTo>
                  <a:lnTo>
                    <a:pt x="1315466" y="762000"/>
                  </a:lnTo>
                  <a:lnTo>
                    <a:pt x="1210310" y="762000"/>
                  </a:lnTo>
                  <a:lnTo>
                    <a:pt x="1210310" y="660400"/>
                  </a:lnTo>
                  <a:lnTo>
                    <a:pt x="1315466" y="660400"/>
                  </a:lnTo>
                  <a:lnTo>
                    <a:pt x="1315466" y="647700"/>
                  </a:lnTo>
                  <a:lnTo>
                    <a:pt x="1210310" y="647700"/>
                  </a:lnTo>
                  <a:lnTo>
                    <a:pt x="1210310" y="330200"/>
                  </a:lnTo>
                  <a:lnTo>
                    <a:pt x="1315466" y="330200"/>
                  </a:lnTo>
                  <a:lnTo>
                    <a:pt x="1315466" y="317500"/>
                  </a:lnTo>
                  <a:lnTo>
                    <a:pt x="1204823" y="317500"/>
                  </a:lnTo>
                  <a:lnTo>
                    <a:pt x="1204823" y="330200"/>
                  </a:lnTo>
                  <a:lnTo>
                    <a:pt x="1204823" y="647700"/>
                  </a:lnTo>
                  <a:lnTo>
                    <a:pt x="1204823" y="660400"/>
                  </a:lnTo>
                  <a:lnTo>
                    <a:pt x="1204823" y="762000"/>
                  </a:lnTo>
                  <a:lnTo>
                    <a:pt x="1204823" y="774700"/>
                  </a:lnTo>
                  <a:lnTo>
                    <a:pt x="1204823" y="1092200"/>
                  </a:lnTo>
                  <a:lnTo>
                    <a:pt x="1099654" y="1092200"/>
                  </a:lnTo>
                  <a:lnTo>
                    <a:pt x="1099654" y="774700"/>
                  </a:lnTo>
                  <a:lnTo>
                    <a:pt x="1204823" y="774700"/>
                  </a:lnTo>
                  <a:lnTo>
                    <a:pt x="1204823" y="762000"/>
                  </a:lnTo>
                  <a:lnTo>
                    <a:pt x="1099654" y="762000"/>
                  </a:lnTo>
                  <a:lnTo>
                    <a:pt x="1099654" y="660400"/>
                  </a:lnTo>
                  <a:lnTo>
                    <a:pt x="1204823" y="660400"/>
                  </a:lnTo>
                  <a:lnTo>
                    <a:pt x="1204823" y="647700"/>
                  </a:lnTo>
                  <a:lnTo>
                    <a:pt x="1099654" y="647700"/>
                  </a:lnTo>
                  <a:lnTo>
                    <a:pt x="1099654" y="330200"/>
                  </a:lnTo>
                  <a:lnTo>
                    <a:pt x="1204823" y="330200"/>
                  </a:lnTo>
                  <a:lnTo>
                    <a:pt x="1204823" y="317500"/>
                  </a:lnTo>
                  <a:lnTo>
                    <a:pt x="1094168" y="317500"/>
                  </a:lnTo>
                  <a:lnTo>
                    <a:pt x="1094168" y="330200"/>
                  </a:lnTo>
                  <a:lnTo>
                    <a:pt x="1094168" y="647700"/>
                  </a:lnTo>
                  <a:lnTo>
                    <a:pt x="1094168" y="660400"/>
                  </a:lnTo>
                  <a:lnTo>
                    <a:pt x="1094168" y="762000"/>
                  </a:lnTo>
                  <a:lnTo>
                    <a:pt x="1094168" y="774700"/>
                  </a:lnTo>
                  <a:lnTo>
                    <a:pt x="1094168" y="1092200"/>
                  </a:lnTo>
                  <a:lnTo>
                    <a:pt x="989012" y="1092200"/>
                  </a:lnTo>
                  <a:lnTo>
                    <a:pt x="989012" y="774700"/>
                  </a:lnTo>
                  <a:lnTo>
                    <a:pt x="1094168" y="774700"/>
                  </a:lnTo>
                  <a:lnTo>
                    <a:pt x="1094168" y="762000"/>
                  </a:lnTo>
                  <a:lnTo>
                    <a:pt x="989012" y="762000"/>
                  </a:lnTo>
                  <a:lnTo>
                    <a:pt x="989012" y="660400"/>
                  </a:lnTo>
                  <a:lnTo>
                    <a:pt x="1094168" y="660400"/>
                  </a:lnTo>
                  <a:lnTo>
                    <a:pt x="1094168" y="647700"/>
                  </a:lnTo>
                  <a:lnTo>
                    <a:pt x="989012" y="647700"/>
                  </a:lnTo>
                  <a:lnTo>
                    <a:pt x="989012" y="330200"/>
                  </a:lnTo>
                  <a:lnTo>
                    <a:pt x="1094168" y="330200"/>
                  </a:lnTo>
                  <a:lnTo>
                    <a:pt x="1094168" y="317500"/>
                  </a:lnTo>
                  <a:lnTo>
                    <a:pt x="983526" y="317500"/>
                  </a:lnTo>
                  <a:lnTo>
                    <a:pt x="983526" y="330200"/>
                  </a:lnTo>
                  <a:lnTo>
                    <a:pt x="983526" y="647700"/>
                  </a:lnTo>
                  <a:lnTo>
                    <a:pt x="983526" y="660400"/>
                  </a:lnTo>
                  <a:lnTo>
                    <a:pt x="983526" y="762000"/>
                  </a:lnTo>
                  <a:lnTo>
                    <a:pt x="983526" y="774700"/>
                  </a:lnTo>
                  <a:lnTo>
                    <a:pt x="983526" y="1092200"/>
                  </a:lnTo>
                  <a:lnTo>
                    <a:pt x="878370" y="1092200"/>
                  </a:lnTo>
                  <a:lnTo>
                    <a:pt x="878370" y="774700"/>
                  </a:lnTo>
                  <a:lnTo>
                    <a:pt x="983526" y="774700"/>
                  </a:lnTo>
                  <a:lnTo>
                    <a:pt x="983526" y="762000"/>
                  </a:lnTo>
                  <a:lnTo>
                    <a:pt x="878370" y="762000"/>
                  </a:lnTo>
                  <a:lnTo>
                    <a:pt x="878370" y="660400"/>
                  </a:lnTo>
                  <a:lnTo>
                    <a:pt x="983526" y="660400"/>
                  </a:lnTo>
                  <a:lnTo>
                    <a:pt x="983526" y="647700"/>
                  </a:lnTo>
                  <a:lnTo>
                    <a:pt x="878370" y="647700"/>
                  </a:lnTo>
                  <a:lnTo>
                    <a:pt x="878370" y="330200"/>
                  </a:lnTo>
                  <a:lnTo>
                    <a:pt x="983526" y="330200"/>
                  </a:lnTo>
                  <a:lnTo>
                    <a:pt x="983526" y="317500"/>
                  </a:lnTo>
                  <a:lnTo>
                    <a:pt x="872871" y="317500"/>
                  </a:lnTo>
                  <a:lnTo>
                    <a:pt x="872871" y="330200"/>
                  </a:lnTo>
                  <a:lnTo>
                    <a:pt x="872871" y="647700"/>
                  </a:lnTo>
                  <a:lnTo>
                    <a:pt x="872871" y="660400"/>
                  </a:lnTo>
                  <a:lnTo>
                    <a:pt x="872871" y="762000"/>
                  </a:lnTo>
                  <a:lnTo>
                    <a:pt x="872871" y="774700"/>
                  </a:lnTo>
                  <a:lnTo>
                    <a:pt x="872871" y="1092200"/>
                  </a:lnTo>
                  <a:lnTo>
                    <a:pt x="767727" y="1092200"/>
                  </a:lnTo>
                  <a:lnTo>
                    <a:pt x="767727" y="774700"/>
                  </a:lnTo>
                  <a:lnTo>
                    <a:pt x="872871" y="774700"/>
                  </a:lnTo>
                  <a:lnTo>
                    <a:pt x="872871" y="762000"/>
                  </a:lnTo>
                  <a:lnTo>
                    <a:pt x="767727" y="762000"/>
                  </a:lnTo>
                  <a:lnTo>
                    <a:pt x="767727" y="660400"/>
                  </a:lnTo>
                  <a:lnTo>
                    <a:pt x="872871" y="660400"/>
                  </a:lnTo>
                  <a:lnTo>
                    <a:pt x="872871" y="647700"/>
                  </a:lnTo>
                  <a:lnTo>
                    <a:pt x="767727" y="647700"/>
                  </a:lnTo>
                  <a:lnTo>
                    <a:pt x="767727" y="330200"/>
                  </a:lnTo>
                  <a:lnTo>
                    <a:pt x="872871" y="330200"/>
                  </a:lnTo>
                  <a:lnTo>
                    <a:pt x="872871" y="317500"/>
                  </a:lnTo>
                  <a:lnTo>
                    <a:pt x="762228" y="317500"/>
                  </a:lnTo>
                  <a:lnTo>
                    <a:pt x="762228" y="330200"/>
                  </a:lnTo>
                  <a:lnTo>
                    <a:pt x="762228" y="647700"/>
                  </a:lnTo>
                  <a:lnTo>
                    <a:pt x="762228" y="660400"/>
                  </a:lnTo>
                  <a:lnTo>
                    <a:pt x="762228" y="762000"/>
                  </a:lnTo>
                  <a:lnTo>
                    <a:pt x="762228" y="774700"/>
                  </a:lnTo>
                  <a:lnTo>
                    <a:pt x="762228" y="1092200"/>
                  </a:lnTo>
                  <a:lnTo>
                    <a:pt x="657072" y="1092200"/>
                  </a:lnTo>
                  <a:lnTo>
                    <a:pt x="657072" y="774700"/>
                  </a:lnTo>
                  <a:lnTo>
                    <a:pt x="762228" y="774700"/>
                  </a:lnTo>
                  <a:lnTo>
                    <a:pt x="762228" y="762000"/>
                  </a:lnTo>
                  <a:lnTo>
                    <a:pt x="657072" y="762000"/>
                  </a:lnTo>
                  <a:lnTo>
                    <a:pt x="657072" y="660400"/>
                  </a:lnTo>
                  <a:lnTo>
                    <a:pt x="762228" y="660400"/>
                  </a:lnTo>
                  <a:lnTo>
                    <a:pt x="762228" y="647700"/>
                  </a:lnTo>
                  <a:lnTo>
                    <a:pt x="657072" y="647700"/>
                  </a:lnTo>
                  <a:lnTo>
                    <a:pt x="657072" y="330200"/>
                  </a:lnTo>
                  <a:lnTo>
                    <a:pt x="762228" y="330200"/>
                  </a:lnTo>
                  <a:lnTo>
                    <a:pt x="762228" y="317500"/>
                  </a:lnTo>
                  <a:lnTo>
                    <a:pt x="657072" y="317500"/>
                  </a:lnTo>
                  <a:lnTo>
                    <a:pt x="657072" y="0"/>
                  </a:lnTo>
                  <a:lnTo>
                    <a:pt x="651573" y="0"/>
                  </a:lnTo>
                  <a:lnTo>
                    <a:pt x="651573" y="1092200"/>
                  </a:lnTo>
                  <a:lnTo>
                    <a:pt x="546417" y="1092200"/>
                  </a:lnTo>
                  <a:lnTo>
                    <a:pt x="546417" y="774700"/>
                  </a:lnTo>
                  <a:lnTo>
                    <a:pt x="651573" y="774700"/>
                  </a:lnTo>
                  <a:lnTo>
                    <a:pt x="651573" y="762000"/>
                  </a:lnTo>
                  <a:lnTo>
                    <a:pt x="546417" y="762000"/>
                  </a:lnTo>
                  <a:lnTo>
                    <a:pt x="546417" y="660400"/>
                  </a:lnTo>
                  <a:lnTo>
                    <a:pt x="651573" y="660400"/>
                  </a:lnTo>
                  <a:lnTo>
                    <a:pt x="651573" y="647700"/>
                  </a:lnTo>
                  <a:lnTo>
                    <a:pt x="546417" y="647700"/>
                  </a:lnTo>
                  <a:lnTo>
                    <a:pt x="546417" y="330200"/>
                  </a:lnTo>
                  <a:lnTo>
                    <a:pt x="651573" y="330200"/>
                  </a:lnTo>
                  <a:lnTo>
                    <a:pt x="651573" y="317500"/>
                  </a:lnTo>
                  <a:lnTo>
                    <a:pt x="546417" y="317500"/>
                  </a:lnTo>
                  <a:lnTo>
                    <a:pt x="546417" y="0"/>
                  </a:lnTo>
                  <a:lnTo>
                    <a:pt x="540918" y="0"/>
                  </a:lnTo>
                  <a:lnTo>
                    <a:pt x="540918" y="1092200"/>
                  </a:lnTo>
                  <a:lnTo>
                    <a:pt x="435775" y="1092200"/>
                  </a:lnTo>
                  <a:lnTo>
                    <a:pt x="435775" y="774700"/>
                  </a:lnTo>
                  <a:lnTo>
                    <a:pt x="540918" y="774700"/>
                  </a:lnTo>
                  <a:lnTo>
                    <a:pt x="540918" y="762000"/>
                  </a:lnTo>
                  <a:lnTo>
                    <a:pt x="435775" y="762000"/>
                  </a:lnTo>
                  <a:lnTo>
                    <a:pt x="435775" y="660400"/>
                  </a:lnTo>
                  <a:lnTo>
                    <a:pt x="540918" y="660400"/>
                  </a:lnTo>
                  <a:lnTo>
                    <a:pt x="540918" y="647700"/>
                  </a:lnTo>
                  <a:lnTo>
                    <a:pt x="435775" y="647700"/>
                  </a:lnTo>
                  <a:lnTo>
                    <a:pt x="435775" y="330200"/>
                  </a:lnTo>
                  <a:lnTo>
                    <a:pt x="540918" y="330200"/>
                  </a:lnTo>
                  <a:lnTo>
                    <a:pt x="540918" y="317500"/>
                  </a:lnTo>
                  <a:lnTo>
                    <a:pt x="435775" y="317500"/>
                  </a:lnTo>
                  <a:lnTo>
                    <a:pt x="435775" y="0"/>
                  </a:lnTo>
                  <a:lnTo>
                    <a:pt x="430276" y="0"/>
                  </a:lnTo>
                  <a:lnTo>
                    <a:pt x="430276" y="1092200"/>
                  </a:lnTo>
                  <a:lnTo>
                    <a:pt x="325132" y="1092200"/>
                  </a:lnTo>
                  <a:lnTo>
                    <a:pt x="325132" y="774700"/>
                  </a:lnTo>
                  <a:lnTo>
                    <a:pt x="430276" y="774700"/>
                  </a:lnTo>
                  <a:lnTo>
                    <a:pt x="430276" y="762000"/>
                  </a:lnTo>
                  <a:lnTo>
                    <a:pt x="325132" y="762000"/>
                  </a:lnTo>
                  <a:lnTo>
                    <a:pt x="325132" y="660400"/>
                  </a:lnTo>
                  <a:lnTo>
                    <a:pt x="430276" y="660400"/>
                  </a:lnTo>
                  <a:lnTo>
                    <a:pt x="430276" y="647700"/>
                  </a:lnTo>
                  <a:lnTo>
                    <a:pt x="325132" y="647700"/>
                  </a:lnTo>
                  <a:lnTo>
                    <a:pt x="325132" y="330200"/>
                  </a:lnTo>
                  <a:lnTo>
                    <a:pt x="430276" y="330200"/>
                  </a:lnTo>
                  <a:lnTo>
                    <a:pt x="430276" y="317500"/>
                  </a:lnTo>
                  <a:lnTo>
                    <a:pt x="325132" y="317500"/>
                  </a:lnTo>
                  <a:lnTo>
                    <a:pt x="325132" y="0"/>
                  </a:lnTo>
                  <a:lnTo>
                    <a:pt x="319633" y="0"/>
                  </a:lnTo>
                  <a:lnTo>
                    <a:pt x="319633" y="1092200"/>
                  </a:lnTo>
                  <a:lnTo>
                    <a:pt x="214477" y="1092200"/>
                  </a:lnTo>
                  <a:lnTo>
                    <a:pt x="214477" y="774700"/>
                  </a:lnTo>
                  <a:lnTo>
                    <a:pt x="319633" y="774700"/>
                  </a:lnTo>
                  <a:lnTo>
                    <a:pt x="319633" y="762000"/>
                  </a:lnTo>
                  <a:lnTo>
                    <a:pt x="214477" y="762000"/>
                  </a:lnTo>
                  <a:lnTo>
                    <a:pt x="214477" y="660400"/>
                  </a:lnTo>
                  <a:lnTo>
                    <a:pt x="319633" y="660400"/>
                  </a:lnTo>
                  <a:lnTo>
                    <a:pt x="319633" y="647700"/>
                  </a:lnTo>
                  <a:lnTo>
                    <a:pt x="214477" y="647700"/>
                  </a:lnTo>
                  <a:lnTo>
                    <a:pt x="214477" y="330200"/>
                  </a:lnTo>
                  <a:lnTo>
                    <a:pt x="319633" y="330200"/>
                  </a:lnTo>
                  <a:lnTo>
                    <a:pt x="319633" y="317500"/>
                  </a:lnTo>
                  <a:lnTo>
                    <a:pt x="214477" y="317500"/>
                  </a:lnTo>
                  <a:lnTo>
                    <a:pt x="214477" y="0"/>
                  </a:lnTo>
                  <a:lnTo>
                    <a:pt x="208978" y="0"/>
                  </a:lnTo>
                  <a:lnTo>
                    <a:pt x="208978" y="1092200"/>
                  </a:lnTo>
                  <a:lnTo>
                    <a:pt x="103822" y="1092200"/>
                  </a:lnTo>
                  <a:lnTo>
                    <a:pt x="103822" y="774700"/>
                  </a:lnTo>
                  <a:lnTo>
                    <a:pt x="208978" y="774700"/>
                  </a:lnTo>
                  <a:lnTo>
                    <a:pt x="208978" y="762000"/>
                  </a:lnTo>
                  <a:lnTo>
                    <a:pt x="103822" y="762000"/>
                  </a:lnTo>
                  <a:lnTo>
                    <a:pt x="103822" y="660400"/>
                  </a:lnTo>
                  <a:lnTo>
                    <a:pt x="208978" y="660400"/>
                  </a:lnTo>
                  <a:lnTo>
                    <a:pt x="208978" y="647700"/>
                  </a:lnTo>
                  <a:lnTo>
                    <a:pt x="103822" y="647700"/>
                  </a:lnTo>
                  <a:lnTo>
                    <a:pt x="103822" y="330200"/>
                  </a:lnTo>
                  <a:lnTo>
                    <a:pt x="208978" y="330200"/>
                  </a:lnTo>
                  <a:lnTo>
                    <a:pt x="208978" y="317500"/>
                  </a:lnTo>
                  <a:lnTo>
                    <a:pt x="103822" y="317500"/>
                  </a:lnTo>
                  <a:lnTo>
                    <a:pt x="103822" y="0"/>
                  </a:lnTo>
                  <a:lnTo>
                    <a:pt x="98336" y="0"/>
                  </a:lnTo>
                  <a:lnTo>
                    <a:pt x="98336" y="317500"/>
                  </a:lnTo>
                  <a:lnTo>
                    <a:pt x="0" y="317500"/>
                  </a:lnTo>
                  <a:lnTo>
                    <a:pt x="0" y="330200"/>
                  </a:lnTo>
                  <a:lnTo>
                    <a:pt x="98336" y="330200"/>
                  </a:lnTo>
                  <a:lnTo>
                    <a:pt x="98336" y="647700"/>
                  </a:lnTo>
                  <a:lnTo>
                    <a:pt x="1219" y="647700"/>
                  </a:lnTo>
                  <a:lnTo>
                    <a:pt x="0" y="660400"/>
                  </a:lnTo>
                  <a:lnTo>
                    <a:pt x="98336" y="660400"/>
                  </a:lnTo>
                  <a:lnTo>
                    <a:pt x="98336" y="762000"/>
                  </a:lnTo>
                  <a:lnTo>
                    <a:pt x="0" y="762000"/>
                  </a:lnTo>
                  <a:lnTo>
                    <a:pt x="0" y="774700"/>
                  </a:lnTo>
                  <a:lnTo>
                    <a:pt x="98336" y="774700"/>
                  </a:lnTo>
                  <a:lnTo>
                    <a:pt x="98336" y="1092200"/>
                  </a:lnTo>
                  <a:lnTo>
                    <a:pt x="0" y="1092200"/>
                  </a:lnTo>
                  <a:lnTo>
                    <a:pt x="0" y="1104900"/>
                  </a:lnTo>
                  <a:lnTo>
                    <a:pt x="2200656" y="1104900"/>
                  </a:lnTo>
                  <a:lnTo>
                    <a:pt x="2200656" y="1193800"/>
                  </a:lnTo>
                  <a:lnTo>
                    <a:pt x="2206142" y="1193800"/>
                  </a:lnTo>
                  <a:lnTo>
                    <a:pt x="2206142" y="1104900"/>
                  </a:lnTo>
                  <a:lnTo>
                    <a:pt x="2304478" y="1104900"/>
                  </a:lnTo>
                  <a:lnTo>
                    <a:pt x="2304478" y="1092200"/>
                  </a:lnTo>
                  <a:lnTo>
                    <a:pt x="2206142" y="1092200"/>
                  </a:lnTo>
                  <a:lnTo>
                    <a:pt x="2206142" y="774700"/>
                  </a:lnTo>
                  <a:lnTo>
                    <a:pt x="2304478" y="774700"/>
                  </a:lnTo>
                  <a:lnTo>
                    <a:pt x="2304478" y="762000"/>
                  </a:lnTo>
                  <a:lnTo>
                    <a:pt x="2206142" y="762000"/>
                  </a:lnTo>
                  <a:lnTo>
                    <a:pt x="2206142" y="660400"/>
                  </a:lnTo>
                  <a:lnTo>
                    <a:pt x="2304478" y="660400"/>
                  </a:lnTo>
                  <a:lnTo>
                    <a:pt x="2303259" y="647700"/>
                  </a:lnTo>
                  <a:lnTo>
                    <a:pt x="2206142" y="647700"/>
                  </a:lnTo>
                  <a:lnTo>
                    <a:pt x="2206142" y="330200"/>
                  </a:lnTo>
                  <a:lnTo>
                    <a:pt x="2304478" y="330200"/>
                  </a:lnTo>
                  <a:lnTo>
                    <a:pt x="2304478" y="31750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6" name="object 32"/>
            <p:cNvSpPr/>
            <p:nvPr/>
          </p:nvSpPr>
          <p:spPr>
            <a:xfrm>
              <a:off x="580680" y="29895840"/>
              <a:ext cx="4905720" cy="2324520"/>
            </a:xfrm>
            <a:custGeom>
              <a:avLst/>
              <a:gdLst>
                <a:gd name="textAreaLeft" fmla="*/ 0 w 4905720"/>
                <a:gd name="textAreaRight" fmla="*/ 4906080 w 4905720"/>
                <a:gd name="textAreaTop" fmla="*/ 0 h 2324520"/>
                <a:gd name="textAreaBottom" fmla="*/ 2324880 h 2324520"/>
              </a:gdLst>
              <a:ahLst/>
              <a:cxnLst/>
              <a:rect l="textAreaLeft" t="textAreaTop" r="textAreaRight" b="textAreaBottom"/>
              <a:pathLst>
                <a:path w="2305050" h="1092200">
                  <a:moveTo>
                    <a:pt x="2304478" y="317500"/>
                  </a:moveTo>
                  <a:lnTo>
                    <a:pt x="2200656" y="317500"/>
                  </a:lnTo>
                  <a:lnTo>
                    <a:pt x="2200656" y="330200"/>
                  </a:lnTo>
                  <a:lnTo>
                    <a:pt x="2200656" y="647700"/>
                  </a:lnTo>
                  <a:lnTo>
                    <a:pt x="2200656" y="660400"/>
                  </a:lnTo>
                  <a:lnTo>
                    <a:pt x="2200656" y="762000"/>
                  </a:lnTo>
                  <a:lnTo>
                    <a:pt x="2095500" y="762000"/>
                  </a:lnTo>
                  <a:lnTo>
                    <a:pt x="2095500" y="660400"/>
                  </a:lnTo>
                  <a:lnTo>
                    <a:pt x="2200656" y="660400"/>
                  </a:lnTo>
                  <a:lnTo>
                    <a:pt x="2200656" y="647700"/>
                  </a:lnTo>
                  <a:lnTo>
                    <a:pt x="2095500" y="647700"/>
                  </a:lnTo>
                  <a:lnTo>
                    <a:pt x="2095500" y="330200"/>
                  </a:lnTo>
                  <a:lnTo>
                    <a:pt x="2200656" y="330200"/>
                  </a:lnTo>
                  <a:lnTo>
                    <a:pt x="2200656" y="317500"/>
                  </a:lnTo>
                  <a:lnTo>
                    <a:pt x="2090000" y="317500"/>
                  </a:lnTo>
                  <a:lnTo>
                    <a:pt x="2090000" y="330200"/>
                  </a:lnTo>
                  <a:lnTo>
                    <a:pt x="2090000" y="647700"/>
                  </a:lnTo>
                  <a:lnTo>
                    <a:pt x="2090000" y="660400"/>
                  </a:lnTo>
                  <a:lnTo>
                    <a:pt x="2090000" y="762000"/>
                  </a:lnTo>
                  <a:lnTo>
                    <a:pt x="1984857" y="762000"/>
                  </a:lnTo>
                  <a:lnTo>
                    <a:pt x="1984857" y="660400"/>
                  </a:lnTo>
                  <a:lnTo>
                    <a:pt x="2090000" y="660400"/>
                  </a:lnTo>
                  <a:lnTo>
                    <a:pt x="2090000" y="647700"/>
                  </a:lnTo>
                  <a:lnTo>
                    <a:pt x="1984857" y="647700"/>
                  </a:lnTo>
                  <a:lnTo>
                    <a:pt x="1984857" y="330200"/>
                  </a:lnTo>
                  <a:lnTo>
                    <a:pt x="2090000" y="330200"/>
                  </a:lnTo>
                  <a:lnTo>
                    <a:pt x="2090000" y="317500"/>
                  </a:lnTo>
                  <a:lnTo>
                    <a:pt x="1979358" y="317500"/>
                  </a:lnTo>
                  <a:lnTo>
                    <a:pt x="1979358" y="330200"/>
                  </a:lnTo>
                  <a:lnTo>
                    <a:pt x="1979358" y="647700"/>
                  </a:lnTo>
                  <a:lnTo>
                    <a:pt x="1979358" y="660400"/>
                  </a:lnTo>
                  <a:lnTo>
                    <a:pt x="1979358" y="762000"/>
                  </a:lnTo>
                  <a:lnTo>
                    <a:pt x="1874189" y="762000"/>
                  </a:lnTo>
                  <a:lnTo>
                    <a:pt x="1874189" y="660400"/>
                  </a:lnTo>
                  <a:lnTo>
                    <a:pt x="1979358" y="660400"/>
                  </a:lnTo>
                  <a:lnTo>
                    <a:pt x="1979358" y="647700"/>
                  </a:lnTo>
                  <a:lnTo>
                    <a:pt x="1874189" y="647700"/>
                  </a:lnTo>
                  <a:lnTo>
                    <a:pt x="1874189" y="330200"/>
                  </a:lnTo>
                  <a:lnTo>
                    <a:pt x="1979358" y="330200"/>
                  </a:lnTo>
                  <a:lnTo>
                    <a:pt x="1979358" y="317500"/>
                  </a:lnTo>
                  <a:lnTo>
                    <a:pt x="1868703" y="317500"/>
                  </a:lnTo>
                  <a:lnTo>
                    <a:pt x="1868703" y="330200"/>
                  </a:lnTo>
                  <a:lnTo>
                    <a:pt x="1868703" y="647700"/>
                  </a:lnTo>
                  <a:lnTo>
                    <a:pt x="1868703" y="660400"/>
                  </a:lnTo>
                  <a:lnTo>
                    <a:pt x="1868703" y="762000"/>
                  </a:lnTo>
                  <a:lnTo>
                    <a:pt x="1763547" y="762000"/>
                  </a:lnTo>
                  <a:lnTo>
                    <a:pt x="1763547" y="660400"/>
                  </a:lnTo>
                  <a:lnTo>
                    <a:pt x="1868703" y="660400"/>
                  </a:lnTo>
                  <a:lnTo>
                    <a:pt x="1868703" y="647700"/>
                  </a:lnTo>
                  <a:lnTo>
                    <a:pt x="1763547" y="647700"/>
                  </a:lnTo>
                  <a:lnTo>
                    <a:pt x="1763547" y="330200"/>
                  </a:lnTo>
                  <a:lnTo>
                    <a:pt x="1868703" y="330200"/>
                  </a:lnTo>
                  <a:lnTo>
                    <a:pt x="1868703" y="317500"/>
                  </a:lnTo>
                  <a:lnTo>
                    <a:pt x="1758048" y="317500"/>
                  </a:lnTo>
                  <a:lnTo>
                    <a:pt x="1758048" y="330200"/>
                  </a:lnTo>
                  <a:lnTo>
                    <a:pt x="1758048" y="647700"/>
                  </a:lnTo>
                  <a:lnTo>
                    <a:pt x="1758048" y="660400"/>
                  </a:lnTo>
                  <a:lnTo>
                    <a:pt x="1758048" y="762000"/>
                  </a:lnTo>
                  <a:lnTo>
                    <a:pt x="1652905" y="762000"/>
                  </a:lnTo>
                  <a:lnTo>
                    <a:pt x="1652905" y="660400"/>
                  </a:lnTo>
                  <a:lnTo>
                    <a:pt x="1758048" y="660400"/>
                  </a:lnTo>
                  <a:lnTo>
                    <a:pt x="1758048" y="647700"/>
                  </a:lnTo>
                  <a:lnTo>
                    <a:pt x="1652905" y="647700"/>
                  </a:lnTo>
                  <a:lnTo>
                    <a:pt x="1652905" y="330200"/>
                  </a:lnTo>
                  <a:lnTo>
                    <a:pt x="1758048" y="330200"/>
                  </a:lnTo>
                  <a:lnTo>
                    <a:pt x="1758048" y="317500"/>
                  </a:lnTo>
                  <a:lnTo>
                    <a:pt x="1647405" y="317500"/>
                  </a:lnTo>
                  <a:lnTo>
                    <a:pt x="1647405" y="330200"/>
                  </a:lnTo>
                  <a:lnTo>
                    <a:pt x="1647405" y="647700"/>
                  </a:lnTo>
                  <a:lnTo>
                    <a:pt x="1647405" y="660400"/>
                  </a:lnTo>
                  <a:lnTo>
                    <a:pt x="1647405" y="762000"/>
                  </a:lnTo>
                  <a:lnTo>
                    <a:pt x="1542262" y="762000"/>
                  </a:lnTo>
                  <a:lnTo>
                    <a:pt x="1542262" y="660400"/>
                  </a:lnTo>
                  <a:lnTo>
                    <a:pt x="1647405" y="660400"/>
                  </a:lnTo>
                  <a:lnTo>
                    <a:pt x="1647405" y="647700"/>
                  </a:lnTo>
                  <a:lnTo>
                    <a:pt x="1542262" y="647700"/>
                  </a:lnTo>
                  <a:lnTo>
                    <a:pt x="1542262" y="330200"/>
                  </a:lnTo>
                  <a:lnTo>
                    <a:pt x="1647405" y="330200"/>
                  </a:lnTo>
                  <a:lnTo>
                    <a:pt x="1647405" y="317500"/>
                  </a:lnTo>
                  <a:lnTo>
                    <a:pt x="1536763" y="317500"/>
                  </a:lnTo>
                  <a:lnTo>
                    <a:pt x="1536763" y="330200"/>
                  </a:lnTo>
                  <a:lnTo>
                    <a:pt x="1536763" y="647700"/>
                  </a:lnTo>
                  <a:lnTo>
                    <a:pt x="1536763" y="660400"/>
                  </a:lnTo>
                  <a:lnTo>
                    <a:pt x="1536763" y="762000"/>
                  </a:lnTo>
                  <a:lnTo>
                    <a:pt x="1431607" y="762000"/>
                  </a:lnTo>
                  <a:lnTo>
                    <a:pt x="1431607" y="660400"/>
                  </a:lnTo>
                  <a:lnTo>
                    <a:pt x="1536763" y="660400"/>
                  </a:lnTo>
                  <a:lnTo>
                    <a:pt x="1536763" y="647700"/>
                  </a:lnTo>
                  <a:lnTo>
                    <a:pt x="1431607" y="647700"/>
                  </a:lnTo>
                  <a:lnTo>
                    <a:pt x="1431607" y="330200"/>
                  </a:lnTo>
                  <a:lnTo>
                    <a:pt x="1536763" y="330200"/>
                  </a:lnTo>
                  <a:lnTo>
                    <a:pt x="1536763" y="317500"/>
                  </a:lnTo>
                  <a:lnTo>
                    <a:pt x="1431607" y="317500"/>
                  </a:lnTo>
                  <a:lnTo>
                    <a:pt x="1431607" y="0"/>
                  </a:lnTo>
                  <a:lnTo>
                    <a:pt x="1426108" y="0"/>
                  </a:lnTo>
                  <a:lnTo>
                    <a:pt x="1426108" y="762000"/>
                  </a:lnTo>
                  <a:lnTo>
                    <a:pt x="1320965" y="762000"/>
                  </a:lnTo>
                  <a:lnTo>
                    <a:pt x="1320965" y="660400"/>
                  </a:lnTo>
                  <a:lnTo>
                    <a:pt x="1426108" y="660400"/>
                  </a:lnTo>
                  <a:lnTo>
                    <a:pt x="1426108" y="647700"/>
                  </a:lnTo>
                  <a:lnTo>
                    <a:pt x="1320965" y="647700"/>
                  </a:lnTo>
                  <a:lnTo>
                    <a:pt x="1320965" y="330200"/>
                  </a:lnTo>
                  <a:lnTo>
                    <a:pt x="1426108" y="330200"/>
                  </a:lnTo>
                  <a:lnTo>
                    <a:pt x="1426108" y="317500"/>
                  </a:lnTo>
                  <a:lnTo>
                    <a:pt x="1320965" y="317500"/>
                  </a:lnTo>
                  <a:lnTo>
                    <a:pt x="1320965" y="0"/>
                  </a:lnTo>
                  <a:lnTo>
                    <a:pt x="1315466" y="0"/>
                  </a:lnTo>
                  <a:lnTo>
                    <a:pt x="1315466" y="762000"/>
                  </a:lnTo>
                  <a:lnTo>
                    <a:pt x="1210310" y="762000"/>
                  </a:lnTo>
                  <a:lnTo>
                    <a:pt x="1210310" y="660400"/>
                  </a:lnTo>
                  <a:lnTo>
                    <a:pt x="1315466" y="660400"/>
                  </a:lnTo>
                  <a:lnTo>
                    <a:pt x="1315466" y="647700"/>
                  </a:lnTo>
                  <a:lnTo>
                    <a:pt x="1210310" y="647700"/>
                  </a:lnTo>
                  <a:lnTo>
                    <a:pt x="1210322" y="330200"/>
                  </a:lnTo>
                  <a:lnTo>
                    <a:pt x="1315466" y="330200"/>
                  </a:lnTo>
                  <a:lnTo>
                    <a:pt x="1315466" y="317500"/>
                  </a:lnTo>
                  <a:lnTo>
                    <a:pt x="1210322" y="317500"/>
                  </a:lnTo>
                  <a:lnTo>
                    <a:pt x="1210322" y="0"/>
                  </a:lnTo>
                  <a:lnTo>
                    <a:pt x="1204823" y="0"/>
                  </a:lnTo>
                  <a:lnTo>
                    <a:pt x="1204823" y="762000"/>
                  </a:lnTo>
                  <a:lnTo>
                    <a:pt x="1099654" y="762000"/>
                  </a:lnTo>
                  <a:lnTo>
                    <a:pt x="1099654" y="660400"/>
                  </a:lnTo>
                  <a:lnTo>
                    <a:pt x="1204823" y="660400"/>
                  </a:lnTo>
                  <a:lnTo>
                    <a:pt x="1204823" y="647700"/>
                  </a:lnTo>
                  <a:lnTo>
                    <a:pt x="1099654" y="647700"/>
                  </a:lnTo>
                  <a:lnTo>
                    <a:pt x="1099654" y="330200"/>
                  </a:lnTo>
                  <a:lnTo>
                    <a:pt x="1204823" y="330200"/>
                  </a:lnTo>
                  <a:lnTo>
                    <a:pt x="1204823" y="317500"/>
                  </a:lnTo>
                  <a:lnTo>
                    <a:pt x="1099654" y="317500"/>
                  </a:lnTo>
                  <a:lnTo>
                    <a:pt x="1099654" y="0"/>
                  </a:lnTo>
                  <a:lnTo>
                    <a:pt x="1094168" y="0"/>
                  </a:lnTo>
                  <a:lnTo>
                    <a:pt x="1094168" y="762000"/>
                  </a:lnTo>
                  <a:lnTo>
                    <a:pt x="989012" y="762000"/>
                  </a:lnTo>
                  <a:lnTo>
                    <a:pt x="989012" y="660400"/>
                  </a:lnTo>
                  <a:lnTo>
                    <a:pt x="1094168" y="660400"/>
                  </a:lnTo>
                  <a:lnTo>
                    <a:pt x="1094168" y="647700"/>
                  </a:lnTo>
                  <a:lnTo>
                    <a:pt x="989012" y="647700"/>
                  </a:lnTo>
                  <a:lnTo>
                    <a:pt x="989012" y="330200"/>
                  </a:lnTo>
                  <a:lnTo>
                    <a:pt x="1094168" y="330200"/>
                  </a:lnTo>
                  <a:lnTo>
                    <a:pt x="1094168" y="317500"/>
                  </a:lnTo>
                  <a:lnTo>
                    <a:pt x="989012" y="317500"/>
                  </a:lnTo>
                  <a:lnTo>
                    <a:pt x="989012" y="0"/>
                  </a:lnTo>
                  <a:lnTo>
                    <a:pt x="983526" y="0"/>
                  </a:lnTo>
                  <a:lnTo>
                    <a:pt x="983526" y="762000"/>
                  </a:lnTo>
                  <a:lnTo>
                    <a:pt x="878370" y="762000"/>
                  </a:lnTo>
                  <a:lnTo>
                    <a:pt x="878370" y="660400"/>
                  </a:lnTo>
                  <a:lnTo>
                    <a:pt x="983526" y="660400"/>
                  </a:lnTo>
                  <a:lnTo>
                    <a:pt x="983526" y="647700"/>
                  </a:lnTo>
                  <a:lnTo>
                    <a:pt x="878370" y="647700"/>
                  </a:lnTo>
                  <a:lnTo>
                    <a:pt x="878370" y="330200"/>
                  </a:lnTo>
                  <a:lnTo>
                    <a:pt x="983526" y="330200"/>
                  </a:lnTo>
                  <a:lnTo>
                    <a:pt x="983526" y="317500"/>
                  </a:lnTo>
                  <a:lnTo>
                    <a:pt x="878370" y="317500"/>
                  </a:lnTo>
                  <a:lnTo>
                    <a:pt x="878370" y="0"/>
                  </a:lnTo>
                  <a:lnTo>
                    <a:pt x="872871" y="0"/>
                  </a:lnTo>
                  <a:lnTo>
                    <a:pt x="872871" y="762000"/>
                  </a:lnTo>
                  <a:lnTo>
                    <a:pt x="767727" y="762000"/>
                  </a:lnTo>
                  <a:lnTo>
                    <a:pt x="767727" y="660400"/>
                  </a:lnTo>
                  <a:lnTo>
                    <a:pt x="872871" y="660400"/>
                  </a:lnTo>
                  <a:lnTo>
                    <a:pt x="872871" y="647700"/>
                  </a:lnTo>
                  <a:lnTo>
                    <a:pt x="767727" y="647700"/>
                  </a:lnTo>
                  <a:lnTo>
                    <a:pt x="767727" y="330200"/>
                  </a:lnTo>
                  <a:lnTo>
                    <a:pt x="872871" y="330200"/>
                  </a:lnTo>
                  <a:lnTo>
                    <a:pt x="872871" y="317500"/>
                  </a:lnTo>
                  <a:lnTo>
                    <a:pt x="767727" y="317500"/>
                  </a:lnTo>
                  <a:lnTo>
                    <a:pt x="767727" y="0"/>
                  </a:lnTo>
                  <a:lnTo>
                    <a:pt x="762228" y="0"/>
                  </a:lnTo>
                  <a:lnTo>
                    <a:pt x="762228" y="762000"/>
                  </a:lnTo>
                  <a:lnTo>
                    <a:pt x="657072" y="762000"/>
                  </a:lnTo>
                  <a:lnTo>
                    <a:pt x="657072" y="660400"/>
                  </a:lnTo>
                  <a:lnTo>
                    <a:pt x="762228" y="660400"/>
                  </a:lnTo>
                  <a:lnTo>
                    <a:pt x="762228" y="647700"/>
                  </a:lnTo>
                  <a:lnTo>
                    <a:pt x="657072" y="647700"/>
                  </a:lnTo>
                  <a:lnTo>
                    <a:pt x="657072" y="330200"/>
                  </a:lnTo>
                  <a:lnTo>
                    <a:pt x="762228" y="330200"/>
                  </a:lnTo>
                  <a:lnTo>
                    <a:pt x="762228" y="317500"/>
                  </a:lnTo>
                  <a:lnTo>
                    <a:pt x="657072" y="317500"/>
                  </a:lnTo>
                  <a:lnTo>
                    <a:pt x="657072" y="0"/>
                  </a:lnTo>
                  <a:lnTo>
                    <a:pt x="651573" y="0"/>
                  </a:lnTo>
                  <a:lnTo>
                    <a:pt x="651573" y="762000"/>
                  </a:lnTo>
                  <a:lnTo>
                    <a:pt x="546417" y="762000"/>
                  </a:lnTo>
                  <a:lnTo>
                    <a:pt x="546417" y="660400"/>
                  </a:lnTo>
                  <a:lnTo>
                    <a:pt x="651573" y="660400"/>
                  </a:lnTo>
                  <a:lnTo>
                    <a:pt x="651573" y="647700"/>
                  </a:lnTo>
                  <a:lnTo>
                    <a:pt x="546417" y="647700"/>
                  </a:lnTo>
                  <a:lnTo>
                    <a:pt x="546417" y="330200"/>
                  </a:lnTo>
                  <a:lnTo>
                    <a:pt x="651573" y="330200"/>
                  </a:lnTo>
                  <a:lnTo>
                    <a:pt x="651573" y="317500"/>
                  </a:lnTo>
                  <a:lnTo>
                    <a:pt x="546417" y="317500"/>
                  </a:lnTo>
                  <a:lnTo>
                    <a:pt x="546417" y="0"/>
                  </a:lnTo>
                  <a:lnTo>
                    <a:pt x="540918" y="0"/>
                  </a:lnTo>
                  <a:lnTo>
                    <a:pt x="540918" y="762000"/>
                  </a:lnTo>
                  <a:lnTo>
                    <a:pt x="435775" y="762000"/>
                  </a:lnTo>
                  <a:lnTo>
                    <a:pt x="435775" y="660400"/>
                  </a:lnTo>
                  <a:lnTo>
                    <a:pt x="540918" y="660400"/>
                  </a:lnTo>
                  <a:lnTo>
                    <a:pt x="540918" y="647700"/>
                  </a:lnTo>
                  <a:lnTo>
                    <a:pt x="435775" y="647700"/>
                  </a:lnTo>
                  <a:lnTo>
                    <a:pt x="435775" y="330200"/>
                  </a:lnTo>
                  <a:lnTo>
                    <a:pt x="540918" y="330200"/>
                  </a:lnTo>
                  <a:lnTo>
                    <a:pt x="540918" y="317500"/>
                  </a:lnTo>
                  <a:lnTo>
                    <a:pt x="435775" y="317500"/>
                  </a:lnTo>
                  <a:lnTo>
                    <a:pt x="435775" y="0"/>
                  </a:lnTo>
                  <a:lnTo>
                    <a:pt x="430276" y="0"/>
                  </a:lnTo>
                  <a:lnTo>
                    <a:pt x="430276" y="762000"/>
                  </a:lnTo>
                  <a:lnTo>
                    <a:pt x="325132" y="762000"/>
                  </a:lnTo>
                  <a:lnTo>
                    <a:pt x="325132" y="660400"/>
                  </a:lnTo>
                  <a:lnTo>
                    <a:pt x="430276" y="660400"/>
                  </a:lnTo>
                  <a:lnTo>
                    <a:pt x="430276" y="647700"/>
                  </a:lnTo>
                  <a:lnTo>
                    <a:pt x="325132" y="647700"/>
                  </a:lnTo>
                  <a:lnTo>
                    <a:pt x="325132" y="330200"/>
                  </a:lnTo>
                  <a:lnTo>
                    <a:pt x="430276" y="330200"/>
                  </a:lnTo>
                  <a:lnTo>
                    <a:pt x="430276" y="317500"/>
                  </a:lnTo>
                  <a:lnTo>
                    <a:pt x="325132" y="317500"/>
                  </a:lnTo>
                  <a:lnTo>
                    <a:pt x="325132" y="0"/>
                  </a:lnTo>
                  <a:lnTo>
                    <a:pt x="319633" y="0"/>
                  </a:lnTo>
                  <a:lnTo>
                    <a:pt x="319633" y="762000"/>
                  </a:lnTo>
                  <a:lnTo>
                    <a:pt x="214477" y="762000"/>
                  </a:lnTo>
                  <a:lnTo>
                    <a:pt x="214477" y="660400"/>
                  </a:lnTo>
                  <a:lnTo>
                    <a:pt x="319633" y="660400"/>
                  </a:lnTo>
                  <a:lnTo>
                    <a:pt x="319633" y="647700"/>
                  </a:lnTo>
                  <a:lnTo>
                    <a:pt x="214477" y="647700"/>
                  </a:lnTo>
                  <a:lnTo>
                    <a:pt x="214477" y="330200"/>
                  </a:lnTo>
                  <a:lnTo>
                    <a:pt x="319633" y="330200"/>
                  </a:lnTo>
                  <a:lnTo>
                    <a:pt x="319633" y="317500"/>
                  </a:lnTo>
                  <a:lnTo>
                    <a:pt x="214477" y="317500"/>
                  </a:lnTo>
                  <a:lnTo>
                    <a:pt x="214477" y="0"/>
                  </a:lnTo>
                  <a:lnTo>
                    <a:pt x="208978" y="0"/>
                  </a:lnTo>
                  <a:lnTo>
                    <a:pt x="208978" y="762000"/>
                  </a:lnTo>
                  <a:lnTo>
                    <a:pt x="103822" y="762000"/>
                  </a:lnTo>
                  <a:lnTo>
                    <a:pt x="103822" y="660400"/>
                  </a:lnTo>
                  <a:lnTo>
                    <a:pt x="208978" y="660400"/>
                  </a:lnTo>
                  <a:lnTo>
                    <a:pt x="208978" y="647700"/>
                  </a:lnTo>
                  <a:lnTo>
                    <a:pt x="103822" y="647700"/>
                  </a:lnTo>
                  <a:lnTo>
                    <a:pt x="103822" y="330200"/>
                  </a:lnTo>
                  <a:lnTo>
                    <a:pt x="208978" y="330200"/>
                  </a:lnTo>
                  <a:lnTo>
                    <a:pt x="208978" y="317500"/>
                  </a:lnTo>
                  <a:lnTo>
                    <a:pt x="103822" y="317500"/>
                  </a:lnTo>
                  <a:lnTo>
                    <a:pt x="103822" y="0"/>
                  </a:lnTo>
                  <a:lnTo>
                    <a:pt x="98336" y="0"/>
                  </a:lnTo>
                  <a:lnTo>
                    <a:pt x="98336" y="317500"/>
                  </a:lnTo>
                  <a:lnTo>
                    <a:pt x="0" y="317500"/>
                  </a:lnTo>
                  <a:lnTo>
                    <a:pt x="0" y="330200"/>
                  </a:lnTo>
                  <a:lnTo>
                    <a:pt x="98336" y="330200"/>
                  </a:lnTo>
                  <a:lnTo>
                    <a:pt x="98336" y="647700"/>
                  </a:lnTo>
                  <a:lnTo>
                    <a:pt x="1219" y="647700"/>
                  </a:lnTo>
                  <a:lnTo>
                    <a:pt x="0" y="660400"/>
                  </a:lnTo>
                  <a:lnTo>
                    <a:pt x="98336" y="660400"/>
                  </a:lnTo>
                  <a:lnTo>
                    <a:pt x="98336" y="762000"/>
                  </a:lnTo>
                  <a:lnTo>
                    <a:pt x="0" y="762000"/>
                  </a:lnTo>
                  <a:lnTo>
                    <a:pt x="0" y="774700"/>
                  </a:lnTo>
                  <a:lnTo>
                    <a:pt x="651573" y="774700"/>
                  </a:lnTo>
                  <a:lnTo>
                    <a:pt x="651573" y="1092200"/>
                  </a:lnTo>
                  <a:lnTo>
                    <a:pt x="657072" y="1092200"/>
                  </a:lnTo>
                  <a:lnTo>
                    <a:pt x="657072" y="774700"/>
                  </a:lnTo>
                  <a:lnTo>
                    <a:pt x="762228" y="774700"/>
                  </a:lnTo>
                  <a:lnTo>
                    <a:pt x="762228" y="1092200"/>
                  </a:lnTo>
                  <a:lnTo>
                    <a:pt x="767727" y="1092200"/>
                  </a:lnTo>
                  <a:lnTo>
                    <a:pt x="767727" y="774700"/>
                  </a:lnTo>
                  <a:lnTo>
                    <a:pt x="872871" y="774700"/>
                  </a:lnTo>
                  <a:lnTo>
                    <a:pt x="872871" y="1092200"/>
                  </a:lnTo>
                  <a:lnTo>
                    <a:pt x="878370" y="1092200"/>
                  </a:lnTo>
                  <a:lnTo>
                    <a:pt x="878370" y="774700"/>
                  </a:lnTo>
                  <a:lnTo>
                    <a:pt x="983526" y="774700"/>
                  </a:lnTo>
                  <a:lnTo>
                    <a:pt x="983526" y="1092200"/>
                  </a:lnTo>
                  <a:lnTo>
                    <a:pt x="989012" y="1092200"/>
                  </a:lnTo>
                  <a:lnTo>
                    <a:pt x="989012" y="774700"/>
                  </a:lnTo>
                  <a:lnTo>
                    <a:pt x="1094168" y="774700"/>
                  </a:lnTo>
                  <a:lnTo>
                    <a:pt x="1094168" y="1092200"/>
                  </a:lnTo>
                  <a:lnTo>
                    <a:pt x="1099654" y="1092200"/>
                  </a:lnTo>
                  <a:lnTo>
                    <a:pt x="1099654" y="774700"/>
                  </a:lnTo>
                  <a:lnTo>
                    <a:pt x="1204823" y="774700"/>
                  </a:lnTo>
                  <a:lnTo>
                    <a:pt x="1204823" y="1092200"/>
                  </a:lnTo>
                  <a:lnTo>
                    <a:pt x="1210310" y="1092200"/>
                  </a:lnTo>
                  <a:lnTo>
                    <a:pt x="1210310" y="774700"/>
                  </a:lnTo>
                  <a:lnTo>
                    <a:pt x="1315466" y="774700"/>
                  </a:lnTo>
                  <a:lnTo>
                    <a:pt x="1315466" y="1092200"/>
                  </a:lnTo>
                  <a:lnTo>
                    <a:pt x="1320965" y="1092200"/>
                  </a:lnTo>
                  <a:lnTo>
                    <a:pt x="1320965" y="774700"/>
                  </a:lnTo>
                  <a:lnTo>
                    <a:pt x="1426108" y="774700"/>
                  </a:lnTo>
                  <a:lnTo>
                    <a:pt x="1426108" y="1092200"/>
                  </a:lnTo>
                  <a:lnTo>
                    <a:pt x="1431607" y="1092200"/>
                  </a:lnTo>
                  <a:lnTo>
                    <a:pt x="1431607" y="774700"/>
                  </a:lnTo>
                  <a:lnTo>
                    <a:pt x="1536763" y="774700"/>
                  </a:lnTo>
                  <a:lnTo>
                    <a:pt x="1536763" y="1092200"/>
                  </a:lnTo>
                  <a:lnTo>
                    <a:pt x="1542262" y="1092200"/>
                  </a:lnTo>
                  <a:lnTo>
                    <a:pt x="1542262" y="774700"/>
                  </a:lnTo>
                  <a:lnTo>
                    <a:pt x="1647405" y="774700"/>
                  </a:lnTo>
                  <a:lnTo>
                    <a:pt x="1647405" y="1092200"/>
                  </a:lnTo>
                  <a:lnTo>
                    <a:pt x="1652905" y="1092200"/>
                  </a:lnTo>
                  <a:lnTo>
                    <a:pt x="1652905" y="774700"/>
                  </a:lnTo>
                  <a:lnTo>
                    <a:pt x="1758048" y="774700"/>
                  </a:lnTo>
                  <a:lnTo>
                    <a:pt x="1758048" y="1092200"/>
                  </a:lnTo>
                  <a:lnTo>
                    <a:pt x="1763547" y="1092200"/>
                  </a:lnTo>
                  <a:lnTo>
                    <a:pt x="1763547" y="774700"/>
                  </a:lnTo>
                  <a:lnTo>
                    <a:pt x="1868703" y="774700"/>
                  </a:lnTo>
                  <a:lnTo>
                    <a:pt x="1868703" y="1092200"/>
                  </a:lnTo>
                  <a:lnTo>
                    <a:pt x="1874189" y="1092200"/>
                  </a:lnTo>
                  <a:lnTo>
                    <a:pt x="1874189" y="774700"/>
                  </a:lnTo>
                  <a:lnTo>
                    <a:pt x="1979358" y="774700"/>
                  </a:lnTo>
                  <a:lnTo>
                    <a:pt x="1979358" y="1092200"/>
                  </a:lnTo>
                  <a:lnTo>
                    <a:pt x="1984857" y="1092200"/>
                  </a:lnTo>
                  <a:lnTo>
                    <a:pt x="1984857" y="774700"/>
                  </a:lnTo>
                  <a:lnTo>
                    <a:pt x="2090000" y="774700"/>
                  </a:lnTo>
                  <a:lnTo>
                    <a:pt x="2090000" y="1092200"/>
                  </a:lnTo>
                  <a:lnTo>
                    <a:pt x="2095500" y="1092200"/>
                  </a:lnTo>
                  <a:lnTo>
                    <a:pt x="2095500" y="774700"/>
                  </a:lnTo>
                  <a:lnTo>
                    <a:pt x="2200656" y="774700"/>
                  </a:lnTo>
                  <a:lnTo>
                    <a:pt x="2200656" y="1092200"/>
                  </a:lnTo>
                  <a:lnTo>
                    <a:pt x="2206142" y="1092200"/>
                  </a:lnTo>
                  <a:lnTo>
                    <a:pt x="2206142" y="774700"/>
                  </a:lnTo>
                  <a:lnTo>
                    <a:pt x="2304478" y="774700"/>
                  </a:lnTo>
                  <a:lnTo>
                    <a:pt x="2304478" y="762000"/>
                  </a:lnTo>
                  <a:lnTo>
                    <a:pt x="2206142" y="762000"/>
                  </a:lnTo>
                  <a:lnTo>
                    <a:pt x="2206142" y="660400"/>
                  </a:lnTo>
                  <a:lnTo>
                    <a:pt x="2304478" y="660400"/>
                  </a:lnTo>
                  <a:lnTo>
                    <a:pt x="2303259" y="647700"/>
                  </a:lnTo>
                  <a:lnTo>
                    <a:pt x="2206142" y="647700"/>
                  </a:lnTo>
                  <a:lnTo>
                    <a:pt x="2206142" y="330200"/>
                  </a:lnTo>
                  <a:lnTo>
                    <a:pt x="2304478" y="330200"/>
                  </a:lnTo>
                  <a:lnTo>
                    <a:pt x="2304478" y="31750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7" name="object 33"/>
            <p:cNvSpPr/>
            <p:nvPr/>
          </p:nvSpPr>
          <p:spPr>
            <a:xfrm>
              <a:off x="580680" y="29192040"/>
              <a:ext cx="4905720" cy="1379520"/>
            </a:xfrm>
            <a:custGeom>
              <a:avLst/>
              <a:gdLst>
                <a:gd name="textAreaLeft" fmla="*/ 0 w 4905720"/>
                <a:gd name="textAreaRight" fmla="*/ 4906080 w 4905720"/>
                <a:gd name="textAreaTop" fmla="*/ 0 h 1379520"/>
                <a:gd name="textAreaBottom" fmla="*/ 1379880 h 1379520"/>
              </a:gdLst>
              <a:ahLst/>
              <a:cxnLst/>
              <a:rect l="textAreaLeft" t="textAreaTop" r="textAreaRight" b="textAreaBottom"/>
              <a:pathLst>
                <a:path w="2305050" h="648334">
                  <a:moveTo>
                    <a:pt x="214477" y="304"/>
                  </a:moveTo>
                  <a:lnTo>
                    <a:pt x="208978" y="304"/>
                  </a:lnTo>
                  <a:lnTo>
                    <a:pt x="208978" y="203200"/>
                  </a:lnTo>
                  <a:lnTo>
                    <a:pt x="103822" y="203200"/>
                  </a:lnTo>
                  <a:lnTo>
                    <a:pt x="103822" y="0"/>
                  </a:lnTo>
                  <a:lnTo>
                    <a:pt x="98336" y="0"/>
                  </a:lnTo>
                  <a:lnTo>
                    <a:pt x="98336" y="203200"/>
                  </a:lnTo>
                  <a:lnTo>
                    <a:pt x="98336" y="215900"/>
                  </a:lnTo>
                  <a:lnTo>
                    <a:pt x="98336" y="317500"/>
                  </a:lnTo>
                  <a:lnTo>
                    <a:pt x="103822" y="317500"/>
                  </a:lnTo>
                  <a:lnTo>
                    <a:pt x="103822" y="215900"/>
                  </a:lnTo>
                  <a:lnTo>
                    <a:pt x="214477" y="215900"/>
                  </a:lnTo>
                  <a:lnTo>
                    <a:pt x="214477" y="203504"/>
                  </a:lnTo>
                  <a:lnTo>
                    <a:pt x="214477" y="203200"/>
                  </a:lnTo>
                  <a:lnTo>
                    <a:pt x="214477" y="304"/>
                  </a:lnTo>
                  <a:close/>
                </a:path>
                <a:path w="2305050" h="648334">
                  <a:moveTo>
                    <a:pt x="2304478" y="317804"/>
                  </a:moveTo>
                  <a:lnTo>
                    <a:pt x="2206142" y="317804"/>
                  </a:lnTo>
                  <a:lnTo>
                    <a:pt x="2206142" y="304"/>
                  </a:lnTo>
                  <a:lnTo>
                    <a:pt x="2200656" y="304"/>
                  </a:lnTo>
                  <a:lnTo>
                    <a:pt x="2200656" y="317804"/>
                  </a:lnTo>
                  <a:lnTo>
                    <a:pt x="2095500" y="317804"/>
                  </a:lnTo>
                  <a:lnTo>
                    <a:pt x="2095500" y="304"/>
                  </a:lnTo>
                  <a:lnTo>
                    <a:pt x="2090000" y="304"/>
                  </a:lnTo>
                  <a:lnTo>
                    <a:pt x="2090000" y="317804"/>
                  </a:lnTo>
                  <a:lnTo>
                    <a:pt x="1984857" y="317804"/>
                  </a:lnTo>
                  <a:lnTo>
                    <a:pt x="1984857" y="304"/>
                  </a:lnTo>
                  <a:lnTo>
                    <a:pt x="1979358" y="304"/>
                  </a:lnTo>
                  <a:lnTo>
                    <a:pt x="1979358" y="317804"/>
                  </a:lnTo>
                  <a:lnTo>
                    <a:pt x="1874189" y="317804"/>
                  </a:lnTo>
                  <a:lnTo>
                    <a:pt x="1874189" y="304"/>
                  </a:lnTo>
                  <a:lnTo>
                    <a:pt x="1868703" y="304"/>
                  </a:lnTo>
                  <a:lnTo>
                    <a:pt x="1868703" y="317804"/>
                  </a:lnTo>
                  <a:lnTo>
                    <a:pt x="1763547" y="317804"/>
                  </a:lnTo>
                  <a:lnTo>
                    <a:pt x="1763547" y="304"/>
                  </a:lnTo>
                  <a:lnTo>
                    <a:pt x="1758061" y="304"/>
                  </a:lnTo>
                  <a:lnTo>
                    <a:pt x="1758061" y="317804"/>
                  </a:lnTo>
                  <a:lnTo>
                    <a:pt x="1652905" y="317804"/>
                  </a:lnTo>
                  <a:lnTo>
                    <a:pt x="1652905" y="304"/>
                  </a:lnTo>
                  <a:lnTo>
                    <a:pt x="1647405" y="304"/>
                  </a:lnTo>
                  <a:lnTo>
                    <a:pt x="1647405" y="317804"/>
                  </a:lnTo>
                  <a:lnTo>
                    <a:pt x="1542262" y="317804"/>
                  </a:lnTo>
                  <a:lnTo>
                    <a:pt x="1542262" y="304"/>
                  </a:lnTo>
                  <a:lnTo>
                    <a:pt x="1536763" y="304"/>
                  </a:lnTo>
                  <a:lnTo>
                    <a:pt x="1536763" y="317804"/>
                  </a:lnTo>
                  <a:lnTo>
                    <a:pt x="1431607" y="317804"/>
                  </a:lnTo>
                  <a:lnTo>
                    <a:pt x="1431607" y="304"/>
                  </a:lnTo>
                  <a:lnTo>
                    <a:pt x="1426108" y="304"/>
                  </a:lnTo>
                  <a:lnTo>
                    <a:pt x="1426108" y="317804"/>
                  </a:lnTo>
                  <a:lnTo>
                    <a:pt x="1320965" y="317804"/>
                  </a:lnTo>
                  <a:lnTo>
                    <a:pt x="1320965" y="304"/>
                  </a:lnTo>
                  <a:lnTo>
                    <a:pt x="1315466" y="304"/>
                  </a:lnTo>
                  <a:lnTo>
                    <a:pt x="1315466" y="317804"/>
                  </a:lnTo>
                  <a:lnTo>
                    <a:pt x="1210322" y="317804"/>
                  </a:lnTo>
                  <a:lnTo>
                    <a:pt x="1210310" y="304"/>
                  </a:lnTo>
                  <a:lnTo>
                    <a:pt x="1204823" y="304"/>
                  </a:lnTo>
                  <a:lnTo>
                    <a:pt x="1204823" y="317804"/>
                  </a:lnTo>
                  <a:lnTo>
                    <a:pt x="1099654" y="317804"/>
                  </a:lnTo>
                  <a:lnTo>
                    <a:pt x="1099654" y="304"/>
                  </a:lnTo>
                  <a:lnTo>
                    <a:pt x="1094168" y="304"/>
                  </a:lnTo>
                  <a:lnTo>
                    <a:pt x="1094168" y="317804"/>
                  </a:lnTo>
                  <a:lnTo>
                    <a:pt x="989012" y="317804"/>
                  </a:lnTo>
                  <a:lnTo>
                    <a:pt x="989012" y="304"/>
                  </a:lnTo>
                  <a:lnTo>
                    <a:pt x="983526" y="304"/>
                  </a:lnTo>
                  <a:lnTo>
                    <a:pt x="983526" y="317804"/>
                  </a:lnTo>
                  <a:lnTo>
                    <a:pt x="878370" y="317804"/>
                  </a:lnTo>
                  <a:lnTo>
                    <a:pt x="878370" y="304"/>
                  </a:lnTo>
                  <a:lnTo>
                    <a:pt x="872871" y="304"/>
                  </a:lnTo>
                  <a:lnTo>
                    <a:pt x="872871" y="317804"/>
                  </a:lnTo>
                  <a:lnTo>
                    <a:pt x="767727" y="317804"/>
                  </a:lnTo>
                  <a:lnTo>
                    <a:pt x="767727" y="304"/>
                  </a:lnTo>
                  <a:lnTo>
                    <a:pt x="762228" y="304"/>
                  </a:lnTo>
                  <a:lnTo>
                    <a:pt x="762228" y="317804"/>
                  </a:lnTo>
                  <a:lnTo>
                    <a:pt x="657072" y="317804"/>
                  </a:lnTo>
                  <a:lnTo>
                    <a:pt x="657072" y="304"/>
                  </a:lnTo>
                  <a:lnTo>
                    <a:pt x="651573" y="304"/>
                  </a:lnTo>
                  <a:lnTo>
                    <a:pt x="651573" y="317804"/>
                  </a:lnTo>
                  <a:lnTo>
                    <a:pt x="546417" y="317804"/>
                  </a:lnTo>
                  <a:lnTo>
                    <a:pt x="546417" y="304"/>
                  </a:lnTo>
                  <a:lnTo>
                    <a:pt x="540918" y="304"/>
                  </a:lnTo>
                  <a:lnTo>
                    <a:pt x="540918" y="317804"/>
                  </a:lnTo>
                  <a:lnTo>
                    <a:pt x="435775" y="317804"/>
                  </a:lnTo>
                  <a:lnTo>
                    <a:pt x="435775" y="304"/>
                  </a:lnTo>
                  <a:lnTo>
                    <a:pt x="430276" y="304"/>
                  </a:lnTo>
                  <a:lnTo>
                    <a:pt x="430276" y="317804"/>
                  </a:lnTo>
                  <a:lnTo>
                    <a:pt x="325132" y="317804"/>
                  </a:lnTo>
                  <a:lnTo>
                    <a:pt x="325132" y="304"/>
                  </a:lnTo>
                  <a:lnTo>
                    <a:pt x="319633" y="304"/>
                  </a:lnTo>
                  <a:lnTo>
                    <a:pt x="319633" y="317804"/>
                  </a:lnTo>
                  <a:lnTo>
                    <a:pt x="214477" y="317804"/>
                  </a:lnTo>
                  <a:lnTo>
                    <a:pt x="214477" y="216204"/>
                  </a:lnTo>
                  <a:lnTo>
                    <a:pt x="208978" y="216204"/>
                  </a:lnTo>
                  <a:lnTo>
                    <a:pt x="208978" y="317804"/>
                  </a:lnTo>
                  <a:lnTo>
                    <a:pt x="0" y="317804"/>
                  </a:lnTo>
                  <a:lnTo>
                    <a:pt x="0" y="330504"/>
                  </a:lnTo>
                  <a:lnTo>
                    <a:pt x="1426108" y="330504"/>
                  </a:lnTo>
                  <a:lnTo>
                    <a:pt x="1426108" y="648004"/>
                  </a:lnTo>
                  <a:lnTo>
                    <a:pt x="1431607" y="648004"/>
                  </a:lnTo>
                  <a:lnTo>
                    <a:pt x="1431607" y="330504"/>
                  </a:lnTo>
                  <a:lnTo>
                    <a:pt x="1536763" y="330504"/>
                  </a:lnTo>
                  <a:lnTo>
                    <a:pt x="1536763" y="648004"/>
                  </a:lnTo>
                  <a:lnTo>
                    <a:pt x="1542262" y="648004"/>
                  </a:lnTo>
                  <a:lnTo>
                    <a:pt x="1542262" y="330504"/>
                  </a:lnTo>
                  <a:lnTo>
                    <a:pt x="1647405" y="330504"/>
                  </a:lnTo>
                  <a:lnTo>
                    <a:pt x="1647405" y="648004"/>
                  </a:lnTo>
                  <a:lnTo>
                    <a:pt x="1652905" y="648004"/>
                  </a:lnTo>
                  <a:lnTo>
                    <a:pt x="1652905" y="330504"/>
                  </a:lnTo>
                  <a:lnTo>
                    <a:pt x="1758061" y="330504"/>
                  </a:lnTo>
                  <a:lnTo>
                    <a:pt x="1758048" y="648004"/>
                  </a:lnTo>
                  <a:lnTo>
                    <a:pt x="1763547" y="648004"/>
                  </a:lnTo>
                  <a:lnTo>
                    <a:pt x="1763547" y="330504"/>
                  </a:lnTo>
                  <a:lnTo>
                    <a:pt x="1868703" y="330504"/>
                  </a:lnTo>
                  <a:lnTo>
                    <a:pt x="1868703" y="648004"/>
                  </a:lnTo>
                  <a:lnTo>
                    <a:pt x="1874189" y="648004"/>
                  </a:lnTo>
                  <a:lnTo>
                    <a:pt x="1874189" y="330504"/>
                  </a:lnTo>
                  <a:lnTo>
                    <a:pt x="1979358" y="330504"/>
                  </a:lnTo>
                  <a:lnTo>
                    <a:pt x="1979358" y="648004"/>
                  </a:lnTo>
                  <a:lnTo>
                    <a:pt x="1984857" y="648004"/>
                  </a:lnTo>
                  <a:lnTo>
                    <a:pt x="1984857" y="330504"/>
                  </a:lnTo>
                  <a:lnTo>
                    <a:pt x="2090000" y="330504"/>
                  </a:lnTo>
                  <a:lnTo>
                    <a:pt x="2090000" y="648004"/>
                  </a:lnTo>
                  <a:lnTo>
                    <a:pt x="2095500" y="648004"/>
                  </a:lnTo>
                  <a:lnTo>
                    <a:pt x="2095500" y="330504"/>
                  </a:lnTo>
                  <a:lnTo>
                    <a:pt x="2200656" y="330504"/>
                  </a:lnTo>
                  <a:lnTo>
                    <a:pt x="2200656" y="648004"/>
                  </a:lnTo>
                  <a:lnTo>
                    <a:pt x="2206142" y="648004"/>
                  </a:lnTo>
                  <a:lnTo>
                    <a:pt x="2206142" y="330504"/>
                  </a:lnTo>
                  <a:lnTo>
                    <a:pt x="2304478" y="330504"/>
                  </a:lnTo>
                  <a:lnTo>
                    <a:pt x="2304478" y="317804"/>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sp>
        <p:nvSpPr>
          <p:cNvPr id="68" name="object 34"/>
          <p:cNvSpPr/>
          <p:nvPr/>
        </p:nvSpPr>
        <p:spPr>
          <a:xfrm>
            <a:off x="871200" y="34426800"/>
            <a:ext cx="795240" cy="99720"/>
          </a:xfrm>
          <a:custGeom>
            <a:avLst/>
            <a:gdLst>
              <a:gd name="textAreaLeft" fmla="*/ 0 w 795240"/>
              <a:gd name="textAreaRight" fmla="*/ 795600 w 795240"/>
              <a:gd name="textAreaTop" fmla="*/ 0 h 99720"/>
              <a:gd name="textAreaBottom" fmla="*/ 100080 h 99720"/>
            </a:gdLst>
            <a:ahLst/>
            <a:cxnLst/>
            <a:rect l="textAreaLeft" t="textAreaTop" r="textAreaRight" b="textAreaBottom"/>
            <a:pathLst>
              <a:path w="374015" h="46990">
                <a:moveTo>
                  <a:pt x="29413" y="25590"/>
                </a:moveTo>
                <a:lnTo>
                  <a:pt x="24472" y="22694"/>
                </a:lnTo>
                <a:lnTo>
                  <a:pt x="8242" y="17741"/>
                </a:lnTo>
                <a:lnTo>
                  <a:pt x="5803" y="15633"/>
                </a:lnTo>
                <a:lnTo>
                  <a:pt x="5803" y="6261"/>
                </a:lnTo>
                <a:lnTo>
                  <a:pt x="9626" y="3365"/>
                </a:lnTo>
                <a:lnTo>
                  <a:pt x="19329" y="3365"/>
                </a:lnTo>
                <a:lnTo>
                  <a:pt x="22364" y="4610"/>
                </a:lnTo>
                <a:lnTo>
                  <a:pt x="25730" y="7518"/>
                </a:lnTo>
                <a:lnTo>
                  <a:pt x="28028" y="5016"/>
                </a:lnTo>
                <a:lnTo>
                  <a:pt x="24472" y="1841"/>
                </a:lnTo>
                <a:lnTo>
                  <a:pt x="20904" y="0"/>
                </a:lnTo>
                <a:lnTo>
                  <a:pt x="7124" y="0"/>
                </a:lnTo>
                <a:lnTo>
                  <a:pt x="1778" y="4686"/>
                </a:lnTo>
                <a:lnTo>
                  <a:pt x="1778" y="17614"/>
                </a:lnTo>
                <a:lnTo>
                  <a:pt x="5664" y="20713"/>
                </a:lnTo>
                <a:lnTo>
                  <a:pt x="22682" y="25984"/>
                </a:lnTo>
                <a:lnTo>
                  <a:pt x="25400" y="28232"/>
                </a:lnTo>
                <a:lnTo>
                  <a:pt x="25400" y="39776"/>
                </a:lnTo>
                <a:lnTo>
                  <a:pt x="20713" y="43268"/>
                </a:lnTo>
                <a:lnTo>
                  <a:pt x="9093" y="43268"/>
                </a:lnTo>
                <a:lnTo>
                  <a:pt x="5600" y="41363"/>
                </a:lnTo>
                <a:lnTo>
                  <a:pt x="2298" y="38455"/>
                </a:lnTo>
                <a:lnTo>
                  <a:pt x="0" y="40970"/>
                </a:lnTo>
                <a:lnTo>
                  <a:pt x="3683" y="44450"/>
                </a:lnTo>
                <a:lnTo>
                  <a:pt x="8242" y="46634"/>
                </a:lnTo>
                <a:lnTo>
                  <a:pt x="23545" y="46634"/>
                </a:lnTo>
                <a:lnTo>
                  <a:pt x="29413" y="41287"/>
                </a:lnTo>
                <a:lnTo>
                  <a:pt x="29413" y="25590"/>
                </a:lnTo>
                <a:close/>
              </a:path>
              <a:path w="374015" h="46990">
                <a:moveTo>
                  <a:pt x="67830" y="45910"/>
                </a:moveTo>
                <a:lnTo>
                  <a:pt x="63728" y="33566"/>
                </a:lnTo>
                <a:lnTo>
                  <a:pt x="62598" y="30213"/>
                </a:lnTo>
                <a:lnTo>
                  <a:pt x="58661" y="18389"/>
                </a:lnTo>
                <a:lnTo>
                  <a:pt x="58661" y="30213"/>
                </a:lnTo>
                <a:lnTo>
                  <a:pt x="41770" y="30213"/>
                </a:lnTo>
                <a:lnTo>
                  <a:pt x="50279" y="3949"/>
                </a:lnTo>
                <a:lnTo>
                  <a:pt x="58661" y="30213"/>
                </a:lnTo>
                <a:lnTo>
                  <a:pt x="58661" y="18389"/>
                </a:lnTo>
                <a:lnTo>
                  <a:pt x="53860" y="3949"/>
                </a:lnTo>
                <a:lnTo>
                  <a:pt x="52793" y="723"/>
                </a:lnTo>
                <a:lnTo>
                  <a:pt x="47840" y="723"/>
                </a:lnTo>
                <a:lnTo>
                  <a:pt x="32727" y="45910"/>
                </a:lnTo>
                <a:lnTo>
                  <a:pt x="36753" y="45910"/>
                </a:lnTo>
                <a:lnTo>
                  <a:pt x="40728" y="33566"/>
                </a:lnTo>
                <a:lnTo>
                  <a:pt x="59715" y="33566"/>
                </a:lnTo>
                <a:lnTo>
                  <a:pt x="63665" y="45910"/>
                </a:lnTo>
                <a:lnTo>
                  <a:pt x="67830" y="45910"/>
                </a:lnTo>
                <a:close/>
              </a:path>
              <a:path w="374015" h="46990">
                <a:moveTo>
                  <a:pt x="115201" y="45910"/>
                </a:moveTo>
                <a:lnTo>
                  <a:pt x="110858" y="723"/>
                </a:lnTo>
                <a:lnTo>
                  <a:pt x="105308" y="723"/>
                </a:lnTo>
                <a:lnTo>
                  <a:pt x="94500" y="35953"/>
                </a:lnTo>
                <a:lnTo>
                  <a:pt x="83273" y="723"/>
                </a:lnTo>
                <a:lnTo>
                  <a:pt x="77800" y="723"/>
                </a:lnTo>
                <a:lnTo>
                  <a:pt x="73520" y="45910"/>
                </a:lnTo>
                <a:lnTo>
                  <a:pt x="77266" y="45910"/>
                </a:lnTo>
                <a:lnTo>
                  <a:pt x="80581" y="9029"/>
                </a:lnTo>
                <a:lnTo>
                  <a:pt x="80772" y="4546"/>
                </a:lnTo>
                <a:lnTo>
                  <a:pt x="92506" y="40563"/>
                </a:lnTo>
                <a:lnTo>
                  <a:pt x="96266" y="40563"/>
                </a:lnTo>
                <a:lnTo>
                  <a:pt x="107619" y="4546"/>
                </a:lnTo>
                <a:lnTo>
                  <a:pt x="107886" y="8699"/>
                </a:lnTo>
                <a:lnTo>
                  <a:pt x="108610" y="17018"/>
                </a:lnTo>
                <a:lnTo>
                  <a:pt x="111391" y="45910"/>
                </a:lnTo>
                <a:lnTo>
                  <a:pt x="115201" y="45910"/>
                </a:lnTo>
                <a:close/>
              </a:path>
              <a:path w="374015" h="46990">
                <a:moveTo>
                  <a:pt x="154952" y="4876"/>
                </a:moveTo>
                <a:lnTo>
                  <a:pt x="153568" y="3949"/>
                </a:lnTo>
                <a:lnTo>
                  <a:pt x="150787" y="2095"/>
                </a:lnTo>
                <a:lnTo>
                  <a:pt x="150787" y="6654"/>
                </a:lnTo>
                <a:lnTo>
                  <a:pt x="150787" y="22618"/>
                </a:lnTo>
                <a:lnTo>
                  <a:pt x="145580" y="25057"/>
                </a:lnTo>
                <a:lnTo>
                  <a:pt x="131584" y="25057"/>
                </a:lnTo>
                <a:lnTo>
                  <a:pt x="131584" y="3949"/>
                </a:lnTo>
                <a:lnTo>
                  <a:pt x="146113" y="3949"/>
                </a:lnTo>
                <a:lnTo>
                  <a:pt x="150787" y="6654"/>
                </a:lnTo>
                <a:lnTo>
                  <a:pt x="150787" y="2095"/>
                </a:lnTo>
                <a:lnTo>
                  <a:pt x="148742" y="723"/>
                </a:lnTo>
                <a:lnTo>
                  <a:pt x="127635" y="723"/>
                </a:lnTo>
                <a:lnTo>
                  <a:pt x="127635" y="45910"/>
                </a:lnTo>
                <a:lnTo>
                  <a:pt x="131584" y="45910"/>
                </a:lnTo>
                <a:lnTo>
                  <a:pt x="131584" y="28295"/>
                </a:lnTo>
                <a:lnTo>
                  <a:pt x="147891" y="28295"/>
                </a:lnTo>
                <a:lnTo>
                  <a:pt x="153758" y="25057"/>
                </a:lnTo>
                <a:lnTo>
                  <a:pt x="154952" y="24409"/>
                </a:lnTo>
                <a:lnTo>
                  <a:pt x="154952" y="4876"/>
                </a:lnTo>
                <a:close/>
              </a:path>
              <a:path w="374015" h="46990">
                <a:moveTo>
                  <a:pt x="188087" y="42341"/>
                </a:moveTo>
                <a:lnTo>
                  <a:pt x="169214" y="42341"/>
                </a:lnTo>
                <a:lnTo>
                  <a:pt x="169214" y="723"/>
                </a:lnTo>
                <a:lnTo>
                  <a:pt x="165252" y="723"/>
                </a:lnTo>
                <a:lnTo>
                  <a:pt x="165252" y="45910"/>
                </a:lnTo>
                <a:lnTo>
                  <a:pt x="187553" y="45910"/>
                </a:lnTo>
                <a:lnTo>
                  <a:pt x="188087" y="42341"/>
                </a:lnTo>
                <a:close/>
              </a:path>
              <a:path w="374015" h="46990">
                <a:moveTo>
                  <a:pt x="220154" y="42608"/>
                </a:moveTo>
                <a:lnTo>
                  <a:pt x="200685" y="42608"/>
                </a:lnTo>
                <a:lnTo>
                  <a:pt x="200685" y="24142"/>
                </a:lnTo>
                <a:lnTo>
                  <a:pt x="216725" y="24142"/>
                </a:lnTo>
                <a:lnTo>
                  <a:pt x="216725" y="20840"/>
                </a:lnTo>
                <a:lnTo>
                  <a:pt x="200685" y="20840"/>
                </a:lnTo>
                <a:lnTo>
                  <a:pt x="200685" y="4013"/>
                </a:lnTo>
                <a:lnTo>
                  <a:pt x="219227" y="4013"/>
                </a:lnTo>
                <a:lnTo>
                  <a:pt x="219684" y="723"/>
                </a:lnTo>
                <a:lnTo>
                  <a:pt x="196735" y="723"/>
                </a:lnTo>
                <a:lnTo>
                  <a:pt x="196735" y="45910"/>
                </a:lnTo>
                <a:lnTo>
                  <a:pt x="220154" y="45910"/>
                </a:lnTo>
                <a:lnTo>
                  <a:pt x="220154" y="42608"/>
                </a:lnTo>
                <a:close/>
              </a:path>
              <a:path w="374015" h="46990">
                <a:moveTo>
                  <a:pt x="273596" y="723"/>
                </a:moveTo>
                <a:lnTo>
                  <a:pt x="242608" y="723"/>
                </a:lnTo>
                <a:lnTo>
                  <a:pt x="242608" y="4216"/>
                </a:lnTo>
                <a:lnTo>
                  <a:pt x="255993" y="4216"/>
                </a:lnTo>
                <a:lnTo>
                  <a:pt x="255993" y="45910"/>
                </a:lnTo>
                <a:lnTo>
                  <a:pt x="259880" y="45910"/>
                </a:lnTo>
                <a:lnTo>
                  <a:pt x="259880" y="4216"/>
                </a:lnTo>
                <a:lnTo>
                  <a:pt x="273138" y="4216"/>
                </a:lnTo>
                <a:lnTo>
                  <a:pt x="273596" y="723"/>
                </a:lnTo>
                <a:close/>
              </a:path>
              <a:path w="374015" h="46990">
                <a:moveTo>
                  <a:pt x="305015" y="42608"/>
                </a:moveTo>
                <a:lnTo>
                  <a:pt x="285559" y="42608"/>
                </a:lnTo>
                <a:lnTo>
                  <a:pt x="285559" y="24142"/>
                </a:lnTo>
                <a:lnTo>
                  <a:pt x="301586" y="24142"/>
                </a:lnTo>
                <a:lnTo>
                  <a:pt x="301586" y="20840"/>
                </a:lnTo>
                <a:lnTo>
                  <a:pt x="285559" y="20840"/>
                </a:lnTo>
                <a:lnTo>
                  <a:pt x="285559" y="4013"/>
                </a:lnTo>
                <a:lnTo>
                  <a:pt x="304101" y="4013"/>
                </a:lnTo>
                <a:lnTo>
                  <a:pt x="304558" y="723"/>
                </a:lnTo>
                <a:lnTo>
                  <a:pt x="281609" y="723"/>
                </a:lnTo>
                <a:lnTo>
                  <a:pt x="281609" y="45910"/>
                </a:lnTo>
                <a:lnTo>
                  <a:pt x="305015" y="45910"/>
                </a:lnTo>
                <a:lnTo>
                  <a:pt x="305015" y="42608"/>
                </a:lnTo>
                <a:close/>
              </a:path>
              <a:path w="374015" h="46990">
                <a:moveTo>
                  <a:pt x="341312" y="45910"/>
                </a:moveTo>
                <a:lnTo>
                  <a:pt x="327202" y="21437"/>
                </a:lnTo>
                <a:lnTo>
                  <a:pt x="339471" y="723"/>
                </a:lnTo>
                <a:lnTo>
                  <a:pt x="335178" y="723"/>
                </a:lnTo>
                <a:lnTo>
                  <a:pt x="324891" y="19062"/>
                </a:lnTo>
                <a:lnTo>
                  <a:pt x="314604" y="723"/>
                </a:lnTo>
                <a:lnTo>
                  <a:pt x="310108" y="723"/>
                </a:lnTo>
                <a:lnTo>
                  <a:pt x="322516" y="21640"/>
                </a:lnTo>
                <a:lnTo>
                  <a:pt x="308724" y="45910"/>
                </a:lnTo>
                <a:lnTo>
                  <a:pt x="313016" y="45910"/>
                </a:lnTo>
                <a:lnTo>
                  <a:pt x="324815" y="24142"/>
                </a:lnTo>
                <a:lnTo>
                  <a:pt x="336829" y="45910"/>
                </a:lnTo>
                <a:lnTo>
                  <a:pt x="341312" y="45910"/>
                </a:lnTo>
                <a:close/>
              </a:path>
              <a:path w="374015" h="46990">
                <a:moveTo>
                  <a:pt x="373849" y="723"/>
                </a:moveTo>
                <a:lnTo>
                  <a:pt x="342861" y="723"/>
                </a:lnTo>
                <a:lnTo>
                  <a:pt x="342861" y="4216"/>
                </a:lnTo>
                <a:lnTo>
                  <a:pt x="356247" y="4216"/>
                </a:lnTo>
                <a:lnTo>
                  <a:pt x="356247" y="45910"/>
                </a:lnTo>
                <a:lnTo>
                  <a:pt x="360133" y="45910"/>
                </a:lnTo>
                <a:lnTo>
                  <a:pt x="360133" y="4216"/>
                </a:lnTo>
                <a:lnTo>
                  <a:pt x="373392" y="4216"/>
                </a:lnTo>
                <a:lnTo>
                  <a:pt x="373849" y="723"/>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nvGrpSpPr>
          <p:cNvPr id="69" name="object 35"/>
          <p:cNvGrpSpPr/>
          <p:nvPr/>
        </p:nvGrpSpPr>
        <p:grpSpPr>
          <a:xfrm>
            <a:off x="356040" y="29111400"/>
            <a:ext cx="5212080" cy="5415120"/>
            <a:chOff x="356040" y="29111400"/>
            <a:chExt cx="5212080" cy="5415120"/>
          </a:xfrm>
        </p:grpSpPr>
        <p:sp>
          <p:nvSpPr>
            <p:cNvPr id="70" name="object 36"/>
            <p:cNvSpPr/>
            <p:nvPr/>
          </p:nvSpPr>
          <p:spPr>
            <a:xfrm>
              <a:off x="356040" y="29111400"/>
              <a:ext cx="5212080" cy="5213520"/>
            </a:xfrm>
            <a:custGeom>
              <a:avLst/>
              <a:gdLst>
                <a:gd name="textAreaLeft" fmla="*/ 0 w 5212080"/>
                <a:gd name="textAreaRight" fmla="*/ 5212440 w 5212080"/>
                <a:gd name="textAreaTop" fmla="*/ 0 h 5213520"/>
                <a:gd name="textAreaBottom" fmla="*/ 5213880 h 5213520"/>
              </a:gdLst>
              <a:ahLst/>
              <a:cxnLst/>
              <a:rect l="textAreaLeft" t="textAreaTop" r="textAreaRight" b="textAreaBottom"/>
              <a:pathLst>
                <a:path w="2449195" h="2449194">
                  <a:moveTo>
                    <a:pt x="2448852" y="2332431"/>
                  </a:moveTo>
                  <a:lnTo>
                    <a:pt x="2446705" y="2330285"/>
                  </a:lnTo>
                  <a:lnTo>
                    <a:pt x="2408986" y="2292553"/>
                  </a:lnTo>
                  <a:lnTo>
                    <a:pt x="2405494" y="2292553"/>
                  </a:lnTo>
                  <a:lnTo>
                    <a:pt x="2401214" y="2296858"/>
                  </a:lnTo>
                  <a:lnTo>
                    <a:pt x="2401214" y="2300351"/>
                  </a:lnTo>
                  <a:lnTo>
                    <a:pt x="2429548" y="2328672"/>
                  </a:lnTo>
                  <a:lnTo>
                    <a:pt x="117919" y="2328672"/>
                  </a:lnTo>
                  <a:lnTo>
                    <a:pt x="117919" y="19316"/>
                  </a:lnTo>
                  <a:lnTo>
                    <a:pt x="145186" y="46583"/>
                  </a:lnTo>
                  <a:lnTo>
                    <a:pt x="146596" y="47129"/>
                  </a:lnTo>
                  <a:lnTo>
                    <a:pt x="149415" y="47129"/>
                  </a:lnTo>
                  <a:lnTo>
                    <a:pt x="150825" y="46583"/>
                  </a:lnTo>
                  <a:lnTo>
                    <a:pt x="154038" y="43370"/>
                  </a:lnTo>
                  <a:lnTo>
                    <a:pt x="154038" y="39890"/>
                  </a:lnTo>
                  <a:lnTo>
                    <a:pt x="151892" y="37744"/>
                  </a:lnTo>
                  <a:lnTo>
                    <a:pt x="114160" y="0"/>
                  </a:lnTo>
                  <a:lnTo>
                    <a:pt x="110667" y="0"/>
                  </a:lnTo>
                  <a:lnTo>
                    <a:pt x="70802" y="39890"/>
                  </a:lnTo>
                  <a:lnTo>
                    <a:pt x="70802" y="43370"/>
                  </a:lnTo>
                  <a:lnTo>
                    <a:pt x="74015" y="46583"/>
                  </a:lnTo>
                  <a:lnTo>
                    <a:pt x="75425" y="47129"/>
                  </a:lnTo>
                  <a:lnTo>
                    <a:pt x="78232" y="47129"/>
                  </a:lnTo>
                  <a:lnTo>
                    <a:pt x="79641" y="46583"/>
                  </a:lnTo>
                  <a:lnTo>
                    <a:pt x="106908" y="19316"/>
                  </a:lnTo>
                  <a:lnTo>
                    <a:pt x="106908" y="2328672"/>
                  </a:lnTo>
                  <a:lnTo>
                    <a:pt x="2463" y="2328672"/>
                  </a:lnTo>
                  <a:lnTo>
                    <a:pt x="0" y="2331148"/>
                  </a:lnTo>
                  <a:lnTo>
                    <a:pt x="0" y="2337219"/>
                  </a:lnTo>
                  <a:lnTo>
                    <a:pt x="2463" y="2339683"/>
                  </a:lnTo>
                  <a:lnTo>
                    <a:pt x="106908" y="2339683"/>
                  </a:lnTo>
                  <a:lnTo>
                    <a:pt x="106908" y="2446401"/>
                  </a:lnTo>
                  <a:lnTo>
                    <a:pt x="109385" y="2448864"/>
                  </a:lnTo>
                  <a:lnTo>
                    <a:pt x="115455" y="2448864"/>
                  </a:lnTo>
                  <a:lnTo>
                    <a:pt x="117919" y="2446401"/>
                  </a:lnTo>
                  <a:lnTo>
                    <a:pt x="117919" y="2339683"/>
                  </a:lnTo>
                  <a:lnTo>
                    <a:pt x="2429535" y="2339683"/>
                  </a:lnTo>
                  <a:lnTo>
                    <a:pt x="2401214" y="2368016"/>
                  </a:lnTo>
                  <a:lnTo>
                    <a:pt x="2401214" y="2371509"/>
                  </a:lnTo>
                  <a:lnTo>
                    <a:pt x="2404427" y="2374735"/>
                  </a:lnTo>
                  <a:lnTo>
                    <a:pt x="2405837" y="2375268"/>
                  </a:lnTo>
                  <a:lnTo>
                    <a:pt x="2408644" y="2375268"/>
                  </a:lnTo>
                  <a:lnTo>
                    <a:pt x="2410053" y="2374735"/>
                  </a:lnTo>
                  <a:lnTo>
                    <a:pt x="2448852" y="2335923"/>
                  </a:lnTo>
                  <a:lnTo>
                    <a:pt x="2448852" y="2332431"/>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pic>
          <p:nvPicPr>
            <p:cNvPr id="71" name="object 37"/>
            <p:cNvPicPr/>
            <p:nvPr/>
          </p:nvPicPr>
          <p:blipFill>
            <a:blip r:embed="rId4"/>
            <a:stretch/>
          </p:blipFill>
          <p:spPr>
            <a:xfrm>
              <a:off x="1182240" y="34203960"/>
              <a:ext cx="168480" cy="168480"/>
            </a:xfrm>
            <a:prstGeom prst="rect">
              <a:avLst/>
            </a:prstGeom>
            <a:ln w="0">
              <a:noFill/>
            </a:ln>
          </p:spPr>
        </p:pic>
        <p:sp>
          <p:nvSpPr>
            <p:cNvPr id="72" name="object 38"/>
            <p:cNvSpPr/>
            <p:nvPr/>
          </p:nvSpPr>
          <p:spPr>
            <a:xfrm>
              <a:off x="1812600" y="34426800"/>
              <a:ext cx="795600" cy="99720"/>
            </a:xfrm>
            <a:custGeom>
              <a:avLst/>
              <a:gdLst>
                <a:gd name="textAreaLeft" fmla="*/ 0 w 795600"/>
                <a:gd name="textAreaRight" fmla="*/ 795960 w 795600"/>
                <a:gd name="textAreaTop" fmla="*/ 0 h 99720"/>
                <a:gd name="textAreaBottom" fmla="*/ 100080 h 99720"/>
              </a:gdLst>
              <a:ahLst/>
              <a:cxnLst/>
              <a:rect l="textAreaLeft" t="textAreaTop" r="textAreaRight" b="textAreaBottom"/>
              <a:pathLst>
                <a:path w="374015" h="46990">
                  <a:moveTo>
                    <a:pt x="29413" y="25590"/>
                  </a:moveTo>
                  <a:lnTo>
                    <a:pt x="24472" y="22694"/>
                  </a:lnTo>
                  <a:lnTo>
                    <a:pt x="8242" y="17741"/>
                  </a:lnTo>
                  <a:lnTo>
                    <a:pt x="5803" y="15633"/>
                  </a:lnTo>
                  <a:lnTo>
                    <a:pt x="5803" y="6261"/>
                  </a:lnTo>
                  <a:lnTo>
                    <a:pt x="9626" y="3365"/>
                  </a:lnTo>
                  <a:lnTo>
                    <a:pt x="19329" y="3365"/>
                  </a:lnTo>
                  <a:lnTo>
                    <a:pt x="22364" y="4610"/>
                  </a:lnTo>
                  <a:lnTo>
                    <a:pt x="25730" y="7518"/>
                  </a:lnTo>
                  <a:lnTo>
                    <a:pt x="28028" y="5016"/>
                  </a:lnTo>
                  <a:lnTo>
                    <a:pt x="24472" y="1841"/>
                  </a:lnTo>
                  <a:lnTo>
                    <a:pt x="20904" y="0"/>
                  </a:lnTo>
                  <a:lnTo>
                    <a:pt x="7124" y="0"/>
                  </a:lnTo>
                  <a:lnTo>
                    <a:pt x="1778" y="4686"/>
                  </a:lnTo>
                  <a:lnTo>
                    <a:pt x="1778" y="17614"/>
                  </a:lnTo>
                  <a:lnTo>
                    <a:pt x="5664" y="20713"/>
                  </a:lnTo>
                  <a:lnTo>
                    <a:pt x="22694" y="25984"/>
                  </a:lnTo>
                  <a:lnTo>
                    <a:pt x="25400" y="28232"/>
                  </a:lnTo>
                  <a:lnTo>
                    <a:pt x="25400" y="39776"/>
                  </a:lnTo>
                  <a:lnTo>
                    <a:pt x="20713" y="43268"/>
                  </a:lnTo>
                  <a:lnTo>
                    <a:pt x="9093" y="43268"/>
                  </a:lnTo>
                  <a:lnTo>
                    <a:pt x="5600" y="41363"/>
                  </a:lnTo>
                  <a:lnTo>
                    <a:pt x="2298" y="38455"/>
                  </a:lnTo>
                  <a:lnTo>
                    <a:pt x="0" y="40970"/>
                  </a:lnTo>
                  <a:lnTo>
                    <a:pt x="3695" y="44450"/>
                  </a:lnTo>
                  <a:lnTo>
                    <a:pt x="8242" y="46634"/>
                  </a:lnTo>
                  <a:lnTo>
                    <a:pt x="23545" y="46634"/>
                  </a:lnTo>
                  <a:lnTo>
                    <a:pt x="29413" y="41287"/>
                  </a:lnTo>
                  <a:lnTo>
                    <a:pt x="29413" y="25590"/>
                  </a:lnTo>
                  <a:close/>
                </a:path>
                <a:path w="374015" h="46990">
                  <a:moveTo>
                    <a:pt x="67830" y="45910"/>
                  </a:moveTo>
                  <a:lnTo>
                    <a:pt x="63728" y="33566"/>
                  </a:lnTo>
                  <a:lnTo>
                    <a:pt x="62598" y="30213"/>
                  </a:lnTo>
                  <a:lnTo>
                    <a:pt x="58661" y="18389"/>
                  </a:lnTo>
                  <a:lnTo>
                    <a:pt x="58661" y="30213"/>
                  </a:lnTo>
                  <a:lnTo>
                    <a:pt x="41770" y="30213"/>
                  </a:lnTo>
                  <a:lnTo>
                    <a:pt x="50279" y="3949"/>
                  </a:lnTo>
                  <a:lnTo>
                    <a:pt x="58661" y="30213"/>
                  </a:lnTo>
                  <a:lnTo>
                    <a:pt x="58661" y="18389"/>
                  </a:lnTo>
                  <a:lnTo>
                    <a:pt x="53860" y="3949"/>
                  </a:lnTo>
                  <a:lnTo>
                    <a:pt x="52793" y="723"/>
                  </a:lnTo>
                  <a:lnTo>
                    <a:pt x="47840" y="723"/>
                  </a:lnTo>
                  <a:lnTo>
                    <a:pt x="32727" y="45910"/>
                  </a:lnTo>
                  <a:lnTo>
                    <a:pt x="36766" y="45910"/>
                  </a:lnTo>
                  <a:lnTo>
                    <a:pt x="40728" y="33566"/>
                  </a:lnTo>
                  <a:lnTo>
                    <a:pt x="59728" y="33566"/>
                  </a:lnTo>
                  <a:lnTo>
                    <a:pt x="63665" y="45910"/>
                  </a:lnTo>
                  <a:lnTo>
                    <a:pt x="67830" y="45910"/>
                  </a:lnTo>
                  <a:close/>
                </a:path>
                <a:path w="374015" h="46990">
                  <a:moveTo>
                    <a:pt x="115201" y="45910"/>
                  </a:moveTo>
                  <a:lnTo>
                    <a:pt x="110858" y="723"/>
                  </a:lnTo>
                  <a:lnTo>
                    <a:pt x="105308" y="723"/>
                  </a:lnTo>
                  <a:lnTo>
                    <a:pt x="94500" y="35953"/>
                  </a:lnTo>
                  <a:lnTo>
                    <a:pt x="83273" y="723"/>
                  </a:lnTo>
                  <a:lnTo>
                    <a:pt x="77800" y="723"/>
                  </a:lnTo>
                  <a:lnTo>
                    <a:pt x="73520" y="45910"/>
                  </a:lnTo>
                  <a:lnTo>
                    <a:pt x="77266" y="45910"/>
                  </a:lnTo>
                  <a:lnTo>
                    <a:pt x="80581" y="9029"/>
                  </a:lnTo>
                  <a:lnTo>
                    <a:pt x="80772" y="4546"/>
                  </a:lnTo>
                  <a:lnTo>
                    <a:pt x="92506" y="40563"/>
                  </a:lnTo>
                  <a:lnTo>
                    <a:pt x="96266" y="40563"/>
                  </a:lnTo>
                  <a:lnTo>
                    <a:pt x="107619" y="4546"/>
                  </a:lnTo>
                  <a:lnTo>
                    <a:pt x="107886" y="8699"/>
                  </a:lnTo>
                  <a:lnTo>
                    <a:pt x="108610" y="17018"/>
                  </a:lnTo>
                  <a:lnTo>
                    <a:pt x="111391" y="45910"/>
                  </a:lnTo>
                  <a:lnTo>
                    <a:pt x="115201" y="45910"/>
                  </a:lnTo>
                  <a:close/>
                </a:path>
                <a:path w="374015" h="46990">
                  <a:moveTo>
                    <a:pt x="154952" y="4876"/>
                  </a:moveTo>
                  <a:lnTo>
                    <a:pt x="153568" y="3949"/>
                  </a:lnTo>
                  <a:lnTo>
                    <a:pt x="150787" y="2095"/>
                  </a:lnTo>
                  <a:lnTo>
                    <a:pt x="150787" y="6654"/>
                  </a:lnTo>
                  <a:lnTo>
                    <a:pt x="150787" y="22618"/>
                  </a:lnTo>
                  <a:lnTo>
                    <a:pt x="145580" y="25057"/>
                  </a:lnTo>
                  <a:lnTo>
                    <a:pt x="131584" y="25057"/>
                  </a:lnTo>
                  <a:lnTo>
                    <a:pt x="131584" y="3949"/>
                  </a:lnTo>
                  <a:lnTo>
                    <a:pt x="146100" y="3949"/>
                  </a:lnTo>
                  <a:lnTo>
                    <a:pt x="150787" y="6654"/>
                  </a:lnTo>
                  <a:lnTo>
                    <a:pt x="150787" y="2095"/>
                  </a:lnTo>
                  <a:lnTo>
                    <a:pt x="148742" y="723"/>
                  </a:lnTo>
                  <a:lnTo>
                    <a:pt x="127635" y="723"/>
                  </a:lnTo>
                  <a:lnTo>
                    <a:pt x="127635" y="45910"/>
                  </a:lnTo>
                  <a:lnTo>
                    <a:pt x="131584" y="45910"/>
                  </a:lnTo>
                  <a:lnTo>
                    <a:pt x="131584" y="28295"/>
                  </a:lnTo>
                  <a:lnTo>
                    <a:pt x="147891" y="28295"/>
                  </a:lnTo>
                  <a:lnTo>
                    <a:pt x="153758" y="25057"/>
                  </a:lnTo>
                  <a:lnTo>
                    <a:pt x="154952" y="24409"/>
                  </a:lnTo>
                  <a:lnTo>
                    <a:pt x="154952" y="4876"/>
                  </a:lnTo>
                  <a:close/>
                </a:path>
                <a:path w="374015" h="46990">
                  <a:moveTo>
                    <a:pt x="188087" y="42341"/>
                  </a:moveTo>
                  <a:lnTo>
                    <a:pt x="169214" y="42341"/>
                  </a:lnTo>
                  <a:lnTo>
                    <a:pt x="169214" y="723"/>
                  </a:lnTo>
                  <a:lnTo>
                    <a:pt x="165252" y="723"/>
                  </a:lnTo>
                  <a:lnTo>
                    <a:pt x="165252" y="45910"/>
                  </a:lnTo>
                  <a:lnTo>
                    <a:pt x="187553" y="45910"/>
                  </a:lnTo>
                  <a:lnTo>
                    <a:pt x="188087" y="42341"/>
                  </a:lnTo>
                  <a:close/>
                </a:path>
                <a:path w="374015" h="46990">
                  <a:moveTo>
                    <a:pt x="220154" y="42608"/>
                  </a:moveTo>
                  <a:lnTo>
                    <a:pt x="200698" y="42608"/>
                  </a:lnTo>
                  <a:lnTo>
                    <a:pt x="200698" y="24142"/>
                  </a:lnTo>
                  <a:lnTo>
                    <a:pt x="216725" y="24142"/>
                  </a:lnTo>
                  <a:lnTo>
                    <a:pt x="216725" y="20840"/>
                  </a:lnTo>
                  <a:lnTo>
                    <a:pt x="200698" y="20840"/>
                  </a:lnTo>
                  <a:lnTo>
                    <a:pt x="200698" y="4013"/>
                  </a:lnTo>
                  <a:lnTo>
                    <a:pt x="219227" y="4013"/>
                  </a:lnTo>
                  <a:lnTo>
                    <a:pt x="219697" y="723"/>
                  </a:lnTo>
                  <a:lnTo>
                    <a:pt x="196735" y="723"/>
                  </a:lnTo>
                  <a:lnTo>
                    <a:pt x="196735" y="45910"/>
                  </a:lnTo>
                  <a:lnTo>
                    <a:pt x="220154" y="45910"/>
                  </a:lnTo>
                  <a:lnTo>
                    <a:pt x="220154" y="42608"/>
                  </a:lnTo>
                  <a:close/>
                </a:path>
                <a:path w="374015" h="46990">
                  <a:moveTo>
                    <a:pt x="273596" y="723"/>
                  </a:moveTo>
                  <a:lnTo>
                    <a:pt x="242608" y="723"/>
                  </a:lnTo>
                  <a:lnTo>
                    <a:pt x="242608" y="4216"/>
                  </a:lnTo>
                  <a:lnTo>
                    <a:pt x="255993" y="4216"/>
                  </a:lnTo>
                  <a:lnTo>
                    <a:pt x="255993" y="45910"/>
                  </a:lnTo>
                  <a:lnTo>
                    <a:pt x="259880" y="45910"/>
                  </a:lnTo>
                  <a:lnTo>
                    <a:pt x="259880" y="4216"/>
                  </a:lnTo>
                  <a:lnTo>
                    <a:pt x="273138" y="4216"/>
                  </a:lnTo>
                  <a:lnTo>
                    <a:pt x="273596" y="723"/>
                  </a:lnTo>
                  <a:close/>
                </a:path>
                <a:path w="374015" h="46990">
                  <a:moveTo>
                    <a:pt x="305015" y="42608"/>
                  </a:moveTo>
                  <a:lnTo>
                    <a:pt x="285559" y="42608"/>
                  </a:lnTo>
                  <a:lnTo>
                    <a:pt x="285559" y="24142"/>
                  </a:lnTo>
                  <a:lnTo>
                    <a:pt x="301586" y="24142"/>
                  </a:lnTo>
                  <a:lnTo>
                    <a:pt x="301586" y="20840"/>
                  </a:lnTo>
                  <a:lnTo>
                    <a:pt x="285559" y="20840"/>
                  </a:lnTo>
                  <a:lnTo>
                    <a:pt x="285559" y="4013"/>
                  </a:lnTo>
                  <a:lnTo>
                    <a:pt x="304101" y="4013"/>
                  </a:lnTo>
                  <a:lnTo>
                    <a:pt x="304558" y="723"/>
                  </a:lnTo>
                  <a:lnTo>
                    <a:pt x="281609" y="723"/>
                  </a:lnTo>
                  <a:lnTo>
                    <a:pt x="281609" y="45910"/>
                  </a:lnTo>
                  <a:lnTo>
                    <a:pt x="305015" y="45910"/>
                  </a:lnTo>
                  <a:lnTo>
                    <a:pt x="305015" y="42608"/>
                  </a:lnTo>
                  <a:close/>
                </a:path>
                <a:path w="374015" h="46990">
                  <a:moveTo>
                    <a:pt x="341312" y="45910"/>
                  </a:moveTo>
                  <a:lnTo>
                    <a:pt x="327202" y="21437"/>
                  </a:lnTo>
                  <a:lnTo>
                    <a:pt x="339471" y="723"/>
                  </a:lnTo>
                  <a:lnTo>
                    <a:pt x="335178" y="723"/>
                  </a:lnTo>
                  <a:lnTo>
                    <a:pt x="324891" y="19062"/>
                  </a:lnTo>
                  <a:lnTo>
                    <a:pt x="314604" y="723"/>
                  </a:lnTo>
                  <a:lnTo>
                    <a:pt x="310108" y="723"/>
                  </a:lnTo>
                  <a:lnTo>
                    <a:pt x="322516" y="21640"/>
                  </a:lnTo>
                  <a:lnTo>
                    <a:pt x="308724" y="45910"/>
                  </a:lnTo>
                  <a:lnTo>
                    <a:pt x="313016" y="45910"/>
                  </a:lnTo>
                  <a:lnTo>
                    <a:pt x="324815" y="24142"/>
                  </a:lnTo>
                  <a:lnTo>
                    <a:pt x="336829" y="45910"/>
                  </a:lnTo>
                  <a:lnTo>
                    <a:pt x="341312" y="45910"/>
                  </a:lnTo>
                  <a:close/>
                </a:path>
                <a:path w="374015" h="46990">
                  <a:moveTo>
                    <a:pt x="373849" y="723"/>
                  </a:moveTo>
                  <a:lnTo>
                    <a:pt x="342861" y="723"/>
                  </a:lnTo>
                  <a:lnTo>
                    <a:pt x="342861" y="4216"/>
                  </a:lnTo>
                  <a:lnTo>
                    <a:pt x="356247" y="4216"/>
                  </a:lnTo>
                  <a:lnTo>
                    <a:pt x="356247" y="45910"/>
                  </a:lnTo>
                  <a:lnTo>
                    <a:pt x="360133" y="45910"/>
                  </a:lnTo>
                  <a:lnTo>
                    <a:pt x="360133" y="4216"/>
                  </a:lnTo>
                  <a:lnTo>
                    <a:pt x="373392" y="4216"/>
                  </a:lnTo>
                  <a:lnTo>
                    <a:pt x="373849" y="723"/>
                  </a:lnTo>
                  <a:close/>
                </a:path>
              </a:pathLst>
            </a:custGeom>
            <a:solidFill>
              <a:srgbClr val="E75E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pic>
          <p:nvPicPr>
            <p:cNvPr id="73" name="object 39"/>
            <p:cNvPicPr/>
            <p:nvPr/>
          </p:nvPicPr>
          <p:blipFill>
            <a:blip r:embed="rId5"/>
            <a:stretch/>
          </p:blipFill>
          <p:spPr>
            <a:xfrm>
              <a:off x="2123640" y="34203960"/>
              <a:ext cx="168840" cy="168480"/>
            </a:xfrm>
            <a:prstGeom prst="rect">
              <a:avLst/>
            </a:prstGeom>
            <a:ln w="0">
              <a:noFill/>
            </a:ln>
          </p:spPr>
        </p:pic>
        <p:sp>
          <p:nvSpPr>
            <p:cNvPr id="74" name="object 40"/>
            <p:cNvSpPr/>
            <p:nvPr/>
          </p:nvSpPr>
          <p:spPr>
            <a:xfrm>
              <a:off x="2755080" y="34426800"/>
              <a:ext cx="795600" cy="99720"/>
            </a:xfrm>
            <a:custGeom>
              <a:avLst/>
              <a:gdLst>
                <a:gd name="textAreaLeft" fmla="*/ 0 w 795600"/>
                <a:gd name="textAreaRight" fmla="*/ 795960 w 795600"/>
                <a:gd name="textAreaTop" fmla="*/ 0 h 99720"/>
                <a:gd name="textAreaBottom" fmla="*/ 100080 h 99720"/>
              </a:gdLst>
              <a:ahLst/>
              <a:cxnLst/>
              <a:rect l="textAreaLeft" t="textAreaTop" r="textAreaRight" b="textAreaBottom"/>
              <a:pathLst>
                <a:path w="374014" h="46990">
                  <a:moveTo>
                    <a:pt x="29413" y="25590"/>
                  </a:moveTo>
                  <a:lnTo>
                    <a:pt x="24472" y="22694"/>
                  </a:lnTo>
                  <a:lnTo>
                    <a:pt x="8229" y="17741"/>
                  </a:lnTo>
                  <a:lnTo>
                    <a:pt x="5803" y="15633"/>
                  </a:lnTo>
                  <a:lnTo>
                    <a:pt x="5803" y="6261"/>
                  </a:lnTo>
                  <a:lnTo>
                    <a:pt x="9626" y="3365"/>
                  </a:lnTo>
                  <a:lnTo>
                    <a:pt x="19316" y="3365"/>
                  </a:lnTo>
                  <a:lnTo>
                    <a:pt x="22352" y="4610"/>
                  </a:lnTo>
                  <a:lnTo>
                    <a:pt x="25717" y="7518"/>
                  </a:lnTo>
                  <a:lnTo>
                    <a:pt x="28028" y="5016"/>
                  </a:lnTo>
                  <a:lnTo>
                    <a:pt x="24472" y="1841"/>
                  </a:lnTo>
                  <a:lnTo>
                    <a:pt x="20904" y="0"/>
                  </a:lnTo>
                  <a:lnTo>
                    <a:pt x="7112" y="0"/>
                  </a:lnTo>
                  <a:lnTo>
                    <a:pt x="1778" y="4686"/>
                  </a:lnTo>
                  <a:lnTo>
                    <a:pt x="1778" y="17614"/>
                  </a:lnTo>
                  <a:lnTo>
                    <a:pt x="5664" y="20713"/>
                  </a:lnTo>
                  <a:lnTo>
                    <a:pt x="22682" y="25984"/>
                  </a:lnTo>
                  <a:lnTo>
                    <a:pt x="25387" y="28232"/>
                  </a:lnTo>
                  <a:lnTo>
                    <a:pt x="25387" y="39776"/>
                  </a:lnTo>
                  <a:lnTo>
                    <a:pt x="20713" y="43268"/>
                  </a:lnTo>
                  <a:lnTo>
                    <a:pt x="9093" y="43268"/>
                  </a:lnTo>
                  <a:lnTo>
                    <a:pt x="5600" y="41363"/>
                  </a:lnTo>
                  <a:lnTo>
                    <a:pt x="2298" y="38455"/>
                  </a:lnTo>
                  <a:lnTo>
                    <a:pt x="0" y="40970"/>
                  </a:lnTo>
                  <a:lnTo>
                    <a:pt x="3683" y="44450"/>
                  </a:lnTo>
                  <a:lnTo>
                    <a:pt x="8229" y="46634"/>
                  </a:lnTo>
                  <a:lnTo>
                    <a:pt x="23533" y="46634"/>
                  </a:lnTo>
                  <a:lnTo>
                    <a:pt x="29413" y="41287"/>
                  </a:lnTo>
                  <a:lnTo>
                    <a:pt x="29413" y="25590"/>
                  </a:lnTo>
                  <a:close/>
                </a:path>
                <a:path w="374014" h="46990">
                  <a:moveTo>
                    <a:pt x="67818" y="45910"/>
                  </a:moveTo>
                  <a:lnTo>
                    <a:pt x="63715" y="33566"/>
                  </a:lnTo>
                  <a:lnTo>
                    <a:pt x="62598" y="30213"/>
                  </a:lnTo>
                  <a:lnTo>
                    <a:pt x="58648" y="18351"/>
                  </a:lnTo>
                  <a:lnTo>
                    <a:pt x="58648" y="30213"/>
                  </a:lnTo>
                  <a:lnTo>
                    <a:pt x="41770" y="30213"/>
                  </a:lnTo>
                  <a:lnTo>
                    <a:pt x="50279" y="3949"/>
                  </a:lnTo>
                  <a:lnTo>
                    <a:pt x="58648" y="30213"/>
                  </a:lnTo>
                  <a:lnTo>
                    <a:pt x="58648" y="18351"/>
                  </a:lnTo>
                  <a:lnTo>
                    <a:pt x="53860" y="3949"/>
                  </a:lnTo>
                  <a:lnTo>
                    <a:pt x="52781" y="723"/>
                  </a:lnTo>
                  <a:lnTo>
                    <a:pt x="47840" y="723"/>
                  </a:lnTo>
                  <a:lnTo>
                    <a:pt x="32727" y="45910"/>
                  </a:lnTo>
                  <a:lnTo>
                    <a:pt x="36753" y="45910"/>
                  </a:lnTo>
                  <a:lnTo>
                    <a:pt x="40716" y="33566"/>
                  </a:lnTo>
                  <a:lnTo>
                    <a:pt x="59715" y="33566"/>
                  </a:lnTo>
                  <a:lnTo>
                    <a:pt x="63665" y="45910"/>
                  </a:lnTo>
                  <a:lnTo>
                    <a:pt x="67818" y="45910"/>
                  </a:lnTo>
                  <a:close/>
                </a:path>
                <a:path w="374014" h="46990">
                  <a:moveTo>
                    <a:pt x="115201" y="45910"/>
                  </a:moveTo>
                  <a:lnTo>
                    <a:pt x="110845" y="723"/>
                  </a:lnTo>
                  <a:lnTo>
                    <a:pt x="105308" y="723"/>
                  </a:lnTo>
                  <a:lnTo>
                    <a:pt x="94488" y="35953"/>
                  </a:lnTo>
                  <a:lnTo>
                    <a:pt x="83273" y="723"/>
                  </a:lnTo>
                  <a:lnTo>
                    <a:pt x="77800" y="723"/>
                  </a:lnTo>
                  <a:lnTo>
                    <a:pt x="73507" y="45910"/>
                  </a:lnTo>
                  <a:lnTo>
                    <a:pt x="77266" y="45910"/>
                  </a:lnTo>
                  <a:lnTo>
                    <a:pt x="80581" y="9029"/>
                  </a:lnTo>
                  <a:lnTo>
                    <a:pt x="80772" y="4546"/>
                  </a:lnTo>
                  <a:lnTo>
                    <a:pt x="92506" y="40563"/>
                  </a:lnTo>
                  <a:lnTo>
                    <a:pt x="96266" y="40563"/>
                  </a:lnTo>
                  <a:lnTo>
                    <a:pt x="107607" y="4546"/>
                  </a:lnTo>
                  <a:lnTo>
                    <a:pt x="107886" y="8699"/>
                  </a:lnTo>
                  <a:lnTo>
                    <a:pt x="108610" y="17018"/>
                  </a:lnTo>
                  <a:lnTo>
                    <a:pt x="111379" y="45910"/>
                  </a:lnTo>
                  <a:lnTo>
                    <a:pt x="115201" y="45910"/>
                  </a:lnTo>
                  <a:close/>
                </a:path>
                <a:path w="374014" h="46990">
                  <a:moveTo>
                    <a:pt x="154940" y="4876"/>
                  </a:moveTo>
                  <a:lnTo>
                    <a:pt x="153555" y="3949"/>
                  </a:lnTo>
                  <a:lnTo>
                    <a:pt x="150787" y="2095"/>
                  </a:lnTo>
                  <a:lnTo>
                    <a:pt x="150787" y="6654"/>
                  </a:lnTo>
                  <a:lnTo>
                    <a:pt x="150787" y="22618"/>
                  </a:lnTo>
                  <a:lnTo>
                    <a:pt x="145567" y="25057"/>
                  </a:lnTo>
                  <a:lnTo>
                    <a:pt x="131584" y="25057"/>
                  </a:lnTo>
                  <a:lnTo>
                    <a:pt x="131584" y="3949"/>
                  </a:lnTo>
                  <a:lnTo>
                    <a:pt x="146100" y="3949"/>
                  </a:lnTo>
                  <a:lnTo>
                    <a:pt x="150787" y="6654"/>
                  </a:lnTo>
                  <a:lnTo>
                    <a:pt x="150787" y="2095"/>
                  </a:lnTo>
                  <a:lnTo>
                    <a:pt x="148742" y="723"/>
                  </a:lnTo>
                  <a:lnTo>
                    <a:pt x="127635" y="723"/>
                  </a:lnTo>
                  <a:lnTo>
                    <a:pt x="127635" y="45910"/>
                  </a:lnTo>
                  <a:lnTo>
                    <a:pt x="131584" y="45910"/>
                  </a:lnTo>
                  <a:lnTo>
                    <a:pt x="131584" y="28295"/>
                  </a:lnTo>
                  <a:lnTo>
                    <a:pt x="147878" y="28295"/>
                  </a:lnTo>
                  <a:lnTo>
                    <a:pt x="153746" y="25057"/>
                  </a:lnTo>
                  <a:lnTo>
                    <a:pt x="154940" y="24409"/>
                  </a:lnTo>
                  <a:lnTo>
                    <a:pt x="154940" y="4876"/>
                  </a:lnTo>
                  <a:close/>
                </a:path>
                <a:path w="374014" h="46990">
                  <a:moveTo>
                    <a:pt x="188074" y="42341"/>
                  </a:moveTo>
                  <a:lnTo>
                    <a:pt x="169202" y="42341"/>
                  </a:lnTo>
                  <a:lnTo>
                    <a:pt x="169202" y="723"/>
                  </a:lnTo>
                  <a:lnTo>
                    <a:pt x="165252" y="723"/>
                  </a:lnTo>
                  <a:lnTo>
                    <a:pt x="165252" y="45910"/>
                  </a:lnTo>
                  <a:lnTo>
                    <a:pt x="187540" y="45910"/>
                  </a:lnTo>
                  <a:lnTo>
                    <a:pt x="188074" y="42341"/>
                  </a:lnTo>
                  <a:close/>
                </a:path>
                <a:path w="374014" h="46990">
                  <a:moveTo>
                    <a:pt x="220141" y="42608"/>
                  </a:moveTo>
                  <a:lnTo>
                    <a:pt x="200685" y="42608"/>
                  </a:lnTo>
                  <a:lnTo>
                    <a:pt x="200685" y="24142"/>
                  </a:lnTo>
                  <a:lnTo>
                    <a:pt x="216712" y="24142"/>
                  </a:lnTo>
                  <a:lnTo>
                    <a:pt x="216712" y="20840"/>
                  </a:lnTo>
                  <a:lnTo>
                    <a:pt x="200685" y="20840"/>
                  </a:lnTo>
                  <a:lnTo>
                    <a:pt x="200685" y="4013"/>
                  </a:lnTo>
                  <a:lnTo>
                    <a:pt x="219214" y="4013"/>
                  </a:lnTo>
                  <a:lnTo>
                    <a:pt x="219684" y="723"/>
                  </a:lnTo>
                  <a:lnTo>
                    <a:pt x="196735" y="723"/>
                  </a:lnTo>
                  <a:lnTo>
                    <a:pt x="196735" y="45910"/>
                  </a:lnTo>
                  <a:lnTo>
                    <a:pt x="220141" y="45910"/>
                  </a:lnTo>
                  <a:lnTo>
                    <a:pt x="220141" y="42608"/>
                  </a:lnTo>
                  <a:close/>
                </a:path>
                <a:path w="374014" h="46990">
                  <a:moveTo>
                    <a:pt x="273596" y="723"/>
                  </a:moveTo>
                  <a:lnTo>
                    <a:pt x="242595" y="723"/>
                  </a:lnTo>
                  <a:lnTo>
                    <a:pt x="242595" y="4216"/>
                  </a:lnTo>
                  <a:lnTo>
                    <a:pt x="255981" y="4216"/>
                  </a:lnTo>
                  <a:lnTo>
                    <a:pt x="255981" y="45910"/>
                  </a:lnTo>
                  <a:lnTo>
                    <a:pt x="259880" y="45910"/>
                  </a:lnTo>
                  <a:lnTo>
                    <a:pt x="259880" y="4216"/>
                  </a:lnTo>
                  <a:lnTo>
                    <a:pt x="273126" y="4216"/>
                  </a:lnTo>
                  <a:lnTo>
                    <a:pt x="273596" y="723"/>
                  </a:lnTo>
                  <a:close/>
                </a:path>
                <a:path w="374014" h="46990">
                  <a:moveTo>
                    <a:pt x="305015" y="42608"/>
                  </a:moveTo>
                  <a:lnTo>
                    <a:pt x="285559" y="42608"/>
                  </a:lnTo>
                  <a:lnTo>
                    <a:pt x="285559" y="24142"/>
                  </a:lnTo>
                  <a:lnTo>
                    <a:pt x="301586" y="24142"/>
                  </a:lnTo>
                  <a:lnTo>
                    <a:pt x="301586" y="20840"/>
                  </a:lnTo>
                  <a:lnTo>
                    <a:pt x="285559" y="20840"/>
                  </a:lnTo>
                  <a:lnTo>
                    <a:pt x="285559" y="4013"/>
                  </a:lnTo>
                  <a:lnTo>
                    <a:pt x="304088" y="4013"/>
                  </a:lnTo>
                  <a:lnTo>
                    <a:pt x="304558" y="723"/>
                  </a:lnTo>
                  <a:lnTo>
                    <a:pt x="281609" y="723"/>
                  </a:lnTo>
                  <a:lnTo>
                    <a:pt x="281609" y="45910"/>
                  </a:lnTo>
                  <a:lnTo>
                    <a:pt x="305015" y="45910"/>
                  </a:lnTo>
                  <a:lnTo>
                    <a:pt x="305015" y="42608"/>
                  </a:lnTo>
                  <a:close/>
                </a:path>
                <a:path w="374014" h="46990">
                  <a:moveTo>
                    <a:pt x="341312" y="45910"/>
                  </a:moveTo>
                  <a:lnTo>
                    <a:pt x="327190" y="21437"/>
                  </a:lnTo>
                  <a:lnTo>
                    <a:pt x="339471" y="723"/>
                  </a:lnTo>
                  <a:lnTo>
                    <a:pt x="335178" y="723"/>
                  </a:lnTo>
                  <a:lnTo>
                    <a:pt x="324891" y="19062"/>
                  </a:lnTo>
                  <a:lnTo>
                    <a:pt x="314591" y="723"/>
                  </a:lnTo>
                  <a:lnTo>
                    <a:pt x="310108" y="723"/>
                  </a:lnTo>
                  <a:lnTo>
                    <a:pt x="322516" y="21640"/>
                  </a:lnTo>
                  <a:lnTo>
                    <a:pt x="308711" y="45910"/>
                  </a:lnTo>
                  <a:lnTo>
                    <a:pt x="313016" y="45910"/>
                  </a:lnTo>
                  <a:lnTo>
                    <a:pt x="324815" y="24142"/>
                  </a:lnTo>
                  <a:lnTo>
                    <a:pt x="336816" y="45910"/>
                  </a:lnTo>
                  <a:lnTo>
                    <a:pt x="341312" y="45910"/>
                  </a:lnTo>
                  <a:close/>
                </a:path>
                <a:path w="374014" h="46990">
                  <a:moveTo>
                    <a:pt x="373849" y="723"/>
                  </a:moveTo>
                  <a:lnTo>
                    <a:pt x="342849" y="723"/>
                  </a:lnTo>
                  <a:lnTo>
                    <a:pt x="342849" y="4216"/>
                  </a:lnTo>
                  <a:lnTo>
                    <a:pt x="356235" y="4216"/>
                  </a:lnTo>
                  <a:lnTo>
                    <a:pt x="356235" y="45910"/>
                  </a:lnTo>
                  <a:lnTo>
                    <a:pt x="360133" y="45910"/>
                  </a:lnTo>
                  <a:lnTo>
                    <a:pt x="360133" y="4216"/>
                  </a:lnTo>
                  <a:lnTo>
                    <a:pt x="373392" y="4216"/>
                  </a:lnTo>
                  <a:lnTo>
                    <a:pt x="373849" y="723"/>
                  </a:lnTo>
                  <a:close/>
                </a:path>
              </a:pathLst>
            </a:custGeom>
            <a:solidFill>
              <a:srgbClr val="80553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pic>
          <p:nvPicPr>
            <p:cNvPr id="75" name="object 41"/>
            <p:cNvPicPr/>
            <p:nvPr/>
          </p:nvPicPr>
          <p:blipFill>
            <a:blip r:embed="rId6"/>
            <a:stretch/>
          </p:blipFill>
          <p:spPr>
            <a:xfrm>
              <a:off x="3066480" y="34203960"/>
              <a:ext cx="168480" cy="168480"/>
            </a:xfrm>
            <a:prstGeom prst="rect">
              <a:avLst/>
            </a:prstGeom>
            <a:ln w="0">
              <a:noFill/>
            </a:ln>
          </p:spPr>
        </p:pic>
        <p:sp>
          <p:nvSpPr>
            <p:cNvPr id="76" name="object 42"/>
            <p:cNvSpPr/>
            <p:nvPr/>
          </p:nvSpPr>
          <p:spPr>
            <a:xfrm>
              <a:off x="3696840" y="34426800"/>
              <a:ext cx="795600" cy="99720"/>
            </a:xfrm>
            <a:custGeom>
              <a:avLst/>
              <a:gdLst>
                <a:gd name="textAreaLeft" fmla="*/ 0 w 795600"/>
                <a:gd name="textAreaRight" fmla="*/ 795960 w 795600"/>
                <a:gd name="textAreaTop" fmla="*/ 0 h 99720"/>
                <a:gd name="textAreaBottom" fmla="*/ 100080 h 99720"/>
              </a:gdLst>
              <a:ahLst/>
              <a:cxnLst/>
              <a:rect l="textAreaLeft" t="textAreaTop" r="textAreaRight" b="textAreaBottom"/>
              <a:pathLst>
                <a:path w="374014" h="46990">
                  <a:moveTo>
                    <a:pt x="29413" y="25590"/>
                  </a:moveTo>
                  <a:lnTo>
                    <a:pt x="24472" y="22694"/>
                  </a:lnTo>
                  <a:lnTo>
                    <a:pt x="8242" y="17741"/>
                  </a:lnTo>
                  <a:lnTo>
                    <a:pt x="5803" y="15633"/>
                  </a:lnTo>
                  <a:lnTo>
                    <a:pt x="5803" y="6261"/>
                  </a:lnTo>
                  <a:lnTo>
                    <a:pt x="9626" y="3365"/>
                  </a:lnTo>
                  <a:lnTo>
                    <a:pt x="19316" y="3365"/>
                  </a:lnTo>
                  <a:lnTo>
                    <a:pt x="22352" y="4610"/>
                  </a:lnTo>
                  <a:lnTo>
                    <a:pt x="25717" y="7518"/>
                  </a:lnTo>
                  <a:lnTo>
                    <a:pt x="28028" y="5016"/>
                  </a:lnTo>
                  <a:lnTo>
                    <a:pt x="24472" y="1841"/>
                  </a:lnTo>
                  <a:lnTo>
                    <a:pt x="20904" y="0"/>
                  </a:lnTo>
                  <a:lnTo>
                    <a:pt x="7112" y="0"/>
                  </a:lnTo>
                  <a:lnTo>
                    <a:pt x="1778" y="4686"/>
                  </a:lnTo>
                  <a:lnTo>
                    <a:pt x="1778" y="17614"/>
                  </a:lnTo>
                  <a:lnTo>
                    <a:pt x="5664" y="20713"/>
                  </a:lnTo>
                  <a:lnTo>
                    <a:pt x="22682" y="25984"/>
                  </a:lnTo>
                  <a:lnTo>
                    <a:pt x="25387" y="28232"/>
                  </a:lnTo>
                  <a:lnTo>
                    <a:pt x="25387" y="39776"/>
                  </a:lnTo>
                  <a:lnTo>
                    <a:pt x="20713" y="43268"/>
                  </a:lnTo>
                  <a:lnTo>
                    <a:pt x="9093" y="43268"/>
                  </a:lnTo>
                  <a:lnTo>
                    <a:pt x="5600" y="41363"/>
                  </a:lnTo>
                  <a:lnTo>
                    <a:pt x="2298" y="38455"/>
                  </a:lnTo>
                  <a:lnTo>
                    <a:pt x="0" y="40970"/>
                  </a:lnTo>
                  <a:lnTo>
                    <a:pt x="3683" y="44450"/>
                  </a:lnTo>
                  <a:lnTo>
                    <a:pt x="8242" y="46634"/>
                  </a:lnTo>
                  <a:lnTo>
                    <a:pt x="23533" y="46634"/>
                  </a:lnTo>
                  <a:lnTo>
                    <a:pt x="29413" y="41287"/>
                  </a:lnTo>
                  <a:lnTo>
                    <a:pt x="29413" y="25590"/>
                  </a:lnTo>
                  <a:close/>
                </a:path>
                <a:path w="374014" h="46990">
                  <a:moveTo>
                    <a:pt x="67830" y="45910"/>
                  </a:moveTo>
                  <a:lnTo>
                    <a:pt x="63715" y="33566"/>
                  </a:lnTo>
                  <a:lnTo>
                    <a:pt x="62598" y="30213"/>
                  </a:lnTo>
                  <a:lnTo>
                    <a:pt x="58661" y="18389"/>
                  </a:lnTo>
                  <a:lnTo>
                    <a:pt x="58661" y="30213"/>
                  </a:lnTo>
                  <a:lnTo>
                    <a:pt x="41770" y="30213"/>
                  </a:lnTo>
                  <a:lnTo>
                    <a:pt x="50279" y="3949"/>
                  </a:lnTo>
                  <a:lnTo>
                    <a:pt x="58661" y="30213"/>
                  </a:lnTo>
                  <a:lnTo>
                    <a:pt x="58661" y="18389"/>
                  </a:lnTo>
                  <a:lnTo>
                    <a:pt x="53860" y="3949"/>
                  </a:lnTo>
                  <a:lnTo>
                    <a:pt x="52781" y="723"/>
                  </a:lnTo>
                  <a:lnTo>
                    <a:pt x="47840" y="723"/>
                  </a:lnTo>
                  <a:lnTo>
                    <a:pt x="32727" y="45910"/>
                  </a:lnTo>
                  <a:lnTo>
                    <a:pt x="36753" y="45910"/>
                  </a:lnTo>
                  <a:lnTo>
                    <a:pt x="40716" y="33566"/>
                  </a:lnTo>
                  <a:lnTo>
                    <a:pt x="59715" y="33566"/>
                  </a:lnTo>
                  <a:lnTo>
                    <a:pt x="63665" y="45910"/>
                  </a:lnTo>
                  <a:lnTo>
                    <a:pt x="67830" y="45910"/>
                  </a:lnTo>
                  <a:close/>
                </a:path>
                <a:path w="374014" h="46990">
                  <a:moveTo>
                    <a:pt x="115201" y="45910"/>
                  </a:moveTo>
                  <a:lnTo>
                    <a:pt x="110845" y="723"/>
                  </a:lnTo>
                  <a:lnTo>
                    <a:pt x="105308" y="723"/>
                  </a:lnTo>
                  <a:lnTo>
                    <a:pt x="94488" y="35953"/>
                  </a:lnTo>
                  <a:lnTo>
                    <a:pt x="83273" y="723"/>
                  </a:lnTo>
                  <a:lnTo>
                    <a:pt x="77800" y="723"/>
                  </a:lnTo>
                  <a:lnTo>
                    <a:pt x="73507" y="45910"/>
                  </a:lnTo>
                  <a:lnTo>
                    <a:pt x="77266" y="45910"/>
                  </a:lnTo>
                  <a:lnTo>
                    <a:pt x="80581" y="9029"/>
                  </a:lnTo>
                  <a:lnTo>
                    <a:pt x="80772" y="4546"/>
                  </a:lnTo>
                  <a:lnTo>
                    <a:pt x="92506" y="40563"/>
                  </a:lnTo>
                  <a:lnTo>
                    <a:pt x="96266" y="40563"/>
                  </a:lnTo>
                  <a:lnTo>
                    <a:pt x="107607" y="4546"/>
                  </a:lnTo>
                  <a:lnTo>
                    <a:pt x="107886" y="8699"/>
                  </a:lnTo>
                  <a:lnTo>
                    <a:pt x="108610" y="17018"/>
                  </a:lnTo>
                  <a:lnTo>
                    <a:pt x="111379" y="45910"/>
                  </a:lnTo>
                  <a:lnTo>
                    <a:pt x="115201" y="45910"/>
                  </a:lnTo>
                  <a:close/>
                </a:path>
                <a:path w="374014" h="46990">
                  <a:moveTo>
                    <a:pt x="154940" y="4876"/>
                  </a:moveTo>
                  <a:lnTo>
                    <a:pt x="153568" y="3949"/>
                  </a:lnTo>
                  <a:lnTo>
                    <a:pt x="150787" y="2095"/>
                  </a:lnTo>
                  <a:lnTo>
                    <a:pt x="150787" y="6654"/>
                  </a:lnTo>
                  <a:lnTo>
                    <a:pt x="150787" y="22618"/>
                  </a:lnTo>
                  <a:lnTo>
                    <a:pt x="145567" y="25057"/>
                  </a:lnTo>
                  <a:lnTo>
                    <a:pt x="131584" y="25057"/>
                  </a:lnTo>
                  <a:lnTo>
                    <a:pt x="131584" y="3949"/>
                  </a:lnTo>
                  <a:lnTo>
                    <a:pt x="146100" y="3949"/>
                  </a:lnTo>
                  <a:lnTo>
                    <a:pt x="150787" y="6654"/>
                  </a:lnTo>
                  <a:lnTo>
                    <a:pt x="150787" y="2095"/>
                  </a:lnTo>
                  <a:lnTo>
                    <a:pt x="148742" y="723"/>
                  </a:lnTo>
                  <a:lnTo>
                    <a:pt x="127635" y="723"/>
                  </a:lnTo>
                  <a:lnTo>
                    <a:pt x="127635" y="45910"/>
                  </a:lnTo>
                  <a:lnTo>
                    <a:pt x="131584" y="45910"/>
                  </a:lnTo>
                  <a:lnTo>
                    <a:pt x="131584" y="28295"/>
                  </a:lnTo>
                  <a:lnTo>
                    <a:pt x="147891" y="28295"/>
                  </a:lnTo>
                  <a:lnTo>
                    <a:pt x="153746" y="25057"/>
                  </a:lnTo>
                  <a:lnTo>
                    <a:pt x="154940" y="24409"/>
                  </a:lnTo>
                  <a:lnTo>
                    <a:pt x="154940" y="4876"/>
                  </a:lnTo>
                  <a:close/>
                </a:path>
                <a:path w="374014" h="46990">
                  <a:moveTo>
                    <a:pt x="188074" y="42341"/>
                  </a:moveTo>
                  <a:lnTo>
                    <a:pt x="169202" y="42341"/>
                  </a:lnTo>
                  <a:lnTo>
                    <a:pt x="169202" y="723"/>
                  </a:lnTo>
                  <a:lnTo>
                    <a:pt x="165252" y="723"/>
                  </a:lnTo>
                  <a:lnTo>
                    <a:pt x="165252" y="45910"/>
                  </a:lnTo>
                  <a:lnTo>
                    <a:pt x="187553" y="45910"/>
                  </a:lnTo>
                  <a:lnTo>
                    <a:pt x="188074" y="42341"/>
                  </a:lnTo>
                  <a:close/>
                </a:path>
                <a:path w="374014" h="46990">
                  <a:moveTo>
                    <a:pt x="220141" y="42608"/>
                  </a:moveTo>
                  <a:lnTo>
                    <a:pt x="200685" y="42608"/>
                  </a:lnTo>
                  <a:lnTo>
                    <a:pt x="200685" y="24142"/>
                  </a:lnTo>
                  <a:lnTo>
                    <a:pt x="216712" y="24142"/>
                  </a:lnTo>
                  <a:lnTo>
                    <a:pt x="216712" y="20840"/>
                  </a:lnTo>
                  <a:lnTo>
                    <a:pt x="200685" y="20840"/>
                  </a:lnTo>
                  <a:lnTo>
                    <a:pt x="200685" y="4013"/>
                  </a:lnTo>
                  <a:lnTo>
                    <a:pt x="219214" y="4013"/>
                  </a:lnTo>
                  <a:lnTo>
                    <a:pt x="219684" y="723"/>
                  </a:lnTo>
                  <a:lnTo>
                    <a:pt x="196735" y="723"/>
                  </a:lnTo>
                  <a:lnTo>
                    <a:pt x="196735" y="45910"/>
                  </a:lnTo>
                  <a:lnTo>
                    <a:pt x="220141" y="45910"/>
                  </a:lnTo>
                  <a:lnTo>
                    <a:pt x="220141" y="42608"/>
                  </a:lnTo>
                  <a:close/>
                </a:path>
                <a:path w="374014" h="46990">
                  <a:moveTo>
                    <a:pt x="273596" y="723"/>
                  </a:moveTo>
                  <a:lnTo>
                    <a:pt x="242595" y="723"/>
                  </a:lnTo>
                  <a:lnTo>
                    <a:pt x="242595" y="4216"/>
                  </a:lnTo>
                  <a:lnTo>
                    <a:pt x="255981" y="4216"/>
                  </a:lnTo>
                  <a:lnTo>
                    <a:pt x="255981" y="45910"/>
                  </a:lnTo>
                  <a:lnTo>
                    <a:pt x="259880" y="45910"/>
                  </a:lnTo>
                  <a:lnTo>
                    <a:pt x="259880" y="4216"/>
                  </a:lnTo>
                  <a:lnTo>
                    <a:pt x="273126" y="4216"/>
                  </a:lnTo>
                  <a:lnTo>
                    <a:pt x="273596" y="723"/>
                  </a:lnTo>
                  <a:close/>
                </a:path>
                <a:path w="374014" h="46990">
                  <a:moveTo>
                    <a:pt x="305015" y="42608"/>
                  </a:moveTo>
                  <a:lnTo>
                    <a:pt x="285559" y="42608"/>
                  </a:lnTo>
                  <a:lnTo>
                    <a:pt x="285559" y="24142"/>
                  </a:lnTo>
                  <a:lnTo>
                    <a:pt x="301586" y="24142"/>
                  </a:lnTo>
                  <a:lnTo>
                    <a:pt x="301586" y="20840"/>
                  </a:lnTo>
                  <a:lnTo>
                    <a:pt x="285559" y="20840"/>
                  </a:lnTo>
                  <a:lnTo>
                    <a:pt x="285559" y="4013"/>
                  </a:lnTo>
                  <a:lnTo>
                    <a:pt x="304088" y="4013"/>
                  </a:lnTo>
                  <a:lnTo>
                    <a:pt x="304558" y="723"/>
                  </a:lnTo>
                  <a:lnTo>
                    <a:pt x="281609" y="723"/>
                  </a:lnTo>
                  <a:lnTo>
                    <a:pt x="281609" y="45910"/>
                  </a:lnTo>
                  <a:lnTo>
                    <a:pt x="305015" y="45910"/>
                  </a:lnTo>
                  <a:lnTo>
                    <a:pt x="305015" y="42608"/>
                  </a:lnTo>
                  <a:close/>
                </a:path>
                <a:path w="374014" h="46990">
                  <a:moveTo>
                    <a:pt x="341312" y="45910"/>
                  </a:moveTo>
                  <a:lnTo>
                    <a:pt x="327190" y="21437"/>
                  </a:lnTo>
                  <a:lnTo>
                    <a:pt x="339471" y="723"/>
                  </a:lnTo>
                  <a:lnTo>
                    <a:pt x="335178" y="723"/>
                  </a:lnTo>
                  <a:lnTo>
                    <a:pt x="324891" y="19062"/>
                  </a:lnTo>
                  <a:lnTo>
                    <a:pt x="314591" y="723"/>
                  </a:lnTo>
                  <a:lnTo>
                    <a:pt x="310108" y="723"/>
                  </a:lnTo>
                  <a:lnTo>
                    <a:pt x="322516" y="21640"/>
                  </a:lnTo>
                  <a:lnTo>
                    <a:pt x="308711" y="45910"/>
                  </a:lnTo>
                  <a:lnTo>
                    <a:pt x="313016" y="45910"/>
                  </a:lnTo>
                  <a:lnTo>
                    <a:pt x="324815" y="24142"/>
                  </a:lnTo>
                  <a:lnTo>
                    <a:pt x="336829" y="45910"/>
                  </a:lnTo>
                  <a:lnTo>
                    <a:pt x="341312" y="45910"/>
                  </a:lnTo>
                  <a:close/>
                </a:path>
                <a:path w="374014" h="46990">
                  <a:moveTo>
                    <a:pt x="373849" y="723"/>
                  </a:moveTo>
                  <a:lnTo>
                    <a:pt x="342849" y="723"/>
                  </a:lnTo>
                  <a:lnTo>
                    <a:pt x="342849" y="4216"/>
                  </a:lnTo>
                  <a:lnTo>
                    <a:pt x="356235" y="4216"/>
                  </a:lnTo>
                  <a:lnTo>
                    <a:pt x="356235" y="45910"/>
                  </a:lnTo>
                  <a:lnTo>
                    <a:pt x="360133" y="45910"/>
                  </a:lnTo>
                  <a:lnTo>
                    <a:pt x="360133" y="4216"/>
                  </a:lnTo>
                  <a:lnTo>
                    <a:pt x="373392" y="4216"/>
                  </a:lnTo>
                  <a:lnTo>
                    <a:pt x="373849" y="723"/>
                  </a:lnTo>
                  <a:close/>
                </a:path>
              </a:pathLst>
            </a:custGeom>
            <a:solidFill>
              <a:srgbClr val="84C447"/>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pic>
          <p:nvPicPr>
            <p:cNvPr id="77" name="object 43"/>
            <p:cNvPicPr/>
            <p:nvPr/>
          </p:nvPicPr>
          <p:blipFill>
            <a:blip r:embed="rId7"/>
            <a:stretch/>
          </p:blipFill>
          <p:spPr>
            <a:xfrm>
              <a:off x="4008240" y="34203960"/>
              <a:ext cx="168480" cy="168480"/>
            </a:xfrm>
            <a:prstGeom prst="rect">
              <a:avLst/>
            </a:prstGeom>
            <a:ln w="0">
              <a:noFill/>
            </a:ln>
          </p:spPr>
        </p:pic>
        <p:sp>
          <p:nvSpPr>
            <p:cNvPr id="78" name="object 44"/>
            <p:cNvSpPr/>
            <p:nvPr/>
          </p:nvSpPr>
          <p:spPr>
            <a:xfrm>
              <a:off x="4638600" y="34426800"/>
              <a:ext cx="795600" cy="99720"/>
            </a:xfrm>
            <a:custGeom>
              <a:avLst/>
              <a:gdLst>
                <a:gd name="textAreaLeft" fmla="*/ 0 w 795600"/>
                <a:gd name="textAreaRight" fmla="*/ 795960 w 795600"/>
                <a:gd name="textAreaTop" fmla="*/ 0 h 99720"/>
                <a:gd name="textAreaBottom" fmla="*/ 100080 h 99720"/>
              </a:gdLst>
              <a:ahLst/>
              <a:cxnLst/>
              <a:rect l="textAreaLeft" t="textAreaTop" r="textAreaRight" b="textAreaBottom"/>
              <a:pathLst>
                <a:path w="374014" h="46990">
                  <a:moveTo>
                    <a:pt x="29425" y="25590"/>
                  </a:moveTo>
                  <a:lnTo>
                    <a:pt x="24472" y="22694"/>
                  </a:lnTo>
                  <a:lnTo>
                    <a:pt x="8242" y="17741"/>
                  </a:lnTo>
                  <a:lnTo>
                    <a:pt x="5803" y="15633"/>
                  </a:lnTo>
                  <a:lnTo>
                    <a:pt x="5803" y="6261"/>
                  </a:lnTo>
                  <a:lnTo>
                    <a:pt x="9626" y="3365"/>
                  </a:lnTo>
                  <a:lnTo>
                    <a:pt x="19329" y="3365"/>
                  </a:lnTo>
                  <a:lnTo>
                    <a:pt x="22364" y="4610"/>
                  </a:lnTo>
                  <a:lnTo>
                    <a:pt x="25730" y="7518"/>
                  </a:lnTo>
                  <a:lnTo>
                    <a:pt x="28028" y="5016"/>
                  </a:lnTo>
                  <a:lnTo>
                    <a:pt x="24472" y="1841"/>
                  </a:lnTo>
                  <a:lnTo>
                    <a:pt x="20904" y="0"/>
                  </a:lnTo>
                  <a:lnTo>
                    <a:pt x="7124" y="0"/>
                  </a:lnTo>
                  <a:lnTo>
                    <a:pt x="1790" y="4686"/>
                  </a:lnTo>
                  <a:lnTo>
                    <a:pt x="1790" y="17614"/>
                  </a:lnTo>
                  <a:lnTo>
                    <a:pt x="5664" y="20713"/>
                  </a:lnTo>
                  <a:lnTo>
                    <a:pt x="22694" y="25984"/>
                  </a:lnTo>
                  <a:lnTo>
                    <a:pt x="25400" y="28232"/>
                  </a:lnTo>
                  <a:lnTo>
                    <a:pt x="25400" y="39776"/>
                  </a:lnTo>
                  <a:lnTo>
                    <a:pt x="20713" y="43268"/>
                  </a:lnTo>
                  <a:lnTo>
                    <a:pt x="9093" y="43268"/>
                  </a:lnTo>
                  <a:lnTo>
                    <a:pt x="5613" y="41363"/>
                  </a:lnTo>
                  <a:lnTo>
                    <a:pt x="2298" y="38455"/>
                  </a:lnTo>
                  <a:lnTo>
                    <a:pt x="0" y="40970"/>
                  </a:lnTo>
                  <a:lnTo>
                    <a:pt x="3695" y="44450"/>
                  </a:lnTo>
                  <a:lnTo>
                    <a:pt x="8242" y="46634"/>
                  </a:lnTo>
                  <a:lnTo>
                    <a:pt x="23545" y="46634"/>
                  </a:lnTo>
                  <a:lnTo>
                    <a:pt x="29425" y="41287"/>
                  </a:lnTo>
                  <a:lnTo>
                    <a:pt x="29425" y="25590"/>
                  </a:lnTo>
                  <a:close/>
                </a:path>
                <a:path w="374014" h="46990">
                  <a:moveTo>
                    <a:pt x="67830" y="45910"/>
                  </a:moveTo>
                  <a:lnTo>
                    <a:pt x="63728" y="33566"/>
                  </a:lnTo>
                  <a:lnTo>
                    <a:pt x="62611" y="30213"/>
                  </a:lnTo>
                  <a:lnTo>
                    <a:pt x="58661" y="18351"/>
                  </a:lnTo>
                  <a:lnTo>
                    <a:pt x="58661" y="30213"/>
                  </a:lnTo>
                  <a:lnTo>
                    <a:pt x="41783" y="30213"/>
                  </a:lnTo>
                  <a:lnTo>
                    <a:pt x="50279" y="3949"/>
                  </a:lnTo>
                  <a:lnTo>
                    <a:pt x="58661" y="30213"/>
                  </a:lnTo>
                  <a:lnTo>
                    <a:pt x="58661" y="18351"/>
                  </a:lnTo>
                  <a:lnTo>
                    <a:pt x="53873" y="3949"/>
                  </a:lnTo>
                  <a:lnTo>
                    <a:pt x="52793" y="723"/>
                  </a:lnTo>
                  <a:lnTo>
                    <a:pt x="47853" y="723"/>
                  </a:lnTo>
                  <a:lnTo>
                    <a:pt x="32740" y="45910"/>
                  </a:lnTo>
                  <a:lnTo>
                    <a:pt x="36766" y="45910"/>
                  </a:lnTo>
                  <a:lnTo>
                    <a:pt x="40728" y="33566"/>
                  </a:lnTo>
                  <a:lnTo>
                    <a:pt x="59728" y="33566"/>
                  </a:lnTo>
                  <a:lnTo>
                    <a:pt x="63677" y="45910"/>
                  </a:lnTo>
                  <a:lnTo>
                    <a:pt x="67830" y="45910"/>
                  </a:lnTo>
                  <a:close/>
                </a:path>
                <a:path w="374014" h="46990">
                  <a:moveTo>
                    <a:pt x="115201" y="45910"/>
                  </a:moveTo>
                  <a:lnTo>
                    <a:pt x="110858" y="723"/>
                  </a:lnTo>
                  <a:lnTo>
                    <a:pt x="105321" y="723"/>
                  </a:lnTo>
                  <a:lnTo>
                    <a:pt x="94500" y="35953"/>
                  </a:lnTo>
                  <a:lnTo>
                    <a:pt x="83286" y="723"/>
                  </a:lnTo>
                  <a:lnTo>
                    <a:pt x="77800" y="723"/>
                  </a:lnTo>
                  <a:lnTo>
                    <a:pt x="73520" y="45910"/>
                  </a:lnTo>
                  <a:lnTo>
                    <a:pt x="77279" y="45910"/>
                  </a:lnTo>
                  <a:lnTo>
                    <a:pt x="80581" y="9029"/>
                  </a:lnTo>
                  <a:lnTo>
                    <a:pt x="80772" y="4546"/>
                  </a:lnTo>
                  <a:lnTo>
                    <a:pt x="92519" y="40563"/>
                  </a:lnTo>
                  <a:lnTo>
                    <a:pt x="96266" y="40563"/>
                  </a:lnTo>
                  <a:lnTo>
                    <a:pt x="107619" y="4546"/>
                  </a:lnTo>
                  <a:lnTo>
                    <a:pt x="107886" y="8699"/>
                  </a:lnTo>
                  <a:lnTo>
                    <a:pt x="108610" y="17018"/>
                  </a:lnTo>
                  <a:lnTo>
                    <a:pt x="111391" y="45910"/>
                  </a:lnTo>
                  <a:lnTo>
                    <a:pt x="115201" y="45910"/>
                  </a:lnTo>
                  <a:close/>
                </a:path>
                <a:path w="374014" h="46990">
                  <a:moveTo>
                    <a:pt x="154952" y="4876"/>
                  </a:moveTo>
                  <a:lnTo>
                    <a:pt x="153568" y="3949"/>
                  </a:lnTo>
                  <a:lnTo>
                    <a:pt x="150787" y="2095"/>
                  </a:lnTo>
                  <a:lnTo>
                    <a:pt x="150787" y="6654"/>
                  </a:lnTo>
                  <a:lnTo>
                    <a:pt x="150787" y="22618"/>
                  </a:lnTo>
                  <a:lnTo>
                    <a:pt x="145580" y="25057"/>
                  </a:lnTo>
                  <a:lnTo>
                    <a:pt x="131584" y="25057"/>
                  </a:lnTo>
                  <a:lnTo>
                    <a:pt x="131584" y="3949"/>
                  </a:lnTo>
                  <a:lnTo>
                    <a:pt x="146113" y="3949"/>
                  </a:lnTo>
                  <a:lnTo>
                    <a:pt x="150787" y="6654"/>
                  </a:lnTo>
                  <a:lnTo>
                    <a:pt x="150787" y="2095"/>
                  </a:lnTo>
                  <a:lnTo>
                    <a:pt x="148742" y="723"/>
                  </a:lnTo>
                  <a:lnTo>
                    <a:pt x="127635" y="723"/>
                  </a:lnTo>
                  <a:lnTo>
                    <a:pt x="127635" y="45910"/>
                  </a:lnTo>
                  <a:lnTo>
                    <a:pt x="131584" y="45910"/>
                  </a:lnTo>
                  <a:lnTo>
                    <a:pt x="131584" y="28295"/>
                  </a:lnTo>
                  <a:lnTo>
                    <a:pt x="147891" y="28295"/>
                  </a:lnTo>
                  <a:lnTo>
                    <a:pt x="153758" y="25057"/>
                  </a:lnTo>
                  <a:lnTo>
                    <a:pt x="154952" y="24409"/>
                  </a:lnTo>
                  <a:lnTo>
                    <a:pt x="154952" y="4876"/>
                  </a:lnTo>
                  <a:close/>
                </a:path>
                <a:path w="374014" h="46990">
                  <a:moveTo>
                    <a:pt x="188087" y="42341"/>
                  </a:moveTo>
                  <a:lnTo>
                    <a:pt x="169214" y="42341"/>
                  </a:lnTo>
                  <a:lnTo>
                    <a:pt x="169214" y="723"/>
                  </a:lnTo>
                  <a:lnTo>
                    <a:pt x="165252" y="723"/>
                  </a:lnTo>
                  <a:lnTo>
                    <a:pt x="165252" y="45910"/>
                  </a:lnTo>
                  <a:lnTo>
                    <a:pt x="187553" y="45910"/>
                  </a:lnTo>
                  <a:lnTo>
                    <a:pt x="188087" y="42341"/>
                  </a:lnTo>
                  <a:close/>
                </a:path>
                <a:path w="374014" h="46990">
                  <a:moveTo>
                    <a:pt x="220154" y="42608"/>
                  </a:moveTo>
                  <a:lnTo>
                    <a:pt x="200698" y="42608"/>
                  </a:lnTo>
                  <a:lnTo>
                    <a:pt x="200698" y="24142"/>
                  </a:lnTo>
                  <a:lnTo>
                    <a:pt x="216725" y="24142"/>
                  </a:lnTo>
                  <a:lnTo>
                    <a:pt x="216725" y="20840"/>
                  </a:lnTo>
                  <a:lnTo>
                    <a:pt x="200698" y="20840"/>
                  </a:lnTo>
                  <a:lnTo>
                    <a:pt x="200698" y="4013"/>
                  </a:lnTo>
                  <a:lnTo>
                    <a:pt x="219227" y="4013"/>
                  </a:lnTo>
                  <a:lnTo>
                    <a:pt x="219697" y="723"/>
                  </a:lnTo>
                  <a:lnTo>
                    <a:pt x="196735" y="723"/>
                  </a:lnTo>
                  <a:lnTo>
                    <a:pt x="196735" y="45910"/>
                  </a:lnTo>
                  <a:lnTo>
                    <a:pt x="220154" y="45910"/>
                  </a:lnTo>
                  <a:lnTo>
                    <a:pt x="220154" y="42608"/>
                  </a:lnTo>
                  <a:close/>
                </a:path>
                <a:path w="374014" h="46990">
                  <a:moveTo>
                    <a:pt x="273596" y="723"/>
                  </a:moveTo>
                  <a:lnTo>
                    <a:pt x="242608" y="723"/>
                  </a:lnTo>
                  <a:lnTo>
                    <a:pt x="242608" y="4216"/>
                  </a:lnTo>
                  <a:lnTo>
                    <a:pt x="255993" y="4216"/>
                  </a:lnTo>
                  <a:lnTo>
                    <a:pt x="255993" y="45910"/>
                  </a:lnTo>
                  <a:lnTo>
                    <a:pt x="259880" y="45910"/>
                  </a:lnTo>
                  <a:lnTo>
                    <a:pt x="259880" y="4216"/>
                  </a:lnTo>
                  <a:lnTo>
                    <a:pt x="273138" y="4216"/>
                  </a:lnTo>
                  <a:lnTo>
                    <a:pt x="273596" y="723"/>
                  </a:lnTo>
                  <a:close/>
                </a:path>
                <a:path w="374014" h="46990">
                  <a:moveTo>
                    <a:pt x="305028" y="42608"/>
                  </a:moveTo>
                  <a:lnTo>
                    <a:pt x="285559" y="42608"/>
                  </a:lnTo>
                  <a:lnTo>
                    <a:pt x="285559" y="24142"/>
                  </a:lnTo>
                  <a:lnTo>
                    <a:pt x="301599" y="24142"/>
                  </a:lnTo>
                  <a:lnTo>
                    <a:pt x="301599" y="20840"/>
                  </a:lnTo>
                  <a:lnTo>
                    <a:pt x="285559" y="20840"/>
                  </a:lnTo>
                  <a:lnTo>
                    <a:pt x="285559" y="4013"/>
                  </a:lnTo>
                  <a:lnTo>
                    <a:pt x="304101" y="4013"/>
                  </a:lnTo>
                  <a:lnTo>
                    <a:pt x="304558" y="723"/>
                  </a:lnTo>
                  <a:lnTo>
                    <a:pt x="281609" y="723"/>
                  </a:lnTo>
                  <a:lnTo>
                    <a:pt x="281609" y="45910"/>
                  </a:lnTo>
                  <a:lnTo>
                    <a:pt x="305028" y="45910"/>
                  </a:lnTo>
                  <a:lnTo>
                    <a:pt x="305028" y="42608"/>
                  </a:lnTo>
                  <a:close/>
                </a:path>
                <a:path w="374014" h="46990">
                  <a:moveTo>
                    <a:pt x="341312" y="45910"/>
                  </a:moveTo>
                  <a:lnTo>
                    <a:pt x="327202" y="21437"/>
                  </a:lnTo>
                  <a:lnTo>
                    <a:pt x="339483" y="723"/>
                  </a:lnTo>
                  <a:lnTo>
                    <a:pt x="335178" y="723"/>
                  </a:lnTo>
                  <a:lnTo>
                    <a:pt x="324891" y="19062"/>
                  </a:lnTo>
                  <a:lnTo>
                    <a:pt x="314604" y="723"/>
                  </a:lnTo>
                  <a:lnTo>
                    <a:pt x="310108" y="723"/>
                  </a:lnTo>
                  <a:lnTo>
                    <a:pt x="322516" y="21640"/>
                  </a:lnTo>
                  <a:lnTo>
                    <a:pt x="308724" y="45910"/>
                  </a:lnTo>
                  <a:lnTo>
                    <a:pt x="313016" y="45910"/>
                  </a:lnTo>
                  <a:lnTo>
                    <a:pt x="324827" y="24142"/>
                  </a:lnTo>
                  <a:lnTo>
                    <a:pt x="336842" y="45910"/>
                  </a:lnTo>
                  <a:lnTo>
                    <a:pt x="341312" y="45910"/>
                  </a:lnTo>
                  <a:close/>
                </a:path>
                <a:path w="374014" h="46990">
                  <a:moveTo>
                    <a:pt x="373862" y="723"/>
                  </a:moveTo>
                  <a:lnTo>
                    <a:pt x="342861" y="723"/>
                  </a:lnTo>
                  <a:lnTo>
                    <a:pt x="342861" y="4216"/>
                  </a:lnTo>
                  <a:lnTo>
                    <a:pt x="356247" y="4216"/>
                  </a:lnTo>
                  <a:lnTo>
                    <a:pt x="356247" y="45910"/>
                  </a:lnTo>
                  <a:lnTo>
                    <a:pt x="360133" y="45910"/>
                  </a:lnTo>
                  <a:lnTo>
                    <a:pt x="360133" y="4216"/>
                  </a:lnTo>
                  <a:lnTo>
                    <a:pt x="373392" y="4216"/>
                  </a:lnTo>
                  <a:lnTo>
                    <a:pt x="373862" y="723"/>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pic>
          <p:nvPicPr>
            <p:cNvPr id="79" name="object 45"/>
            <p:cNvPicPr/>
            <p:nvPr/>
          </p:nvPicPr>
          <p:blipFill>
            <a:blip r:embed="rId8"/>
            <a:stretch/>
          </p:blipFill>
          <p:spPr>
            <a:xfrm>
              <a:off x="4950720" y="34203960"/>
              <a:ext cx="168480" cy="168480"/>
            </a:xfrm>
            <a:prstGeom prst="rect">
              <a:avLst/>
            </a:prstGeom>
            <a:ln w="0">
              <a:noFill/>
            </a:ln>
          </p:spPr>
        </p:pic>
        <p:pic>
          <p:nvPicPr>
            <p:cNvPr id="80" name="object 46"/>
            <p:cNvPicPr/>
            <p:nvPr/>
          </p:nvPicPr>
          <p:blipFill>
            <a:blip r:embed="rId9"/>
            <a:stretch/>
          </p:blipFill>
          <p:spPr>
            <a:xfrm>
              <a:off x="367560" y="29537640"/>
              <a:ext cx="4666680" cy="4426200"/>
            </a:xfrm>
            <a:prstGeom prst="rect">
              <a:avLst/>
            </a:prstGeom>
            <a:ln w="0">
              <a:noFill/>
            </a:ln>
          </p:spPr>
        </p:pic>
      </p:grpSp>
      <p:pic>
        <p:nvPicPr>
          <p:cNvPr id="81" name="object 47"/>
          <p:cNvPicPr/>
          <p:nvPr/>
        </p:nvPicPr>
        <p:blipFill>
          <a:blip r:embed="rId10"/>
          <a:stretch/>
        </p:blipFill>
        <p:spPr>
          <a:xfrm>
            <a:off x="19150560" y="14310720"/>
            <a:ext cx="10665720" cy="444600"/>
          </a:xfrm>
          <a:prstGeom prst="rect">
            <a:avLst/>
          </a:prstGeom>
          <a:ln w="0">
            <a:noFill/>
          </a:ln>
        </p:spPr>
      </p:pic>
      <p:sp>
        <p:nvSpPr>
          <p:cNvPr id="82" name="object 48"/>
          <p:cNvSpPr/>
          <p:nvPr/>
        </p:nvSpPr>
        <p:spPr>
          <a:xfrm>
            <a:off x="19207080" y="13510440"/>
            <a:ext cx="1173960" cy="38160"/>
          </a:xfrm>
          <a:custGeom>
            <a:avLst/>
            <a:gdLst>
              <a:gd name="textAreaLeft" fmla="*/ 0 w 1173960"/>
              <a:gd name="textAreaRight" fmla="*/ 1174320 w 1173960"/>
              <a:gd name="textAreaTop" fmla="*/ 0 h 38160"/>
              <a:gd name="textAreaBottom" fmla="*/ 38520 h 38160"/>
            </a:gdLst>
            <a:ahLst/>
            <a:cxnLst/>
            <a:rect l="textAreaLeft" t="textAreaTop" r="textAreaRight" b="textAreaBottom"/>
            <a:pathLst>
              <a:path w="551815" h="18414">
                <a:moveTo>
                  <a:pt x="0" y="18109"/>
                </a:moveTo>
                <a:lnTo>
                  <a:pt x="551731" y="18109"/>
                </a:lnTo>
                <a:lnTo>
                  <a:pt x="55173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3" name="object 49"/>
          <p:cNvSpPr/>
          <p:nvPr/>
        </p:nvSpPr>
        <p:spPr>
          <a:xfrm>
            <a:off x="20511000" y="13510440"/>
            <a:ext cx="652320" cy="38160"/>
          </a:xfrm>
          <a:custGeom>
            <a:avLst/>
            <a:gdLst>
              <a:gd name="textAreaLeft" fmla="*/ 0 w 652320"/>
              <a:gd name="textAreaRight" fmla="*/ 652680 w 652320"/>
              <a:gd name="textAreaTop" fmla="*/ 0 h 38160"/>
              <a:gd name="textAreaBottom" fmla="*/ 38520 h 38160"/>
            </a:gdLst>
            <a:ahLst/>
            <a:cxnLst/>
            <a:rect l="textAreaLeft" t="textAreaTop" r="textAreaRight" b="textAreaBottom"/>
            <a:pathLst>
              <a:path w="306704" h="18414">
                <a:moveTo>
                  <a:pt x="0" y="18109"/>
                </a:moveTo>
                <a:lnTo>
                  <a:pt x="306519" y="18109"/>
                </a:lnTo>
                <a:lnTo>
                  <a:pt x="306519"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4" name="object 50"/>
          <p:cNvSpPr/>
          <p:nvPr/>
        </p:nvSpPr>
        <p:spPr>
          <a:xfrm>
            <a:off x="21294360" y="13510440"/>
            <a:ext cx="1173960" cy="38160"/>
          </a:xfrm>
          <a:custGeom>
            <a:avLst/>
            <a:gdLst>
              <a:gd name="textAreaLeft" fmla="*/ 0 w 1173960"/>
              <a:gd name="textAreaRight" fmla="*/ 1174320 w 1173960"/>
              <a:gd name="textAreaTop" fmla="*/ 0 h 38160"/>
              <a:gd name="textAreaBottom" fmla="*/ 38520 h 38160"/>
            </a:gdLst>
            <a:ahLst/>
            <a:cxnLst/>
            <a:rect l="textAreaLeft" t="textAreaTop" r="textAreaRight" b="textAreaBottom"/>
            <a:pathLst>
              <a:path w="551815" h="18414">
                <a:moveTo>
                  <a:pt x="0" y="18109"/>
                </a:moveTo>
                <a:lnTo>
                  <a:pt x="551731" y="18109"/>
                </a:lnTo>
                <a:lnTo>
                  <a:pt x="55173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5" name="object 51"/>
          <p:cNvSpPr/>
          <p:nvPr/>
        </p:nvSpPr>
        <p:spPr>
          <a:xfrm>
            <a:off x="22599360" y="13510440"/>
            <a:ext cx="3001680" cy="38160"/>
          </a:xfrm>
          <a:custGeom>
            <a:avLst/>
            <a:gdLst>
              <a:gd name="textAreaLeft" fmla="*/ 0 w 3001680"/>
              <a:gd name="textAreaRight" fmla="*/ 3002040 w 3001680"/>
              <a:gd name="textAreaTop" fmla="*/ 0 h 38160"/>
              <a:gd name="textAreaBottom" fmla="*/ 38520 h 38160"/>
            </a:gdLst>
            <a:ahLst/>
            <a:cxnLst/>
            <a:rect l="textAreaLeft" t="textAreaTop" r="textAreaRight" b="textAreaBottom"/>
            <a:pathLst>
              <a:path w="1410334" h="18414">
                <a:moveTo>
                  <a:pt x="0" y="18109"/>
                </a:moveTo>
                <a:lnTo>
                  <a:pt x="1409987" y="18109"/>
                </a:lnTo>
                <a:lnTo>
                  <a:pt x="140998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6" name="object 52"/>
          <p:cNvSpPr/>
          <p:nvPr/>
        </p:nvSpPr>
        <p:spPr>
          <a:xfrm>
            <a:off x="25731000" y="13510440"/>
            <a:ext cx="1958040" cy="38160"/>
          </a:xfrm>
          <a:custGeom>
            <a:avLst/>
            <a:gdLst>
              <a:gd name="textAreaLeft" fmla="*/ 0 w 1958040"/>
              <a:gd name="textAreaRight" fmla="*/ 1958400 w 1958040"/>
              <a:gd name="textAreaTop" fmla="*/ 0 h 38160"/>
              <a:gd name="textAreaBottom" fmla="*/ 38520 h 38160"/>
            </a:gdLst>
            <a:ahLst/>
            <a:cxnLst/>
            <a:rect l="textAreaLeft" t="textAreaTop" r="textAreaRight" b="textAreaBottom"/>
            <a:pathLst>
              <a:path w="920115" h="18414">
                <a:moveTo>
                  <a:pt x="0" y="18109"/>
                </a:moveTo>
                <a:lnTo>
                  <a:pt x="919551" y="18109"/>
                </a:lnTo>
                <a:lnTo>
                  <a:pt x="91955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7" name="object 53"/>
          <p:cNvSpPr/>
          <p:nvPr/>
        </p:nvSpPr>
        <p:spPr>
          <a:xfrm>
            <a:off x="27819000" y="135104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8" name="object 54"/>
          <p:cNvSpPr/>
          <p:nvPr/>
        </p:nvSpPr>
        <p:spPr>
          <a:xfrm>
            <a:off x="28079640" y="13510440"/>
            <a:ext cx="1364760" cy="38160"/>
          </a:xfrm>
          <a:custGeom>
            <a:avLst/>
            <a:gdLst>
              <a:gd name="textAreaLeft" fmla="*/ 0 w 1364760"/>
              <a:gd name="textAreaRight" fmla="*/ 1365120 w 1364760"/>
              <a:gd name="textAreaTop" fmla="*/ 0 h 38160"/>
              <a:gd name="textAreaBottom" fmla="*/ 38520 h 38160"/>
            </a:gdLst>
            <a:ahLst/>
            <a:cxnLst/>
            <a:rect l="textAreaLeft" t="textAreaTop" r="textAreaRight" b="textAreaBottom"/>
            <a:pathLst>
              <a:path w="641350" h="18414">
                <a:moveTo>
                  <a:pt x="0" y="18109"/>
                </a:moveTo>
                <a:lnTo>
                  <a:pt x="640727" y="18109"/>
                </a:lnTo>
                <a:lnTo>
                  <a:pt x="64072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9" name="object 55"/>
          <p:cNvSpPr/>
          <p:nvPr/>
        </p:nvSpPr>
        <p:spPr>
          <a:xfrm>
            <a:off x="19989360" y="130942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0" name="object 56"/>
          <p:cNvSpPr/>
          <p:nvPr/>
        </p:nvSpPr>
        <p:spPr>
          <a:xfrm>
            <a:off x="20511000" y="13094280"/>
            <a:ext cx="652320" cy="38160"/>
          </a:xfrm>
          <a:custGeom>
            <a:avLst/>
            <a:gdLst>
              <a:gd name="textAreaLeft" fmla="*/ 0 w 652320"/>
              <a:gd name="textAreaRight" fmla="*/ 652680 w 652320"/>
              <a:gd name="textAreaTop" fmla="*/ 0 h 38160"/>
              <a:gd name="textAreaBottom" fmla="*/ 38520 h 38160"/>
            </a:gdLst>
            <a:ahLst/>
            <a:cxnLst/>
            <a:rect l="textAreaLeft" t="textAreaTop" r="textAreaRight" b="textAreaBottom"/>
            <a:pathLst>
              <a:path w="306704" h="18414">
                <a:moveTo>
                  <a:pt x="0" y="18103"/>
                </a:moveTo>
                <a:lnTo>
                  <a:pt x="306519" y="18103"/>
                </a:lnTo>
                <a:lnTo>
                  <a:pt x="306519"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1" name="object 57"/>
          <p:cNvSpPr/>
          <p:nvPr/>
        </p:nvSpPr>
        <p:spPr>
          <a:xfrm>
            <a:off x="19207080" y="13094280"/>
            <a:ext cx="652320" cy="38160"/>
          </a:xfrm>
          <a:custGeom>
            <a:avLst/>
            <a:gdLst>
              <a:gd name="textAreaLeft" fmla="*/ 0 w 652320"/>
              <a:gd name="textAreaRight" fmla="*/ 652680 w 652320"/>
              <a:gd name="textAreaTop" fmla="*/ 0 h 38160"/>
              <a:gd name="textAreaBottom" fmla="*/ 38520 h 38160"/>
            </a:gdLst>
            <a:ahLst/>
            <a:cxnLst/>
            <a:rect l="textAreaLeft" t="textAreaTop" r="textAreaRight" b="textAreaBottom"/>
            <a:pathLst>
              <a:path w="306704" h="18414">
                <a:moveTo>
                  <a:pt x="0" y="18103"/>
                </a:moveTo>
                <a:lnTo>
                  <a:pt x="306519" y="18103"/>
                </a:lnTo>
                <a:lnTo>
                  <a:pt x="306519"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2" name="object 58"/>
          <p:cNvSpPr/>
          <p:nvPr/>
        </p:nvSpPr>
        <p:spPr>
          <a:xfrm>
            <a:off x="21294360" y="13094280"/>
            <a:ext cx="1173960" cy="38160"/>
          </a:xfrm>
          <a:custGeom>
            <a:avLst/>
            <a:gdLst>
              <a:gd name="textAreaLeft" fmla="*/ 0 w 1173960"/>
              <a:gd name="textAreaRight" fmla="*/ 1174320 w 1173960"/>
              <a:gd name="textAreaTop" fmla="*/ 0 h 38160"/>
              <a:gd name="textAreaBottom" fmla="*/ 38520 h 38160"/>
            </a:gdLst>
            <a:ahLst/>
            <a:cxnLst/>
            <a:rect l="textAreaLeft" t="textAreaTop" r="textAreaRight" b="textAreaBottom"/>
            <a:pathLst>
              <a:path w="551815" h="18414">
                <a:moveTo>
                  <a:pt x="0" y="18103"/>
                </a:moveTo>
                <a:lnTo>
                  <a:pt x="551731" y="18103"/>
                </a:lnTo>
                <a:lnTo>
                  <a:pt x="55173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3" name="object 59"/>
          <p:cNvSpPr/>
          <p:nvPr/>
        </p:nvSpPr>
        <p:spPr>
          <a:xfrm>
            <a:off x="22599360" y="130942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4" name="object 60"/>
          <p:cNvSpPr/>
          <p:nvPr/>
        </p:nvSpPr>
        <p:spPr>
          <a:xfrm>
            <a:off x="22860720" y="130942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6" y="18103"/>
                </a:lnTo>
                <a:lnTo>
                  <a:pt x="183916"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5" name="object 61"/>
          <p:cNvSpPr/>
          <p:nvPr/>
        </p:nvSpPr>
        <p:spPr>
          <a:xfrm>
            <a:off x="23382360" y="13094280"/>
            <a:ext cx="1434600" cy="38160"/>
          </a:xfrm>
          <a:custGeom>
            <a:avLst/>
            <a:gdLst>
              <a:gd name="textAreaLeft" fmla="*/ 0 w 1434600"/>
              <a:gd name="textAreaRight" fmla="*/ 1434960 w 1434600"/>
              <a:gd name="textAreaTop" fmla="*/ 0 h 38160"/>
              <a:gd name="textAreaBottom" fmla="*/ 38520 h 38160"/>
            </a:gdLst>
            <a:ahLst/>
            <a:cxnLst/>
            <a:rect l="textAreaLeft" t="textAreaTop" r="textAreaRight" b="textAreaBottom"/>
            <a:pathLst>
              <a:path w="674370" h="18414">
                <a:moveTo>
                  <a:pt x="0" y="18103"/>
                </a:moveTo>
                <a:lnTo>
                  <a:pt x="674339" y="18103"/>
                </a:lnTo>
                <a:lnTo>
                  <a:pt x="674339"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6" name="object 62"/>
          <p:cNvSpPr/>
          <p:nvPr/>
        </p:nvSpPr>
        <p:spPr>
          <a:xfrm>
            <a:off x="24948000" y="130942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7" name="object 63"/>
          <p:cNvSpPr/>
          <p:nvPr/>
        </p:nvSpPr>
        <p:spPr>
          <a:xfrm>
            <a:off x="25469640" y="130942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8" name="object 64"/>
          <p:cNvSpPr/>
          <p:nvPr/>
        </p:nvSpPr>
        <p:spPr>
          <a:xfrm>
            <a:off x="25731000" y="130942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9" name="object 65"/>
          <p:cNvSpPr/>
          <p:nvPr/>
        </p:nvSpPr>
        <p:spPr>
          <a:xfrm>
            <a:off x="26253000" y="130942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6" y="18103"/>
                </a:lnTo>
                <a:lnTo>
                  <a:pt x="183916"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0" name="object 66"/>
          <p:cNvSpPr/>
          <p:nvPr/>
        </p:nvSpPr>
        <p:spPr>
          <a:xfrm>
            <a:off x="26774640" y="13094280"/>
            <a:ext cx="912600" cy="38160"/>
          </a:xfrm>
          <a:custGeom>
            <a:avLst/>
            <a:gdLst>
              <a:gd name="textAreaLeft" fmla="*/ 0 w 912600"/>
              <a:gd name="textAreaRight" fmla="*/ 912960 w 912600"/>
              <a:gd name="textAreaTop" fmla="*/ 0 h 38160"/>
              <a:gd name="textAreaBottom" fmla="*/ 38520 h 38160"/>
            </a:gdLst>
            <a:ahLst/>
            <a:cxnLst/>
            <a:rect l="textAreaLeft" t="textAreaTop" r="textAreaRight" b="textAreaBottom"/>
            <a:pathLst>
              <a:path w="429259" h="18414">
                <a:moveTo>
                  <a:pt x="0" y="18103"/>
                </a:moveTo>
                <a:lnTo>
                  <a:pt x="429122" y="18103"/>
                </a:lnTo>
                <a:lnTo>
                  <a:pt x="429122"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1" name="object 67"/>
          <p:cNvSpPr/>
          <p:nvPr/>
        </p:nvSpPr>
        <p:spPr>
          <a:xfrm>
            <a:off x="27819000" y="130942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2" name="object 68"/>
          <p:cNvSpPr/>
          <p:nvPr/>
        </p:nvSpPr>
        <p:spPr>
          <a:xfrm>
            <a:off x="28079640" y="130942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3" name="object 69"/>
          <p:cNvSpPr/>
          <p:nvPr/>
        </p:nvSpPr>
        <p:spPr>
          <a:xfrm>
            <a:off x="28341000" y="130942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4" name="object 70"/>
          <p:cNvSpPr/>
          <p:nvPr/>
        </p:nvSpPr>
        <p:spPr>
          <a:xfrm>
            <a:off x="28862640" y="13094280"/>
            <a:ext cx="579960" cy="38160"/>
          </a:xfrm>
          <a:custGeom>
            <a:avLst/>
            <a:gdLst>
              <a:gd name="textAreaLeft" fmla="*/ 0 w 579960"/>
              <a:gd name="textAreaRight" fmla="*/ 580320 w 579960"/>
              <a:gd name="textAreaTop" fmla="*/ 0 h 38160"/>
              <a:gd name="textAreaBottom" fmla="*/ 38520 h 38160"/>
            </a:gdLst>
            <a:ahLst/>
            <a:cxnLst/>
            <a:rect l="textAreaLeft" t="textAreaTop" r="textAreaRight" b="textAreaBottom"/>
            <a:pathLst>
              <a:path w="273050" h="18414">
                <a:moveTo>
                  <a:pt x="0" y="18103"/>
                </a:moveTo>
                <a:lnTo>
                  <a:pt x="272900" y="18103"/>
                </a:lnTo>
                <a:lnTo>
                  <a:pt x="27290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5" name="object 71"/>
          <p:cNvSpPr/>
          <p:nvPr/>
        </p:nvSpPr>
        <p:spPr>
          <a:xfrm>
            <a:off x="19989360" y="126781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6" name="object 72"/>
          <p:cNvSpPr/>
          <p:nvPr/>
        </p:nvSpPr>
        <p:spPr>
          <a:xfrm>
            <a:off x="20511360" y="126781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7" name="object 73"/>
          <p:cNvSpPr/>
          <p:nvPr/>
        </p:nvSpPr>
        <p:spPr>
          <a:xfrm>
            <a:off x="19207080" y="126781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8" name="object 74"/>
          <p:cNvSpPr/>
          <p:nvPr/>
        </p:nvSpPr>
        <p:spPr>
          <a:xfrm>
            <a:off x="19467360" y="126781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6" y="18103"/>
                </a:lnTo>
                <a:lnTo>
                  <a:pt x="183916"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9" name="object 75"/>
          <p:cNvSpPr/>
          <p:nvPr/>
        </p:nvSpPr>
        <p:spPr>
          <a:xfrm>
            <a:off x="20772360" y="126781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0" name="object 76"/>
          <p:cNvSpPr/>
          <p:nvPr/>
        </p:nvSpPr>
        <p:spPr>
          <a:xfrm>
            <a:off x="21294360" y="12678120"/>
            <a:ext cx="912600" cy="38520"/>
          </a:xfrm>
          <a:custGeom>
            <a:avLst/>
            <a:gdLst>
              <a:gd name="textAreaLeft" fmla="*/ 0 w 912600"/>
              <a:gd name="textAreaRight" fmla="*/ 912960 w 912600"/>
              <a:gd name="textAreaTop" fmla="*/ 0 h 38520"/>
              <a:gd name="textAreaBottom" fmla="*/ 38880 h 38520"/>
            </a:gdLst>
            <a:ahLst/>
            <a:cxnLst/>
            <a:rect l="textAreaLeft" t="textAreaTop" r="textAreaRight" b="textAreaBottom"/>
            <a:pathLst>
              <a:path w="429259" h="18414">
                <a:moveTo>
                  <a:pt x="0" y="18103"/>
                </a:moveTo>
                <a:lnTo>
                  <a:pt x="429128" y="18103"/>
                </a:lnTo>
                <a:lnTo>
                  <a:pt x="429128"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1" name="object 77"/>
          <p:cNvSpPr/>
          <p:nvPr/>
        </p:nvSpPr>
        <p:spPr>
          <a:xfrm>
            <a:off x="22338720" y="126781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295" y="18103"/>
                </a:lnTo>
                <a:lnTo>
                  <a:pt x="61295"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2" name="object 78"/>
          <p:cNvSpPr/>
          <p:nvPr/>
        </p:nvSpPr>
        <p:spPr>
          <a:xfrm>
            <a:off x="22599360" y="126781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3" name="object 79"/>
          <p:cNvSpPr/>
          <p:nvPr/>
        </p:nvSpPr>
        <p:spPr>
          <a:xfrm>
            <a:off x="22860720" y="126781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6" y="18103"/>
                </a:lnTo>
                <a:lnTo>
                  <a:pt x="183916"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4" name="object 80"/>
          <p:cNvSpPr/>
          <p:nvPr/>
        </p:nvSpPr>
        <p:spPr>
          <a:xfrm>
            <a:off x="23382360" y="126781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5" name="object 81"/>
          <p:cNvSpPr/>
          <p:nvPr/>
        </p:nvSpPr>
        <p:spPr>
          <a:xfrm>
            <a:off x="23904360" y="12678120"/>
            <a:ext cx="652320" cy="38160"/>
          </a:xfrm>
          <a:custGeom>
            <a:avLst/>
            <a:gdLst>
              <a:gd name="textAreaLeft" fmla="*/ 0 w 652320"/>
              <a:gd name="textAreaRight" fmla="*/ 652680 w 652320"/>
              <a:gd name="textAreaTop" fmla="*/ 0 h 38160"/>
              <a:gd name="textAreaBottom" fmla="*/ 38520 h 38160"/>
            </a:gdLst>
            <a:ahLst/>
            <a:cxnLst/>
            <a:rect l="textAreaLeft" t="textAreaTop" r="textAreaRight" b="textAreaBottom"/>
            <a:pathLst>
              <a:path w="306704" h="18414">
                <a:moveTo>
                  <a:pt x="0" y="18103"/>
                </a:moveTo>
                <a:lnTo>
                  <a:pt x="306513" y="18103"/>
                </a:lnTo>
                <a:lnTo>
                  <a:pt x="306513"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6" name="object 82"/>
          <p:cNvSpPr/>
          <p:nvPr/>
        </p:nvSpPr>
        <p:spPr>
          <a:xfrm>
            <a:off x="24687360" y="126781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7" name="object 83"/>
          <p:cNvSpPr/>
          <p:nvPr/>
        </p:nvSpPr>
        <p:spPr>
          <a:xfrm>
            <a:off x="24948000" y="126781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8" name="object 84"/>
          <p:cNvSpPr/>
          <p:nvPr/>
        </p:nvSpPr>
        <p:spPr>
          <a:xfrm>
            <a:off x="25469640" y="126781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9" name="object 85"/>
          <p:cNvSpPr/>
          <p:nvPr/>
        </p:nvSpPr>
        <p:spPr>
          <a:xfrm>
            <a:off x="25731000" y="126781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0" name="object 86"/>
          <p:cNvSpPr/>
          <p:nvPr/>
        </p:nvSpPr>
        <p:spPr>
          <a:xfrm>
            <a:off x="26253000" y="126781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6" y="18103"/>
                </a:lnTo>
                <a:lnTo>
                  <a:pt x="183916"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1" name="object 87"/>
          <p:cNvSpPr/>
          <p:nvPr/>
        </p:nvSpPr>
        <p:spPr>
          <a:xfrm>
            <a:off x="26774640" y="12678120"/>
            <a:ext cx="912600" cy="38520"/>
          </a:xfrm>
          <a:custGeom>
            <a:avLst/>
            <a:gdLst>
              <a:gd name="textAreaLeft" fmla="*/ 0 w 912600"/>
              <a:gd name="textAreaRight" fmla="*/ 912960 w 912600"/>
              <a:gd name="textAreaTop" fmla="*/ 0 h 38520"/>
              <a:gd name="textAreaBottom" fmla="*/ 38880 h 38520"/>
            </a:gdLst>
            <a:ahLst/>
            <a:cxnLst/>
            <a:rect l="textAreaLeft" t="textAreaTop" r="textAreaRight" b="textAreaBottom"/>
            <a:pathLst>
              <a:path w="429259" h="18414">
                <a:moveTo>
                  <a:pt x="0" y="18103"/>
                </a:moveTo>
                <a:lnTo>
                  <a:pt x="429122" y="18103"/>
                </a:lnTo>
                <a:lnTo>
                  <a:pt x="429122"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2" name="object 88"/>
          <p:cNvSpPr/>
          <p:nvPr/>
        </p:nvSpPr>
        <p:spPr>
          <a:xfrm>
            <a:off x="27819000" y="126781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3" name="object 89"/>
          <p:cNvSpPr/>
          <p:nvPr/>
        </p:nvSpPr>
        <p:spPr>
          <a:xfrm>
            <a:off x="28079640" y="126781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4" name="object 90"/>
          <p:cNvSpPr/>
          <p:nvPr/>
        </p:nvSpPr>
        <p:spPr>
          <a:xfrm>
            <a:off x="28341000" y="126781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5" name="object 91"/>
          <p:cNvSpPr/>
          <p:nvPr/>
        </p:nvSpPr>
        <p:spPr>
          <a:xfrm>
            <a:off x="28862640" y="12678120"/>
            <a:ext cx="579960" cy="38160"/>
          </a:xfrm>
          <a:custGeom>
            <a:avLst/>
            <a:gdLst>
              <a:gd name="textAreaLeft" fmla="*/ 0 w 579960"/>
              <a:gd name="textAreaRight" fmla="*/ 580320 w 579960"/>
              <a:gd name="textAreaTop" fmla="*/ 0 h 38160"/>
              <a:gd name="textAreaBottom" fmla="*/ 38520 h 38160"/>
            </a:gdLst>
            <a:ahLst/>
            <a:cxnLst/>
            <a:rect l="textAreaLeft" t="textAreaTop" r="textAreaRight" b="textAreaBottom"/>
            <a:pathLst>
              <a:path w="273050" h="18414">
                <a:moveTo>
                  <a:pt x="0" y="18103"/>
                </a:moveTo>
                <a:lnTo>
                  <a:pt x="272900" y="18103"/>
                </a:lnTo>
                <a:lnTo>
                  <a:pt x="27290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6" name="object 92"/>
          <p:cNvSpPr/>
          <p:nvPr/>
        </p:nvSpPr>
        <p:spPr>
          <a:xfrm>
            <a:off x="2025072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7" name="object 93"/>
          <p:cNvSpPr/>
          <p:nvPr/>
        </p:nvSpPr>
        <p:spPr>
          <a:xfrm>
            <a:off x="2051136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8" name="object 94"/>
          <p:cNvSpPr/>
          <p:nvPr/>
        </p:nvSpPr>
        <p:spPr>
          <a:xfrm>
            <a:off x="1920708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9" name="object 95"/>
          <p:cNvSpPr/>
          <p:nvPr/>
        </p:nvSpPr>
        <p:spPr>
          <a:xfrm>
            <a:off x="19467360" y="1226124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9"/>
                </a:moveTo>
                <a:lnTo>
                  <a:pt x="183916" y="18109"/>
                </a:lnTo>
                <a:lnTo>
                  <a:pt x="183916"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0" name="object 96"/>
          <p:cNvSpPr/>
          <p:nvPr/>
        </p:nvSpPr>
        <p:spPr>
          <a:xfrm>
            <a:off x="1998936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1" name="object 97"/>
          <p:cNvSpPr/>
          <p:nvPr/>
        </p:nvSpPr>
        <p:spPr>
          <a:xfrm>
            <a:off x="20772360" y="1226124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9"/>
                </a:moveTo>
                <a:lnTo>
                  <a:pt x="183910" y="18109"/>
                </a:lnTo>
                <a:lnTo>
                  <a:pt x="183910"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2" name="object 98"/>
          <p:cNvSpPr/>
          <p:nvPr/>
        </p:nvSpPr>
        <p:spPr>
          <a:xfrm>
            <a:off x="2129436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3" name="object 99"/>
          <p:cNvSpPr/>
          <p:nvPr/>
        </p:nvSpPr>
        <p:spPr>
          <a:xfrm>
            <a:off x="21555720" y="12261240"/>
            <a:ext cx="652320" cy="38160"/>
          </a:xfrm>
          <a:custGeom>
            <a:avLst/>
            <a:gdLst>
              <a:gd name="textAreaLeft" fmla="*/ 0 w 652320"/>
              <a:gd name="textAreaRight" fmla="*/ 652680 w 652320"/>
              <a:gd name="textAreaTop" fmla="*/ 0 h 38160"/>
              <a:gd name="textAreaBottom" fmla="*/ 38520 h 38160"/>
            </a:gdLst>
            <a:ahLst/>
            <a:cxnLst/>
            <a:rect l="textAreaLeft" t="textAreaTop" r="textAreaRight" b="textAreaBottom"/>
            <a:pathLst>
              <a:path w="306704" h="18414">
                <a:moveTo>
                  <a:pt x="0" y="18109"/>
                </a:moveTo>
                <a:lnTo>
                  <a:pt x="306519" y="18109"/>
                </a:lnTo>
                <a:lnTo>
                  <a:pt x="306519"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4" name="object 100"/>
          <p:cNvSpPr/>
          <p:nvPr/>
        </p:nvSpPr>
        <p:spPr>
          <a:xfrm>
            <a:off x="2233872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295" y="18109"/>
                </a:lnTo>
                <a:lnTo>
                  <a:pt x="61295"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5" name="object 101"/>
          <p:cNvSpPr/>
          <p:nvPr/>
        </p:nvSpPr>
        <p:spPr>
          <a:xfrm>
            <a:off x="2259936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6" name="object 102"/>
          <p:cNvSpPr/>
          <p:nvPr/>
        </p:nvSpPr>
        <p:spPr>
          <a:xfrm>
            <a:off x="2286072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7" name="object 103"/>
          <p:cNvSpPr/>
          <p:nvPr/>
        </p:nvSpPr>
        <p:spPr>
          <a:xfrm>
            <a:off x="2312100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8" name="object 104"/>
          <p:cNvSpPr/>
          <p:nvPr/>
        </p:nvSpPr>
        <p:spPr>
          <a:xfrm>
            <a:off x="2338236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9" name="object 105"/>
          <p:cNvSpPr/>
          <p:nvPr/>
        </p:nvSpPr>
        <p:spPr>
          <a:xfrm>
            <a:off x="2364300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0" name="object 106"/>
          <p:cNvSpPr/>
          <p:nvPr/>
        </p:nvSpPr>
        <p:spPr>
          <a:xfrm>
            <a:off x="23904360" y="12261240"/>
            <a:ext cx="652320" cy="38160"/>
          </a:xfrm>
          <a:custGeom>
            <a:avLst/>
            <a:gdLst>
              <a:gd name="textAreaLeft" fmla="*/ 0 w 652320"/>
              <a:gd name="textAreaRight" fmla="*/ 652680 w 652320"/>
              <a:gd name="textAreaTop" fmla="*/ 0 h 38160"/>
              <a:gd name="textAreaBottom" fmla="*/ 38520 h 38160"/>
            </a:gdLst>
            <a:ahLst/>
            <a:cxnLst/>
            <a:rect l="textAreaLeft" t="textAreaTop" r="textAreaRight" b="textAreaBottom"/>
            <a:pathLst>
              <a:path w="306704" h="18414">
                <a:moveTo>
                  <a:pt x="0" y="18109"/>
                </a:moveTo>
                <a:lnTo>
                  <a:pt x="306513" y="18109"/>
                </a:lnTo>
                <a:lnTo>
                  <a:pt x="306513"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1" name="object 107"/>
          <p:cNvSpPr/>
          <p:nvPr/>
        </p:nvSpPr>
        <p:spPr>
          <a:xfrm>
            <a:off x="2468736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2" name="object 108"/>
          <p:cNvSpPr/>
          <p:nvPr/>
        </p:nvSpPr>
        <p:spPr>
          <a:xfrm>
            <a:off x="2494800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3" name="object 109"/>
          <p:cNvSpPr/>
          <p:nvPr/>
        </p:nvSpPr>
        <p:spPr>
          <a:xfrm>
            <a:off x="2520936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4" name="object 110"/>
          <p:cNvSpPr/>
          <p:nvPr/>
        </p:nvSpPr>
        <p:spPr>
          <a:xfrm>
            <a:off x="2546964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5" name="object 111"/>
          <p:cNvSpPr/>
          <p:nvPr/>
        </p:nvSpPr>
        <p:spPr>
          <a:xfrm>
            <a:off x="25731000" y="1226124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9"/>
                </a:moveTo>
                <a:lnTo>
                  <a:pt x="183910" y="18109"/>
                </a:lnTo>
                <a:lnTo>
                  <a:pt x="183910"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6" name="object 112"/>
          <p:cNvSpPr/>
          <p:nvPr/>
        </p:nvSpPr>
        <p:spPr>
          <a:xfrm>
            <a:off x="2625300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7" name="object 113"/>
          <p:cNvSpPr/>
          <p:nvPr/>
        </p:nvSpPr>
        <p:spPr>
          <a:xfrm>
            <a:off x="2651400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8" name="object 114"/>
          <p:cNvSpPr/>
          <p:nvPr/>
        </p:nvSpPr>
        <p:spPr>
          <a:xfrm>
            <a:off x="26774640" y="1226124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9"/>
                </a:moveTo>
                <a:lnTo>
                  <a:pt x="183910" y="18109"/>
                </a:lnTo>
                <a:lnTo>
                  <a:pt x="183910"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9" name="object 115"/>
          <p:cNvSpPr/>
          <p:nvPr/>
        </p:nvSpPr>
        <p:spPr>
          <a:xfrm>
            <a:off x="2729664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0" name="object 116"/>
          <p:cNvSpPr/>
          <p:nvPr/>
        </p:nvSpPr>
        <p:spPr>
          <a:xfrm>
            <a:off x="2755800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1" name="object 117"/>
          <p:cNvSpPr/>
          <p:nvPr/>
        </p:nvSpPr>
        <p:spPr>
          <a:xfrm>
            <a:off x="2781900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2" name="object 118"/>
          <p:cNvSpPr/>
          <p:nvPr/>
        </p:nvSpPr>
        <p:spPr>
          <a:xfrm>
            <a:off x="2807964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3" name="object 119"/>
          <p:cNvSpPr/>
          <p:nvPr/>
        </p:nvSpPr>
        <p:spPr>
          <a:xfrm>
            <a:off x="2834100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4" name="object 120"/>
          <p:cNvSpPr/>
          <p:nvPr/>
        </p:nvSpPr>
        <p:spPr>
          <a:xfrm>
            <a:off x="2860164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5" name="object 121"/>
          <p:cNvSpPr/>
          <p:nvPr/>
        </p:nvSpPr>
        <p:spPr>
          <a:xfrm>
            <a:off x="28863000" y="1226124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6" name="object 122"/>
          <p:cNvSpPr/>
          <p:nvPr/>
        </p:nvSpPr>
        <p:spPr>
          <a:xfrm>
            <a:off x="29123280" y="12261240"/>
            <a:ext cx="319680" cy="38160"/>
          </a:xfrm>
          <a:custGeom>
            <a:avLst/>
            <a:gdLst>
              <a:gd name="textAreaLeft" fmla="*/ 0 w 319680"/>
              <a:gd name="textAreaRight" fmla="*/ 320040 w 319680"/>
              <a:gd name="textAreaTop" fmla="*/ 0 h 38160"/>
              <a:gd name="textAreaBottom" fmla="*/ 38520 h 38160"/>
            </a:gdLst>
            <a:ahLst/>
            <a:cxnLst/>
            <a:rect l="textAreaLeft" t="textAreaTop" r="textAreaRight" b="textAreaBottom"/>
            <a:pathLst>
              <a:path w="150494" h="18414">
                <a:moveTo>
                  <a:pt x="0" y="18109"/>
                </a:moveTo>
                <a:lnTo>
                  <a:pt x="150292" y="18109"/>
                </a:lnTo>
                <a:lnTo>
                  <a:pt x="150292"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7" name="object 123"/>
          <p:cNvSpPr/>
          <p:nvPr/>
        </p:nvSpPr>
        <p:spPr>
          <a:xfrm>
            <a:off x="2025072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8" name="object 124"/>
          <p:cNvSpPr/>
          <p:nvPr/>
        </p:nvSpPr>
        <p:spPr>
          <a:xfrm>
            <a:off x="2051136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9" name="object 125"/>
          <p:cNvSpPr/>
          <p:nvPr/>
        </p:nvSpPr>
        <p:spPr>
          <a:xfrm>
            <a:off x="1920708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0" name="object 126"/>
          <p:cNvSpPr/>
          <p:nvPr/>
        </p:nvSpPr>
        <p:spPr>
          <a:xfrm>
            <a:off x="1946772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1" name="object 127"/>
          <p:cNvSpPr/>
          <p:nvPr/>
        </p:nvSpPr>
        <p:spPr>
          <a:xfrm>
            <a:off x="1972872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2" name="object 128"/>
          <p:cNvSpPr/>
          <p:nvPr/>
        </p:nvSpPr>
        <p:spPr>
          <a:xfrm>
            <a:off x="1998936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3" name="object 129"/>
          <p:cNvSpPr/>
          <p:nvPr/>
        </p:nvSpPr>
        <p:spPr>
          <a:xfrm>
            <a:off x="2077272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4" name="object 130"/>
          <p:cNvSpPr/>
          <p:nvPr/>
        </p:nvSpPr>
        <p:spPr>
          <a:xfrm>
            <a:off x="2103372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5" name="object 131"/>
          <p:cNvSpPr/>
          <p:nvPr/>
        </p:nvSpPr>
        <p:spPr>
          <a:xfrm>
            <a:off x="2129436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6" name="object 132"/>
          <p:cNvSpPr/>
          <p:nvPr/>
        </p:nvSpPr>
        <p:spPr>
          <a:xfrm>
            <a:off x="2155572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7" name="object 133"/>
          <p:cNvSpPr/>
          <p:nvPr/>
        </p:nvSpPr>
        <p:spPr>
          <a:xfrm>
            <a:off x="21816000" y="118450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8" name="object 134"/>
          <p:cNvSpPr/>
          <p:nvPr/>
        </p:nvSpPr>
        <p:spPr>
          <a:xfrm>
            <a:off x="2233872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295" y="18103"/>
                </a:lnTo>
                <a:lnTo>
                  <a:pt x="61295"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9" name="object 135"/>
          <p:cNvSpPr/>
          <p:nvPr/>
        </p:nvSpPr>
        <p:spPr>
          <a:xfrm>
            <a:off x="2259936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0" name="object 136"/>
          <p:cNvSpPr/>
          <p:nvPr/>
        </p:nvSpPr>
        <p:spPr>
          <a:xfrm>
            <a:off x="2286072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1" name="object 137"/>
          <p:cNvSpPr/>
          <p:nvPr/>
        </p:nvSpPr>
        <p:spPr>
          <a:xfrm>
            <a:off x="2312100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2" name="object 138"/>
          <p:cNvSpPr/>
          <p:nvPr/>
        </p:nvSpPr>
        <p:spPr>
          <a:xfrm>
            <a:off x="2338236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3" name="object 139"/>
          <p:cNvSpPr/>
          <p:nvPr/>
        </p:nvSpPr>
        <p:spPr>
          <a:xfrm>
            <a:off x="2364300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4" name="object 140"/>
          <p:cNvSpPr/>
          <p:nvPr/>
        </p:nvSpPr>
        <p:spPr>
          <a:xfrm>
            <a:off x="23904360" y="118450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04" y="18103"/>
                </a:lnTo>
                <a:lnTo>
                  <a:pt x="183904"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5" name="object 141"/>
          <p:cNvSpPr/>
          <p:nvPr/>
        </p:nvSpPr>
        <p:spPr>
          <a:xfrm>
            <a:off x="2442600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6" name="object 142"/>
          <p:cNvSpPr/>
          <p:nvPr/>
        </p:nvSpPr>
        <p:spPr>
          <a:xfrm>
            <a:off x="2468736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7" name="object 143"/>
          <p:cNvSpPr/>
          <p:nvPr/>
        </p:nvSpPr>
        <p:spPr>
          <a:xfrm>
            <a:off x="2494800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8" name="object 144"/>
          <p:cNvSpPr/>
          <p:nvPr/>
        </p:nvSpPr>
        <p:spPr>
          <a:xfrm>
            <a:off x="2520936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9" name="object 145"/>
          <p:cNvSpPr/>
          <p:nvPr/>
        </p:nvSpPr>
        <p:spPr>
          <a:xfrm>
            <a:off x="2546964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0" name="object 146"/>
          <p:cNvSpPr/>
          <p:nvPr/>
        </p:nvSpPr>
        <p:spPr>
          <a:xfrm>
            <a:off x="2573100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1" name="object 147"/>
          <p:cNvSpPr/>
          <p:nvPr/>
        </p:nvSpPr>
        <p:spPr>
          <a:xfrm>
            <a:off x="2599236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2" name="object 148"/>
          <p:cNvSpPr/>
          <p:nvPr/>
        </p:nvSpPr>
        <p:spPr>
          <a:xfrm>
            <a:off x="2625300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3" name="object 149"/>
          <p:cNvSpPr/>
          <p:nvPr/>
        </p:nvSpPr>
        <p:spPr>
          <a:xfrm>
            <a:off x="2651400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4" name="object 150"/>
          <p:cNvSpPr/>
          <p:nvPr/>
        </p:nvSpPr>
        <p:spPr>
          <a:xfrm>
            <a:off x="26774640" y="118450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5" name="object 151"/>
          <p:cNvSpPr/>
          <p:nvPr/>
        </p:nvSpPr>
        <p:spPr>
          <a:xfrm>
            <a:off x="2729664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6" name="object 152"/>
          <p:cNvSpPr/>
          <p:nvPr/>
        </p:nvSpPr>
        <p:spPr>
          <a:xfrm>
            <a:off x="2755800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7" name="object 153"/>
          <p:cNvSpPr/>
          <p:nvPr/>
        </p:nvSpPr>
        <p:spPr>
          <a:xfrm>
            <a:off x="2781900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8" name="object 154"/>
          <p:cNvSpPr/>
          <p:nvPr/>
        </p:nvSpPr>
        <p:spPr>
          <a:xfrm>
            <a:off x="2807964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9" name="object 155"/>
          <p:cNvSpPr/>
          <p:nvPr/>
        </p:nvSpPr>
        <p:spPr>
          <a:xfrm>
            <a:off x="2834100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0" name="object 156"/>
          <p:cNvSpPr/>
          <p:nvPr/>
        </p:nvSpPr>
        <p:spPr>
          <a:xfrm>
            <a:off x="2860164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1" name="object 157"/>
          <p:cNvSpPr/>
          <p:nvPr/>
        </p:nvSpPr>
        <p:spPr>
          <a:xfrm>
            <a:off x="28863000" y="118450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2" name="object 158"/>
          <p:cNvSpPr/>
          <p:nvPr/>
        </p:nvSpPr>
        <p:spPr>
          <a:xfrm>
            <a:off x="29123280" y="11845080"/>
            <a:ext cx="319680" cy="38160"/>
          </a:xfrm>
          <a:custGeom>
            <a:avLst/>
            <a:gdLst>
              <a:gd name="textAreaLeft" fmla="*/ 0 w 319680"/>
              <a:gd name="textAreaRight" fmla="*/ 320040 w 319680"/>
              <a:gd name="textAreaTop" fmla="*/ 0 h 38160"/>
              <a:gd name="textAreaBottom" fmla="*/ 38520 h 38160"/>
            </a:gdLst>
            <a:ahLst/>
            <a:cxnLst/>
            <a:rect l="textAreaLeft" t="textAreaTop" r="textAreaRight" b="textAreaBottom"/>
            <a:pathLst>
              <a:path w="150494" h="18414">
                <a:moveTo>
                  <a:pt x="0" y="18103"/>
                </a:moveTo>
                <a:lnTo>
                  <a:pt x="150292" y="18103"/>
                </a:lnTo>
                <a:lnTo>
                  <a:pt x="150292"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3" name="object 159"/>
          <p:cNvSpPr/>
          <p:nvPr/>
        </p:nvSpPr>
        <p:spPr>
          <a:xfrm>
            <a:off x="203810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4" name="object 160"/>
          <p:cNvSpPr/>
          <p:nvPr/>
        </p:nvSpPr>
        <p:spPr>
          <a:xfrm>
            <a:off x="1920708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5" name="object 161"/>
          <p:cNvSpPr/>
          <p:nvPr/>
        </p:nvSpPr>
        <p:spPr>
          <a:xfrm>
            <a:off x="1946772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6" name="object 162"/>
          <p:cNvSpPr/>
          <p:nvPr/>
        </p:nvSpPr>
        <p:spPr>
          <a:xfrm>
            <a:off x="1972872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7" name="object 163"/>
          <p:cNvSpPr/>
          <p:nvPr/>
        </p:nvSpPr>
        <p:spPr>
          <a:xfrm>
            <a:off x="2012040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8" name="object 164"/>
          <p:cNvSpPr/>
          <p:nvPr/>
        </p:nvSpPr>
        <p:spPr>
          <a:xfrm>
            <a:off x="2064240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9" name="object 165"/>
          <p:cNvSpPr/>
          <p:nvPr/>
        </p:nvSpPr>
        <p:spPr>
          <a:xfrm>
            <a:off x="2090268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295" y="18109"/>
                </a:lnTo>
                <a:lnTo>
                  <a:pt x="61295"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0" name="object 166"/>
          <p:cNvSpPr/>
          <p:nvPr/>
        </p:nvSpPr>
        <p:spPr>
          <a:xfrm>
            <a:off x="211640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1" name="object 167"/>
          <p:cNvSpPr/>
          <p:nvPr/>
        </p:nvSpPr>
        <p:spPr>
          <a:xfrm>
            <a:off x="2142468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2" name="object 168"/>
          <p:cNvSpPr/>
          <p:nvPr/>
        </p:nvSpPr>
        <p:spPr>
          <a:xfrm>
            <a:off x="216860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3" name="object 169"/>
          <p:cNvSpPr/>
          <p:nvPr/>
        </p:nvSpPr>
        <p:spPr>
          <a:xfrm>
            <a:off x="219470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4" name="object 170"/>
          <p:cNvSpPr/>
          <p:nvPr/>
        </p:nvSpPr>
        <p:spPr>
          <a:xfrm>
            <a:off x="2220768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5" name="object 171"/>
          <p:cNvSpPr/>
          <p:nvPr/>
        </p:nvSpPr>
        <p:spPr>
          <a:xfrm>
            <a:off x="224690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6" name="object 172"/>
          <p:cNvSpPr/>
          <p:nvPr/>
        </p:nvSpPr>
        <p:spPr>
          <a:xfrm>
            <a:off x="2272968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7" name="object 173"/>
          <p:cNvSpPr/>
          <p:nvPr/>
        </p:nvSpPr>
        <p:spPr>
          <a:xfrm>
            <a:off x="229910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8" name="object 174"/>
          <p:cNvSpPr/>
          <p:nvPr/>
        </p:nvSpPr>
        <p:spPr>
          <a:xfrm>
            <a:off x="232520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9" name="object 175"/>
          <p:cNvSpPr/>
          <p:nvPr/>
        </p:nvSpPr>
        <p:spPr>
          <a:xfrm>
            <a:off x="2351268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0" name="object 176"/>
          <p:cNvSpPr/>
          <p:nvPr/>
        </p:nvSpPr>
        <p:spPr>
          <a:xfrm>
            <a:off x="237740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1" name="object 177"/>
          <p:cNvSpPr/>
          <p:nvPr/>
        </p:nvSpPr>
        <p:spPr>
          <a:xfrm>
            <a:off x="24034680" y="11428920"/>
            <a:ext cx="261360" cy="38160"/>
          </a:xfrm>
          <a:custGeom>
            <a:avLst/>
            <a:gdLst>
              <a:gd name="textAreaLeft" fmla="*/ 0 w 261360"/>
              <a:gd name="textAreaRight" fmla="*/ 261720 w 261360"/>
              <a:gd name="textAreaTop" fmla="*/ 0 h 38160"/>
              <a:gd name="textAreaBottom" fmla="*/ 38520 h 38160"/>
            </a:gdLst>
            <a:ahLst/>
            <a:cxnLst/>
            <a:rect l="textAreaLeft" t="textAreaTop" r="textAreaRight" b="textAreaBottom"/>
            <a:pathLst>
              <a:path w="123190" h="18414">
                <a:moveTo>
                  <a:pt x="0" y="18109"/>
                </a:moveTo>
                <a:lnTo>
                  <a:pt x="122602" y="18109"/>
                </a:lnTo>
                <a:lnTo>
                  <a:pt x="122602"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2" name="object 178"/>
          <p:cNvSpPr/>
          <p:nvPr/>
        </p:nvSpPr>
        <p:spPr>
          <a:xfrm>
            <a:off x="2442600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3" name="object 179"/>
          <p:cNvSpPr/>
          <p:nvPr/>
        </p:nvSpPr>
        <p:spPr>
          <a:xfrm>
            <a:off x="2468736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4" name="object 180"/>
          <p:cNvSpPr/>
          <p:nvPr/>
        </p:nvSpPr>
        <p:spPr>
          <a:xfrm>
            <a:off x="2494800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5" name="object 181"/>
          <p:cNvSpPr/>
          <p:nvPr/>
        </p:nvSpPr>
        <p:spPr>
          <a:xfrm>
            <a:off x="2520936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6" name="object 182"/>
          <p:cNvSpPr/>
          <p:nvPr/>
        </p:nvSpPr>
        <p:spPr>
          <a:xfrm>
            <a:off x="254696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7" name="object 183"/>
          <p:cNvSpPr/>
          <p:nvPr/>
        </p:nvSpPr>
        <p:spPr>
          <a:xfrm>
            <a:off x="2573100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8" name="object 184"/>
          <p:cNvSpPr/>
          <p:nvPr/>
        </p:nvSpPr>
        <p:spPr>
          <a:xfrm>
            <a:off x="2599236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9" name="object 185"/>
          <p:cNvSpPr/>
          <p:nvPr/>
        </p:nvSpPr>
        <p:spPr>
          <a:xfrm>
            <a:off x="2625300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0" name="object 186"/>
          <p:cNvSpPr/>
          <p:nvPr/>
        </p:nvSpPr>
        <p:spPr>
          <a:xfrm>
            <a:off x="2651400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1" name="object 187"/>
          <p:cNvSpPr/>
          <p:nvPr/>
        </p:nvSpPr>
        <p:spPr>
          <a:xfrm>
            <a:off x="267746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2" name="object 188"/>
          <p:cNvSpPr/>
          <p:nvPr/>
        </p:nvSpPr>
        <p:spPr>
          <a:xfrm>
            <a:off x="2703600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3" name="object 189"/>
          <p:cNvSpPr/>
          <p:nvPr/>
        </p:nvSpPr>
        <p:spPr>
          <a:xfrm>
            <a:off x="272966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4" name="object 190"/>
          <p:cNvSpPr/>
          <p:nvPr/>
        </p:nvSpPr>
        <p:spPr>
          <a:xfrm>
            <a:off x="2755800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5" name="object 191"/>
          <p:cNvSpPr/>
          <p:nvPr/>
        </p:nvSpPr>
        <p:spPr>
          <a:xfrm>
            <a:off x="2781900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6" name="object 192"/>
          <p:cNvSpPr/>
          <p:nvPr/>
        </p:nvSpPr>
        <p:spPr>
          <a:xfrm>
            <a:off x="280796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7" name="object 193"/>
          <p:cNvSpPr/>
          <p:nvPr/>
        </p:nvSpPr>
        <p:spPr>
          <a:xfrm>
            <a:off x="2834100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8" name="object 194"/>
          <p:cNvSpPr/>
          <p:nvPr/>
        </p:nvSpPr>
        <p:spPr>
          <a:xfrm>
            <a:off x="2860164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9" name="object 195"/>
          <p:cNvSpPr/>
          <p:nvPr/>
        </p:nvSpPr>
        <p:spPr>
          <a:xfrm>
            <a:off x="2886300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0" name="object 196"/>
          <p:cNvSpPr/>
          <p:nvPr/>
        </p:nvSpPr>
        <p:spPr>
          <a:xfrm>
            <a:off x="29123280" y="114289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295" y="18109"/>
                </a:lnTo>
                <a:lnTo>
                  <a:pt x="61295"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1" name="object 197"/>
          <p:cNvSpPr/>
          <p:nvPr/>
        </p:nvSpPr>
        <p:spPr>
          <a:xfrm>
            <a:off x="29384640" y="11428920"/>
            <a:ext cx="59040" cy="38160"/>
          </a:xfrm>
          <a:custGeom>
            <a:avLst/>
            <a:gdLst>
              <a:gd name="textAreaLeft" fmla="*/ 0 w 59040"/>
              <a:gd name="textAreaRight" fmla="*/ 59400 w 59040"/>
              <a:gd name="textAreaTop" fmla="*/ 0 h 38160"/>
              <a:gd name="textAreaBottom" fmla="*/ 38520 h 38160"/>
            </a:gdLst>
            <a:ahLst/>
            <a:cxnLst/>
            <a:rect l="textAreaLeft" t="textAreaTop" r="textAreaRight" b="textAreaBottom"/>
            <a:pathLst>
              <a:path w="27940" h="18414">
                <a:moveTo>
                  <a:pt x="0" y="18109"/>
                </a:moveTo>
                <a:lnTo>
                  <a:pt x="27695" y="18109"/>
                </a:lnTo>
                <a:lnTo>
                  <a:pt x="27695"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2" name="object 198"/>
          <p:cNvSpPr/>
          <p:nvPr/>
        </p:nvSpPr>
        <p:spPr>
          <a:xfrm>
            <a:off x="1933740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3" name="object 199"/>
          <p:cNvSpPr/>
          <p:nvPr/>
        </p:nvSpPr>
        <p:spPr>
          <a:xfrm>
            <a:off x="1959804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4" name="object 200"/>
          <p:cNvSpPr/>
          <p:nvPr/>
        </p:nvSpPr>
        <p:spPr>
          <a:xfrm>
            <a:off x="1985904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5" name="object 201"/>
          <p:cNvSpPr/>
          <p:nvPr/>
        </p:nvSpPr>
        <p:spPr>
          <a:xfrm>
            <a:off x="2012040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6" name="object 202"/>
          <p:cNvSpPr/>
          <p:nvPr/>
        </p:nvSpPr>
        <p:spPr>
          <a:xfrm>
            <a:off x="2038104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7" name="object 203"/>
          <p:cNvSpPr/>
          <p:nvPr/>
        </p:nvSpPr>
        <p:spPr>
          <a:xfrm>
            <a:off x="2064240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8" name="object 204"/>
          <p:cNvSpPr/>
          <p:nvPr/>
        </p:nvSpPr>
        <p:spPr>
          <a:xfrm>
            <a:off x="2090268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295" y="18103"/>
                </a:lnTo>
                <a:lnTo>
                  <a:pt x="61295"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9" name="object 205"/>
          <p:cNvSpPr/>
          <p:nvPr/>
        </p:nvSpPr>
        <p:spPr>
          <a:xfrm>
            <a:off x="2116404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0" name="object 206"/>
          <p:cNvSpPr/>
          <p:nvPr/>
        </p:nvSpPr>
        <p:spPr>
          <a:xfrm>
            <a:off x="2142468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1" name="object 207"/>
          <p:cNvSpPr/>
          <p:nvPr/>
        </p:nvSpPr>
        <p:spPr>
          <a:xfrm>
            <a:off x="21686040" y="110116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2" name="object 208"/>
          <p:cNvSpPr/>
          <p:nvPr/>
        </p:nvSpPr>
        <p:spPr>
          <a:xfrm>
            <a:off x="2220768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3" name="object 209"/>
          <p:cNvSpPr/>
          <p:nvPr/>
        </p:nvSpPr>
        <p:spPr>
          <a:xfrm>
            <a:off x="2246904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4" name="object 210"/>
          <p:cNvSpPr/>
          <p:nvPr/>
        </p:nvSpPr>
        <p:spPr>
          <a:xfrm>
            <a:off x="2272968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5" name="object 211"/>
          <p:cNvSpPr/>
          <p:nvPr/>
        </p:nvSpPr>
        <p:spPr>
          <a:xfrm>
            <a:off x="2299104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6" name="object 212"/>
          <p:cNvSpPr/>
          <p:nvPr/>
        </p:nvSpPr>
        <p:spPr>
          <a:xfrm>
            <a:off x="2325204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7" name="object 213"/>
          <p:cNvSpPr/>
          <p:nvPr/>
        </p:nvSpPr>
        <p:spPr>
          <a:xfrm>
            <a:off x="23512680" y="110116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6" y="18103"/>
                </a:lnTo>
                <a:lnTo>
                  <a:pt x="183916"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8" name="object 214"/>
          <p:cNvSpPr/>
          <p:nvPr/>
        </p:nvSpPr>
        <p:spPr>
          <a:xfrm>
            <a:off x="2403468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9" name="object 215"/>
          <p:cNvSpPr/>
          <p:nvPr/>
        </p:nvSpPr>
        <p:spPr>
          <a:xfrm>
            <a:off x="2429568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0" name="object 216"/>
          <p:cNvSpPr/>
          <p:nvPr/>
        </p:nvSpPr>
        <p:spPr>
          <a:xfrm>
            <a:off x="2455632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1" name="object 217"/>
          <p:cNvSpPr/>
          <p:nvPr/>
        </p:nvSpPr>
        <p:spPr>
          <a:xfrm>
            <a:off x="2481768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2" name="object 218"/>
          <p:cNvSpPr/>
          <p:nvPr/>
        </p:nvSpPr>
        <p:spPr>
          <a:xfrm>
            <a:off x="2507904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3" name="object 219"/>
          <p:cNvSpPr/>
          <p:nvPr/>
        </p:nvSpPr>
        <p:spPr>
          <a:xfrm>
            <a:off x="2533968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4" name="object 220"/>
          <p:cNvSpPr/>
          <p:nvPr/>
        </p:nvSpPr>
        <p:spPr>
          <a:xfrm>
            <a:off x="2560068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5" name="object 221"/>
          <p:cNvSpPr/>
          <p:nvPr/>
        </p:nvSpPr>
        <p:spPr>
          <a:xfrm>
            <a:off x="2586132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295" y="18103"/>
                </a:lnTo>
                <a:lnTo>
                  <a:pt x="61295"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6" name="object 222"/>
          <p:cNvSpPr/>
          <p:nvPr/>
        </p:nvSpPr>
        <p:spPr>
          <a:xfrm>
            <a:off x="2612268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7" name="object 223"/>
          <p:cNvSpPr/>
          <p:nvPr/>
        </p:nvSpPr>
        <p:spPr>
          <a:xfrm>
            <a:off x="2638332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8" name="object 224"/>
          <p:cNvSpPr/>
          <p:nvPr/>
        </p:nvSpPr>
        <p:spPr>
          <a:xfrm>
            <a:off x="2664432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9" name="object 225"/>
          <p:cNvSpPr/>
          <p:nvPr/>
        </p:nvSpPr>
        <p:spPr>
          <a:xfrm>
            <a:off x="2690568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0" name="object 226"/>
          <p:cNvSpPr/>
          <p:nvPr/>
        </p:nvSpPr>
        <p:spPr>
          <a:xfrm>
            <a:off x="2716632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1" name="object 227"/>
          <p:cNvSpPr/>
          <p:nvPr/>
        </p:nvSpPr>
        <p:spPr>
          <a:xfrm>
            <a:off x="2742768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2" name="object 228"/>
          <p:cNvSpPr/>
          <p:nvPr/>
        </p:nvSpPr>
        <p:spPr>
          <a:xfrm>
            <a:off x="2768796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3" name="object 229"/>
          <p:cNvSpPr/>
          <p:nvPr/>
        </p:nvSpPr>
        <p:spPr>
          <a:xfrm>
            <a:off x="2794932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4" name="object 230"/>
          <p:cNvSpPr/>
          <p:nvPr/>
        </p:nvSpPr>
        <p:spPr>
          <a:xfrm>
            <a:off x="2820996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5" name="object 231"/>
          <p:cNvSpPr/>
          <p:nvPr/>
        </p:nvSpPr>
        <p:spPr>
          <a:xfrm>
            <a:off x="28471320" y="11011680"/>
            <a:ext cx="652320" cy="38160"/>
          </a:xfrm>
          <a:custGeom>
            <a:avLst/>
            <a:gdLst>
              <a:gd name="textAreaLeft" fmla="*/ 0 w 652320"/>
              <a:gd name="textAreaRight" fmla="*/ 652680 w 652320"/>
              <a:gd name="textAreaTop" fmla="*/ 0 h 38160"/>
              <a:gd name="textAreaBottom" fmla="*/ 38520 h 38160"/>
            </a:gdLst>
            <a:ahLst/>
            <a:cxnLst/>
            <a:rect l="textAreaLeft" t="textAreaTop" r="textAreaRight" b="textAreaBottom"/>
            <a:pathLst>
              <a:path w="306705" h="18414">
                <a:moveTo>
                  <a:pt x="0" y="18103"/>
                </a:moveTo>
                <a:lnTo>
                  <a:pt x="306519" y="18103"/>
                </a:lnTo>
                <a:lnTo>
                  <a:pt x="306519"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6" name="object 232"/>
          <p:cNvSpPr/>
          <p:nvPr/>
        </p:nvSpPr>
        <p:spPr>
          <a:xfrm>
            <a:off x="29254320" y="110116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7" name="object 233"/>
          <p:cNvSpPr/>
          <p:nvPr/>
        </p:nvSpPr>
        <p:spPr>
          <a:xfrm>
            <a:off x="1933740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8" name="object 234"/>
          <p:cNvSpPr/>
          <p:nvPr/>
        </p:nvSpPr>
        <p:spPr>
          <a:xfrm>
            <a:off x="1959804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9" name="object 235"/>
          <p:cNvSpPr/>
          <p:nvPr/>
        </p:nvSpPr>
        <p:spPr>
          <a:xfrm>
            <a:off x="1985904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0" name="object 236"/>
          <p:cNvSpPr/>
          <p:nvPr/>
        </p:nvSpPr>
        <p:spPr>
          <a:xfrm>
            <a:off x="2012040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1" name="object 237"/>
          <p:cNvSpPr/>
          <p:nvPr/>
        </p:nvSpPr>
        <p:spPr>
          <a:xfrm>
            <a:off x="2038104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2" name="object 238"/>
          <p:cNvSpPr/>
          <p:nvPr/>
        </p:nvSpPr>
        <p:spPr>
          <a:xfrm>
            <a:off x="2064240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3" name="object 239"/>
          <p:cNvSpPr/>
          <p:nvPr/>
        </p:nvSpPr>
        <p:spPr>
          <a:xfrm>
            <a:off x="2090268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295" y="18103"/>
                </a:lnTo>
                <a:lnTo>
                  <a:pt x="61295"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4" name="object 240"/>
          <p:cNvSpPr/>
          <p:nvPr/>
        </p:nvSpPr>
        <p:spPr>
          <a:xfrm>
            <a:off x="2116404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5" name="object 241"/>
          <p:cNvSpPr/>
          <p:nvPr/>
        </p:nvSpPr>
        <p:spPr>
          <a:xfrm>
            <a:off x="21424680" y="10595520"/>
            <a:ext cx="652320" cy="38160"/>
          </a:xfrm>
          <a:custGeom>
            <a:avLst/>
            <a:gdLst>
              <a:gd name="textAreaLeft" fmla="*/ 0 w 652320"/>
              <a:gd name="textAreaRight" fmla="*/ 652680 w 652320"/>
              <a:gd name="textAreaTop" fmla="*/ 0 h 38160"/>
              <a:gd name="textAreaBottom" fmla="*/ 38520 h 38160"/>
            </a:gdLst>
            <a:ahLst/>
            <a:cxnLst/>
            <a:rect l="textAreaLeft" t="textAreaTop" r="textAreaRight" b="textAreaBottom"/>
            <a:pathLst>
              <a:path w="306704" h="18414">
                <a:moveTo>
                  <a:pt x="0" y="18103"/>
                </a:moveTo>
                <a:lnTo>
                  <a:pt x="306519" y="18103"/>
                </a:lnTo>
                <a:lnTo>
                  <a:pt x="306519"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6" name="object 242"/>
          <p:cNvSpPr/>
          <p:nvPr/>
        </p:nvSpPr>
        <p:spPr>
          <a:xfrm>
            <a:off x="2220768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7" name="object 243"/>
          <p:cNvSpPr/>
          <p:nvPr/>
        </p:nvSpPr>
        <p:spPr>
          <a:xfrm>
            <a:off x="2246904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8" name="object 244"/>
          <p:cNvSpPr/>
          <p:nvPr/>
        </p:nvSpPr>
        <p:spPr>
          <a:xfrm>
            <a:off x="2272968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9" name="object 245"/>
          <p:cNvSpPr/>
          <p:nvPr/>
        </p:nvSpPr>
        <p:spPr>
          <a:xfrm>
            <a:off x="22990680" y="105955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0" name="object 246"/>
          <p:cNvSpPr/>
          <p:nvPr/>
        </p:nvSpPr>
        <p:spPr>
          <a:xfrm>
            <a:off x="23512680" y="105955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6" y="18103"/>
                </a:lnTo>
                <a:lnTo>
                  <a:pt x="183916"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1" name="object 247"/>
          <p:cNvSpPr/>
          <p:nvPr/>
        </p:nvSpPr>
        <p:spPr>
          <a:xfrm>
            <a:off x="2403468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2" name="object 248"/>
          <p:cNvSpPr/>
          <p:nvPr/>
        </p:nvSpPr>
        <p:spPr>
          <a:xfrm>
            <a:off x="2429568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3" name="object 249"/>
          <p:cNvSpPr/>
          <p:nvPr/>
        </p:nvSpPr>
        <p:spPr>
          <a:xfrm>
            <a:off x="2455632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4" name="object 250"/>
          <p:cNvSpPr/>
          <p:nvPr/>
        </p:nvSpPr>
        <p:spPr>
          <a:xfrm>
            <a:off x="2481768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5" name="object 251"/>
          <p:cNvSpPr/>
          <p:nvPr/>
        </p:nvSpPr>
        <p:spPr>
          <a:xfrm>
            <a:off x="2507904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6" name="object 252"/>
          <p:cNvSpPr/>
          <p:nvPr/>
        </p:nvSpPr>
        <p:spPr>
          <a:xfrm>
            <a:off x="2533968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7" name="object 253"/>
          <p:cNvSpPr/>
          <p:nvPr/>
        </p:nvSpPr>
        <p:spPr>
          <a:xfrm>
            <a:off x="2560068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8" name="object 254"/>
          <p:cNvSpPr/>
          <p:nvPr/>
        </p:nvSpPr>
        <p:spPr>
          <a:xfrm>
            <a:off x="2586132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295" y="18103"/>
                </a:lnTo>
                <a:lnTo>
                  <a:pt x="61295"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9" name="object 255"/>
          <p:cNvSpPr/>
          <p:nvPr/>
        </p:nvSpPr>
        <p:spPr>
          <a:xfrm>
            <a:off x="2612268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0" name="object 256"/>
          <p:cNvSpPr/>
          <p:nvPr/>
        </p:nvSpPr>
        <p:spPr>
          <a:xfrm>
            <a:off x="2638332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1" name="object 257"/>
          <p:cNvSpPr/>
          <p:nvPr/>
        </p:nvSpPr>
        <p:spPr>
          <a:xfrm>
            <a:off x="2664432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2" name="object 258"/>
          <p:cNvSpPr/>
          <p:nvPr/>
        </p:nvSpPr>
        <p:spPr>
          <a:xfrm>
            <a:off x="26905680" y="105955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6" y="18103"/>
                </a:lnTo>
                <a:lnTo>
                  <a:pt x="183916"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3" name="object 259"/>
          <p:cNvSpPr/>
          <p:nvPr/>
        </p:nvSpPr>
        <p:spPr>
          <a:xfrm>
            <a:off x="2742768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4" name="object 260"/>
          <p:cNvSpPr/>
          <p:nvPr/>
        </p:nvSpPr>
        <p:spPr>
          <a:xfrm>
            <a:off x="2768796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5" name="object 261"/>
          <p:cNvSpPr/>
          <p:nvPr/>
        </p:nvSpPr>
        <p:spPr>
          <a:xfrm>
            <a:off x="2794932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6" name="object 262"/>
          <p:cNvSpPr/>
          <p:nvPr/>
        </p:nvSpPr>
        <p:spPr>
          <a:xfrm>
            <a:off x="28209960" y="10595520"/>
            <a:ext cx="912600" cy="38160"/>
          </a:xfrm>
          <a:custGeom>
            <a:avLst/>
            <a:gdLst>
              <a:gd name="textAreaLeft" fmla="*/ 0 w 912600"/>
              <a:gd name="textAreaRight" fmla="*/ 912960 w 912600"/>
              <a:gd name="textAreaTop" fmla="*/ 0 h 38160"/>
              <a:gd name="textAreaBottom" fmla="*/ 38520 h 38160"/>
            </a:gdLst>
            <a:ahLst/>
            <a:cxnLst/>
            <a:rect l="textAreaLeft" t="textAreaTop" r="textAreaRight" b="textAreaBottom"/>
            <a:pathLst>
              <a:path w="429259" h="18414">
                <a:moveTo>
                  <a:pt x="0" y="18103"/>
                </a:moveTo>
                <a:lnTo>
                  <a:pt x="429122" y="18103"/>
                </a:lnTo>
                <a:lnTo>
                  <a:pt x="429122"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7" name="object 263"/>
          <p:cNvSpPr/>
          <p:nvPr/>
        </p:nvSpPr>
        <p:spPr>
          <a:xfrm>
            <a:off x="29254320" y="105955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8" name="object 264"/>
          <p:cNvSpPr/>
          <p:nvPr/>
        </p:nvSpPr>
        <p:spPr>
          <a:xfrm>
            <a:off x="1933740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9" name="object 265"/>
          <p:cNvSpPr/>
          <p:nvPr/>
        </p:nvSpPr>
        <p:spPr>
          <a:xfrm>
            <a:off x="19597680" y="1017936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0" name="object 266"/>
          <p:cNvSpPr/>
          <p:nvPr/>
        </p:nvSpPr>
        <p:spPr>
          <a:xfrm>
            <a:off x="2012040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1" name="object 267"/>
          <p:cNvSpPr/>
          <p:nvPr/>
        </p:nvSpPr>
        <p:spPr>
          <a:xfrm>
            <a:off x="2038104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2" name="object 268"/>
          <p:cNvSpPr/>
          <p:nvPr/>
        </p:nvSpPr>
        <p:spPr>
          <a:xfrm>
            <a:off x="2064240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3" name="object 269"/>
          <p:cNvSpPr/>
          <p:nvPr/>
        </p:nvSpPr>
        <p:spPr>
          <a:xfrm>
            <a:off x="20902680" y="1017936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4" name="object 270"/>
          <p:cNvSpPr/>
          <p:nvPr/>
        </p:nvSpPr>
        <p:spPr>
          <a:xfrm>
            <a:off x="21424680" y="10179360"/>
            <a:ext cx="652320" cy="38160"/>
          </a:xfrm>
          <a:custGeom>
            <a:avLst/>
            <a:gdLst>
              <a:gd name="textAreaLeft" fmla="*/ 0 w 652320"/>
              <a:gd name="textAreaRight" fmla="*/ 652680 w 652320"/>
              <a:gd name="textAreaTop" fmla="*/ 0 h 38160"/>
              <a:gd name="textAreaBottom" fmla="*/ 38520 h 38160"/>
            </a:gdLst>
            <a:ahLst/>
            <a:cxnLst/>
            <a:rect l="textAreaLeft" t="textAreaTop" r="textAreaRight" b="textAreaBottom"/>
            <a:pathLst>
              <a:path w="306704" h="18414">
                <a:moveTo>
                  <a:pt x="0" y="18103"/>
                </a:moveTo>
                <a:lnTo>
                  <a:pt x="306519" y="18103"/>
                </a:lnTo>
                <a:lnTo>
                  <a:pt x="306519"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5" name="object 271"/>
          <p:cNvSpPr/>
          <p:nvPr/>
        </p:nvSpPr>
        <p:spPr>
          <a:xfrm>
            <a:off x="2220768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6" name="object 272"/>
          <p:cNvSpPr/>
          <p:nvPr/>
        </p:nvSpPr>
        <p:spPr>
          <a:xfrm>
            <a:off x="2246904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7" name="object 273"/>
          <p:cNvSpPr/>
          <p:nvPr/>
        </p:nvSpPr>
        <p:spPr>
          <a:xfrm>
            <a:off x="2272968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8" name="object 274"/>
          <p:cNvSpPr/>
          <p:nvPr/>
        </p:nvSpPr>
        <p:spPr>
          <a:xfrm>
            <a:off x="22991040" y="10179360"/>
            <a:ext cx="912600" cy="38160"/>
          </a:xfrm>
          <a:custGeom>
            <a:avLst/>
            <a:gdLst>
              <a:gd name="textAreaLeft" fmla="*/ 0 w 912600"/>
              <a:gd name="textAreaRight" fmla="*/ 912960 w 912600"/>
              <a:gd name="textAreaTop" fmla="*/ 0 h 38160"/>
              <a:gd name="textAreaBottom" fmla="*/ 38520 h 38160"/>
            </a:gdLst>
            <a:ahLst/>
            <a:cxnLst/>
            <a:rect l="textAreaLeft" t="textAreaTop" r="textAreaRight" b="textAreaBottom"/>
            <a:pathLst>
              <a:path w="429259" h="18414">
                <a:moveTo>
                  <a:pt x="0" y="18103"/>
                </a:moveTo>
                <a:lnTo>
                  <a:pt x="429128" y="18103"/>
                </a:lnTo>
                <a:lnTo>
                  <a:pt x="429128"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9" name="object 275"/>
          <p:cNvSpPr/>
          <p:nvPr/>
        </p:nvSpPr>
        <p:spPr>
          <a:xfrm>
            <a:off x="2403468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0" name="object 276"/>
          <p:cNvSpPr/>
          <p:nvPr/>
        </p:nvSpPr>
        <p:spPr>
          <a:xfrm>
            <a:off x="2429568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1" name="object 277"/>
          <p:cNvSpPr/>
          <p:nvPr/>
        </p:nvSpPr>
        <p:spPr>
          <a:xfrm>
            <a:off x="24556320" y="1017936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2" name="object 278"/>
          <p:cNvSpPr/>
          <p:nvPr/>
        </p:nvSpPr>
        <p:spPr>
          <a:xfrm>
            <a:off x="2507904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3" name="object 279"/>
          <p:cNvSpPr/>
          <p:nvPr/>
        </p:nvSpPr>
        <p:spPr>
          <a:xfrm>
            <a:off x="2533968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4" name="object 280"/>
          <p:cNvSpPr/>
          <p:nvPr/>
        </p:nvSpPr>
        <p:spPr>
          <a:xfrm>
            <a:off x="2560068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5" name="object 281"/>
          <p:cNvSpPr/>
          <p:nvPr/>
        </p:nvSpPr>
        <p:spPr>
          <a:xfrm>
            <a:off x="2586132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295" y="18103"/>
                </a:lnTo>
                <a:lnTo>
                  <a:pt x="61295"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6" name="object 282"/>
          <p:cNvSpPr/>
          <p:nvPr/>
        </p:nvSpPr>
        <p:spPr>
          <a:xfrm>
            <a:off x="26122680" y="1017936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0" y="18103"/>
                </a:lnTo>
                <a:lnTo>
                  <a:pt x="183910"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7" name="object 283"/>
          <p:cNvSpPr/>
          <p:nvPr/>
        </p:nvSpPr>
        <p:spPr>
          <a:xfrm>
            <a:off x="2664432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8" name="object 284"/>
          <p:cNvSpPr/>
          <p:nvPr/>
        </p:nvSpPr>
        <p:spPr>
          <a:xfrm>
            <a:off x="26905680" y="1017936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3"/>
                </a:moveTo>
                <a:lnTo>
                  <a:pt x="183916" y="18103"/>
                </a:lnTo>
                <a:lnTo>
                  <a:pt x="183916"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9" name="object 285"/>
          <p:cNvSpPr/>
          <p:nvPr/>
        </p:nvSpPr>
        <p:spPr>
          <a:xfrm>
            <a:off x="2742768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0" name="object 286"/>
          <p:cNvSpPr/>
          <p:nvPr/>
        </p:nvSpPr>
        <p:spPr>
          <a:xfrm>
            <a:off x="2768796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1" y="18103"/>
                </a:lnTo>
                <a:lnTo>
                  <a:pt x="6130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1" name="object 287"/>
          <p:cNvSpPr/>
          <p:nvPr/>
        </p:nvSpPr>
        <p:spPr>
          <a:xfrm>
            <a:off x="27949320" y="1017936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3"/>
                </a:moveTo>
                <a:lnTo>
                  <a:pt x="61307" y="18103"/>
                </a:lnTo>
                <a:lnTo>
                  <a:pt x="61307"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2" name="object 288"/>
          <p:cNvSpPr/>
          <p:nvPr/>
        </p:nvSpPr>
        <p:spPr>
          <a:xfrm>
            <a:off x="28209960" y="10179360"/>
            <a:ext cx="1173960" cy="38160"/>
          </a:xfrm>
          <a:custGeom>
            <a:avLst/>
            <a:gdLst>
              <a:gd name="textAreaLeft" fmla="*/ 0 w 1173960"/>
              <a:gd name="textAreaRight" fmla="*/ 1174320 w 1173960"/>
              <a:gd name="textAreaTop" fmla="*/ 0 h 38160"/>
              <a:gd name="textAreaBottom" fmla="*/ 38520 h 38160"/>
            </a:gdLst>
            <a:ahLst/>
            <a:cxnLst/>
            <a:rect l="textAreaLeft" t="textAreaTop" r="textAreaRight" b="textAreaBottom"/>
            <a:pathLst>
              <a:path w="551815" h="18414">
                <a:moveTo>
                  <a:pt x="0" y="18103"/>
                </a:moveTo>
                <a:lnTo>
                  <a:pt x="551731" y="18103"/>
                </a:lnTo>
                <a:lnTo>
                  <a:pt x="551731" y="0"/>
                </a:lnTo>
                <a:lnTo>
                  <a:pt x="0" y="0"/>
                </a:lnTo>
                <a:lnTo>
                  <a:pt x="0" y="18103"/>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3" name="object 289"/>
          <p:cNvSpPr/>
          <p:nvPr/>
        </p:nvSpPr>
        <p:spPr>
          <a:xfrm>
            <a:off x="19337400" y="97624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4" name="object 290"/>
          <p:cNvSpPr/>
          <p:nvPr/>
        </p:nvSpPr>
        <p:spPr>
          <a:xfrm>
            <a:off x="19597680" y="97624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9"/>
                </a:moveTo>
                <a:lnTo>
                  <a:pt x="183910" y="18109"/>
                </a:lnTo>
                <a:lnTo>
                  <a:pt x="183910"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5" name="object 291"/>
          <p:cNvSpPr/>
          <p:nvPr/>
        </p:nvSpPr>
        <p:spPr>
          <a:xfrm>
            <a:off x="20120400" y="97624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9"/>
                </a:moveTo>
                <a:lnTo>
                  <a:pt x="183916" y="18109"/>
                </a:lnTo>
                <a:lnTo>
                  <a:pt x="183916"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6" name="object 292"/>
          <p:cNvSpPr/>
          <p:nvPr/>
        </p:nvSpPr>
        <p:spPr>
          <a:xfrm>
            <a:off x="20642400" y="9762480"/>
            <a:ext cx="652320" cy="38160"/>
          </a:xfrm>
          <a:custGeom>
            <a:avLst/>
            <a:gdLst>
              <a:gd name="textAreaLeft" fmla="*/ 0 w 652320"/>
              <a:gd name="textAreaRight" fmla="*/ 652680 w 652320"/>
              <a:gd name="textAreaTop" fmla="*/ 0 h 38160"/>
              <a:gd name="textAreaBottom" fmla="*/ 38520 h 38160"/>
            </a:gdLst>
            <a:ahLst/>
            <a:cxnLst/>
            <a:rect l="textAreaLeft" t="textAreaTop" r="textAreaRight" b="textAreaBottom"/>
            <a:pathLst>
              <a:path w="306704" h="18414">
                <a:moveTo>
                  <a:pt x="0" y="18109"/>
                </a:moveTo>
                <a:lnTo>
                  <a:pt x="306519" y="18109"/>
                </a:lnTo>
                <a:lnTo>
                  <a:pt x="306519"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7" name="object 293"/>
          <p:cNvSpPr/>
          <p:nvPr/>
        </p:nvSpPr>
        <p:spPr>
          <a:xfrm>
            <a:off x="21424680" y="9762480"/>
            <a:ext cx="912600" cy="38520"/>
          </a:xfrm>
          <a:custGeom>
            <a:avLst/>
            <a:gdLst>
              <a:gd name="textAreaLeft" fmla="*/ 0 w 912600"/>
              <a:gd name="textAreaRight" fmla="*/ 912960 w 912600"/>
              <a:gd name="textAreaTop" fmla="*/ 0 h 38520"/>
              <a:gd name="textAreaBottom" fmla="*/ 38880 h 38520"/>
            </a:gdLst>
            <a:ahLst/>
            <a:cxnLst/>
            <a:rect l="textAreaLeft" t="textAreaTop" r="textAreaRight" b="textAreaBottom"/>
            <a:pathLst>
              <a:path w="429259" h="18414">
                <a:moveTo>
                  <a:pt x="0" y="18109"/>
                </a:moveTo>
                <a:lnTo>
                  <a:pt x="429122" y="18109"/>
                </a:lnTo>
                <a:lnTo>
                  <a:pt x="429122"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8" name="object 294"/>
          <p:cNvSpPr/>
          <p:nvPr/>
        </p:nvSpPr>
        <p:spPr>
          <a:xfrm>
            <a:off x="22469040" y="97624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9" name="object 295"/>
          <p:cNvSpPr/>
          <p:nvPr/>
        </p:nvSpPr>
        <p:spPr>
          <a:xfrm>
            <a:off x="22729680" y="9762480"/>
            <a:ext cx="1434600" cy="38160"/>
          </a:xfrm>
          <a:custGeom>
            <a:avLst/>
            <a:gdLst>
              <a:gd name="textAreaLeft" fmla="*/ 0 w 1434600"/>
              <a:gd name="textAreaRight" fmla="*/ 1434960 w 1434600"/>
              <a:gd name="textAreaTop" fmla="*/ 0 h 38160"/>
              <a:gd name="textAreaBottom" fmla="*/ 38520 h 38160"/>
            </a:gdLst>
            <a:ahLst/>
            <a:cxnLst/>
            <a:rect l="textAreaLeft" t="textAreaTop" r="textAreaRight" b="textAreaBottom"/>
            <a:pathLst>
              <a:path w="674370" h="18414">
                <a:moveTo>
                  <a:pt x="0" y="18109"/>
                </a:moveTo>
                <a:lnTo>
                  <a:pt x="674339" y="18109"/>
                </a:lnTo>
                <a:lnTo>
                  <a:pt x="674339"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0" name="object 296"/>
          <p:cNvSpPr/>
          <p:nvPr/>
        </p:nvSpPr>
        <p:spPr>
          <a:xfrm>
            <a:off x="24295680" y="9762480"/>
            <a:ext cx="652320" cy="38160"/>
          </a:xfrm>
          <a:custGeom>
            <a:avLst/>
            <a:gdLst>
              <a:gd name="textAreaLeft" fmla="*/ 0 w 652320"/>
              <a:gd name="textAreaRight" fmla="*/ 652680 w 652320"/>
              <a:gd name="textAreaTop" fmla="*/ 0 h 38160"/>
              <a:gd name="textAreaBottom" fmla="*/ 38520 h 38160"/>
            </a:gdLst>
            <a:ahLst/>
            <a:cxnLst/>
            <a:rect l="textAreaLeft" t="textAreaTop" r="textAreaRight" b="textAreaBottom"/>
            <a:pathLst>
              <a:path w="306704" h="18414">
                <a:moveTo>
                  <a:pt x="0" y="18109"/>
                </a:moveTo>
                <a:lnTo>
                  <a:pt x="306519" y="18109"/>
                </a:lnTo>
                <a:lnTo>
                  <a:pt x="306519"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1" name="object 297"/>
          <p:cNvSpPr/>
          <p:nvPr/>
        </p:nvSpPr>
        <p:spPr>
          <a:xfrm>
            <a:off x="25079040" y="97624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7" y="18109"/>
                </a:lnTo>
                <a:lnTo>
                  <a:pt x="6130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2" name="object 298"/>
          <p:cNvSpPr/>
          <p:nvPr/>
        </p:nvSpPr>
        <p:spPr>
          <a:xfrm>
            <a:off x="25339320" y="976248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9"/>
                </a:moveTo>
                <a:lnTo>
                  <a:pt x="183916" y="18109"/>
                </a:lnTo>
                <a:lnTo>
                  <a:pt x="183916"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3" name="object 299"/>
          <p:cNvSpPr/>
          <p:nvPr/>
        </p:nvSpPr>
        <p:spPr>
          <a:xfrm>
            <a:off x="25861320" y="97624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295" y="18109"/>
                </a:lnTo>
                <a:lnTo>
                  <a:pt x="61295"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4" name="object 300"/>
          <p:cNvSpPr/>
          <p:nvPr/>
        </p:nvSpPr>
        <p:spPr>
          <a:xfrm>
            <a:off x="26122680" y="9762480"/>
            <a:ext cx="1173960" cy="38160"/>
          </a:xfrm>
          <a:custGeom>
            <a:avLst/>
            <a:gdLst>
              <a:gd name="textAreaLeft" fmla="*/ 0 w 1173960"/>
              <a:gd name="textAreaRight" fmla="*/ 1174320 w 1173960"/>
              <a:gd name="textAreaTop" fmla="*/ 0 h 38160"/>
              <a:gd name="textAreaBottom" fmla="*/ 38520 h 38160"/>
            </a:gdLst>
            <a:ahLst/>
            <a:cxnLst/>
            <a:rect l="textAreaLeft" t="textAreaTop" r="textAreaRight" b="textAreaBottom"/>
            <a:pathLst>
              <a:path w="551815" h="18414">
                <a:moveTo>
                  <a:pt x="0" y="18109"/>
                </a:moveTo>
                <a:lnTo>
                  <a:pt x="551737" y="18109"/>
                </a:lnTo>
                <a:lnTo>
                  <a:pt x="551737"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5" name="object 301"/>
          <p:cNvSpPr/>
          <p:nvPr/>
        </p:nvSpPr>
        <p:spPr>
          <a:xfrm>
            <a:off x="27427680" y="97624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6" name="object 302"/>
          <p:cNvSpPr/>
          <p:nvPr/>
        </p:nvSpPr>
        <p:spPr>
          <a:xfrm>
            <a:off x="27687960" y="976248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7" name="object 303"/>
          <p:cNvSpPr/>
          <p:nvPr/>
        </p:nvSpPr>
        <p:spPr>
          <a:xfrm>
            <a:off x="27949320" y="9762480"/>
            <a:ext cx="1434600" cy="38160"/>
          </a:xfrm>
          <a:custGeom>
            <a:avLst/>
            <a:gdLst>
              <a:gd name="textAreaLeft" fmla="*/ 0 w 1434600"/>
              <a:gd name="textAreaRight" fmla="*/ 1434960 w 1434600"/>
              <a:gd name="textAreaTop" fmla="*/ 0 h 38160"/>
              <a:gd name="textAreaBottom" fmla="*/ 38520 h 38160"/>
            </a:gdLst>
            <a:ahLst/>
            <a:cxnLst/>
            <a:rect l="textAreaLeft" t="textAreaTop" r="textAreaRight" b="textAreaBottom"/>
            <a:pathLst>
              <a:path w="674369" h="18414">
                <a:moveTo>
                  <a:pt x="0" y="18109"/>
                </a:moveTo>
                <a:lnTo>
                  <a:pt x="674339" y="18109"/>
                </a:lnTo>
                <a:lnTo>
                  <a:pt x="674339"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8" name="object 304"/>
          <p:cNvSpPr/>
          <p:nvPr/>
        </p:nvSpPr>
        <p:spPr>
          <a:xfrm>
            <a:off x="19337400" y="93463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9" name="object 305"/>
          <p:cNvSpPr/>
          <p:nvPr/>
        </p:nvSpPr>
        <p:spPr>
          <a:xfrm>
            <a:off x="19597680" y="9346320"/>
            <a:ext cx="912600" cy="38520"/>
          </a:xfrm>
          <a:custGeom>
            <a:avLst/>
            <a:gdLst>
              <a:gd name="textAreaLeft" fmla="*/ 0 w 912600"/>
              <a:gd name="textAreaRight" fmla="*/ 912960 w 912600"/>
              <a:gd name="textAreaTop" fmla="*/ 0 h 38520"/>
              <a:gd name="textAreaBottom" fmla="*/ 38880 h 38520"/>
            </a:gdLst>
            <a:ahLst/>
            <a:cxnLst/>
            <a:rect l="textAreaLeft" t="textAreaTop" r="textAreaRight" b="textAreaBottom"/>
            <a:pathLst>
              <a:path w="429259" h="18414">
                <a:moveTo>
                  <a:pt x="0" y="18109"/>
                </a:moveTo>
                <a:lnTo>
                  <a:pt x="429128" y="18109"/>
                </a:lnTo>
                <a:lnTo>
                  <a:pt x="429128"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0" name="object 306"/>
          <p:cNvSpPr/>
          <p:nvPr/>
        </p:nvSpPr>
        <p:spPr>
          <a:xfrm>
            <a:off x="20642040" y="9346320"/>
            <a:ext cx="1958040" cy="38520"/>
          </a:xfrm>
          <a:custGeom>
            <a:avLst/>
            <a:gdLst>
              <a:gd name="textAreaLeft" fmla="*/ 0 w 1958040"/>
              <a:gd name="textAreaRight" fmla="*/ 1958400 w 1958040"/>
              <a:gd name="textAreaTop" fmla="*/ 0 h 38520"/>
              <a:gd name="textAreaBottom" fmla="*/ 38880 h 38520"/>
            </a:gdLst>
            <a:ahLst/>
            <a:cxnLst/>
            <a:rect l="textAreaLeft" t="textAreaTop" r="textAreaRight" b="textAreaBottom"/>
            <a:pathLst>
              <a:path w="920115" h="18414">
                <a:moveTo>
                  <a:pt x="0" y="18109"/>
                </a:moveTo>
                <a:lnTo>
                  <a:pt x="919551" y="18109"/>
                </a:lnTo>
                <a:lnTo>
                  <a:pt x="91955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1" name="object 307"/>
          <p:cNvSpPr/>
          <p:nvPr/>
        </p:nvSpPr>
        <p:spPr>
          <a:xfrm>
            <a:off x="22729680" y="9346320"/>
            <a:ext cx="2479680" cy="38160"/>
          </a:xfrm>
          <a:custGeom>
            <a:avLst/>
            <a:gdLst>
              <a:gd name="textAreaLeft" fmla="*/ 0 w 2479680"/>
              <a:gd name="textAreaRight" fmla="*/ 2480040 w 2479680"/>
              <a:gd name="textAreaTop" fmla="*/ 0 h 38160"/>
              <a:gd name="textAreaBottom" fmla="*/ 38520 h 38160"/>
            </a:gdLst>
            <a:ahLst/>
            <a:cxnLst/>
            <a:rect l="textAreaLeft" t="textAreaTop" r="textAreaRight" b="textAreaBottom"/>
            <a:pathLst>
              <a:path w="1165225" h="18414">
                <a:moveTo>
                  <a:pt x="0" y="18109"/>
                </a:moveTo>
                <a:lnTo>
                  <a:pt x="1164769" y="18109"/>
                </a:lnTo>
                <a:lnTo>
                  <a:pt x="1164769"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2" name="object 308"/>
          <p:cNvSpPr/>
          <p:nvPr/>
        </p:nvSpPr>
        <p:spPr>
          <a:xfrm>
            <a:off x="25339320" y="9346320"/>
            <a:ext cx="391680" cy="38160"/>
          </a:xfrm>
          <a:custGeom>
            <a:avLst/>
            <a:gdLst>
              <a:gd name="textAreaLeft" fmla="*/ 0 w 391680"/>
              <a:gd name="textAreaRight" fmla="*/ 392040 w 391680"/>
              <a:gd name="textAreaTop" fmla="*/ 0 h 38160"/>
              <a:gd name="textAreaBottom" fmla="*/ 38520 h 38160"/>
            </a:gdLst>
            <a:ahLst/>
            <a:cxnLst/>
            <a:rect l="textAreaLeft" t="textAreaTop" r="textAreaRight" b="textAreaBottom"/>
            <a:pathLst>
              <a:path w="184150" h="18414">
                <a:moveTo>
                  <a:pt x="0" y="18109"/>
                </a:moveTo>
                <a:lnTo>
                  <a:pt x="183916" y="18109"/>
                </a:lnTo>
                <a:lnTo>
                  <a:pt x="183916"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3" name="object 309"/>
          <p:cNvSpPr/>
          <p:nvPr/>
        </p:nvSpPr>
        <p:spPr>
          <a:xfrm>
            <a:off x="25861320" y="93463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5" h="18414">
                <a:moveTo>
                  <a:pt x="0" y="18109"/>
                </a:moveTo>
                <a:lnTo>
                  <a:pt x="61295" y="18109"/>
                </a:lnTo>
                <a:lnTo>
                  <a:pt x="61295"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4" name="object 310"/>
          <p:cNvSpPr/>
          <p:nvPr/>
        </p:nvSpPr>
        <p:spPr>
          <a:xfrm>
            <a:off x="26122680" y="9346320"/>
            <a:ext cx="1434600" cy="38160"/>
          </a:xfrm>
          <a:custGeom>
            <a:avLst/>
            <a:gdLst>
              <a:gd name="textAreaLeft" fmla="*/ 0 w 1434600"/>
              <a:gd name="textAreaRight" fmla="*/ 1434960 w 1434600"/>
              <a:gd name="textAreaTop" fmla="*/ 0 h 38160"/>
              <a:gd name="textAreaBottom" fmla="*/ 38520 h 38160"/>
            </a:gdLst>
            <a:ahLst/>
            <a:cxnLst/>
            <a:rect l="textAreaLeft" t="textAreaTop" r="textAreaRight" b="textAreaBottom"/>
            <a:pathLst>
              <a:path w="674370" h="18414">
                <a:moveTo>
                  <a:pt x="0" y="18109"/>
                </a:moveTo>
                <a:lnTo>
                  <a:pt x="674339" y="18109"/>
                </a:lnTo>
                <a:lnTo>
                  <a:pt x="674339"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5" name="object 311"/>
          <p:cNvSpPr/>
          <p:nvPr/>
        </p:nvSpPr>
        <p:spPr>
          <a:xfrm>
            <a:off x="27687960" y="9346320"/>
            <a:ext cx="130320" cy="38160"/>
          </a:xfrm>
          <a:custGeom>
            <a:avLst/>
            <a:gdLst>
              <a:gd name="textAreaLeft" fmla="*/ 0 w 130320"/>
              <a:gd name="textAreaRight" fmla="*/ 130680 w 130320"/>
              <a:gd name="textAreaTop" fmla="*/ 0 h 38160"/>
              <a:gd name="textAreaBottom" fmla="*/ 38520 h 38160"/>
            </a:gdLst>
            <a:ahLst/>
            <a:cxnLst/>
            <a:rect l="textAreaLeft" t="textAreaTop" r="textAreaRight" b="textAreaBottom"/>
            <a:pathLst>
              <a:path w="61594" h="18414">
                <a:moveTo>
                  <a:pt x="0" y="18109"/>
                </a:moveTo>
                <a:lnTo>
                  <a:pt x="61301" y="18109"/>
                </a:lnTo>
                <a:lnTo>
                  <a:pt x="6130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6" name="object 312"/>
          <p:cNvSpPr/>
          <p:nvPr/>
        </p:nvSpPr>
        <p:spPr>
          <a:xfrm>
            <a:off x="27949320" y="9346320"/>
            <a:ext cx="1494360" cy="38160"/>
          </a:xfrm>
          <a:custGeom>
            <a:avLst/>
            <a:gdLst>
              <a:gd name="textAreaLeft" fmla="*/ 0 w 1494360"/>
              <a:gd name="textAreaRight" fmla="*/ 1494720 w 1494360"/>
              <a:gd name="textAreaTop" fmla="*/ 0 h 38160"/>
              <a:gd name="textAreaBottom" fmla="*/ 38520 h 38160"/>
            </a:gdLst>
            <a:ahLst/>
            <a:cxnLst/>
            <a:rect l="textAreaLeft" t="textAreaTop" r="textAreaRight" b="textAreaBottom"/>
            <a:pathLst>
              <a:path w="702309" h="18414">
                <a:moveTo>
                  <a:pt x="0" y="18109"/>
                </a:moveTo>
                <a:lnTo>
                  <a:pt x="702029" y="18109"/>
                </a:lnTo>
                <a:lnTo>
                  <a:pt x="702029"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7" name="object 313"/>
          <p:cNvSpPr/>
          <p:nvPr/>
        </p:nvSpPr>
        <p:spPr>
          <a:xfrm>
            <a:off x="19337400" y="8930160"/>
            <a:ext cx="5871960" cy="38160"/>
          </a:xfrm>
          <a:custGeom>
            <a:avLst/>
            <a:gdLst>
              <a:gd name="textAreaLeft" fmla="*/ 0 w 5871960"/>
              <a:gd name="textAreaRight" fmla="*/ 5872320 w 5871960"/>
              <a:gd name="textAreaTop" fmla="*/ 0 h 38160"/>
              <a:gd name="textAreaBottom" fmla="*/ 38520 h 38160"/>
            </a:gdLst>
            <a:ahLst/>
            <a:cxnLst/>
            <a:rect l="textAreaLeft" t="textAreaTop" r="textAreaRight" b="textAreaBottom"/>
            <a:pathLst>
              <a:path w="2759075" h="18414">
                <a:moveTo>
                  <a:pt x="0" y="18109"/>
                </a:moveTo>
                <a:lnTo>
                  <a:pt x="2758661" y="18109"/>
                </a:lnTo>
                <a:lnTo>
                  <a:pt x="2758661"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8" name="object 314"/>
          <p:cNvSpPr/>
          <p:nvPr/>
        </p:nvSpPr>
        <p:spPr>
          <a:xfrm>
            <a:off x="25339320" y="8930160"/>
            <a:ext cx="652320" cy="38160"/>
          </a:xfrm>
          <a:custGeom>
            <a:avLst/>
            <a:gdLst>
              <a:gd name="textAreaLeft" fmla="*/ 0 w 652320"/>
              <a:gd name="textAreaRight" fmla="*/ 652680 w 652320"/>
              <a:gd name="textAreaTop" fmla="*/ 0 h 38160"/>
              <a:gd name="textAreaBottom" fmla="*/ 38520 h 38160"/>
            </a:gdLst>
            <a:ahLst/>
            <a:cxnLst/>
            <a:rect l="textAreaLeft" t="textAreaTop" r="textAreaRight" b="textAreaBottom"/>
            <a:pathLst>
              <a:path w="306704" h="18414">
                <a:moveTo>
                  <a:pt x="0" y="18109"/>
                </a:moveTo>
                <a:lnTo>
                  <a:pt x="306513" y="18109"/>
                </a:lnTo>
                <a:lnTo>
                  <a:pt x="306513"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9" name="object 315"/>
          <p:cNvSpPr/>
          <p:nvPr/>
        </p:nvSpPr>
        <p:spPr>
          <a:xfrm>
            <a:off x="26122680" y="8930160"/>
            <a:ext cx="1434600" cy="38160"/>
          </a:xfrm>
          <a:custGeom>
            <a:avLst/>
            <a:gdLst>
              <a:gd name="textAreaLeft" fmla="*/ 0 w 1434600"/>
              <a:gd name="textAreaRight" fmla="*/ 1434960 w 1434600"/>
              <a:gd name="textAreaTop" fmla="*/ 0 h 38160"/>
              <a:gd name="textAreaBottom" fmla="*/ 38520 h 38160"/>
            </a:gdLst>
            <a:ahLst/>
            <a:cxnLst/>
            <a:rect l="textAreaLeft" t="textAreaTop" r="textAreaRight" b="textAreaBottom"/>
            <a:pathLst>
              <a:path w="674370" h="18414">
                <a:moveTo>
                  <a:pt x="0" y="18109"/>
                </a:moveTo>
                <a:lnTo>
                  <a:pt x="674339" y="18109"/>
                </a:lnTo>
                <a:lnTo>
                  <a:pt x="674339"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50" name="object 316"/>
          <p:cNvSpPr/>
          <p:nvPr/>
        </p:nvSpPr>
        <p:spPr>
          <a:xfrm>
            <a:off x="27687960" y="8930160"/>
            <a:ext cx="1754640" cy="38520"/>
          </a:xfrm>
          <a:custGeom>
            <a:avLst/>
            <a:gdLst>
              <a:gd name="textAreaLeft" fmla="*/ 0 w 1754640"/>
              <a:gd name="textAreaRight" fmla="*/ 1755000 w 1754640"/>
              <a:gd name="textAreaTop" fmla="*/ 0 h 38520"/>
              <a:gd name="textAreaBottom" fmla="*/ 38880 h 38520"/>
            </a:gdLst>
            <a:ahLst/>
            <a:cxnLst/>
            <a:rect l="textAreaLeft" t="textAreaTop" r="textAreaRight" b="textAreaBottom"/>
            <a:pathLst>
              <a:path w="824865" h="18414">
                <a:moveTo>
                  <a:pt x="0" y="18109"/>
                </a:moveTo>
                <a:lnTo>
                  <a:pt x="824638" y="18109"/>
                </a:lnTo>
                <a:lnTo>
                  <a:pt x="824638" y="0"/>
                </a:lnTo>
                <a:lnTo>
                  <a:pt x="0" y="0"/>
                </a:lnTo>
                <a:lnTo>
                  <a:pt x="0" y="18109"/>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51" name="object 317"/>
          <p:cNvSpPr/>
          <p:nvPr/>
        </p:nvSpPr>
        <p:spPr>
          <a:xfrm>
            <a:off x="19207080" y="8857080"/>
            <a:ext cx="130320" cy="2378520"/>
          </a:xfrm>
          <a:custGeom>
            <a:avLst/>
            <a:gdLst>
              <a:gd name="textAreaLeft" fmla="*/ 0 w 130320"/>
              <a:gd name="textAreaRight" fmla="*/ 130680 w 130320"/>
              <a:gd name="textAreaTop" fmla="*/ 0 h 2378520"/>
              <a:gd name="textAreaBottom" fmla="*/ 2378880 h 2378520"/>
            </a:gdLst>
            <a:ahLst/>
            <a:cxnLst/>
            <a:rect l="textAreaLeft" t="textAreaTop" r="textAreaRight" b="textAreaBottom"/>
            <a:pathLst>
              <a:path w="61595" h="1117600">
                <a:moveTo>
                  <a:pt x="61301" y="0"/>
                </a:moveTo>
                <a:lnTo>
                  <a:pt x="0" y="0"/>
                </a:lnTo>
                <a:lnTo>
                  <a:pt x="0" y="1117175"/>
                </a:lnTo>
                <a:lnTo>
                  <a:pt x="61301" y="1117175"/>
                </a:lnTo>
                <a:lnTo>
                  <a:pt x="61301"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52" name="object 318"/>
          <p:cNvSpPr/>
          <p:nvPr/>
        </p:nvSpPr>
        <p:spPr>
          <a:xfrm>
            <a:off x="19467720" y="9294840"/>
            <a:ext cx="130320" cy="1940760"/>
          </a:xfrm>
          <a:custGeom>
            <a:avLst/>
            <a:gdLst>
              <a:gd name="textAreaLeft" fmla="*/ 0 w 130320"/>
              <a:gd name="textAreaRight" fmla="*/ 130680 w 130320"/>
              <a:gd name="textAreaTop" fmla="*/ 0 h 1940760"/>
              <a:gd name="textAreaBottom" fmla="*/ 1941120 h 1940760"/>
            </a:gdLst>
            <a:ahLst/>
            <a:cxnLst/>
            <a:rect l="textAreaLeft" t="textAreaTop" r="textAreaRight" b="textAreaBottom"/>
            <a:pathLst>
              <a:path w="61595" h="911860">
                <a:moveTo>
                  <a:pt x="61307" y="0"/>
                </a:moveTo>
                <a:lnTo>
                  <a:pt x="0" y="0"/>
                </a:lnTo>
                <a:lnTo>
                  <a:pt x="0" y="911612"/>
                </a:lnTo>
                <a:lnTo>
                  <a:pt x="61307" y="911612"/>
                </a:lnTo>
                <a:lnTo>
                  <a:pt x="61307"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53" name="object 319"/>
          <p:cNvSpPr/>
          <p:nvPr/>
        </p:nvSpPr>
        <p:spPr>
          <a:xfrm>
            <a:off x="19729080" y="10237680"/>
            <a:ext cx="130320" cy="998640"/>
          </a:xfrm>
          <a:custGeom>
            <a:avLst/>
            <a:gdLst>
              <a:gd name="textAreaLeft" fmla="*/ 0 w 130320"/>
              <a:gd name="textAreaRight" fmla="*/ 130680 w 130320"/>
              <a:gd name="textAreaTop" fmla="*/ 0 h 998640"/>
              <a:gd name="textAreaBottom" fmla="*/ 999000 h 998640"/>
            </a:gdLst>
            <a:ahLst/>
            <a:cxnLst/>
            <a:rect l="textAreaLeft" t="textAreaTop" r="textAreaRight" b="textAreaBottom"/>
            <a:pathLst>
              <a:path w="61595" h="469264">
                <a:moveTo>
                  <a:pt x="61307" y="0"/>
                </a:moveTo>
                <a:lnTo>
                  <a:pt x="0" y="0"/>
                </a:lnTo>
                <a:lnTo>
                  <a:pt x="0" y="468872"/>
                </a:lnTo>
                <a:lnTo>
                  <a:pt x="61307" y="468872"/>
                </a:lnTo>
                <a:lnTo>
                  <a:pt x="6130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54" name="object 320"/>
          <p:cNvSpPr/>
          <p:nvPr/>
        </p:nvSpPr>
        <p:spPr>
          <a:xfrm>
            <a:off x="19989360" y="9423720"/>
            <a:ext cx="130320" cy="2043360"/>
          </a:xfrm>
          <a:custGeom>
            <a:avLst/>
            <a:gdLst>
              <a:gd name="textAreaLeft" fmla="*/ 0 w 130320"/>
              <a:gd name="textAreaRight" fmla="*/ 130680 w 130320"/>
              <a:gd name="textAreaTop" fmla="*/ 0 h 2043360"/>
              <a:gd name="textAreaBottom" fmla="*/ 2043720 h 2043360"/>
            </a:gdLst>
            <a:ahLst/>
            <a:cxnLst/>
            <a:rect l="textAreaLeft" t="textAreaTop" r="textAreaRight" b="textAreaBottom"/>
            <a:pathLst>
              <a:path w="61595" h="960120">
                <a:moveTo>
                  <a:pt x="61301" y="0"/>
                </a:moveTo>
                <a:lnTo>
                  <a:pt x="0" y="0"/>
                </a:lnTo>
                <a:lnTo>
                  <a:pt x="0" y="959940"/>
                </a:lnTo>
                <a:lnTo>
                  <a:pt x="61301" y="959940"/>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55" name="object 321"/>
          <p:cNvSpPr/>
          <p:nvPr/>
        </p:nvSpPr>
        <p:spPr>
          <a:xfrm>
            <a:off x="20250720" y="9820800"/>
            <a:ext cx="130320" cy="1645560"/>
          </a:xfrm>
          <a:custGeom>
            <a:avLst/>
            <a:gdLst>
              <a:gd name="textAreaLeft" fmla="*/ 0 w 130320"/>
              <a:gd name="textAreaRight" fmla="*/ 130680 w 130320"/>
              <a:gd name="textAreaTop" fmla="*/ 0 h 1645560"/>
              <a:gd name="textAreaBottom" fmla="*/ 1645920 h 1645560"/>
            </a:gdLst>
            <a:ahLst/>
            <a:cxnLst/>
            <a:rect l="textAreaLeft" t="textAreaTop" r="textAreaRight" b="textAreaBottom"/>
            <a:pathLst>
              <a:path w="61595" h="773429">
                <a:moveTo>
                  <a:pt x="61301" y="0"/>
                </a:moveTo>
                <a:lnTo>
                  <a:pt x="0" y="0"/>
                </a:lnTo>
                <a:lnTo>
                  <a:pt x="0" y="773387"/>
                </a:lnTo>
                <a:lnTo>
                  <a:pt x="61301" y="773387"/>
                </a:lnTo>
                <a:lnTo>
                  <a:pt x="61301"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56" name="object 322"/>
          <p:cNvSpPr/>
          <p:nvPr/>
        </p:nvSpPr>
        <p:spPr>
          <a:xfrm>
            <a:off x="20511360" y="8968320"/>
            <a:ext cx="130320" cy="2498760"/>
          </a:xfrm>
          <a:custGeom>
            <a:avLst/>
            <a:gdLst>
              <a:gd name="textAreaLeft" fmla="*/ 0 w 130320"/>
              <a:gd name="textAreaRight" fmla="*/ 130680 w 130320"/>
              <a:gd name="textAreaTop" fmla="*/ 0 h 2498760"/>
              <a:gd name="textAreaBottom" fmla="*/ 2499120 h 2498760"/>
            </a:gdLst>
            <a:ahLst/>
            <a:cxnLst/>
            <a:rect l="textAreaLeft" t="textAreaTop" r="textAreaRight" b="textAreaBottom"/>
            <a:pathLst>
              <a:path w="61595" h="1174114">
                <a:moveTo>
                  <a:pt x="61301" y="0"/>
                </a:moveTo>
                <a:lnTo>
                  <a:pt x="0" y="0"/>
                </a:lnTo>
                <a:lnTo>
                  <a:pt x="0" y="1173645"/>
                </a:lnTo>
                <a:lnTo>
                  <a:pt x="61301" y="1173645"/>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57" name="object 323"/>
          <p:cNvSpPr/>
          <p:nvPr/>
        </p:nvSpPr>
        <p:spPr>
          <a:xfrm>
            <a:off x="20772720" y="9951840"/>
            <a:ext cx="130320" cy="1514520"/>
          </a:xfrm>
          <a:custGeom>
            <a:avLst/>
            <a:gdLst>
              <a:gd name="textAreaLeft" fmla="*/ 0 w 130320"/>
              <a:gd name="textAreaRight" fmla="*/ 130680 w 130320"/>
              <a:gd name="textAreaTop" fmla="*/ 0 h 1514520"/>
              <a:gd name="textAreaBottom" fmla="*/ 1514880 h 1514520"/>
            </a:gdLst>
            <a:ahLst/>
            <a:cxnLst/>
            <a:rect l="textAreaLeft" t="textAreaTop" r="textAreaRight" b="textAreaBottom"/>
            <a:pathLst>
              <a:path w="61595" h="711835">
                <a:moveTo>
                  <a:pt x="61301" y="0"/>
                </a:moveTo>
                <a:lnTo>
                  <a:pt x="0" y="0"/>
                </a:lnTo>
                <a:lnTo>
                  <a:pt x="0" y="711602"/>
                </a:lnTo>
                <a:lnTo>
                  <a:pt x="61301" y="711602"/>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58" name="object 324"/>
          <p:cNvSpPr/>
          <p:nvPr/>
        </p:nvSpPr>
        <p:spPr>
          <a:xfrm>
            <a:off x="21033720" y="10410840"/>
            <a:ext cx="130320" cy="1056240"/>
          </a:xfrm>
          <a:custGeom>
            <a:avLst/>
            <a:gdLst>
              <a:gd name="textAreaLeft" fmla="*/ 0 w 130320"/>
              <a:gd name="textAreaRight" fmla="*/ 130680 w 130320"/>
              <a:gd name="textAreaTop" fmla="*/ 0 h 1056240"/>
              <a:gd name="textAreaBottom" fmla="*/ 1056600 h 1056240"/>
            </a:gdLst>
            <a:ahLst/>
            <a:cxnLst/>
            <a:rect l="textAreaLeft" t="textAreaTop" r="textAreaRight" b="textAreaBottom"/>
            <a:pathLst>
              <a:path w="61595" h="496570">
                <a:moveTo>
                  <a:pt x="61307" y="0"/>
                </a:moveTo>
                <a:lnTo>
                  <a:pt x="0" y="0"/>
                </a:lnTo>
                <a:lnTo>
                  <a:pt x="0" y="496096"/>
                </a:lnTo>
                <a:lnTo>
                  <a:pt x="61307" y="496096"/>
                </a:lnTo>
                <a:lnTo>
                  <a:pt x="61307"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59" name="object 325"/>
          <p:cNvSpPr/>
          <p:nvPr/>
        </p:nvSpPr>
        <p:spPr>
          <a:xfrm>
            <a:off x="21294360" y="9423720"/>
            <a:ext cx="130320" cy="2043360"/>
          </a:xfrm>
          <a:custGeom>
            <a:avLst/>
            <a:gdLst>
              <a:gd name="textAreaLeft" fmla="*/ 0 w 130320"/>
              <a:gd name="textAreaRight" fmla="*/ 130680 w 130320"/>
              <a:gd name="textAreaTop" fmla="*/ 0 h 2043360"/>
              <a:gd name="textAreaBottom" fmla="*/ 2043720 h 2043360"/>
            </a:gdLst>
            <a:ahLst/>
            <a:cxnLst/>
            <a:rect l="textAreaLeft" t="textAreaTop" r="textAreaRight" b="textAreaBottom"/>
            <a:pathLst>
              <a:path w="61595" h="960120">
                <a:moveTo>
                  <a:pt x="61301" y="0"/>
                </a:moveTo>
                <a:lnTo>
                  <a:pt x="0" y="0"/>
                </a:lnTo>
                <a:lnTo>
                  <a:pt x="0" y="959928"/>
                </a:lnTo>
                <a:lnTo>
                  <a:pt x="61301" y="959928"/>
                </a:lnTo>
                <a:lnTo>
                  <a:pt x="61301"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60" name="object 326"/>
          <p:cNvSpPr/>
          <p:nvPr/>
        </p:nvSpPr>
        <p:spPr>
          <a:xfrm>
            <a:off x="21555720" y="10840680"/>
            <a:ext cx="130320" cy="626400"/>
          </a:xfrm>
          <a:custGeom>
            <a:avLst/>
            <a:gdLst>
              <a:gd name="textAreaLeft" fmla="*/ 0 w 130320"/>
              <a:gd name="textAreaRight" fmla="*/ 130680 w 130320"/>
              <a:gd name="textAreaTop" fmla="*/ 0 h 626400"/>
              <a:gd name="textAreaBottom" fmla="*/ 626760 h 626400"/>
            </a:gdLst>
            <a:ahLst/>
            <a:cxnLst/>
            <a:rect l="textAreaLeft" t="textAreaTop" r="textAreaRight" b="textAreaBottom"/>
            <a:pathLst>
              <a:path w="61595" h="294639">
                <a:moveTo>
                  <a:pt x="61301" y="0"/>
                </a:moveTo>
                <a:lnTo>
                  <a:pt x="0" y="0"/>
                </a:lnTo>
                <a:lnTo>
                  <a:pt x="0" y="294297"/>
                </a:lnTo>
                <a:lnTo>
                  <a:pt x="61301" y="294297"/>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61" name="object 327"/>
          <p:cNvSpPr/>
          <p:nvPr/>
        </p:nvSpPr>
        <p:spPr>
          <a:xfrm>
            <a:off x="21816360" y="11070000"/>
            <a:ext cx="130320" cy="397080"/>
          </a:xfrm>
          <a:custGeom>
            <a:avLst/>
            <a:gdLst>
              <a:gd name="textAreaLeft" fmla="*/ 0 w 130320"/>
              <a:gd name="textAreaRight" fmla="*/ 130680 w 130320"/>
              <a:gd name="textAreaTop" fmla="*/ 0 h 397080"/>
              <a:gd name="textAreaBottom" fmla="*/ 397440 h 397080"/>
            </a:gdLst>
            <a:ahLst/>
            <a:cxnLst/>
            <a:rect l="textAreaLeft" t="textAreaTop" r="textAreaRight" b="textAreaBottom"/>
            <a:pathLst>
              <a:path w="61595" h="186689">
                <a:moveTo>
                  <a:pt x="61301" y="0"/>
                </a:moveTo>
                <a:lnTo>
                  <a:pt x="0" y="0"/>
                </a:lnTo>
                <a:lnTo>
                  <a:pt x="0" y="186552"/>
                </a:lnTo>
                <a:lnTo>
                  <a:pt x="61301" y="186552"/>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62" name="object 328"/>
          <p:cNvSpPr/>
          <p:nvPr/>
        </p:nvSpPr>
        <p:spPr>
          <a:xfrm>
            <a:off x="22077360" y="10142640"/>
            <a:ext cx="130320" cy="1324440"/>
          </a:xfrm>
          <a:custGeom>
            <a:avLst/>
            <a:gdLst>
              <a:gd name="textAreaLeft" fmla="*/ 0 w 130320"/>
              <a:gd name="textAreaRight" fmla="*/ 130680 w 130320"/>
              <a:gd name="textAreaTop" fmla="*/ 0 h 1324440"/>
              <a:gd name="textAreaBottom" fmla="*/ 1324800 h 1324440"/>
            </a:gdLst>
            <a:ahLst/>
            <a:cxnLst/>
            <a:rect l="textAreaLeft" t="textAreaTop" r="textAreaRight" b="textAreaBottom"/>
            <a:pathLst>
              <a:path w="61595" h="622300">
                <a:moveTo>
                  <a:pt x="61301" y="0"/>
                </a:moveTo>
                <a:lnTo>
                  <a:pt x="0" y="0"/>
                </a:lnTo>
                <a:lnTo>
                  <a:pt x="0" y="621908"/>
                </a:lnTo>
                <a:lnTo>
                  <a:pt x="61301" y="621908"/>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63" name="object 329"/>
          <p:cNvSpPr/>
          <p:nvPr/>
        </p:nvSpPr>
        <p:spPr>
          <a:xfrm>
            <a:off x="22338000" y="9526320"/>
            <a:ext cx="130320" cy="1940760"/>
          </a:xfrm>
          <a:custGeom>
            <a:avLst/>
            <a:gdLst>
              <a:gd name="textAreaLeft" fmla="*/ 0 w 130320"/>
              <a:gd name="textAreaRight" fmla="*/ 130680 w 130320"/>
              <a:gd name="textAreaTop" fmla="*/ 0 h 1940760"/>
              <a:gd name="textAreaBottom" fmla="*/ 1941120 h 1940760"/>
            </a:gdLst>
            <a:ahLst/>
            <a:cxnLst/>
            <a:rect l="textAreaLeft" t="textAreaTop" r="textAreaRight" b="textAreaBottom"/>
            <a:pathLst>
              <a:path w="61595" h="911860">
                <a:moveTo>
                  <a:pt x="61301" y="0"/>
                </a:moveTo>
                <a:lnTo>
                  <a:pt x="0" y="0"/>
                </a:lnTo>
                <a:lnTo>
                  <a:pt x="0" y="911612"/>
                </a:lnTo>
                <a:lnTo>
                  <a:pt x="61301" y="911612"/>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64" name="object 330"/>
          <p:cNvSpPr/>
          <p:nvPr/>
        </p:nvSpPr>
        <p:spPr>
          <a:xfrm>
            <a:off x="22599360" y="8968320"/>
            <a:ext cx="130320" cy="2498760"/>
          </a:xfrm>
          <a:custGeom>
            <a:avLst/>
            <a:gdLst>
              <a:gd name="textAreaLeft" fmla="*/ 0 w 130320"/>
              <a:gd name="textAreaRight" fmla="*/ 130680 w 130320"/>
              <a:gd name="textAreaTop" fmla="*/ 0 h 2498760"/>
              <a:gd name="textAreaBottom" fmla="*/ 2499120 h 2498760"/>
            </a:gdLst>
            <a:ahLst/>
            <a:cxnLst/>
            <a:rect l="textAreaLeft" t="textAreaTop" r="textAreaRight" b="textAreaBottom"/>
            <a:pathLst>
              <a:path w="61595" h="1174114">
                <a:moveTo>
                  <a:pt x="61301" y="0"/>
                </a:moveTo>
                <a:lnTo>
                  <a:pt x="0" y="0"/>
                </a:lnTo>
                <a:lnTo>
                  <a:pt x="0" y="1173645"/>
                </a:lnTo>
                <a:lnTo>
                  <a:pt x="61301" y="1173645"/>
                </a:lnTo>
                <a:lnTo>
                  <a:pt x="61301"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65" name="object 331"/>
          <p:cNvSpPr/>
          <p:nvPr/>
        </p:nvSpPr>
        <p:spPr>
          <a:xfrm>
            <a:off x="22860720" y="9921240"/>
            <a:ext cx="130320" cy="1546200"/>
          </a:xfrm>
          <a:custGeom>
            <a:avLst/>
            <a:gdLst>
              <a:gd name="textAreaLeft" fmla="*/ 0 w 130320"/>
              <a:gd name="textAreaRight" fmla="*/ 130680 w 130320"/>
              <a:gd name="textAreaTop" fmla="*/ 0 h 1546200"/>
              <a:gd name="textAreaBottom" fmla="*/ 1546560 h 1546200"/>
            </a:gdLst>
            <a:ahLst/>
            <a:cxnLst/>
            <a:rect l="textAreaLeft" t="textAreaTop" r="textAreaRight" b="textAreaBottom"/>
            <a:pathLst>
              <a:path w="61595" h="726439">
                <a:moveTo>
                  <a:pt x="61301" y="0"/>
                </a:moveTo>
                <a:lnTo>
                  <a:pt x="0" y="0"/>
                </a:lnTo>
                <a:lnTo>
                  <a:pt x="0" y="726181"/>
                </a:lnTo>
                <a:lnTo>
                  <a:pt x="61301" y="726181"/>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66" name="object 332"/>
          <p:cNvSpPr/>
          <p:nvPr/>
        </p:nvSpPr>
        <p:spPr>
          <a:xfrm>
            <a:off x="23121000" y="10895400"/>
            <a:ext cx="130320" cy="572760"/>
          </a:xfrm>
          <a:custGeom>
            <a:avLst/>
            <a:gdLst>
              <a:gd name="textAreaLeft" fmla="*/ 0 w 130320"/>
              <a:gd name="textAreaRight" fmla="*/ 130680 w 130320"/>
              <a:gd name="textAreaTop" fmla="*/ 0 h 572760"/>
              <a:gd name="textAreaBottom" fmla="*/ 573120 h 572760"/>
            </a:gdLst>
            <a:ahLst/>
            <a:cxnLst/>
            <a:rect l="textAreaLeft" t="textAreaTop" r="textAreaRight" b="textAreaBottom"/>
            <a:pathLst>
              <a:path w="61595" h="269239">
                <a:moveTo>
                  <a:pt x="61301" y="0"/>
                </a:moveTo>
                <a:lnTo>
                  <a:pt x="0" y="0"/>
                </a:lnTo>
                <a:lnTo>
                  <a:pt x="0" y="268659"/>
                </a:lnTo>
                <a:lnTo>
                  <a:pt x="61301" y="268659"/>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67" name="object 333"/>
          <p:cNvSpPr/>
          <p:nvPr/>
        </p:nvSpPr>
        <p:spPr>
          <a:xfrm>
            <a:off x="23382360" y="10410840"/>
            <a:ext cx="130320" cy="1056240"/>
          </a:xfrm>
          <a:custGeom>
            <a:avLst/>
            <a:gdLst>
              <a:gd name="textAreaLeft" fmla="*/ 0 w 130320"/>
              <a:gd name="textAreaRight" fmla="*/ 130680 w 130320"/>
              <a:gd name="textAreaTop" fmla="*/ 0 h 1056240"/>
              <a:gd name="textAreaBottom" fmla="*/ 1056600 h 1056240"/>
            </a:gdLst>
            <a:ahLst/>
            <a:cxnLst/>
            <a:rect l="textAreaLeft" t="textAreaTop" r="textAreaRight" b="textAreaBottom"/>
            <a:pathLst>
              <a:path w="61595" h="496570">
                <a:moveTo>
                  <a:pt x="61301" y="0"/>
                </a:moveTo>
                <a:lnTo>
                  <a:pt x="0" y="0"/>
                </a:lnTo>
                <a:lnTo>
                  <a:pt x="0" y="496096"/>
                </a:lnTo>
                <a:lnTo>
                  <a:pt x="61301" y="496096"/>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68" name="object 334"/>
          <p:cNvSpPr/>
          <p:nvPr/>
        </p:nvSpPr>
        <p:spPr>
          <a:xfrm>
            <a:off x="23643000" y="11142720"/>
            <a:ext cx="130320" cy="325080"/>
          </a:xfrm>
          <a:custGeom>
            <a:avLst/>
            <a:gdLst>
              <a:gd name="textAreaLeft" fmla="*/ 0 w 130320"/>
              <a:gd name="textAreaRight" fmla="*/ 130680 w 130320"/>
              <a:gd name="textAreaTop" fmla="*/ 0 h 325080"/>
              <a:gd name="textAreaBottom" fmla="*/ 325440 h 325080"/>
            </a:gdLst>
            <a:ahLst/>
            <a:cxnLst/>
            <a:rect l="textAreaLeft" t="textAreaTop" r="textAreaRight" b="textAreaBottom"/>
            <a:pathLst>
              <a:path w="61595" h="153035">
                <a:moveTo>
                  <a:pt x="61301" y="0"/>
                </a:moveTo>
                <a:lnTo>
                  <a:pt x="0" y="0"/>
                </a:lnTo>
                <a:lnTo>
                  <a:pt x="0" y="152439"/>
                </a:lnTo>
                <a:lnTo>
                  <a:pt x="61301" y="152439"/>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69" name="object 335"/>
          <p:cNvSpPr/>
          <p:nvPr/>
        </p:nvSpPr>
        <p:spPr>
          <a:xfrm>
            <a:off x="23904360" y="9839880"/>
            <a:ext cx="130320" cy="1627200"/>
          </a:xfrm>
          <a:custGeom>
            <a:avLst/>
            <a:gdLst>
              <a:gd name="textAreaLeft" fmla="*/ 0 w 130320"/>
              <a:gd name="textAreaRight" fmla="*/ 130680 w 130320"/>
              <a:gd name="textAreaTop" fmla="*/ 0 h 1627200"/>
              <a:gd name="textAreaBottom" fmla="*/ 1627560 h 1627200"/>
            </a:gdLst>
            <a:ahLst/>
            <a:cxnLst/>
            <a:rect l="textAreaLeft" t="textAreaTop" r="textAreaRight" b="textAreaBottom"/>
            <a:pathLst>
              <a:path w="61595" h="764539">
                <a:moveTo>
                  <a:pt x="61301" y="0"/>
                </a:moveTo>
                <a:lnTo>
                  <a:pt x="0" y="0"/>
                </a:lnTo>
                <a:lnTo>
                  <a:pt x="0" y="764332"/>
                </a:lnTo>
                <a:lnTo>
                  <a:pt x="61301" y="764332"/>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70" name="object 336"/>
          <p:cNvSpPr/>
          <p:nvPr/>
        </p:nvSpPr>
        <p:spPr>
          <a:xfrm>
            <a:off x="24165720" y="9397440"/>
            <a:ext cx="130320" cy="2031120"/>
          </a:xfrm>
          <a:custGeom>
            <a:avLst/>
            <a:gdLst>
              <a:gd name="textAreaLeft" fmla="*/ 0 w 130320"/>
              <a:gd name="textAreaRight" fmla="*/ 130680 w 130320"/>
              <a:gd name="textAreaTop" fmla="*/ 0 h 2031120"/>
              <a:gd name="textAreaBottom" fmla="*/ 2031480 h 2031120"/>
            </a:gdLst>
            <a:ahLst/>
            <a:cxnLst/>
            <a:rect l="textAreaLeft" t="textAreaTop" r="textAreaRight" b="textAreaBottom"/>
            <a:pathLst>
              <a:path w="61595" h="954404">
                <a:moveTo>
                  <a:pt x="61301" y="0"/>
                </a:moveTo>
                <a:lnTo>
                  <a:pt x="0" y="0"/>
                </a:lnTo>
                <a:lnTo>
                  <a:pt x="0" y="953862"/>
                </a:lnTo>
                <a:lnTo>
                  <a:pt x="61301" y="953862"/>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1" name="object 337"/>
          <p:cNvSpPr/>
          <p:nvPr/>
        </p:nvSpPr>
        <p:spPr>
          <a:xfrm>
            <a:off x="24426000" y="10060560"/>
            <a:ext cx="130320" cy="1367280"/>
          </a:xfrm>
          <a:custGeom>
            <a:avLst/>
            <a:gdLst>
              <a:gd name="textAreaLeft" fmla="*/ 0 w 130320"/>
              <a:gd name="textAreaRight" fmla="*/ 130680 w 130320"/>
              <a:gd name="textAreaTop" fmla="*/ 0 h 1367280"/>
              <a:gd name="textAreaBottom" fmla="*/ 1367640 h 1367280"/>
            </a:gdLst>
            <a:ahLst/>
            <a:cxnLst/>
            <a:rect l="textAreaLeft" t="textAreaTop" r="textAreaRight" b="textAreaBottom"/>
            <a:pathLst>
              <a:path w="61595" h="642620">
                <a:moveTo>
                  <a:pt x="61301" y="0"/>
                </a:moveTo>
                <a:lnTo>
                  <a:pt x="0" y="0"/>
                </a:lnTo>
                <a:lnTo>
                  <a:pt x="0" y="642517"/>
                </a:lnTo>
                <a:lnTo>
                  <a:pt x="61301" y="642517"/>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2" name="object 338"/>
          <p:cNvSpPr/>
          <p:nvPr/>
        </p:nvSpPr>
        <p:spPr>
          <a:xfrm>
            <a:off x="24687360" y="10391760"/>
            <a:ext cx="130320" cy="1036440"/>
          </a:xfrm>
          <a:custGeom>
            <a:avLst/>
            <a:gdLst>
              <a:gd name="textAreaLeft" fmla="*/ 0 w 130320"/>
              <a:gd name="textAreaRight" fmla="*/ 130680 w 130320"/>
              <a:gd name="textAreaTop" fmla="*/ 0 h 1036440"/>
              <a:gd name="textAreaBottom" fmla="*/ 1036800 h 1036440"/>
            </a:gdLst>
            <a:ahLst/>
            <a:cxnLst/>
            <a:rect l="textAreaLeft" t="textAreaTop" r="textAreaRight" b="textAreaBottom"/>
            <a:pathLst>
              <a:path w="61595" h="487045">
                <a:moveTo>
                  <a:pt x="61301" y="0"/>
                </a:moveTo>
                <a:lnTo>
                  <a:pt x="0" y="0"/>
                </a:lnTo>
                <a:lnTo>
                  <a:pt x="0" y="486975"/>
                </a:lnTo>
                <a:lnTo>
                  <a:pt x="61301" y="486975"/>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3" name="object 339"/>
          <p:cNvSpPr/>
          <p:nvPr/>
        </p:nvSpPr>
        <p:spPr>
          <a:xfrm>
            <a:off x="24948000" y="9615960"/>
            <a:ext cx="130320" cy="1811880"/>
          </a:xfrm>
          <a:custGeom>
            <a:avLst/>
            <a:gdLst>
              <a:gd name="textAreaLeft" fmla="*/ 0 w 130320"/>
              <a:gd name="textAreaRight" fmla="*/ 130680 w 130320"/>
              <a:gd name="textAreaTop" fmla="*/ 0 h 1811880"/>
              <a:gd name="textAreaBottom" fmla="*/ 1812240 h 1811880"/>
            </a:gdLst>
            <a:ahLst/>
            <a:cxnLst/>
            <a:rect l="textAreaLeft" t="textAreaTop" r="textAreaRight" b="textAreaBottom"/>
            <a:pathLst>
              <a:path w="61595" h="851535">
                <a:moveTo>
                  <a:pt x="61301" y="0"/>
                </a:moveTo>
                <a:lnTo>
                  <a:pt x="0" y="0"/>
                </a:lnTo>
                <a:lnTo>
                  <a:pt x="0" y="851253"/>
                </a:lnTo>
                <a:lnTo>
                  <a:pt x="61301" y="851253"/>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4" name="object 340"/>
          <p:cNvSpPr/>
          <p:nvPr/>
        </p:nvSpPr>
        <p:spPr>
          <a:xfrm>
            <a:off x="25209360" y="8930160"/>
            <a:ext cx="130320" cy="2498760"/>
          </a:xfrm>
          <a:custGeom>
            <a:avLst/>
            <a:gdLst>
              <a:gd name="textAreaLeft" fmla="*/ 0 w 130320"/>
              <a:gd name="textAreaRight" fmla="*/ 130680 w 130320"/>
              <a:gd name="textAreaTop" fmla="*/ 0 h 2498760"/>
              <a:gd name="textAreaBottom" fmla="*/ 2499120 h 2498760"/>
            </a:gdLst>
            <a:ahLst/>
            <a:cxnLst/>
            <a:rect l="textAreaLeft" t="textAreaTop" r="textAreaRight" b="textAreaBottom"/>
            <a:pathLst>
              <a:path w="61595" h="1174114">
                <a:moveTo>
                  <a:pt x="61301" y="0"/>
                </a:moveTo>
                <a:lnTo>
                  <a:pt x="0" y="0"/>
                </a:lnTo>
                <a:lnTo>
                  <a:pt x="0" y="1173645"/>
                </a:lnTo>
                <a:lnTo>
                  <a:pt x="61301" y="1173645"/>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75" name="object 341"/>
          <p:cNvSpPr/>
          <p:nvPr/>
        </p:nvSpPr>
        <p:spPr>
          <a:xfrm>
            <a:off x="25469640" y="9951840"/>
            <a:ext cx="130320" cy="1477080"/>
          </a:xfrm>
          <a:custGeom>
            <a:avLst/>
            <a:gdLst>
              <a:gd name="textAreaLeft" fmla="*/ 0 w 130320"/>
              <a:gd name="textAreaRight" fmla="*/ 130680 w 130320"/>
              <a:gd name="textAreaTop" fmla="*/ 0 h 1477080"/>
              <a:gd name="textAreaBottom" fmla="*/ 1477440 h 1477080"/>
            </a:gdLst>
            <a:ahLst/>
            <a:cxnLst/>
            <a:rect l="textAreaLeft" t="textAreaTop" r="textAreaRight" b="textAreaBottom"/>
            <a:pathLst>
              <a:path w="61595" h="694054">
                <a:moveTo>
                  <a:pt x="61301" y="0"/>
                </a:moveTo>
                <a:lnTo>
                  <a:pt x="0" y="0"/>
                </a:lnTo>
                <a:lnTo>
                  <a:pt x="0" y="693487"/>
                </a:lnTo>
                <a:lnTo>
                  <a:pt x="61301" y="693487"/>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6" name="object 342"/>
          <p:cNvSpPr/>
          <p:nvPr/>
        </p:nvSpPr>
        <p:spPr>
          <a:xfrm>
            <a:off x="25731000" y="9179280"/>
            <a:ext cx="130320" cy="2248920"/>
          </a:xfrm>
          <a:custGeom>
            <a:avLst/>
            <a:gdLst>
              <a:gd name="textAreaLeft" fmla="*/ 0 w 130320"/>
              <a:gd name="textAreaRight" fmla="*/ 130680 w 130320"/>
              <a:gd name="textAreaTop" fmla="*/ 0 h 2248920"/>
              <a:gd name="textAreaBottom" fmla="*/ 2249280 h 2248920"/>
            </a:gdLst>
            <a:ahLst/>
            <a:cxnLst/>
            <a:rect l="textAreaLeft" t="textAreaTop" r="textAreaRight" b="textAreaBottom"/>
            <a:pathLst>
              <a:path w="61595" h="1056639">
                <a:moveTo>
                  <a:pt x="61301" y="0"/>
                </a:moveTo>
                <a:lnTo>
                  <a:pt x="0" y="0"/>
                </a:lnTo>
                <a:lnTo>
                  <a:pt x="0" y="1056464"/>
                </a:lnTo>
                <a:lnTo>
                  <a:pt x="61301" y="1056464"/>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7" name="object 343"/>
          <p:cNvSpPr/>
          <p:nvPr/>
        </p:nvSpPr>
        <p:spPr>
          <a:xfrm>
            <a:off x="25992360" y="8930160"/>
            <a:ext cx="130320" cy="2498760"/>
          </a:xfrm>
          <a:custGeom>
            <a:avLst/>
            <a:gdLst>
              <a:gd name="textAreaLeft" fmla="*/ 0 w 130320"/>
              <a:gd name="textAreaRight" fmla="*/ 130680 w 130320"/>
              <a:gd name="textAreaTop" fmla="*/ 0 h 2498760"/>
              <a:gd name="textAreaBottom" fmla="*/ 2499120 h 2498760"/>
            </a:gdLst>
            <a:ahLst/>
            <a:cxnLst/>
            <a:rect l="textAreaLeft" t="textAreaTop" r="textAreaRight" b="textAreaBottom"/>
            <a:pathLst>
              <a:path w="61595" h="1174114">
                <a:moveTo>
                  <a:pt x="61307" y="0"/>
                </a:moveTo>
                <a:lnTo>
                  <a:pt x="0" y="0"/>
                </a:lnTo>
                <a:lnTo>
                  <a:pt x="0" y="1173645"/>
                </a:lnTo>
                <a:lnTo>
                  <a:pt x="61307" y="1173645"/>
                </a:lnTo>
                <a:lnTo>
                  <a:pt x="6130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8" name="object 344"/>
          <p:cNvSpPr/>
          <p:nvPr/>
        </p:nvSpPr>
        <p:spPr>
          <a:xfrm>
            <a:off x="26253000" y="10587960"/>
            <a:ext cx="130320" cy="840240"/>
          </a:xfrm>
          <a:custGeom>
            <a:avLst/>
            <a:gdLst>
              <a:gd name="textAreaLeft" fmla="*/ 0 w 130320"/>
              <a:gd name="textAreaRight" fmla="*/ 130680 w 130320"/>
              <a:gd name="textAreaTop" fmla="*/ 0 h 840240"/>
              <a:gd name="textAreaBottom" fmla="*/ 840600 h 840240"/>
            </a:gdLst>
            <a:ahLst/>
            <a:cxnLst/>
            <a:rect l="textAreaLeft" t="textAreaTop" r="textAreaRight" b="textAreaBottom"/>
            <a:pathLst>
              <a:path w="61595" h="394970">
                <a:moveTo>
                  <a:pt x="61307" y="0"/>
                </a:moveTo>
                <a:lnTo>
                  <a:pt x="0" y="0"/>
                </a:lnTo>
                <a:lnTo>
                  <a:pt x="0" y="394740"/>
                </a:lnTo>
                <a:lnTo>
                  <a:pt x="61307" y="394740"/>
                </a:lnTo>
                <a:lnTo>
                  <a:pt x="6130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9" name="object 345"/>
          <p:cNvSpPr/>
          <p:nvPr/>
        </p:nvSpPr>
        <p:spPr>
          <a:xfrm>
            <a:off x="26514360" y="9801360"/>
            <a:ext cx="130320" cy="1627200"/>
          </a:xfrm>
          <a:custGeom>
            <a:avLst/>
            <a:gdLst>
              <a:gd name="textAreaLeft" fmla="*/ 0 w 130320"/>
              <a:gd name="textAreaRight" fmla="*/ 130680 w 130320"/>
              <a:gd name="textAreaTop" fmla="*/ 0 h 1627200"/>
              <a:gd name="textAreaBottom" fmla="*/ 1627560 h 1627200"/>
            </a:gdLst>
            <a:ahLst/>
            <a:cxnLst/>
            <a:rect l="textAreaLeft" t="textAreaTop" r="textAreaRight" b="textAreaBottom"/>
            <a:pathLst>
              <a:path w="61595" h="764539">
                <a:moveTo>
                  <a:pt x="61307" y="0"/>
                </a:moveTo>
                <a:lnTo>
                  <a:pt x="0" y="0"/>
                </a:lnTo>
                <a:lnTo>
                  <a:pt x="0" y="764320"/>
                </a:lnTo>
                <a:lnTo>
                  <a:pt x="61307" y="764320"/>
                </a:lnTo>
                <a:lnTo>
                  <a:pt x="6130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80" name="object 346"/>
          <p:cNvSpPr/>
          <p:nvPr/>
        </p:nvSpPr>
        <p:spPr>
          <a:xfrm>
            <a:off x="26774640" y="10179360"/>
            <a:ext cx="130320" cy="1250280"/>
          </a:xfrm>
          <a:custGeom>
            <a:avLst/>
            <a:gdLst>
              <a:gd name="textAreaLeft" fmla="*/ 0 w 130320"/>
              <a:gd name="textAreaRight" fmla="*/ 130680 w 130320"/>
              <a:gd name="textAreaTop" fmla="*/ 0 h 1250280"/>
              <a:gd name="textAreaBottom" fmla="*/ 1250640 h 1250280"/>
            </a:gdLst>
            <a:ahLst/>
            <a:cxnLst/>
            <a:rect l="textAreaLeft" t="textAreaTop" r="textAreaRight" b="textAreaBottom"/>
            <a:pathLst>
              <a:path w="61595" h="587375">
                <a:moveTo>
                  <a:pt x="61301" y="0"/>
                </a:moveTo>
                <a:lnTo>
                  <a:pt x="0" y="0"/>
                </a:lnTo>
                <a:lnTo>
                  <a:pt x="0" y="586822"/>
                </a:lnTo>
                <a:lnTo>
                  <a:pt x="61301" y="586822"/>
                </a:lnTo>
                <a:lnTo>
                  <a:pt x="61301"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1" name="object 347"/>
          <p:cNvSpPr/>
          <p:nvPr/>
        </p:nvSpPr>
        <p:spPr>
          <a:xfrm>
            <a:off x="27036000" y="10706040"/>
            <a:ext cx="130320" cy="722880"/>
          </a:xfrm>
          <a:custGeom>
            <a:avLst/>
            <a:gdLst>
              <a:gd name="textAreaLeft" fmla="*/ 0 w 130320"/>
              <a:gd name="textAreaRight" fmla="*/ 130680 w 130320"/>
              <a:gd name="textAreaTop" fmla="*/ 0 h 722880"/>
              <a:gd name="textAreaBottom" fmla="*/ 723240 h 722880"/>
            </a:gdLst>
            <a:ahLst/>
            <a:cxnLst/>
            <a:rect l="textAreaLeft" t="textAreaTop" r="textAreaRight" b="textAreaBottom"/>
            <a:pathLst>
              <a:path w="61595" h="339725">
                <a:moveTo>
                  <a:pt x="61301" y="0"/>
                </a:moveTo>
                <a:lnTo>
                  <a:pt x="0" y="0"/>
                </a:lnTo>
                <a:lnTo>
                  <a:pt x="0" y="339368"/>
                </a:lnTo>
                <a:lnTo>
                  <a:pt x="61301" y="339368"/>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2" name="object 348"/>
          <p:cNvSpPr/>
          <p:nvPr/>
        </p:nvSpPr>
        <p:spPr>
          <a:xfrm>
            <a:off x="27296640" y="9487440"/>
            <a:ext cx="130320" cy="1940760"/>
          </a:xfrm>
          <a:custGeom>
            <a:avLst/>
            <a:gdLst>
              <a:gd name="textAreaLeft" fmla="*/ 0 w 130320"/>
              <a:gd name="textAreaRight" fmla="*/ 130680 w 130320"/>
              <a:gd name="textAreaTop" fmla="*/ 0 h 1940760"/>
              <a:gd name="textAreaBottom" fmla="*/ 1941120 h 1940760"/>
            </a:gdLst>
            <a:ahLst/>
            <a:cxnLst/>
            <a:rect l="textAreaLeft" t="textAreaTop" r="textAreaRight" b="textAreaBottom"/>
            <a:pathLst>
              <a:path w="61595" h="911860">
                <a:moveTo>
                  <a:pt x="61301" y="0"/>
                </a:moveTo>
                <a:lnTo>
                  <a:pt x="0" y="0"/>
                </a:lnTo>
                <a:lnTo>
                  <a:pt x="0" y="911612"/>
                </a:lnTo>
                <a:lnTo>
                  <a:pt x="61301" y="911612"/>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3" name="object 349"/>
          <p:cNvSpPr/>
          <p:nvPr/>
        </p:nvSpPr>
        <p:spPr>
          <a:xfrm>
            <a:off x="27558000" y="8930160"/>
            <a:ext cx="130320" cy="2498760"/>
          </a:xfrm>
          <a:custGeom>
            <a:avLst/>
            <a:gdLst>
              <a:gd name="textAreaLeft" fmla="*/ 0 w 130320"/>
              <a:gd name="textAreaRight" fmla="*/ 130680 w 130320"/>
              <a:gd name="textAreaTop" fmla="*/ 0 h 2498760"/>
              <a:gd name="textAreaBottom" fmla="*/ 2499120 h 2498760"/>
            </a:gdLst>
            <a:ahLst/>
            <a:cxnLst/>
            <a:rect l="textAreaLeft" t="textAreaTop" r="textAreaRight" b="textAreaBottom"/>
            <a:pathLst>
              <a:path w="61594" h="1174114">
                <a:moveTo>
                  <a:pt x="61301" y="0"/>
                </a:moveTo>
                <a:lnTo>
                  <a:pt x="0" y="0"/>
                </a:lnTo>
                <a:lnTo>
                  <a:pt x="0" y="1173645"/>
                </a:lnTo>
                <a:lnTo>
                  <a:pt x="61301" y="1173645"/>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84" name="object 350"/>
          <p:cNvSpPr/>
          <p:nvPr/>
        </p:nvSpPr>
        <p:spPr>
          <a:xfrm>
            <a:off x="27819000" y="9239040"/>
            <a:ext cx="130320" cy="2189880"/>
          </a:xfrm>
          <a:custGeom>
            <a:avLst/>
            <a:gdLst>
              <a:gd name="textAreaLeft" fmla="*/ 0 w 130320"/>
              <a:gd name="textAreaRight" fmla="*/ 130680 w 130320"/>
              <a:gd name="textAreaTop" fmla="*/ 0 h 2189880"/>
              <a:gd name="textAreaBottom" fmla="*/ 2190240 h 2189880"/>
            </a:gdLst>
            <a:ahLst/>
            <a:cxnLst/>
            <a:rect l="textAreaLeft" t="textAreaTop" r="textAreaRight" b="textAreaBottom"/>
            <a:pathLst>
              <a:path w="61594" h="1028700">
                <a:moveTo>
                  <a:pt x="61307" y="0"/>
                </a:moveTo>
                <a:lnTo>
                  <a:pt x="0" y="0"/>
                </a:lnTo>
                <a:lnTo>
                  <a:pt x="0" y="1028465"/>
                </a:lnTo>
                <a:lnTo>
                  <a:pt x="61307" y="1028465"/>
                </a:lnTo>
                <a:lnTo>
                  <a:pt x="61307"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5" name="object 351"/>
          <p:cNvSpPr/>
          <p:nvPr/>
        </p:nvSpPr>
        <p:spPr>
          <a:xfrm>
            <a:off x="28079640" y="9843840"/>
            <a:ext cx="130320" cy="1585080"/>
          </a:xfrm>
          <a:custGeom>
            <a:avLst/>
            <a:gdLst>
              <a:gd name="textAreaLeft" fmla="*/ 0 w 130320"/>
              <a:gd name="textAreaRight" fmla="*/ 130680 w 130320"/>
              <a:gd name="textAreaTop" fmla="*/ 0 h 1585080"/>
              <a:gd name="textAreaBottom" fmla="*/ 1585440 h 1585080"/>
            </a:gdLst>
            <a:ahLst/>
            <a:cxnLst/>
            <a:rect l="textAreaLeft" t="textAreaTop" r="textAreaRight" b="textAreaBottom"/>
            <a:pathLst>
              <a:path w="61594" h="744854">
                <a:moveTo>
                  <a:pt x="61301" y="0"/>
                </a:moveTo>
                <a:lnTo>
                  <a:pt x="0" y="0"/>
                </a:lnTo>
                <a:lnTo>
                  <a:pt x="0" y="744290"/>
                </a:lnTo>
                <a:lnTo>
                  <a:pt x="61301" y="744290"/>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6" name="object 352"/>
          <p:cNvSpPr/>
          <p:nvPr/>
        </p:nvSpPr>
        <p:spPr>
          <a:xfrm>
            <a:off x="28341000" y="10670760"/>
            <a:ext cx="130320" cy="758160"/>
          </a:xfrm>
          <a:custGeom>
            <a:avLst/>
            <a:gdLst>
              <a:gd name="textAreaLeft" fmla="*/ 0 w 130320"/>
              <a:gd name="textAreaRight" fmla="*/ 130680 w 130320"/>
              <a:gd name="textAreaTop" fmla="*/ 0 h 758160"/>
              <a:gd name="textAreaBottom" fmla="*/ 758520 h 758160"/>
            </a:gdLst>
            <a:ahLst/>
            <a:cxnLst/>
            <a:rect l="textAreaLeft" t="textAreaTop" r="textAreaRight" b="textAreaBottom"/>
            <a:pathLst>
              <a:path w="61594" h="356235">
                <a:moveTo>
                  <a:pt x="61301" y="0"/>
                </a:moveTo>
                <a:lnTo>
                  <a:pt x="0" y="0"/>
                </a:lnTo>
                <a:lnTo>
                  <a:pt x="0" y="355795"/>
                </a:lnTo>
                <a:lnTo>
                  <a:pt x="61301" y="355795"/>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87" name="object 353"/>
          <p:cNvSpPr/>
          <p:nvPr/>
        </p:nvSpPr>
        <p:spPr>
          <a:xfrm>
            <a:off x="28601640" y="11028600"/>
            <a:ext cx="130320" cy="399240"/>
          </a:xfrm>
          <a:custGeom>
            <a:avLst/>
            <a:gdLst>
              <a:gd name="textAreaLeft" fmla="*/ 0 w 130320"/>
              <a:gd name="textAreaRight" fmla="*/ 130680 w 130320"/>
              <a:gd name="textAreaTop" fmla="*/ 0 h 399240"/>
              <a:gd name="textAreaBottom" fmla="*/ 399600 h 399240"/>
            </a:gdLst>
            <a:ahLst/>
            <a:cxnLst/>
            <a:rect l="textAreaLeft" t="textAreaTop" r="textAreaRight" b="textAreaBottom"/>
            <a:pathLst>
              <a:path w="61594" h="187960">
                <a:moveTo>
                  <a:pt x="61301" y="0"/>
                </a:moveTo>
                <a:lnTo>
                  <a:pt x="0" y="0"/>
                </a:lnTo>
                <a:lnTo>
                  <a:pt x="0" y="187787"/>
                </a:lnTo>
                <a:lnTo>
                  <a:pt x="61301" y="187787"/>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8" name="object 354"/>
          <p:cNvSpPr/>
          <p:nvPr/>
        </p:nvSpPr>
        <p:spPr>
          <a:xfrm>
            <a:off x="28863000" y="11230200"/>
            <a:ext cx="130320" cy="197640"/>
          </a:xfrm>
          <a:custGeom>
            <a:avLst/>
            <a:gdLst>
              <a:gd name="textAreaLeft" fmla="*/ 0 w 130320"/>
              <a:gd name="textAreaRight" fmla="*/ 130680 w 130320"/>
              <a:gd name="textAreaTop" fmla="*/ 0 h 197640"/>
              <a:gd name="textAreaBottom" fmla="*/ 198000 h 197640"/>
            </a:gdLst>
            <a:ahLst/>
            <a:cxnLst/>
            <a:rect l="textAreaLeft" t="textAreaTop" r="textAreaRight" b="textAreaBottom"/>
            <a:pathLst>
              <a:path w="61594" h="93345">
                <a:moveTo>
                  <a:pt x="61301" y="0"/>
                </a:moveTo>
                <a:lnTo>
                  <a:pt x="0" y="0"/>
                </a:lnTo>
                <a:lnTo>
                  <a:pt x="0" y="93267"/>
                </a:lnTo>
                <a:lnTo>
                  <a:pt x="61301" y="93267"/>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9" name="object 355"/>
          <p:cNvSpPr/>
          <p:nvPr/>
        </p:nvSpPr>
        <p:spPr>
          <a:xfrm>
            <a:off x="29123280" y="10576440"/>
            <a:ext cx="130320" cy="852480"/>
          </a:xfrm>
          <a:custGeom>
            <a:avLst/>
            <a:gdLst>
              <a:gd name="textAreaLeft" fmla="*/ 0 w 130320"/>
              <a:gd name="textAreaRight" fmla="*/ 130680 w 130320"/>
              <a:gd name="textAreaTop" fmla="*/ 0 h 852480"/>
              <a:gd name="textAreaBottom" fmla="*/ 852840 h 852480"/>
            </a:gdLst>
            <a:ahLst/>
            <a:cxnLst/>
            <a:rect l="textAreaLeft" t="textAreaTop" r="textAreaRight" b="textAreaBottom"/>
            <a:pathLst>
              <a:path w="61594" h="400685">
                <a:moveTo>
                  <a:pt x="61301" y="0"/>
                </a:moveTo>
                <a:lnTo>
                  <a:pt x="0" y="0"/>
                </a:lnTo>
                <a:lnTo>
                  <a:pt x="0" y="400269"/>
                </a:lnTo>
                <a:lnTo>
                  <a:pt x="61301" y="400269"/>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nvGrpSpPr>
          <p:cNvPr id="390" name="object 356"/>
          <p:cNvGrpSpPr/>
          <p:nvPr/>
        </p:nvGrpSpPr>
        <p:grpSpPr>
          <a:xfrm>
            <a:off x="29254320" y="9762480"/>
            <a:ext cx="260640" cy="2006640"/>
            <a:chOff x="29254320" y="9762480"/>
            <a:chExt cx="260640" cy="2006640"/>
          </a:xfrm>
        </p:grpSpPr>
        <p:sp>
          <p:nvSpPr>
            <p:cNvPr id="391" name="object 357"/>
            <p:cNvSpPr/>
            <p:nvPr/>
          </p:nvSpPr>
          <p:spPr>
            <a:xfrm>
              <a:off x="29384640" y="9762480"/>
              <a:ext cx="130320" cy="1666440"/>
            </a:xfrm>
            <a:custGeom>
              <a:avLst/>
              <a:gdLst>
                <a:gd name="textAreaLeft" fmla="*/ 0 w 130320"/>
                <a:gd name="textAreaRight" fmla="*/ 130680 w 130320"/>
                <a:gd name="textAreaTop" fmla="*/ 0 h 1666440"/>
                <a:gd name="textAreaBottom" fmla="*/ 1666800 h 1666440"/>
              </a:gdLst>
              <a:ahLst/>
              <a:cxnLst/>
              <a:rect l="textAreaLeft" t="textAreaTop" r="textAreaRight" b="textAreaBottom"/>
              <a:pathLst>
                <a:path w="61594" h="782954">
                  <a:moveTo>
                    <a:pt x="61301" y="0"/>
                  </a:moveTo>
                  <a:lnTo>
                    <a:pt x="0" y="0"/>
                  </a:lnTo>
                  <a:lnTo>
                    <a:pt x="0" y="782436"/>
                  </a:lnTo>
                  <a:lnTo>
                    <a:pt x="61301" y="782436"/>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92" name="object 358"/>
            <p:cNvSpPr/>
            <p:nvPr/>
          </p:nvSpPr>
          <p:spPr>
            <a:xfrm>
              <a:off x="29254320" y="11428920"/>
              <a:ext cx="130320" cy="340200"/>
            </a:xfrm>
            <a:custGeom>
              <a:avLst/>
              <a:gdLst>
                <a:gd name="textAreaLeft" fmla="*/ 0 w 130320"/>
                <a:gd name="textAreaRight" fmla="*/ 130680 w 130320"/>
                <a:gd name="textAreaTop" fmla="*/ 0 h 340200"/>
                <a:gd name="textAreaBottom" fmla="*/ 340560 h 340200"/>
              </a:gdLst>
              <a:ahLst/>
              <a:cxnLst/>
              <a:rect l="textAreaLeft" t="textAreaTop" r="textAreaRight" b="textAreaBottom"/>
              <a:pathLst>
                <a:path w="61594" h="160020">
                  <a:moveTo>
                    <a:pt x="61301" y="0"/>
                  </a:moveTo>
                  <a:lnTo>
                    <a:pt x="0" y="0"/>
                  </a:lnTo>
                  <a:lnTo>
                    <a:pt x="0" y="159812"/>
                  </a:lnTo>
                  <a:lnTo>
                    <a:pt x="61301" y="159812"/>
                  </a:lnTo>
                  <a:lnTo>
                    <a:pt x="61301"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sp>
        <p:nvSpPr>
          <p:cNvPr id="393" name="object 359"/>
          <p:cNvSpPr/>
          <p:nvPr/>
        </p:nvSpPr>
        <p:spPr>
          <a:xfrm>
            <a:off x="28992960" y="11428920"/>
            <a:ext cx="130320" cy="1117440"/>
          </a:xfrm>
          <a:custGeom>
            <a:avLst/>
            <a:gdLst>
              <a:gd name="textAreaLeft" fmla="*/ 0 w 130320"/>
              <a:gd name="textAreaRight" fmla="*/ 130680 w 130320"/>
              <a:gd name="textAreaTop" fmla="*/ 0 h 1117440"/>
              <a:gd name="textAreaBottom" fmla="*/ 1117800 h 1117440"/>
            </a:gdLst>
            <a:ahLst/>
            <a:cxnLst/>
            <a:rect l="textAreaLeft" t="textAreaTop" r="textAreaRight" b="textAreaBottom"/>
            <a:pathLst>
              <a:path w="61594" h="525145">
                <a:moveTo>
                  <a:pt x="61307" y="0"/>
                </a:moveTo>
                <a:lnTo>
                  <a:pt x="0" y="0"/>
                </a:lnTo>
                <a:lnTo>
                  <a:pt x="0" y="524841"/>
                </a:lnTo>
                <a:lnTo>
                  <a:pt x="61307" y="524841"/>
                </a:lnTo>
                <a:lnTo>
                  <a:pt x="61307"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94" name="object 360"/>
          <p:cNvSpPr/>
          <p:nvPr/>
        </p:nvSpPr>
        <p:spPr>
          <a:xfrm>
            <a:off x="28732680" y="11428920"/>
            <a:ext cx="130320" cy="2043360"/>
          </a:xfrm>
          <a:custGeom>
            <a:avLst/>
            <a:gdLst>
              <a:gd name="textAreaLeft" fmla="*/ 0 w 130320"/>
              <a:gd name="textAreaRight" fmla="*/ 130680 w 130320"/>
              <a:gd name="textAreaTop" fmla="*/ 0 h 2043360"/>
              <a:gd name="textAreaBottom" fmla="*/ 2043720 h 2043360"/>
            </a:gdLst>
            <a:ahLst/>
            <a:cxnLst/>
            <a:rect l="textAreaLeft" t="textAreaTop" r="textAreaRight" b="textAreaBottom"/>
            <a:pathLst>
              <a:path w="61594" h="960120">
                <a:moveTo>
                  <a:pt x="61307" y="0"/>
                </a:moveTo>
                <a:lnTo>
                  <a:pt x="0" y="0"/>
                </a:lnTo>
                <a:lnTo>
                  <a:pt x="0" y="959940"/>
                </a:lnTo>
                <a:lnTo>
                  <a:pt x="61307" y="959940"/>
                </a:lnTo>
                <a:lnTo>
                  <a:pt x="61307"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95" name="object 361"/>
          <p:cNvSpPr/>
          <p:nvPr/>
        </p:nvSpPr>
        <p:spPr>
          <a:xfrm>
            <a:off x="28471320" y="11428560"/>
            <a:ext cx="130320" cy="1082160"/>
          </a:xfrm>
          <a:custGeom>
            <a:avLst/>
            <a:gdLst>
              <a:gd name="textAreaLeft" fmla="*/ 0 w 130320"/>
              <a:gd name="textAreaRight" fmla="*/ 130680 w 130320"/>
              <a:gd name="textAreaTop" fmla="*/ 0 h 1082160"/>
              <a:gd name="textAreaBottom" fmla="*/ 1082520 h 1082160"/>
            </a:gdLst>
            <a:ahLst/>
            <a:cxnLst/>
            <a:rect l="textAreaLeft" t="textAreaTop" r="textAreaRight" b="textAreaBottom"/>
            <a:pathLst>
              <a:path w="61594" h="508635">
                <a:moveTo>
                  <a:pt x="61307" y="0"/>
                </a:moveTo>
                <a:lnTo>
                  <a:pt x="0" y="0"/>
                </a:lnTo>
                <a:lnTo>
                  <a:pt x="0" y="508360"/>
                </a:lnTo>
                <a:lnTo>
                  <a:pt x="61307" y="508360"/>
                </a:lnTo>
                <a:lnTo>
                  <a:pt x="61307"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96" name="object 362"/>
          <p:cNvSpPr/>
          <p:nvPr/>
        </p:nvSpPr>
        <p:spPr>
          <a:xfrm>
            <a:off x="28209960" y="11428560"/>
            <a:ext cx="130320" cy="1703880"/>
          </a:xfrm>
          <a:custGeom>
            <a:avLst/>
            <a:gdLst>
              <a:gd name="textAreaLeft" fmla="*/ 0 w 130320"/>
              <a:gd name="textAreaRight" fmla="*/ 130680 w 130320"/>
              <a:gd name="textAreaTop" fmla="*/ 0 h 1703880"/>
              <a:gd name="textAreaBottom" fmla="*/ 1704240 h 1703880"/>
            </a:gdLst>
            <a:ahLst/>
            <a:cxnLst/>
            <a:rect l="textAreaLeft" t="textAreaTop" r="textAreaRight" b="textAreaBottom"/>
            <a:pathLst>
              <a:path w="61594" h="800735">
                <a:moveTo>
                  <a:pt x="61301" y="0"/>
                </a:moveTo>
                <a:lnTo>
                  <a:pt x="0" y="0"/>
                </a:lnTo>
                <a:lnTo>
                  <a:pt x="0" y="800533"/>
                </a:lnTo>
                <a:lnTo>
                  <a:pt x="61301" y="800533"/>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97" name="object 363"/>
          <p:cNvSpPr/>
          <p:nvPr/>
        </p:nvSpPr>
        <p:spPr>
          <a:xfrm>
            <a:off x="27949320" y="11428920"/>
            <a:ext cx="130320" cy="2498760"/>
          </a:xfrm>
          <a:custGeom>
            <a:avLst/>
            <a:gdLst>
              <a:gd name="textAreaLeft" fmla="*/ 0 w 130320"/>
              <a:gd name="textAreaRight" fmla="*/ 130680 w 130320"/>
              <a:gd name="textAreaTop" fmla="*/ 0 h 2498760"/>
              <a:gd name="textAreaBottom" fmla="*/ 2499120 h 2498760"/>
            </a:gdLst>
            <a:ahLst/>
            <a:cxnLst/>
            <a:rect l="textAreaLeft" t="textAreaTop" r="textAreaRight" b="textAreaBottom"/>
            <a:pathLst>
              <a:path w="61594" h="1174115">
                <a:moveTo>
                  <a:pt x="61301" y="0"/>
                </a:moveTo>
                <a:lnTo>
                  <a:pt x="0" y="0"/>
                </a:lnTo>
                <a:lnTo>
                  <a:pt x="0" y="1173645"/>
                </a:lnTo>
                <a:lnTo>
                  <a:pt x="61301" y="1173645"/>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98" name="object 364"/>
          <p:cNvSpPr/>
          <p:nvPr/>
        </p:nvSpPr>
        <p:spPr>
          <a:xfrm>
            <a:off x="27687960" y="11428560"/>
            <a:ext cx="130320" cy="2165400"/>
          </a:xfrm>
          <a:custGeom>
            <a:avLst/>
            <a:gdLst>
              <a:gd name="textAreaLeft" fmla="*/ 0 w 130320"/>
              <a:gd name="textAreaRight" fmla="*/ 130680 w 130320"/>
              <a:gd name="textAreaTop" fmla="*/ 0 h 2165400"/>
              <a:gd name="textAreaBottom" fmla="*/ 2165760 h 2165400"/>
            </a:gdLst>
            <a:ahLst/>
            <a:cxnLst/>
            <a:rect l="textAreaLeft" t="textAreaTop" r="textAreaRight" b="textAreaBottom"/>
            <a:pathLst>
              <a:path w="61594" h="1017270">
                <a:moveTo>
                  <a:pt x="61301" y="0"/>
                </a:moveTo>
                <a:lnTo>
                  <a:pt x="0" y="0"/>
                </a:lnTo>
                <a:lnTo>
                  <a:pt x="0" y="1016714"/>
                </a:lnTo>
                <a:lnTo>
                  <a:pt x="61301" y="1016714"/>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99" name="object 365"/>
          <p:cNvSpPr/>
          <p:nvPr/>
        </p:nvSpPr>
        <p:spPr>
          <a:xfrm>
            <a:off x="27427680" y="11428560"/>
            <a:ext cx="130320" cy="1250280"/>
          </a:xfrm>
          <a:custGeom>
            <a:avLst/>
            <a:gdLst>
              <a:gd name="textAreaLeft" fmla="*/ 0 w 130320"/>
              <a:gd name="textAreaRight" fmla="*/ 130680 w 130320"/>
              <a:gd name="textAreaTop" fmla="*/ 0 h 1250280"/>
              <a:gd name="textAreaBottom" fmla="*/ 1250640 h 1250280"/>
            </a:gdLst>
            <a:ahLst/>
            <a:cxnLst/>
            <a:rect l="textAreaLeft" t="textAreaTop" r="textAreaRight" b="textAreaBottom"/>
            <a:pathLst>
              <a:path w="61595" h="587375">
                <a:moveTo>
                  <a:pt x="61301" y="0"/>
                </a:moveTo>
                <a:lnTo>
                  <a:pt x="0" y="0"/>
                </a:lnTo>
                <a:lnTo>
                  <a:pt x="0" y="586834"/>
                </a:lnTo>
                <a:lnTo>
                  <a:pt x="61301" y="586834"/>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0" name="object 366"/>
          <p:cNvSpPr/>
          <p:nvPr/>
        </p:nvSpPr>
        <p:spPr>
          <a:xfrm>
            <a:off x="27166320" y="11428560"/>
            <a:ext cx="130320" cy="871560"/>
          </a:xfrm>
          <a:custGeom>
            <a:avLst/>
            <a:gdLst>
              <a:gd name="textAreaLeft" fmla="*/ 0 w 130320"/>
              <a:gd name="textAreaRight" fmla="*/ 130680 w 130320"/>
              <a:gd name="textAreaTop" fmla="*/ 0 h 871560"/>
              <a:gd name="textAreaBottom" fmla="*/ 871920 h 871560"/>
            </a:gdLst>
            <a:ahLst/>
            <a:cxnLst/>
            <a:rect l="textAreaLeft" t="textAreaTop" r="textAreaRight" b="textAreaBottom"/>
            <a:pathLst>
              <a:path w="61595" h="409575">
                <a:moveTo>
                  <a:pt x="61307" y="0"/>
                </a:moveTo>
                <a:lnTo>
                  <a:pt x="0" y="0"/>
                </a:lnTo>
                <a:lnTo>
                  <a:pt x="0" y="409342"/>
                </a:lnTo>
                <a:lnTo>
                  <a:pt x="61307" y="409342"/>
                </a:lnTo>
                <a:lnTo>
                  <a:pt x="6130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1" name="object 367"/>
          <p:cNvSpPr/>
          <p:nvPr/>
        </p:nvSpPr>
        <p:spPr>
          <a:xfrm>
            <a:off x="26905680" y="11428920"/>
            <a:ext cx="130320" cy="282240"/>
          </a:xfrm>
          <a:custGeom>
            <a:avLst/>
            <a:gdLst>
              <a:gd name="textAreaLeft" fmla="*/ 0 w 130320"/>
              <a:gd name="textAreaRight" fmla="*/ 130680 w 130320"/>
              <a:gd name="textAreaTop" fmla="*/ 0 h 282240"/>
              <a:gd name="textAreaBottom" fmla="*/ 282600 h 282240"/>
            </a:gdLst>
            <a:ahLst/>
            <a:cxnLst/>
            <a:rect l="textAreaLeft" t="textAreaTop" r="textAreaRight" b="textAreaBottom"/>
            <a:pathLst>
              <a:path w="61595" h="132714">
                <a:moveTo>
                  <a:pt x="61301" y="0"/>
                </a:moveTo>
                <a:lnTo>
                  <a:pt x="0" y="0"/>
                </a:lnTo>
                <a:lnTo>
                  <a:pt x="0" y="132170"/>
                </a:lnTo>
                <a:lnTo>
                  <a:pt x="61301" y="132170"/>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2" name="object 368"/>
          <p:cNvSpPr/>
          <p:nvPr/>
        </p:nvSpPr>
        <p:spPr>
          <a:xfrm>
            <a:off x="26644320" y="11428560"/>
            <a:ext cx="130320" cy="1990440"/>
          </a:xfrm>
          <a:custGeom>
            <a:avLst/>
            <a:gdLst>
              <a:gd name="textAreaLeft" fmla="*/ 0 w 130320"/>
              <a:gd name="textAreaRight" fmla="*/ 130680 w 130320"/>
              <a:gd name="textAreaTop" fmla="*/ 0 h 1990440"/>
              <a:gd name="textAreaBottom" fmla="*/ 1990800 h 1990440"/>
            </a:gdLst>
            <a:ahLst/>
            <a:cxnLst/>
            <a:rect l="textAreaLeft" t="textAreaTop" r="textAreaRight" b="textAreaBottom"/>
            <a:pathLst>
              <a:path w="61595" h="935354">
                <a:moveTo>
                  <a:pt x="61301" y="0"/>
                </a:moveTo>
                <a:lnTo>
                  <a:pt x="0" y="0"/>
                </a:lnTo>
                <a:lnTo>
                  <a:pt x="0" y="935239"/>
                </a:lnTo>
                <a:lnTo>
                  <a:pt x="61301" y="935239"/>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03" name="object 369"/>
          <p:cNvSpPr/>
          <p:nvPr/>
        </p:nvSpPr>
        <p:spPr>
          <a:xfrm>
            <a:off x="26383320" y="11428560"/>
            <a:ext cx="130320" cy="995760"/>
          </a:xfrm>
          <a:custGeom>
            <a:avLst/>
            <a:gdLst>
              <a:gd name="textAreaLeft" fmla="*/ 0 w 130320"/>
              <a:gd name="textAreaRight" fmla="*/ 130680 w 130320"/>
              <a:gd name="textAreaTop" fmla="*/ 0 h 995760"/>
              <a:gd name="textAreaBottom" fmla="*/ 996120 h 995760"/>
            </a:gdLst>
            <a:ahLst/>
            <a:cxnLst/>
            <a:rect l="textAreaLeft" t="textAreaTop" r="textAreaRight" b="textAreaBottom"/>
            <a:pathLst>
              <a:path w="61595" h="467995">
                <a:moveTo>
                  <a:pt x="61301" y="0"/>
                </a:moveTo>
                <a:lnTo>
                  <a:pt x="0" y="0"/>
                </a:lnTo>
                <a:lnTo>
                  <a:pt x="0" y="467619"/>
                </a:lnTo>
                <a:lnTo>
                  <a:pt x="61301" y="467619"/>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4" name="object 370"/>
          <p:cNvSpPr/>
          <p:nvPr/>
        </p:nvSpPr>
        <p:spPr>
          <a:xfrm>
            <a:off x="26122680" y="11428560"/>
            <a:ext cx="130320" cy="1703880"/>
          </a:xfrm>
          <a:custGeom>
            <a:avLst/>
            <a:gdLst>
              <a:gd name="textAreaLeft" fmla="*/ 0 w 130320"/>
              <a:gd name="textAreaRight" fmla="*/ 130680 w 130320"/>
              <a:gd name="textAreaTop" fmla="*/ 0 h 1703880"/>
              <a:gd name="textAreaBottom" fmla="*/ 1704240 h 1703880"/>
            </a:gdLst>
            <a:ahLst/>
            <a:cxnLst/>
            <a:rect l="textAreaLeft" t="textAreaTop" r="textAreaRight" b="textAreaBottom"/>
            <a:pathLst>
              <a:path w="61595" h="800735">
                <a:moveTo>
                  <a:pt x="61301" y="0"/>
                </a:moveTo>
                <a:lnTo>
                  <a:pt x="0" y="0"/>
                </a:lnTo>
                <a:lnTo>
                  <a:pt x="0" y="800533"/>
                </a:lnTo>
                <a:lnTo>
                  <a:pt x="61301" y="800533"/>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5" name="object 371"/>
          <p:cNvSpPr/>
          <p:nvPr/>
        </p:nvSpPr>
        <p:spPr>
          <a:xfrm>
            <a:off x="25861320" y="11428920"/>
            <a:ext cx="130320" cy="677520"/>
          </a:xfrm>
          <a:custGeom>
            <a:avLst/>
            <a:gdLst>
              <a:gd name="textAreaLeft" fmla="*/ 0 w 130320"/>
              <a:gd name="textAreaRight" fmla="*/ 130680 w 130320"/>
              <a:gd name="textAreaTop" fmla="*/ 0 h 677520"/>
              <a:gd name="textAreaBottom" fmla="*/ 677880 h 677520"/>
            </a:gdLst>
            <a:ahLst/>
            <a:cxnLst/>
            <a:rect l="textAreaLeft" t="textAreaTop" r="textAreaRight" b="textAreaBottom"/>
            <a:pathLst>
              <a:path w="61595" h="318770">
                <a:moveTo>
                  <a:pt x="61301" y="0"/>
                </a:moveTo>
                <a:lnTo>
                  <a:pt x="0" y="0"/>
                </a:lnTo>
                <a:lnTo>
                  <a:pt x="0" y="318669"/>
                </a:lnTo>
                <a:lnTo>
                  <a:pt x="61301" y="318669"/>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6" name="object 372"/>
          <p:cNvSpPr/>
          <p:nvPr/>
        </p:nvSpPr>
        <p:spPr>
          <a:xfrm>
            <a:off x="25600680" y="11428920"/>
            <a:ext cx="130320" cy="2498760"/>
          </a:xfrm>
          <a:custGeom>
            <a:avLst/>
            <a:gdLst>
              <a:gd name="textAreaLeft" fmla="*/ 0 w 130320"/>
              <a:gd name="textAreaRight" fmla="*/ 130680 w 130320"/>
              <a:gd name="textAreaTop" fmla="*/ 0 h 2498760"/>
              <a:gd name="textAreaBottom" fmla="*/ 2499120 h 2498760"/>
            </a:gdLst>
            <a:ahLst/>
            <a:cxnLst/>
            <a:rect l="textAreaLeft" t="textAreaTop" r="textAreaRight" b="textAreaBottom"/>
            <a:pathLst>
              <a:path w="61595" h="1174115">
                <a:moveTo>
                  <a:pt x="61301" y="0"/>
                </a:moveTo>
                <a:lnTo>
                  <a:pt x="0" y="0"/>
                </a:lnTo>
                <a:lnTo>
                  <a:pt x="0" y="1173645"/>
                </a:lnTo>
                <a:lnTo>
                  <a:pt x="61301" y="1173645"/>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07" name="object 373"/>
          <p:cNvSpPr/>
          <p:nvPr/>
        </p:nvSpPr>
        <p:spPr>
          <a:xfrm>
            <a:off x="25339680" y="11428560"/>
            <a:ext cx="130320" cy="1864800"/>
          </a:xfrm>
          <a:custGeom>
            <a:avLst/>
            <a:gdLst>
              <a:gd name="textAreaLeft" fmla="*/ 0 w 130320"/>
              <a:gd name="textAreaRight" fmla="*/ 130680 w 130320"/>
              <a:gd name="textAreaTop" fmla="*/ 0 h 1864800"/>
              <a:gd name="textAreaBottom" fmla="*/ 1865160 h 1864800"/>
            </a:gdLst>
            <a:ahLst/>
            <a:cxnLst/>
            <a:rect l="textAreaLeft" t="textAreaTop" r="textAreaRight" b="textAreaBottom"/>
            <a:pathLst>
              <a:path w="61595" h="876300">
                <a:moveTo>
                  <a:pt x="61301" y="0"/>
                </a:moveTo>
                <a:lnTo>
                  <a:pt x="0" y="0"/>
                </a:lnTo>
                <a:lnTo>
                  <a:pt x="0" y="875948"/>
                </a:lnTo>
                <a:lnTo>
                  <a:pt x="61301" y="875948"/>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8" name="object 374"/>
          <p:cNvSpPr/>
          <p:nvPr/>
        </p:nvSpPr>
        <p:spPr>
          <a:xfrm>
            <a:off x="25079040" y="11428560"/>
            <a:ext cx="130320" cy="1052280"/>
          </a:xfrm>
          <a:custGeom>
            <a:avLst/>
            <a:gdLst>
              <a:gd name="textAreaLeft" fmla="*/ 0 w 130320"/>
              <a:gd name="textAreaRight" fmla="*/ 130680 w 130320"/>
              <a:gd name="textAreaTop" fmla="*/ 0 h 1052280"/>
              <a:gd name="textAreaBottom" fmla="*/ 1052640 h 1052280"/>
            </a:gdLst>
            <a:ahLst/>
            <a:cxnLst/>
            <a:rect l="textAreaLeft" t="textAreaTop" r="textAreaRight" b="textAreaBottom"/>
            <a:pathLst>
              <a:path w="61595" h="494664">
                <a:moveTo>
                  <a:pt x="61301" y="0"/>
                </a:moveTo>
                <a:lnTo>
                  <a:pt x="0" y="0"/>
                </a:lnTo>
                <a:lnTo>
                  <a:pt x="0" y="494652"/>
                </a:lnTo>
                <a:lnTo>
                  <a:pt x="61301" y="494652"/>
                </a:lnTo>
                <a:lnTo>
                  <a:pt x="61301"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09" name="object 375"/>
          <p:cNvSpPr/>
          <p:nvPr/>
        </p:nvSpPr>
        <p:spPr>
          <a:xfrm>
            <a:off x="24817680" y="11428560"/>
            <a:ext cx="130320" cy="1933920"/>
          </a:xfrm>
          <a:custGeom>
            <a:avLst/>
            <a:gdLst>
              <a:gd name="textAreaLeft" fmla="*/ 0 w 130320"/>
              <a:gd name="textAreaRight" fmla="*/ 130680 w 130320"/>
              <a:gd name="textAreaTop" fmla="*/ 0 h 1933920"/>
              <a:gd name="textAreaBottom" fmla="*/ 1934280 h 1933920"/>
            </a:gdLst>
            <a:ahLst/>
            <a:cxnLst/>
            <a:rect l="textAreaLeft" t="textAreaTop" r="textAreaRight" b="textAreaBottom"/>
            <a:pathLst>
              <a:path w="61595" h="908685">
                <a:moveTo>
                  <a:pt x="61301" y="0"/>
                </a:moveTo>
                <a:lnTo>
                  <a:pt x="0" y="0"/>
                </a:lnTo>
                <a:lnTo>
                  <a:pt x="0" y="908075"/>
                </a:lnTo>
                <a:lnTo>
                  <a:pt x="61301" y="908075"/>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0" name="object 376"/>
          <p:cNvSpPr/>
          <p:nvPr/>
        </p:nvSpPr>
        <p:spPr>
          <a:xfrm>
            <a:off x="24556320" y="11428920"/>
            <a:ext cx="130320" cy="1356840"/>
          </a:xfrm>
          <a:custGeom>
            <a:avLst/>
            <a:gdLst>
              <a:gd name="textAreaLeft" fmla="*/ 0 w 130320"/>
              <a:gd name="textAreaRight" fmla="*/ 130680 w 130320"/>
              <a:gd name="textAreaTop" fmla="*/ 0 h 1356840"/>
              <a:gd name="textAreaBottom" fmla="*/ 1357200 h 1356840"/>
            </a:gdLst>
            <a:ahLst/>
            <a:cxnLst/>
            <a:rect l="textAreaLeft" t="textAreaTop" r="textAreaRight" b="textAreaBottom"/>
            <a:pathLst>
              <a:path w="61595" h="637539">
                <a:moveTo>
                  <a:pt x="61301" y="0"/>
                </a:moveTo>
                <a:lnTo>
                  <a:pt x="0" y="0"/>
                </a:lnTo>
                <a:lnTo>
                  <a:pt x="0" y="637315"/>
                </a:lnTo>
                <a:lnTo>
                  <a:pt x="61301" y="637315"/>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1" name="object 377"/>
          <p:cNvSpPr/>
          <p:nvPr/>
        </p:nvSpPr>
        <p:spPr>
          <a:xfrm>
            <a:off x="24296040" y="11428560"/>
            <a:ext cx="130320" cy="775080"/>
          </a:xfrm>
          <a:custGeom>
            <a:avLst/>
            <a:gdLst>
              <a:gd name="textAreaLeft" fmla="*/ 0 w 130320"/>
              <a:gd name="textAreaRight" fmla="*/ 130680 w 130320"/>
              <a:gd name="textAreaTop" fmla="*/ 0 h 775080"/>
              <a:gd name="textAreaBottom" fmla="*/ 775440 h 775080"/>
            </a:gdLst>
            <a:ahLst/>
            <a:cxnLst/>
            <a:rect l="textAreaLeft" t="textAreaTop" r="textAreaRight" b="textAreaBottom"/>
            <a:pathLst>
              <a:path w="61595" h="364489">
                <a:moveTo>
                  <a:pt x="61301" y="0"/>
                </a:moveTo>
                <a:lnTo>
                  <a:pt x="0" y="0"/>
                </a:lnTo>
                <a:lnTo>
                  <a:pt x="0" y="364056"/>
                </a:lnTo>
                <a:lnTo>
                  <a:pt x="61301" y="364056"/>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2" name="object 378"/>
          <p:cNvSpPr/>
          <p:nvPr/>
        </p:nvSpPr>
        <p:spPr>
          <a:xfrm>
            <a:off x="24034680" y="11467080"/>
            <a:ext cx="130320" cy="340200"/>
          </a:xfrm>
          <a:custGeom>
            <a:avLst/>
            <a:gdLst>
              <a:gd name="textAreaLeft" fmla="*/ 0 w 130320"/>
              <a:gd name="textAreaRight" fmla="*/ 130680 w 130320"/>
              <a:gd name="textAreaTop" fmla="*/ 0 h 340200"/>
              <a:gd name="textAreaBottom" fmla="*/ 340560 h 340200"/>
            </a:gdLst>
            <a:ahLst/>
            <a:cxnLst/>
            <a:rect l="textAreaLeft" t="textAreaTop" r="textAreaRight" b="textAreaBottom"/>
            <a:pathLst>
              <a:path w="61595" h="160020">
                <a:moveTo>
                  <a:pt x="61301" y="0"/>
                </a:moveTo>
                <a:lnTo>
                  <a:pt x="0" y="0"/>
                </a:lnTo>
                <a:lnTo>
                  <a:pt x="0" y="159812"/>
                </a:lnTo>
                <a:lnTo>
                  <a:pt x="61301" y="159812"/>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3" name="object 379"/>
          <p:cNvSpPr/>
          <p:nvPr/>
        </p:nvSpPr>
        <p:spPr>
          <a:xfrm>
            <a:off x="23774040" y="11467080"/>
            <a:ext cx="130320" cy="1542960"/>
          </a:xfrm>
          <a:custGeom>
            <a:avLst/>
            <a:gdLst>
              <a:gd name="textAreaLeft" fmla="*/ 0 w 130320"/>
              <a:gd name="textAreaRight" fmla="*/ 130680 w 130320"/>
              <a:gd name="textAreaTop" fmla="*/ 0 h 1542960"/>
              <a:gd name="textAreaBottom" fmla="*/ 1543320 h 1542960"/>
            </a:gdLst>
            <a:ahLst/>
            <a:cxnLst/>
            <a:rect l="textAreaLeft" t="textAreaTop" r="textAreaRight" b="textAreaBottom"/>
            <a:pathLst>
              <a:path w="61595" h="725170">
                <a:moveTo>
                  <a:pt x="61307" y="0"/>
                </a:moveTo>
                <a:lnTo>
                  <a:pt x="0" y="0"/>
                </a:lnTo>
                <a:lnTo>
                  <a:pt x="0" y="724994"/>
                </a:lnTo>
                <a:lnTo>
                  <a:pt x="61307" y="724994"/>
                </a:lnTo>
                <a:lnTo>
                  <a:pt x="61307"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4" name="object 380"/>
          <p:cNvSpPr/>
          <p:nvPr/>
        </p:nvSpPr>
        <p:spPr>
          <a:xfrm>
            <a:off x="23512680" y="11467080"/>
            <a:ext cx="130320" cy="852480"/>
          </a:xfrm>
          <a:custGeom>
            <a:avLst/>
            <a:gdLst>
              <a:gd name="textAreaLeft" fmla="*/ 0 w 130320"/>
              <a:gd name="textAreaRight" fmla="*/ 130680 w 130320"/>
              <a:gd name="textAreaTop" fmla="*/ 0 h 852480"/>
              <a:gd name="textAreaBottom" fmla="*/ 852840 h 852480"/>
            </a:gdLst>
            <a:ahLst/>
            <a:cxnLst/>
            <a:rect l="textAreaLeft" t="textAreaTop" r="textAreaRight" b="textAreaBottom"/>
            <a:pathLst>
              <a:path w="61595" h="400685">
                <a:moveTo>
                  <a:pt x="61307" y="0"/>
                </a:moveTo>
                <a:lnTo>
                  <a:pt x="0" y="0"/>
                </a:lnTo>
                <a:lnTo>
                  <a:pt x="0" y="400281"/>
                </a:lnTo>
                <a:lnTo>
                  <a:pt x="61307" y="400281"/>
                </a:lnTo>
                <a:lnTo>
                  <a:pt x="6130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5" name="object 381"/>
          <p:cNvSpPr/>
          <p:nvPr/>
        </p:nvSpPr>
        <p:spPr>
          <a:xfrm>
            <a:off x="23252040" y="11467080"/>
            <a:ext cx="130320" cy="1933920"/>
          </a:xfrm>
          <a:custGeom>
            <a:avLst/>
            <a:gdLst>
              <a:gd name="textAreaLeft" fmla="*/ 0 w 130320"/>
              <a:gd name="textAreaRight" fmla="*/ 130680 w 130320"/>
              <a:gd name="textAreaTop" fmla="*/ 0 h 1933920"/>
              <a:gd name="textAreaBottom" fmla="*/ 1934280 h 1933920"/>
            </a:gdLst>
            <a:ahLst/>
            <a:cxnLst/>
            <a:rect l="textAreaLeft" t="textAreaTop" r="textAreaRight" b="textAreaBottom"/>
            <a:pathLst>
              <a:path w="61595" h="908685">
                <a:moveTo>
                  <a:pt x="61301" y="0"/>
                </a:moveTo>
                <a:lnTo>
                  <a:pt x="0" y="0"/>
                </a:lnTo>
                <a:lnTo>
                  <a:pt x="0" y="908075"/>
                </a:lnTo>
                <a:lnTo>
                  <a:pt x="61301" y="908075"/>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16" name="object 382"/>
          <p:cNvSpPr/>
          <p:nvPr/>
        </p:nvSpPr>
        <p:spPr>
          <a:xfrm>
            <a:off x="22991040" y="11467080"/>
            <a:ext cx="130320" cy="1117440"/>
          </a:xfrm>
          <a:custGeom>
            <a:avLst/>
            <a:gdLst>
              <a:gd name="textAreaLeft" fmla="*/ 0 w 130320"/>
              <a:gd name="textAreaRight" fmla="*/ 130680 w 130320"/>
              <a:gd name="textAreaTop" fmla="*/ 0 h 1117440"/>
              <a:gd name="textAreaBottom" fmla="*/ 1117800 h 1117440"/>
            </a:gdLst>
            <a:ahLst/>
            <a:cxnLst/>
            <a:rect l="textAreaLeft" t="textAreaTop" r="textAreaRight" b="textAreaBottom"/>
            <a:pathLst>
              <a:path w="61595" h="525145">
                <a:moveTo>
                  <a:pt x="61301" y="0"/>
                </a:moveTo>
                <a:lnTo>
                  <a:pt x="0" y="0"/>
                </a:lnTo>
                <a:lnTo>
                  <a:pt x="0" y="524841"/>
                </a:lnTo>
                <a:lnTo>
                  <a:pt x="61301" y="524841"/>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17" name="object 383"/>
          <p:cNvSpPr/>
          <p:nvPr/>
        </p:nvSpPr>
        <p:spPr>
          <a:xfrm>
            <a:off x="22729680" y="11467080"/>
            <a:ext cx="130320" cy="1666440"/>
          </a:xfrm>
          <a:custGeom>
            <a:avLst/>
            <a:gdLst>
              <a:gd name="textAreaLeft" fmla="*/ 0 w 130320"/>
              <a:gd name="textAreaRight" fmla="*/ 130680 w 130320"/>
              <a:gd name="textAreaTop" fmla="*/ 0 h 1666440"/>
              <a:gd name="textAreaBottom" fmla="*/ 1666800 h 1666440"/>
            </a:gdLst>
            <a:ahLst/>
            <a:cxnLst/>
            <a:rect l="textAreaLeft" t="textAreaTop" r="textAreaRight" b="textAreaBottom"/>
            <a:pathLst>
              <a:path w="61595" h="782954">
                <a:moveTo>
                  <a:pt x="61301" y="0"/>
                </a:moveTo>
                <a:lnTo>
                  <a:pt x="0" y="0"/>
                </a:lnTo>
                <a:lnTo>
                  <a:pt x="0" y="782430"/>
                </a:lnTo>
                <a:lnTo>
                  <a:pt x="61301" y="782430"/>
                </a:lnTo>
                <a:lnTo>
                  <a:pt x="6130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8" name="object 384"/>
          <p:cNvSpPr/>
          <p:nvPr/>
        </p:nvSpPr>
        <p:spPr>
          <a:xfrm>
            <a:off x="22469040" y="11467080"/>
            <a:ext cx="130320" cy="2275560"/>
          </a:xfrm>
          <a:custGeom>
            <a:avLst/>
            <a:gdLst>
              <a:gd name="textAreaLeft" fmla="*/ 0 w 130320"/>
              <a:gd name="textAreaRight" fmla="*/ 130680 w 130320"/>
              <a:gd name="textAreaTop" fmla="*/ 0 h 2275560"/>
              <a:gd name="textAreaBottom" fmla="*/ 2275920 h 2275560"/>
            </a:gdLst>
            <a:ahLst/>
            <a:cxnLst/>
            <a:rect l="textAreaLeft" t="textAreaTop" r="textAreaRight" b="textAreaBottom"/>
            <a:pathLst>
              <a:path w="61595" h="1069339">
                <a:moveTo>
                  <a:pt x="61301" y="0"/>
                </a:moveTo>
                <a:lnTo>
                  <a:pt x="0" y="0"/>
                </a:lnTo>
                <a:lnTo>
                  <a:pt x="0" y="1069056"/>
                </a:lnTo>
                <a:lnTo>
                  <a:pt x="61301" y="1069056"/>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19" name="object 385"/>
          <p:cNvSpPr/>
          <p:nvPr/>
        </p:nvSpPr>
        <p:spPr>
          <a:xfrm>
            <a:off x="22207680" y="11467080"/>
            <a:ext cx="130320" cy="1428120"/>
          </a:xfrm>
          <a:custGeom>
            <a:avLst/>
            <a:gdLst>
              <a:gd name="textAreaLeft" fmla="*/ 0 w 130320"/>
              <a:gd name="textAreaRight" fmla="*/ 130680 w 130320"/>
              <a:gd name="textAreaTop" fmla="*/ 0 h 1428120"/>
              <a:gd name="textAreaBottom" fmla="*/ 1428480 h 1428120"/>
            </a:gdLst>
            <a:ahLst/>
            <a:cxnLst/>
            <a:rect l="textAreaLeft" t="textAreaTop" r="textAreaRight" b="textAreaBottom"/>
            <a:pathLst>
              <a:path w="61595" h="671195">
                <a:moveTo>
                  <a:pt x="61307" y="0"/>
                </a:moveTo>
                <a:lnTo>
                  <a:pt x="0" y="0"/>
                </a:lnTo>
                <a:lnTo>
                  <a:pt x="0" y="670677"/>
                </a:lnTo>
                <a:lnTo>
                  <a:pt x="61307" y="670677"/>
                </a:lnTo>
                <a:lnTo>
                  <a:pt x="6130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0" name="object 386"/>
          <p:cNvSpPr/>
          <p:nvPr/>
        </p:nvSpPr>
        <p:spPr>
          <a:xfrm>
            <a:off x="21947400" y="11467080"/>
            <a:ext cx="130320" cy="227520"/>
          </a:xfrm>
          <a:custGeom>
            <a:avLst/>
            <a:gdLst>
              <a:gd name="textAreaLeft" fmla="*/ 0 w 130320"/>
              <a:gd name="textAreaRight" fmla="*/ 130680 w 130320"/>
              <a:gd name="textAreaTop" fmla="*/ 0 h 227520"/>
              <a:gd name="textAreaBottom" fmla="*/ 227880 h 227520"/>
            </a:gdLst>
            <a:ahLst/>
            <a:cxnLst/>
            <a:rect l="textAreaLeft" t="textAreaTop" r="textAreaRight" b="textAreaBottom"/>
            <a:pathLst>
              <a:path w="61595" h="107314">
                <a:moveTo>
                  <a:pt x="61301" y="0"/>
                </a:moveTo>
                <a:lnTo>
                  <a:pt x="0" y="0"/>
                </a:lnTo>
                <a:lnTo>
                  <a:pt x="0" y="106849"/>
                </a:lnTo>
                <a:lnTo>
                  <a:pt x="61301" y="106849"/>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1" name="object 387"/>
          <p:cNvSpPr/>
          <p:nvPr/>
        </p:nvSpPr>
        <p:spPr>
          <a:xfrm>
            <a:off x="21686040" y="11467080"/>
            <a:ext cx="130320" cy="454680"/>
          </a:xfrm>
          <a:custGeom>
            <a:avLst/>
            <a:gdLst>
              <a:gd name="textAreaLeft" fmla="*/ 0 w 130320"/>
              <a:gd name="textAreaRight" fmla="*/ 130680 w 130320"/>
              <a:gd name="textAreaTop" fmla="*/ 0 h 454680"/>
              <a:gd name="textAreaBottom" fmla="*/ 455040 h 454680"/>
            </a:gdLst>
            <a:ahLst/>
            <a:cxnLst/>
            <a:rect l="textAreaLeft" t="textAreaTop" r="textAreaRight" b="textAreaBottom"/>
            <a:pathLst>
              <a:path w="61595" h="213995">
                <a:moveTo>
                  <a:pt x="61301" y="0"/>
                </a:moveTo>
                <a:lnTo>
                  <a:pt x="0" y="0"/>
                </a:lnTo>
                <a:lnTo>
                  <a:pt x="0" y="213705"/>
                </a:lnTo>
                <a:lnTo>
                  <a:pt x="61301" y="213705"/>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22" name="object 388"/>
          <p:cNvSpPr/>
          <p:nvPr/>
        </p:nvSpPr>
        <p:spPr>
          <a:xfrm>
            <a:off x="21424680" y="11467080"/>
            <a:ext cx="130320" cy="1060920"/>
          </a:xfrm>
          <a:custGeom>
            <a:avLst/>
            <a:gdLst>
              <a:gd name="textAreaLeft" fmla="*/ 0 w 130320"/>
              <a:gd name="textAreaRight" fmla="*/ 130680 w 130320"/>
              <a:gd name="textAreaTop" fmla="*/ 0 h 1060920"/>
              <a:gd name="textAreaBottom" fmla="*/ 1061280 h 1060920"/>
            </a:gdLst>
            <a:ahLst/>
            <a:cxnLst/>
            <a:rect l="textAreaLeft" t="textAreaTop" r="textAreaRight" b="textAreaBottom"/>
            <a:pathLst>
              <a:path w="61595" h="498475">
                <a:moveTo>
                  <a:pt x="61301" y="0"/>
                </a:moveTo>
                <a:lnTo>
                  <a:pt x="0" y="0"/>
                </a:lnTo>
                <a:lnTo>
                  <a:pt x="0" y="498064"/>
                </a:lnTo>
                <a:lnTo>
                  <a:pt x="61301" y="498064"/>
                </a:lnTo>
                <a:lnTo>
                  <a:pt x="61301"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23" name="object 389"/>
          <p:cNvSpPr/>
          <p:nvPr/>
        </p:nvSpPr>
        <p:spPr>
          <a:xfrm>
            <a:off x="21164040" y="11467080"/>
            <a:ext cx="130320" cy="2350080"/>
          </a:xfrm>
          <a:custGeom>
            <a:avLst/>
            <a:gdLst>
              <a:gd name="textAreaLeft" fmla="*/ 0 w 130320"/>
              <a:gd name="textAreaRight" fmla="*/ 130680 w 130320"/>
              <a:gd name="textAreaTop" fmla="*/ 0 h 2350080"/>
              <a:gd name="textAreaBottom" fmla="*/ 2350440 h 2350080"/>
            </a:gdLst>
            <a:ahLst/>
            <a:cxnLst/>
            <a:rect l="textAreaLeft" t="textAreaTop" r="textAreaRight" b="textAreaBottom"/>
            <a:pathLst>
              <a:path w="61595" h="1104264">
                <a:moveTo>
                  <a:pt x="61301" y="0"/>
                </a:moveTo>
                <a:lnTo>
                  <a:pt x="0" y="0"/>
                </a:lnTo>
                <a:lnTo>
                  <a:pt x="0" y="1104028"/>
                </a:lnTo>
                <a:lnTo>
                  <a:pt x="61301" y="1104028"/>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24" name="object 390"/>
          <p:cNvSpPr/>
          <p:nvPr/>
        </p:nvSpPr>
        <p:spPr>
          <a:xfrm>
            <a:off x="20902680" y="11467080"/>
            <a:ext cx="130320" cy="680760"/>
          </a:xfrm>
          <a:custGeom>
            <a:avLst/>
            <a:gdLst>
              <a:gd name="textAreaLeft" fmla="*/ 0 w 130320"/>
              <a:gd name="textAreaRight" fmla="*/ 130680 w 130320"/>
              <a:gd name="textAreaTop" fmla="*/ 0 h 680760"/>
              <a:gd name="textAreaBottom" fmla="*/ 681120 h 680760"/>
            </a:gdLst>
            <a:ahLst/>
            <a:cxnLst/>
            <a:rect l="textAreaLeft" t="textAreaTop" r="textAreaRight" b="textAreaBottom"/>
            <a:pathLst>
              <a:path w="61595" h="320039">
                <a:moveTo>
                  <a:pt x="61301" y="0"/>
                </a:moveTo>
                <a:lnTo>
                  <a:pt x="0" y="0"/>
                </a:lnTo>
                <a:lnTo>
                  <a:pt x="0" y="319618"/>
                </a:lnTo>
                <a:lnTo>
                  <a:pt x="61301" y="319618"/>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5" name="object 391"/>
          <p:cNvSpPr/>
          <p:nvPr/>
        </p:nvSpPr>
        <p:spPr>
          <a:xfrm>
            <a:off x="20642400" y="11467080"/>
            <a:ext cx="130320" cy="1485360"/>
          </a:xfrm>
          <a:custGeom>
            <a:avLst/>
            <a:gdLst>
              <a:gd name="textAreaLeft" fmla="*/ 0 w 130320"/>
              <a:gd name="textAreaRight" fmla="*/ 130680 w 130320"/>
              <a:gd name="textAreaTop" fmla="*/ 0 h 1485360"/>
              <a:gd name="textAreaBottom" fmla="*/ 1485720 h 1485360"/>
            </a:gdLst>
            <a:ahLst/>
            <a:cxnLst/>
            <a:rect l="textAreaLeft" t="textAreaTop" r="textAreaRight" b="textAreaBottom"/>
            <a:pathLst>
              <a:path w="61595" h="697864">
                <a:moveTo>
                  <a:pt x="61301" y="0"/>
                </a:moveTo>
                <a:lnTo>
                  <a:pt x="0" y="0"/>
                </a:lnTo>
                <a:lnTo>
                  <a:pt x="0" y="697841"/>
                </a:lnTo>
                <a:lnTo>
                  <a:pt x="61301" y="697841"/>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6" name="object 392"/>
          <p:cNvSpPr/>
          <p:nvPr/>
        </p:nvSpPr>
        <p:spPr>
          <a:xfrm>
            <a:off x="20381040" y="11467080"/>
            <a:ext cx="130320" cy="2120760"/>
          </a:xfrm>
          <a:custGeom>
            <a:avLst/>
            <a:gdLst>
              <a:gd name="textAreaLeft" fmla="*/ 0 w 130320"/>
              <a:gd name="textAreaRight" fmla="*/ 130680 w 130320"/>
              <a:gd name="textAreaTop" fmla="*/ 0 h 2120760"/>
              <a:gd name="textAreaBottom" fmla="*/ 2121120 h 2120760"/>
            </a:gdLst>
            <a:ahLst/>
            <a:cxnLst/>
            <a:rect l="textAreaLeft" t="textAreaTop" r="textAreaRight" b="textAreaBottom"/>
            <a:pathLst>
              <a:path w="61595" h="996314">
                <a:moveTo>
                  <a:pt x="61301" y="0"/>
                </a:moveTo>
                <a:lnTo>
                  <a:pt x="0" y="0"/>
                </a:lnTo>
                <a:lnTo>
                  <a:pt x="0" y="996153"/>
                </a:lnTo>
                <a:lnTo>
                  <a:pt x="61301" y="996153"/>
                </a:lnTo>
                <a:lnTo>
                  <a:pt x="61301"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27" name="object 393"/>
          <p:cNvSpPr/>
          <p:nvPr/>
        </p:nvSpPr>
        <p:spPr>
          <a:xfrm>
            <a:off x="20120400" y="11467080"/>
            <a:ext cx="130320" cy="1052280"/>
          </a:xfrm>
          <a:custGeom>
            <a:avLst/>
            <a:gdLst>
              <a:gd name="textAreaLeft" fmla="*/ 0 w 130320"/>
              <a:gd name="textAreaRight" fmla="*/ 130680 w 130320"/>
              <a:gd name="textAreaTop" fmla="*/ 0 h 1052280"/>
              <a:gd name="textAreaBottom" fmla="*/ 1052640 h 1052280"/>
            </a:gdLst>
            <a:ahLst/>
            <a:cxnLst/>
            <a:rect l="textAreaLeft" t="textAreaTop" r="textAreaRight" b="textAreaBottom"/>
            <a:pathLst>
              <a:path w="61595" h="494664">
                <a:moveTo>
                  <a:pt x="61301" y="0"/>
                </a:moveTo>
                <a:lnTo>
                  <a:pt x="0" y="0"/>
                </a:lnTo>
                <a:lnTo>
                  <a:pt x="0" y="494652"/>
                </a:lnTo>
                <a:lnTo>
                  <a:pt x="61301" y="494652"/>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28" name="object 394"/>
          <p:cNvSpPr/>
          <p:nvPr/>
        </p:nvSpPr>
        <p:spPr>
          <a:xfrm>
            <a:off x="19859040" y="11235600"/>
            <a:ext cx="130320" cy="1990800"/>
          </a:xfrm>
          <a:custGeom>
            <a:avLst/>
            <a:gdLst>
              <a:gd name="textAreaLeft" fmla="*/ 0 w 130320"/>
              <a:gd name="textAreaRight" fmla="*/ 130680 w 130320"/>
              <a:gd name="textAreaTop" fmla="*/ 0 h 1990800"/>
              <a:gd name="textAreaBottom" fmla="*/ 1991160 h 1990800"/>
            </a:gdLst>
            <a:ahLst/>
            <a:cxnLst/>
            <a:rect l="textAreaLeft" t="textAreaTop" r="textAreaRight" b="textAreaBottom"/>
            <a:pathLst>
              <a:path w="61595" h="935354">
                <a:moveTo>
                  <a:pt x="61301" y="0"/>
                </a:moveTo>
                <a:lnTo>
                  <a:pt x="0" y="0"/>
                </a:lnTo>
                <a:lnTo>
                  <a:pt x="0" y="935239"/>
                </a:lnTo>
                <a:lnTo>
                  <a:pt x="61301" y="935239"/>
                </a:lnTo>
                <a:lnTo>
                  <a:pt x="6130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9" name="object 395"/>
          <p:cNvSpPr/>
          <p:nvPr/>
        </p:nvSpPr>
        <p:spPr>
          <a:xfrm>
            <a:off x="19598040" y="11235600"/>
            <a:ext cx="130320" cy="680760"/>
          </a:xfrm>
          <a:custGeom>
            <a:avLst/>
            <a:gdLst>
              <a:gd name="textAreaLeft" fmla="*/ 0 w 130320"/>
              <a:gd name="textAreaRight" fmla="*/ 130680 w 130320"/>
              <a:gd name="textAreaTop" fmla="*/ 0 h 680760"/>
              <a:gd name="textAreaBottom" fmla="*/ 681120 h 680760"/>
            </a:gdLst>
            <a:ahLst/>
            <a:cxnLst/>
            <a:rect l="textAreaLeft" t="textAreaTop" r="textAreaRight" b="textAreaBottom"/>
            <a:pathLst>
              <a:path w="61595" h="320039">
                <a:moveTo>
                  <a:pt x="61301" y="0"/>
                </a:moveTo>
                <a:lnTo>
                  <a:pt x="0" y="0"/>
                </a:lnTo>
                <a:lnTo>
                  <a:pt x="0" y="319618"/>
                </a:lnTo>
                <a:lnTo>
                  <a:pt x="61301" y="319618"/>
                </a:lnTo>
                <a:lnTo>
                  <a:pt x="6130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30" name="object 396"/>
          <p:cNvSpPr/>
          <p:nvPr/>
        </p:nvSpPr>
        <p:spPr>
          <a:xfrm>
            <a:off x="19337400" y="11235600"/>
            <a:ext cx="130320" cy="1601280"/>
          </a:xfrm>
          <a:custGeom>
            <a:avLst/>
            <a:gdLst>
              <a:gd name="textAreaLeft" fmla="*/ 0 w 130320"/>
              <a:gd name="textAreaRight" fmla="*/ 130680 w 130320"/>
              <a:gd name="textAreaTop" fmla="*/ 0 h 1601280"/>
              <a:gd name="textAreaBottom" fmla="*/ 1601640 h 1601280"/>
            </a:gdLst>
            <a:ahLst/>
            <a:cxnLst/>
            <a:rect l="textAreaLeft" t="textAreaTop" r="textAreaRight" b="textAreaBottom"/>
            <a:pathLst>
              <a:path w="61595" h="752475">
                <a:moveTo>
                  <a:pt x="61301" y="0"/>
                </a:moveTo>
                <a:lnTo>
                  <a:pt x="0" y="0"/>
                </a:lnTo>
                <a:lnTo>
                  <a:pt x="0" y="752211"/>
                </a:lnTo>
                <a:lnTo>
                  <a:pt x="61301" y="752211"/>
                </a:lnTo>
                <a:lnTo>
                  <a:pt x="61301"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31" name="object 397"/>
          <p:cNvSpPr/>
          <p:nvPr/>
        </p:nvSpPr>
        <p:spPr>
          <a:xfrm>
            <a:off x="19167840" y="8858880"/>
            <a:ext cx="10275480" cy="5126040"/>
          </a:xfrm>
          <a:custGeom>
            <a:avLst/>
            <a:gdLst>
              <a:gd name="textAreaLeft" fmla="*/ 0 w 10275480"/>
              <a:gd name="textAreaRight" fmla="*/ 10275840 w 10275480"/>
              <a:gd name="textAreaTop" fmla="*/ 0 h 5126040"/>
              <a:gd name="textAreaBottom" fmla="*/ 5126400 h 5126040"/>
            </a:gdLst>
            <a:ahLst/>
            <a:cxnLst/>
            <a:rect l="textAreaLeft" t="textAreaTop" r="textAreaRight" b="textAreaBottom"/>
            <a:pathLst>
              <a:path w="4827905" h="2407920">
                <a:moveTo>
                  <a:pt x="4827460" y="2371090"/>
                </a:moveTo>
                <a:lnTo>
                  <a:pt x="36207" y="2371090"/>
                </a:lnTo>
                <a:lnTo>
                  <a:pt x="36207" y="0"/>
                </a:lnTo>
                <a:lnTo>
                  <a:pt x="0" y="0"/>
                </a:lnTo>
                <a:lnTo>
                  <a:pt x="0" y="2371090"/>
                </a:lnTo>
                <a:lnTo>
                  <a:pt x="0" y="2407920"/>
                </a:lnTo>
                <a:lnTo>
                  <a:pt x="4827460" y="2407920"/>
                </a:lnTo>
                <a:lnTo>
                  <a:pt x="4827460" y="2371090"/>
                </a:lnTo>
                <a:close/>
              </a:path>
            </a:pathLst>
          </a:custGeom>
          <a:solidFill>
            <a:srgbClr val="71717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nvGrpSpPr>
          <p:cNvPr id="432" name="object 398"/>
          <p:cNvGrpSpPr/>
          <p:nvPr/>
        </p:nvGrpSpPr>
        <p:grpSpPr>
          <a:xfrm>
            <a:off x="6474960" y="29555280"/>
            <a:ext cx="423720" cy="4928400"/>
            <a:chOff x="6474960" y="29555280"/>
            <a:chExt cx="423720" cy="4928400"/>
          </a:xfrm>
        </p:grpSpPr>
        <p:sp>
          <p:nvSpPr>
            <p:cNvPr id="433" name="object 399"/>
            <p:cNvSpPr/>
            <p:nvPr/>
          </p:nvSpPr>
          <p:spPr>
            <a:xfrm>
              <a:off x="6476400" y="34358760"/>
              <a:ext cx="420120" cy="124920"/>
            </a:xfrm>
            <a:custGeom>
              <a:avLst/>
              <a:gdLst>
                <a:gd name="textAreaLeft" fmla="*/ 0 w 420120"/>
                <a:gd name="textAreaRight" fmla="*/ 420480 w 420120"/>
                <a:gd name="textAreaTop" fmla="*/ 0 h 124920"/>
                <a:gd name="textAreaBottom" fmla="*/ 125280 h 124920"/>
              </a:gdLst>
              <a:ahLst/>
              <a:cxnLst/>
              <a:rect l="textAreaLeft" t="textAreaTop" r="textAreaRight" b="textAreaBottom"/>
              <a:pathLst>
                <a:path w="197485" h="59055">
                  <a:moveTo>
                    <a:pt x="44069" y="48704"/>
                  </a:moveTo>
                  <a:lnTo>
                    <a:pt x="15621" y="48704"/>
                  </a:lnTo>
                  <a:lnTo>
                    <a:pt x="30505" y="33896"/>
                  </a:lnTo>
                  <a:lnTo>
                    <a:pt x="36957" y="27279"/>
                  </a:lnTo>
                  <a:lnTo>
                    <a:pt x="41503" y="20751"/>
                  </a:lnTo>
                  <a:lnTo>
                    <a:pt x="41503" y="5791"/>
                  </a:lnTo>
                  <a:lnTo>
                    <a:pt x="33655" y="0"/>
                  </a:lnTo>
                  <a:lnTo>
                    <a:pt x="14376" y="0"/>
                  </a:lnTo>
                  <a:lnTo>
                    <a:pt x="6692" y="3136"/>
                  </a:lnTo>
                  <a:lnTo>
                    <a:pt x="0" y="8432"/>
                  </a:lnTo>
                  <a:lnTo>
                    <a:pt x="4457" y="16941"/>
                  </a:lnTo>
                  <a:lnTo>
                    <a:pt x="9499" y="12484"/>
                  </a:lnTo>
                  <a:lnTo>
                    <a:pt x="15544" y="9664"/>
                  </a:lnTo>
                  <a:lnTo>
                    <a:pt x="26454" y="9664"/>
                  </a:lnTo>
                  <a:lnTo>
                    <a:pt x="29921" y="12153"/>
                  </a:lnTo>
                  <a:lnTo>
                    <a:pt x="29921" y="16446"/>
                  </a:lnTo>
                  <a:lnTo>
                    <a:pt x="29921" y="19507"/>
                  </a:lnTo>
                  <a:lnTo>
                    <a:pt x="27114" y="23901"/>
                  </a:lnTo>
                  <a:lnTo>
                    <a:pt x="22987" y="27940"/>
                  </a:lnTo>
                  <a:lnTo>
                    <a:pt x="1155" y="50444"/>
                  </a:lnTo>
                  <a:lnTo>
                    <a:pt x="1155" y="58458"/>
                  </a:lnTo>
                  <a:lnTo>
                    <a:pt x="44069" y="58458"/>
                  </a:lnTo>
                  <a:lnTo>
                    <a:pt x="44069" y="48704"/>
                  </a:lnTo>
                  <a:close/>
                </a:path>
                <a:path w="197485" h="59055">
                  <a:moveTo>
                    <a:pt x="95516" y="29438"/>
                  </a:moveTo>
                  <a:lnTo>
                    <a:pt x="94068" y="16903"/>
                  </a:lnTo>
                  <a:lnTo>
                    <a:pt x="90258" y="8674"/>
                  </a:lnTo>
                  <a:lnTo>
                    <a:pt x="89814" y="7734"/>
                  </a:lnTo>
                  <a:lnTo>
                    <a:pt x="84594" y="3467"/>
                  </a:lnTo>
                  <a:lnTo>
                    <a:pt x="84594" y="15125"/>
                  </a:lnTo>
                  <a:lnTo>
                    <a:pt x="84594" y="43738"/>
                  </a:lnTo>
                  <a:lnTo>
                    <a:pt x="80962" y="50279"/>
                  </a:lnTo>
                  <a:lnTo>
                    <a:pt x="65989" y="50279"/>
                  </a:lnTo>
                  <a:lnTo>
                    <a:pt x="62357" y="43738"/>
                  </a:lnTo>
                  <a:lnTo>
                    <a:pt x="62357" y="15125"/>
                  </a:lnTo>
                  <a:lnTo>
                    <a:pt x="65989" y="8674"/>
                  </a:lnTo>
                  <a:lnTo>
                    <a:pt x="80962" y="8674"/>
                  </a:lnTo>
                  <a:lnTo>
                    <a:pt x="84594" y="15125"/>
                  </a:lnTo>
                  <a:lnTo>
                    <a:pt x="84594" y="3467"/>
                  </a:lnTo>
                  <a:lnTo>
                    <a:pt x="82918" y="2082"/>
                  </a:lnTo>
                  <a:lnTo>
                    <a:pt x="73507" y="165"/>
                  </a:lnTo>
                  <a:lnTo>
                    <a:pt x="64071" y="2082"/>
                  </a:lnTo>
                  <a:lnTo>
                    <a:pt x="57137" y="7734"/>
                  </a:lnTo>
                  <a:lnTo>
                    <a:pt x="52882" y="16903"/>
                  </a:lnTo>
                  <a:lnTo>
                    <a:pt x="51435" y="29438"/>
                  </a:lnTo>
                  <a:lnTo>
                    <a:pt x="52882" y="41973"/>
                  </a:lnTo>
                  <a:lnTo>
                    <a:pt x="57137" y="51181"/>
                  </a:lnTo>
                  <a:lnTo>
                    <a:pt x="64071" y="56857"/>
                  </a:lnTo>
                  <a:lnTo>
                    <a:pt x="73507" y="58788"/>
                  </a:lnTo>
                  <a:lnTo>
                    <a:pt x="82918" y="56857"/>
                  </a:lnTo>
                  <a:lnTo>
                    <a:pt x="89814" y="51181"/>
                  </a:lnTo>
                  <a:lnTo>
                    <a:pt x="90233" y="50279"/>
                  </a:lnTo>
                  <a:lnTo>
                    <a:pt x="94068" y="41973"/>
                  </a:lnTo>
                  <a:lnTo>
                    <a:pt x="95516" y="29438"/>
                  </a:lnTo>
                  <a:close/>
                </a:path>
                <a:path w="197485" h="59055">
                  <a:moveTo>
                    <a:pt x="130657" y="495"/>
                  </a:moveTo>
                  <a:lnTo>
                    <a:pt x="107416" y="495"/>
                  </a:lnTo>
                  <a:lnTo>
                    <a:pt x="107416" y="10248"/>
                  </a:lnTo>
                  <a:lnTo>
                    <a:pt x="119494" y="10248"/>
                  </a:lnTo>
                  <a:lnTo>
                    <a:pt x="119494" y="58458"/>
                  </a:lnTo>
                  <a:lnTo>
                    <a:pt x="130657" y="58458"/>
                  </a:lnTo>
                  <a:lnTo>
                    <a:pt x="130657" y="495"/>
                  </a:lnTo>
                  <a:close/>
                </a:path>
                <a:path w="197485" h="59055">
                  <a:moveTo>
                    <a:pt x="197396" y="29438"/>
                  </a:moveTo>
                  <a:lnTo>
                    <a:pt x="195948" y="16903"/>
                  </a:lnTo>
                  <a:lnTo>
                    <a:pt x="192138" y="8674"/>
                  </a:lnTo>
                  <a:lnTo>
                    <a:pt x="191706" y="7734"/>
                  </a:lnTo>
                  <a:lnTo>
                    <a:pt x="186486" y="3467"/>
                  </a:lnTo>
                  <a:lnTo>
                    <a:pt x="186486" y="15125"/>
                  </a:lnTo>
                  <a:lnTo>
                    <a:pt x="186486" y="43738"/>
                  </a:lnTo>
                  <a:lnTo>
                    <a:pt x="182841" y="50279"/>
                  </a:lnTo>
                  <a:lnTo>
                    <a:pt x="167881" y="50279"/>
                  </a:lnTo>
                  <a:lnTo>
                    <a:pt x="164236" y="43738"/>
                  </a:lnTo>
                  <a:lnTo>
                    <a:pt x="164236" y="15125"/>
                  </a:lnTo>
                  <a:lnTo>
                    <a:pt x="167881" y="8674"/>
                  </a:lnTo>
                  <a:lnTo>
                    <a:pt x="182841" y="8674"/>
                  </a:lnTo>
                  <a:lnTo>
                    <a:pt x="186486" y="15125"/>
                  </a:lnTo>
                  <a:lnTo>
                    <a:pt x="186486" y="3467"/>
                  </a:lnTo>
                  <a:lnTo>
                    <a:pt x="184797" y="2082"/>
                  </a:lnTo>
                  <a:lnTo>
                    <a:pt x="175399" y="165"/>
                  </a:lnTo>
                  <a:lnTo>
                    <a:pt x="165950" y="2082"/>
                  </a:lnTo>
                  <a:lnTo>
                    <a:pt x="159029" y="7734"/>
                  </a:lnTo>
                  <a:lnTo>
                    <a:pt x="154774" y="16903"/>
                  </a:lnTo>
                  <a:lnTo>
                    <a:pt x="153327" y="29438"/>
                  </a:lnTo>
                  <a:lnTo>
                    <a:pt x="154774" y="41973"/>
                  </a:lnTo>
                  <a:lnTo>
                    <a:pt x="159029" y="51181"/>
                  </a:lnTo>
                  <a:lnTo>
                    <a:pt x="165950" y="56857"/>
                  </a:lnTo>
                  <a:lnTo>
                    <a:pt x="175399" y="58788"/>
                  </a:lnTo>
                  <a:lnTo>
                    <a:pt x="184797" y="56857"/>
                  </a:lnTo>
                  <a:lnTo>
                    <a:pt x="191706" y="51181"/>
                  </a:lnTo>
                  <a:lnTo>
                    <a:pt x="192125" y="50279"/>
                  </a:lnTo>
                  <a:lnTo>
                    <a:pt x="195948" y="41973"/>
                  </a:lnTo>
                  <a:lnTo>
                    <a:pt x="197396" y="29438"/>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34" name="object 400"/>
            <p:cNvSpPr/>
            <p:nvPr/>
          </p:nvSpPr>
          <p:spPr>
            <a:xfrm>
              <a:off x="6474960" y="30009240"/>
              <a:ext cx="141120" cy="4255200"/>
            </a:xfrm>
            <a:custGeom>
              <a:avLst/>
              <a:gdLst>
                <a:gd name="textAreaLeft" fmla="*/ 0 w 141120"/>
                <a:gd name="textAreaRight" fmla="*/ 141480 w 141120"/>
                <a:gd name="textAreaTop" fmla="*/ 0 h 4255200"/>
                <a:gd name="textAreaBottom" fmla="*/ 4255560 h 4255200"/>
              </a:gdLst>
              <a:ahLst/>
              <a:cxnLst/>
              <a:rect l="textAreaLeft" t="textAreaTop" r="textAreaRight" b="textAreaBottom"/>
              <a:pathLst>
                <a:path w="66675" h="1998980">
                  <a:moveTo>
                    <a:pt x="66317" y="0"/>
                  </a:moveTo>
                  <a:lnTo>
                    <a:pt x="0" y="0"/>
                  </a:lnTo>
                  <a:lnTo>
                    <a:pt x="0" y="1998575"/>
                  </a:lnTo>
                  <a:lnTo>
                    <a:pt x="66317" y="1998575"/>
                  </a:lnTo>
                  <a:lnTo>
                    <a:pt x="66317"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35" name="object 401"/>
            <p:cNvSpPr/>
            <p:nvPr/>
          </p:nvSpPr>
          <p:spPr>
            <a:xfrm>
              <a:off x="6616800" y="29690280"/>
              <a:ext cx="140760" cy="4574160"/>
            </a:xfrm>
            <a:custGeom>
              <a:avLst/>
              <a:gdLst>
                <a:gd name="textAreaLeft" fmla="*/ 0 w 140760"/>
                <a:gd name="textAreaRight" fmla="*/ 141120 w 140760"/>
                <a:gd name="textAreaTop" fmla="*/ 0 h 4574160"/>
                <a:gd name="textAreaBottom" fmla="*/ 4574520 h 4574160"/>
              </a:gdLst>
              <a:ahLst/>
              <a:cxnLst/>
              <a:rect l="textAreaLeft" t="textAreaTop" r="textAreaRight" b="textAreaBottom"/>
              <a:pathLst>
                <a:path w="66675" h="2148840">
                  <a:moveTo>
                    <a:pt x="66311" y="0"/>
                  </a:moveTo>
                  <a:lnTo>
                    <a:pt x="0" y="0"/>
                  </a:lnTo>
                  <a:lnTo>
                    <a:pt x="0" y="2148324"/>
                  </a:lnTo>
                  <a:lnTo>
                    <a:pt x="66311" y="2148324"/>
                  </a:lnTo>
                  <a:lnTo>
                    <a:pt x="66311"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36" name="object 402"/>
            <p:cNvSpPr/>
            <p:nvPr/>
          </p:nvSpPr>
          <p:spPr>
            <a:xfrm>
              <a:off x="6757560" y="29555280"/>
              <a:ext cx="141120" cy="4709160"/>
            </a:xfrm>
            <a:custGeom>
              <a:avLst/>
              <a:gdLst>
                <a:gd name="textAreaLeft" fmla="*/ 0 w 141120"/>
                <a:gd name="textAreaRight" fmla="*/ 141480 w 141120"/>
                <a:gd name="textAreaTop" fmla="*/ 0 h 4709160"/>
                <a:gd name="textAreaBottom" fmla="*/ 4709520 h 4709160"/>
              </a:gdLst>
              <a:ahLst/>
              <a:cxnLst/>
              <a:rect l="textAreaLeft" t="textAreaTop" r="textAreaRight" b="textAreaBottom"/>
              <a:pathLst>
                <a:path w="66675" h="2212340">
                  <a:moveTo>
                    <a:pt x="66317" y="0"/>
                  </a:moveTo>
                  <a:lnTo>
                    <a:pt x="0" y="0"/>
                  </a:lnTo>
                  <a:lnTo>
                    <a:pt x="0" y="2212000"/>
                  </a:lnTo>
                  <a:lnTo>
                    <a:pt x="66317" y="2212000"/>
                  </a:lnTo>
                  <a:lnTo>
                    <a:pt x="66317"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grpSp>
        <p:nvGrpSpPr>
          <p:cNvPr id="437" name="object 403"/>
          <p:cNvGrpSpPr/>
          <p:nvPr/>
        </p:nvGrpSpPr>
        <p:grpSpPr>
          <a:xfrm>
            <a:off x="7194240" y="29189520"/>
            <a:ext cx="423000" cy="5294160"/>
            <a:chOff x="7194240" y="29189520"/>
            <a:chExt cx="423000" cy="5294160"/>
          </a:xfrm>
        </p:grpSpPr>
        <p:sp>
          <p:nvSpPr>
            <p:cNvPr id="438" name="object 404"/>
            <p:cNvSpPr/>
            <p:nvPr/>
          </p:nvSpPr>
          <p:spPr>
            <a:xfrm>
              <a:off x="7194960" y="34358760"/>
              <a:ext cx="385560" cy="124920"/>
            </a:xfrm>
            <a:custGeom>
              <a:avLst/>
              <a:gdLst>
                <a:gd name="textAreaLeft" fmla="*/ 0 w 385560"/>
                <a:gd name="textAreaRight" fmla="*/ 385920 w 385560"/>
                <a:gd name="textAreaTop" fmla="*/ 0 h 124920"/>
                <a:gd name="textAreaBottom" fmla="*/ 125280 h 124920"/>
              </a:gdLst>
              <a:ahLst/>
              <a:cxnLst/>
              <a:rect l="textAreaLeft" t="textAreaTop" r="textAreaRight" b="textAreaBottom"/>
              <a:pathLst>
                <a:path w="181610" h="59055">
                  <a:moveTo>
                    <a:pt x="44069" y="48704"/>
                  </a:moveTo>
                  <a:lnTo>
                    <a:pt x="15633" y="48704"/>
                  </a:lnTo>
                  <a:lnTo>
                    <a:pt x="30505" y="33896"/>
                  </a:lnTo>
                  <a:lnTo>
                    <a:pt x="36957" y="27279"/>
                  </a:lnTo>
                  <a:lnTo>
                    <a:pt x="41503" y="20751"/>
                  </a:lnTo>
                  <a:lnTo>
                    <a:pt x="41503" y="5791"/>
                  </a:lnTo>
                  <a:lnTo>
                    <a:pt x="33655" y="0"/>
                  </a:lnTo>
                  <a:lnTo>
                    <a:pt x="14389" y="0"/>
                  </a:lnTo>
                  <a:lnTo>
                    <a:pt x="6692" y="3136"/>
                  </a:lnTo>
                  <a:lnTo>
                    <a:pt x="0" y="8432"/>
                  </a:lnTo>
                  <a:lnTo>
                    <a:pt x="4457" y="16941"/>
                  </a:lnTo>
                  <a:lnTo>
                    <a:pt x="9512" y="12484"/>
                  </a:lnTo>
                  <a:lnTo>
                    <a:pt x="15544" y="9664"/>
                  </a:lnTo>
                  <a:lnTo>
                    <a:pt x="26454" y="9664"/>
                  </a:lnTo>
                  <a:lnTo>
                    <a:pt x="29933" y="12153"/>
                  </a:lnTo>
                  <a:lnTo>
                    <a:pt x="29933" y="16446"/>
                  </a:lnTo>
                  <a:lnTo>
                    <a:pt x="29933" y="19507"/>
                  </a:lnTo>
                  <a:lnTo>
                    <a:pt x="27127" y="23901"/>
                  </a:lnTo>
                  <a:lnTo>
                    <a:pt x="22987" y="27940"/>
                  </a:lnTo>
                  <a:lnTo>
                    <a:pt x="1155" y="50444"/>
                  </a:lnTo>
                  <a:lnTo>
                    <a:pt x="1155" y="58458"/>
                  </a:lnTo>
                  <a:lnTo>
                    <a:pt x="44069" y="58458"/>
                  </a:lnTo>
                  <a:lnTo>
                    <a:pt x="44069" y="48704"/>
                  </a:lnTo>
                  <a:close/>
                </a:path>
                <a:path w="181610" h="59055">
                  <a:moveTo>
                    <a:pt x="95516" y="29438"/>
                  </a:moveTo>
                  <a:lnTo>
                    <a:pt x="94068" y="16903"/>
                  </a:lnTo>
                  <a:lnTo>
                    <a:pt x="90258" y="8674"/>
                  </a:lnTo>
                  <a:lnTo>
                    <a:pt x="89814" y="7734"/>
                  </a:lnTo>
                  <a:lnTo>
                    <a:pt x="84594" y="3467"/>
                  </a:lnTo>
                  <a:lnTo>
                    <a:pt x="84594" y="15125"/>
                  </a:lnTo>
                  <a:lnTo>
                    <a:pt x="84594" y="43738"/>
                  </a:lnTo>
                  <a:lnTo>
                    <a:pt x="80962" y="50279"/>
                  </a:lnTo>
                  <a:lnTo>
                    <a:pt x="65989" y="50279"/>
                  </a:lnTo>
                  <a:lnTo>
                    <a:pt x="62357" y="43738"/>
                  </a:lnTo>
                  <a:lnTo>
                    <a:pt x="62357" y="15125"/>
                  </a:lnTo>
                  <a:lnTo>
                    <a:pt x="65989" y="8674"/>
                  </a:lnTo>
                  <a:lnTo>
                    <a:pt x="80962" y="8674"/>
                  </a:lnTo>
                  <a:lnTo>
                    <a:pt x="84594" y="15125"/>
                  </a:lnTo>
                  <a:lnTo>
                    <a:pt x="84594" y="3467"/>
                  </a:lnTo>
                  <a:lnTo>
                    <a:pt x="82918" y="2082"/>
                  </a:lnTo>
                  <a:lnTo>
                    <a:pt x="73520" y="165"/>
                  </a:lnTo>
                  <a:lnTo>
                    <a:pt x="64071" y="2082"/>
                  </a:lnTo>
                  <a:lnTo>
                    <a:pt x="57150" y="7734"/>
                  </a:lnTo>
                  <a:lnTo>
                    <a:pt x="52895" y="16903"/>
                  </a:lnTo>
                  <a:lnTo>
                    <a:pt x="51435" y="29438"/>
                  </a:lnTo>
                  <a:lnTo>
                    <a:pt x="52895" y="41973"/>
                  </a:lnTo>
                  <a:lnTo>
                    <a:pt x="57150" y="51181"/>
                  </a:lnTo>
                  <a:lnTo>
                    <a:pt x="64071" y="56857"/>
                  </a:lnTo>
                  <a:lnTo>
                    <a:pt x="73520" y="58788"/>
                  </a:lnTo>
                  <a:lnTo>
                    <a:pt x="82918" y="56857"/>
                  </a:lnTo>
                  <a:lnTo>
                    <a:pt x="89814" y="51181"/>
                  </a:lnTo>
                  <a:lnTo>
                    <a:pt x="90233" y="50279"/>
                  </a:lnTo>
                  <a:lnTo>
                    <a:pt x="94068" y="41973"/>
                  </a:lnTo>
                  <a:lnTo>
                    <a:pt x="95516" y="29438"/>
                  </a:lnTo>
                  <a:close/>
                </a:path>
                <a:path w="181610" h="59055">
                  <a:moveTo>
                    <a:pt x="130657" y="495"/>
                  </a:moveTo>
                  <a:lnTo>
                    <a:pt x="107416" y="495"/>
                  </a:lnTo>
                  <a:lnTo>
                    <a:pt x="107416" y="10248"/>
                  </a:lnTo>
                  <a:lnTo>
                    <a:pt x="119494" y="10248"/>
                  </a:lnTo>
                  <a:lnTo>
                    <a:pt x="119494" y="58458"/>
                  </a:lnTo>
                  <a:lnTo>
                    <a:pt x="130657" y="58458"/>
                  </a:lnTo>
                  <a:lnTo>
                    <a:pt x="130657" y="495"/>
                  </a:lnTo>
                  <a:close/>
                </a:path>
                <a:path w="181610" h="59055">
                  <a:moveTo>
                    <a:pt x="181610" y="495"/>
                  </a:moveTo>
                  <a:lnTo>
                    <a:pt x="158369" y="495"/>
                  </a:lnTo>
                  <a:lnTo>
                    <a:pt x="158369" y="10248"/>
                  </a:lnTo>
                  <a:lnTo>
                    <a:pt x="170446" y="10248"/>
                  </a:lnTo>
                  <a:lnTo>
                    <a:pt x="170446" y="58458"/>
                  </a:lnTo>
                  <a:lnTo>
                    <a:pt x="181610" y="58458"/>
                  </a:lnTo>
                  <a:lnTo>
                    <a:pt x="181610" y="495"/>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39" name="object 405"/>
            <p:cNvSpPr/>
            <p:nvPr/>
          </p:nvSpPr>
          <p:spPr>
            <a:xfrm>
              <a:off x="7194240" y="29189520"/>
              <a:ext cx="141120" cy="5074920"/>
            </a:xfrm>
            <a:custGeom>
              <a:avLst/>
              <a:gdLst>
                <a:gd name="textAreaLeft" fmla="*/ 0 w 141120"/>
                <a:gd name="textAreaRight" fmla="*/ 141480 w 141120"/>
                <a:gd name="textAreaTop" fmla="*/ 0 h 5074920"/>
                <a:gd name="textAreaBottom" fmla="*/ 5075280 h 5074920"/>
              </a:gdLst>
              <a:ahLst/>
              <a:cxnLst/>
              <a:rect l="textAreaLeft" t="textAreaTop" r="textAreaRight" b="textAreaBottom"/>
              <a:pathLst>
                <a:path w="66675" h="2383790">
                  <a:moveTo>
                    <a:pt x="66317" y="0"/>
                  </a:moveTo>
                  <a:lnTo>
                    <a:pt x="0" y="0"/>
                  </a:lnTo>
                  <a:lnTo>
                    <a:pt x="0" y="2383629"/>
                  </a:lnTo>
                  <a:lnTo>
                    <a:pt x="66317" y="2383629"/>
                  </a:lnTo>
                  <a:lnTo>
                    <a:pt x="66317"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40" name="object 406"/>
            <p:cNvSpPr/>
            <p:nvPr/>
          </p:nvSpPr>
          <p:spPr>
            <a:xfrm>
              <a:off x="7335360" y="29854080"/>
              <a:ext cx="140760" cy="4409640"/>
            </a:xfrm>
            <a:custGeom>
              <a:avLst/>
              <a:gdLst>
                <a:gd name="textAreaLeft" fmla="*/ 0 w 140760"/>
                <a:gd name="textAreaRight" fmla="*/ 141120 w 140760"/>
                <a:gd name="textAreaTop" fmla="*/ 0 h 4409640"/>
                <a:gd name="textAreaBottom" fmla="*/ 4410000 h 4409640"/>
              </a:gdLst>
              <a:ahLst/>
              <a:cxnLst/>
              <a:rect l="textAreaLeft" t="textAreaTop" r="textAreaRight" b="textAreaBottom"/>
              <a:pathLst>
                <a:path w="66675" h="2071369">
                  <a:moveTo>
                    <a:pt x="66311" y="0"/>
                  </a:moveTo>
                  <a:lnTo>
                    <a:pt x="0" y="0"/>
                  </a:lnTo>
                  <a:lnTo>
                    <a:pt x="0" y="2071311"/>
                  </a:lnTo>
                  <a:lnTo>
                    <a:pt x="66311" y="2071311"/>
                  </a:lnTo>
                  <a:lnTo>
                    <a:pt x="66311"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41" name="object 407"/>
            <p:cNvSpPr/>
            <p:nvPr/>
          </p:nvSpPr>
          <p:spPr>
            <a:xfrm>
              <a:off x="7476120" y="30884400"/>
              <a:ext cx="141120" cy="3380040"/>
            </a:xfrm>
            <a:custGeom>
              <a:avLst/>
              <a:gdLst>
                <a:gd name="textAreaLeft" fmla="*/ 0 w 141120"/>
                <a:gd name="textAreaRight" fmla="*/ 141480 w 141120"/>
                <a:gd name="textAreaTop" fmla="*/ 0 h 3380040"/>
                <a:gd name="textAreaBottom" fmla="*/ 3380400 h 3380040"/>
              </a:gdLst>
              <a:ahLst/>
              <a:cxnLst/>
              <a:rect l="textAreaLeft" t="textAreaTop" r="textAreaRight" b="textAreaBottom"/>
              <a:pathLst>
                <a:path w="66675" h="1588134">
                  <a:moveTo>
                    <a:pt x="66311" y="0"/>
                  </a:moveTo>
                  <a:lnTo>
                    <a:pt x="0" y="0"/>
                  </a:lnTo>
                  <a:lnTo>
                    <a:pt x="0" y="1587670"/>
                  </a:lnTo>
                  <a:lnTo>
                    <a:pt x="66311" y="1587670"/>
                  </a:lnTo>
                  <a:lnTo>
                    <a:pt x="66311"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grpSp>
        <p:nvGrpSpPr>
          <p:cNvPr id="442" name="object 408"/>
          <p:cNvGrpSpPr/>
          <p:nvPr/>
        </p:nvGrpSpPr>
        <p:grpSpPr>
          <a:xfrm>
            <a:off x="7913160" y="29555280"/>
            <a:ext cx="420840" cy="4928400"/>
            <a:chOff x="7913160" y="29555280"/>
            <a:chExt cx="420840" cy="4928400"/>
          </a:xfrm>
        </p:grpSpPr>
        <p:sp>
          <p:nvSpPr>
            <p:cNvPr id="443" name="object 409"/>
            <p:cNvSpPr/>
            <p:nvPr/>
          </p:nvSpPr>
          <p:spPr>
            <a:xfrm>
              <a:off x="7913880" y="34358760"/>
              <a:ext cx="420120" cy="124920"/>
            </a:xfrm>
            <a:custGeom>
              <a:avLst/>
              <a:gdLst>
                <a:gd name="textAreaLeft" fmla="*/ 0 w 420120"/>
                <a:gd name="textAreaRight" fmla="*/ 420480 w 420120"/>
                <a:gd name="textAreaTop" fmla="*/ 0 h 124920"/>
                <a:gd name="textAreaBottom" fmla="*/ 125280 h 124920"/>
              </a:gdLst>
              <a:ahLst/>
              <a:cxnLst/>
              <a:rect l="textAreaLeft" t="textAreaTop" r="textAreaRight" b="textAreaBottom"/>
              <a:pathLst>
                <a:path w="197485" h="59055">
                  <a:moveTo>
                    <a:pt x="44081" y="48704"/>
                  </a:moveTo>
                  <a:lnTo>
                    <a:pt x="15633" y="48704"/>
                  </a:lnTo>
                  <a:lnTo>
                    <a:pt x="30518" y="33896"/>
                  </a:lnTo>
                  <a:lnTo>
                    <a:pt x="36969" y="27279"/>
                  </a:lnTo>
                  <a:lnTo>
                    <a:pt x="41516" y="20751"/>
                  </a:lnTo>
                  <a:lnTo>
                    <a:pt x="41516" y="5791"/>
                  </a:lnTo>
                  <a:lnTo>
                    <a:pt x="33655" y="0"/>
                  </a:lnTo>
                  <a:lnTo>
                    <a:pt x="14389" y="0"/>
                  </a:lnTo>
                  <a:lnTo>
                    <a:pt x="6705" y="3136"/>
                  </a:lnTo>
                  <a:lnTo>
                    <a:pt x="0" y="8432"/>
                  </a:lnTo>
                  <a:lnTo>
                    <a:pt x="4457" y="16941"/>
                  </a:lnTo>
                  <a:lnTo>
                    <a:pt x="9512" y="12484"/>
                  </a:lnTo>
                  <a:lnTo>
                    <a:pt x="15544" y="9664"/>
                  </a:lnTo>
                  <a:lnTo>
                    <a:pt x="26466" y="9664"/>
                  </a:lnTo>
                  <a:lnTo>
                    <a:pt x="29933" y="12153"/>
                  </a:lnTo>
                  <a:lnTo>
                    <a:pt x="29933" y="16446"/>
                  </a:lnTo>
                  <a:lnTo>
                    <a:pt x="29933" y="19507"/>
                  </a:lnTo>
                  <a:lnTo>
                    <a:pt x="27127" y="23901"/>
                  </a:lnTo>
                  <a:lnTo>
                    <a:pt x="22987" y="27940"/>
                  </a:lnTo>
                  <a:lnTo>
                    <a:pt x="1155" y="50444"/>
                  </a:lnTo>
                  <a:lnTo>
                    <a:pt x="1155" y="58458"/>
                  </a:lnTo>
                  <a:lnTo>
                    <a:pt x="44081" y="58458"/>
                  </a:lnTo>
                  <a:lnTo>
                    <a:pt x="44081" y="48704"/>
                  </a:lnTo>
                  <a:close/>
                </a:path>
                <a:path w="197485" h="59055">
                  <a:moveTo>
                    <a:pt x="95516" y="29438"/>
                  </a:moveTo>
                  <a:lnTo>
                    <a:pt x="94068" y="16903"/>
                  </a:lnTo>
                  <a:lnTo>
                    <a:pt x="90258" y="8674"/>
                  </a:lnTo>
                  <a:lnTo>
                    <a:pt x="89827" y="7734"/>
                  </a:lnTo>
                  <a:lnTo>
                    <a:pt x="84607" y="3467"/>
                  </a:lnTo>
                  <a:lnTo>
                    <a:pt x="84607" y="15125"/>
                  </a:lnTo>
                  <a:lnTo>
                    <a:pt x="84607" y="43738"/>
                  </a:lnTo>
                  <a:lnTo>
                    <a:pt x="80962" y="50279"/>
                  </a:lnTo>
                  <a:lnTo>
                    <a:pt x="66001" y="50279"/>
                  </a:lnTo>
                  <a:lnTo>
                    <a:pt x="62357" y="43738"/>
                  </a:lnTo>
                  <a:lnTo>
                    <a:pt x="62357" y="15125"/>
                  </a:lnTo>
                  <a:lnTo>
                    <a:pt x="66001" y="8674"/>
                  </a:lnTo>
                  <a:lnTo>
                    <a:pt x="80962" y="8674"/>
                  </a:lnTo>
                  <a:lnTo>
                    <a:pt x="84607" y="15125"/>
                  </a:lnTo>
                  <a:lnTo>
                    <a:pt x="84607" y="3467"/>
                  </a:lnTo>
                  <a:lnTo>
                    <a:pt x="82918" y="2082"/>
                  </a:lnTo>
                  <a:lnTo>
                    <a:pt x="73520" y="165"/>
                  </a:lnTo>
                  <a:lnTo>
                    <a:pt x="64071" y="2082"/>
                  </a:lnTo>
                  <a:lnTo>
                    <a:pt x="57150" y="7734"/>
                  </a:lnTo>
                  <a:lnTo>
                    <a:pt x="52895" y="16903"/>
                  </a:lnTo>
                  <a:lnTo>
                    <a:pt x="51447" y="29438"/>
                  </a:lnTo>
                  <a:lnTo>
                    <a:pt x="52895" y="41973"/>
                  </a:lnTo>
                  <a:lnTo>
                    <a:pt x="57150" y="51181"/>
                  </a:lnTo>
                  <a:lnTo>
                    <a:pt x="64071" y="56857"/>
                  </a:lnTo>
                  <a:lnTo>
                    <a:pt x="73520" y="58788"/>
                  </a:lnTo>
                  <a:lnTo>
                    <a:pt x="82918" y="56857"/>
                  </a:lnTo>
                  <a:lnTo>
                    <a:pt x="89827" y="51181"/>
                  </a:lnTo>
                  <a:lnTo>
                    <a:pt x="90246" y="50279"/>
                  </a:lnTo>
                  <a:lnTo>
                    <a:pt x="94068" y="41973"/>
                  </a:lnTo>
                  <a:lnTo>
                    <a:pt x="95516" y="29438"/>
                  </a:lnTo>
                  <a:close/>
                </a:path>
                <a:path w="197485" h="59055">
                  <a:moveTo>
                    <a:pt x="130657" y="495"/>
                  </a:moveTo>
                  <a:lnTo>
                    <a:pt x="107429" y="495"/>
                  </a:lnTo>
                  <a:lnTo>
                    <a:pt x="107429" y="10248"/>
                  </a:lnTo>
                  <a:lnTo>
                    <a:pt x="119507" y="10248"/>
                  </a:lnTo>
                  <a:lnTo>
                    <a:pt x="119507" y="58458"/>
                  </a:lnTo>
                  <a:lnTo>
                    <a:pt x="130657" y="58458"/>
                  </a:lnTo>
                  <a:lnTo>
                    <a:pt x="130657" y="495"/>
                  </a:lnTo>
                  <a:close/>
                </a:path>
                <a:path w="197485" h="59055">
                  <a:moveTo>
                    <a:pt x="196900" y="48704"/>
                  </a:moveTo>
                  <a:lnTo>
                    <a:pt x="168465" y="48704"/>
                  </a:lnTo>
                  <a:lnTo>
                    <a:pt x="183349" y="33896"/>
                  </a:lnTo>
                  <a:lnTo>
                    <a:pt x="189788" y="27279"/>
                  </a:lnTo>
                  <a:lnTo>
                    <a:pt x="194348" y="20751"/>
                  </a:lnTo>
                  <a:lnTo>
                    <a:pt x="194348" y="5791"/>
                  </a:lnTo>
                  <a:lnTo>
                    <a:pt x="186486" y="0"/>
                  </a:lnTo>
                  <a:lnTo>
                    <a:pt x="167220" y="0"/>
                  </a:lnTo>
                  <a:lnTo>
                    <a:pt x="159524" y="3136"/>
                  </a:lnTo>
                  <a:lnTo>
                    <a:pt x="152831" y="8432"/>
                  </a:lnTo>
                  <a:lnTo>
                    <a:pt x="157302" y="16941"/>
                  </a:lnTo>
                  <a:lnTo>
                    <a:pt x="162344" y="12484"/>
                  </a:lnTo>
                  <a:lnTo>
                    <a:pt x="168376" y="9664"/>
                  </a:lnTo>
                  <a:lnTo>
                    <a:pt x="179298" y="9664"/>
                  </a:lnTo>
                  <a:lnTo>
                    <a:pt x="182765" y="12153"/>
                  </a:lnTo>
                  <a:lnTo>
                    <a:pt x="182765" y="16446"/>
                  </a:lnTo>
                  <a:lnTo>
                    <a:pt x="182765" y="19507"/>
                  </a:lnTo>
                  <a:lnTo>
                    <a:pt x="179959" y="23901"/>
                  </a:lnTo>
                  <a:lnTo>
                    <a:pt x="175818" y="27940"/>
                  </a:lnTo>
                  <a:lnTo>
                    <a:pt x="153987" y="50444"/>
                  </a:lnTo>
                  <a:lnTo>
                    <a:pt x="153987" y="58458"/>
                  </a:lnTo>
                  <a:lnTo>
                    <a:pt x="196900" y="58458"/>
                  </a:lnTo>
                  <a:lnTo>
                    <a:pt x="196900" y="48704"/>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44" name="object 410"/>
            <p:cNvSpPr/>
            <p:nvPr/>
          </p:nvSpPr>
          <p:spPr>
            <a:xfrm>
              <a:off x="7913160" y="29555280"/>
              <a:ext cx="141120" cy="4709160"/>
            </a:xfrm>
            <a:custGeom>
              <a:avLst/>
              <a:gdLst>
                <a:gd name="textAreaLeft" fmla="*/ 0 w 141120"/>
                <a:gd name="textAreaRight" fmla="*/ 141480 w 141120"/>
                <a:gd name="textAreaTop" fmla="*/ 0 h 4709160"/>
                <a:gd name="textAreaBottom" fmla="*/ 4709520 h 4709160"/>
              </a:gdLst>
              <a:ahLst/>
              <a:cxnLst/>
              <a:rect l="textAreaLeft" t="textAreaTop" r="textAreaRight" b="textAreaBottom"/>
              <a:pathLst>
                <a:path w="66675" h="2212340">
                  <a:moveTo>
                    <a:pt x="66317" y="0"/>
                  </a:moveTo>
                  <a:lnTo>
                    <a:pt x="0" y="0"/>
                  </a:lnTo>
                  <a:lnTo>
                    <a:pt x="0" y="2212000"/>
                  </a:lnTo>
                  <a:lnTo>
                    <a:pt x="66317" y="2212000"/>
                  </a:lnTo>
                  <a:lnTo>
                    <a:pt x="66317"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grpSp>
        <p:nvGrpSpPr>
          <p:cNvPr id="445" name="object 411"/>
          <p:cNvGrpSpPr/>
          <p:nvPr/>
        </p:nvGrpSpPr>
        <p:grpSpPr>
          <a:xfrm>
            <a:off x="8631720" y="29319840"/>
            <a:ext cx="418320" cy="5163840"/>
            <a:chOff x="8631720" y="29319840"/>
            <a:chExt cx="418320" cy="5163840"/>
          </a:xfrm>
        </p:grpSpPr>
        <p:sp>
          <p:nvSpPr>
            <p:cNvPr id="446" name="object 412"/>
            <p:cNvSpPr/>
            <p:nvPr/>
          </p:nvSpPr>
          <p:spPr>
            <a:xfrm>
              <a:off x="8633160" y="34358760"/>
              <a:ext cx="416880" cy="124920"/>
            </a:xfrm>
            <a:custGeom>
              <a:avLst/>
              <a:gdLst>
                <a:gd name="textAreaLeft" fmla="*/ 0 w 416880"/>
                <a:gd name="textAreaRight" fmla="*/ 417240 w 416880"/>
                <a:gd name="textAreaTop" fmla="*/ 0 h 124920"/>
                <a:gd name="textAreaBottom" fmla="*/ 125280 h 124920"/>
              </a:gdLst>
              <a:ahLst/>
              <a:cxnLst/>
              <a:rect l="textAreaLeft" t="textAreaTop" r="textAreaRight" b="textAreaBottom"/>
              <a:pathLst>
                <a:path w="196214" h="59055">
                  <a:moveTo>
                    <a:pt x="44081" y="48704"/>
                  </a:moveTo>
                  <a:lnTo>
                    <a:pt x="15633" y="48704"/>
                  </a:lnTo>
                  <a:lnTo>
                    <a:pt x="30518" y="33896"/>
                  </a:lnTo>
                  <a:lnTo>
                    <a:pt x="36957" y="27279"/>
                  </a:lnTo>
                  <a:lnTo>
                    <a:pt x="41516" y="20751"/>
                  </a:lnTo>
                  <a:lnTo>
                    <a:pt x="41516" y="5791"/>
                  </a:lnTo>
                  <a:lnTo>
                    <a:pt x="33655" y="0"/>
                  </a:lnTo>
                  <a:lnTo>
                    <a:pt x="14389" y="0"/>
                  </a:lnTo>
                  <a:lnTo>
                    <a:pt x="6692" y="3136"/>
                  </a:lnTo>
                  <a:lnTo>
                    <a:pt x="0" y="8432"/>
                  </a:lnTo>
                  <a:lnTo>
                    <a:pt x="4470" y="16941"/>
                  </a:lnTo>
                  <a:lnTo>
                    <a:pt x="9512" y="12484"/>
                  </a:lnTo>
                  <a:lnTo>
                    <a:pt x="15544" y="9664"/>
                  </a:lnTo>
                  <a:lnTo>
                    <a:pt x="26466" y="9664"/>
                  </a:lnTo>
                  <a:lnTo>
                    <a:pt x="29933" y="12153"/>
                  </a:lnTo>
                  <a:lnTo>
                    <a:pt x="29933" y="16446"/>
                  </a:lnTo>
                  <a:lnTo>
                    <a:pt x="29933" y="19507"/>
                  </a:lnTo>
                  <a:lnTo>
                    <a:pt x="27127" y="23901"/>
                  </a:lnTo>
                  <a:lnTo>
                    <a:pt x="22987" y="27940"/>
                  </a:lnTo>
                  <a:lnTo>
                    <a:pt x="1155" y="50444"/>
                  </a:lnTo>
                  <a:lnTo>
                    <a:pt x="1155" y="58458"/>
                  </a:lnTo>
                  <a:lnTo>
                    <a:pt x="44081" y="58458"/>
                  </a:lnTo>
                  <a:lnTo>
                    <a:pt x="44081" y="48704"/>
                  </a:lnTo>
                  <a:close/>
                </a:path>
                <a:path w="196214" h="59055">
                  <a:moveTo>
                    <a:pt x="95516" y="29438"/>
                  </a:moveTo>
                  <a:lnTo>
                    <a:pt x="94068" y="16903"/>
                  </a:lnTo>
                  <a:lnTo>
                    <a:pt x="90258" y="8674"/>
                  </a:lnTo>
                  <a:lnTo>
                    <a:pt x="89827" y="7734"/>
                  </a:lnTo>
                  <a:lnTo>
                    <a:pt x="84607" y="3467"/>
                  </a:lnTo>
                  <a:lnTo>
                    <a:pt x="84607" y="15125"/>
                  </a:lnTo>
                  <a:lnTo>
                    <a:pt x="84607" y="43738"/>
                  </a:lnTo>
                  <a:lnTo>
                    <a:pt x="80962" y="50279"/>
                  </a:lnTo>
                  <a:lnTo>
                    <a:pt x="66001" y="50279"/>
                  </a:lnTo>
                  <a:lnTo>
                    <a:pt x="62357" y="43738"/>
                  </a:lnTo>
                  <a:lnTo>
                    <a:pt x="62357" y="15125"/>
                  </a:lnTo>
                  <a:lnTo>
                    <a:pt x="66001" y="8674"/>
                  </a:lnTo>
                  <a:lnTo>
                    <a:pt x="80962" y="8674"/>
                  </a:lnTo>
                  <a:lnTo>
                    <a:pt x="84607" y="15125"/>
                  </a:lnTo>
                  <a:lnTo>
                    <a:pt x="84607" y="3467"/>
                  </a:lnTo>
                  <a:lnTo>
                    <a:pt x="82931" y="2082"/>
                  </a:lnTo>
                  <a:lnTo>
                    <a:pt x="73520" y="165"/>
                  </a:lnTo>
                  <a:lnTo>
                    <a:pt x="64071" y="2082"/>
                  </a:lnTo>
                  <a:lnTo>
                    <a:pt x="57150" y="7734"/>
                  </a:lnTo>
                  <a:lnTo>
                    <a:pt x="52895" y="16903"/>
                  </a:lnTo>
                  <a:lnTo>
                    <a:pt x="51447" y="29438"/>
                  </a:lnTo>
                  <a:lnTo>
                    <a:pt x="52895" y="41973"/>
                  </a:lnTo>
                  <a:lnTo>
                    <a:pt x="57150" y="51181"/>
                  </a:lnTo>
                  <a:lnTo>
                    <a:pt x="64071" y="56857"/>
                  </a:lnTo>
                  <a:lnTo>
                    <a:pt x="73520" y="58788"/>
                  </a:lnTo>
                  <a:lnTo>
                    <a:pt x="82931" y="56857"/>
                  </a:lnTo>
                  <a:lnTo>
                    <a:pt x="89827" y="51181"/>
                  </a:lnTo>
                  <a:lnTo>
                    <a:pt x="90246" y="50279"/>
                  </a:lnTo>
                  <a:lnTo>
                    <a:pt x="94068" y="41973"/>
                  </a:lnTo>
                  <a:lnTo>
                    <a:pt x="95516" y="29438"/>
                  </a:lnTo>
                  <a:close/>
                </a:path>
                <a:path w="196214" h="59055">
                  <a:moveTo>
                    <a:pt x="130657" y="495"/>
                  </a:moveTo>
                  <a:lnTo>
                    <a:pt x="107429" y="495"/>
                  </a:lnTo>
                  <a:lnTo>
                    <a:pt x="107429" y="10248"/>
                  </a:lnTo>
                  <a:lnTo>
                    <a:pt x="119494" y="10248"/>
                  </a:lnTo>
                  <a:lnTo>
                    <a:pt x="119494" y="58458"/>
                  </a:lnTo>
                  <a:lnTo>
                    <a:pt x="130657" y="58458"/>
                  </a:lnTo>
                  <a:lnTo>
                    <a:pt x="130657" y="495"/>
                  </a:lnTo>
                  <a:close/>
                </a:path>
                <a:path w="196214" h="59055">
                  <a:moveTo>
                    <a:pt x="195745" y="31330"/>
                  </a:moveTo>
                  <a:lnTo>
                    <a:pt x="188722" y="25793"/>
                  </a:lnTo>
                  <a:lnTo>
                    <a:pt x="174993" y="24396"/>
                  </a:lnTo>
                  <a:lnTo>
                    <a:pt x="192862" y="7442"/>
                  </a:lnTo>
                  <a:lnTo>
                    <a:pt x="192862" y="571"/>
                  </a:lnTo>
                  <a:lnTo>
                    <a:pt x="154241" y="571"/>
                  </a:lnTo>
                  <a:lnTo>
                    <a:pt x="154330" y="10160"/>
                  </a:lnTo>
                  <a:lnTo>
                    <a:pt x="179209" y="10160"/>
                  </a:lnTo>
                  <a:lnTo>
                    <a:pt x="163093" y="25463"/>
                  </a:lnTo>
                  <a:lnTo>
                    <a:pt x="163093" y="31826"/>
                  </a:lnTo>
                  <a:lnTo>
                    <a:pt x="180124" y="31826"/>
                  </a:lnTo>
                  <a:lnTo>
                    <a:pt x="184924" y="34810"/>
                  </a:lnTo>
                  <a:lnTo>
                    <a:pt x="184924" y="46228"/>
                  </a:lnTo>
                  <a:lnTo>
                    <a:pt x="180200" y="49771"/>
                  </a:lnTo>
                  <a:lnTo>
                    <a:pt x="166230" y="49771"/>
                  </a:lnTo>
                  <a:lnTo>
                    <a:pt x="160528" y="47536"/>
                  </a:lnTo>
                  <a:lnTo>
                    <a:pt x="155892" y="43408"/>
                  </a:lnTo>
                  <a:lnTo>
                    <a:pt x="151345" y="52425"/>
                  </a:lnTo>
                  <a:lnTo>
                    <a:pt x="156718" y="56388"/>
                  </a:lnTo>
                  <a:lnTo>
                    <a:pt x="164985" y="58953"/>
                  </a:lnTo>
                  <a:lnTo>
                    <a:pt x="172847" y="58953"/>
                  </a:lnTo>
                  <a:lnTo>
                    <a:pt x="182359" y="57594"/>
                  </a:lnTo>
                  <a:lnTo>
                    <a:pt x="189572" y="53784"/>
                  </a:lnTo>
                  <a:lnTo>
                    <a:pt x="194144" y="47929"/>
                  </a:lnTo>
                  <a:lnTo>
                    <a:pt x="195745" y="40436"/>
                  </a:lnTo>
                  <a:lnTo>
                    <a:pt x="195745" y="3133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47" name="object 413"/>
            <p:cNvSpPr/>
            <p:nvPr/>
          </p:nvSpPr>
          <p:spPr>
            <a:xfrm>
              <a:off x="8631720" y="29319840"/>
              <a:ext cx="141120" cy="4944600"/>
            </a:xfrm>
            <a:custGeom>
              <a:avLst/>
              <a:gdLst>
                <a:gd name="textAreaLeft" fmla="*/ 0 w 141120"/>
                <a:gd name="textAreaRight" fmla="*/ 141480 w 141120"/>
                <a:gd name="textAreaTop" fmla="*/ 0 h 4944600"/>
                <a:gd name="textAreaBottom" fmla="*/ 4944960 h 4944600"/>
              </a:gdLst>
              <a:ahLst/>
              <a:cxnLst/>
              <a:rect l="textAreaLeft" t="textAreaTop" r="textAreaRight" b="textAreaBottom"/>
              <a:pathLst>
                <a:path w="66675" h="2322830">
                  <a:moveTo>
                    <a:pt x="66311" y="0"/>
                  </a:moveTo>
                  <a:lnTo>
                    <a:pt x="0" y="0"/>
                  </a:lnTo>
                  <a:lnTo>
                    <a:pt x="0" y="2322351"/>
                  </a:lnTo>
                  <a:lnTo>
                    <a:pt x="66311" y="2322351"/>
                  </a:lnTo>
                  <a:lnTo>
                    <a:pt x="66311"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grpSp>
        <p:nvGrpSpPr>
          <p:cNvPr id="448" name="object 414"/>
          <p:cNvGrpSpPr/>
          <p:nvPr/>
        </p:nvGrpSpPr>
        <p:grpSpPr>
          <a:xfrm>
            <a:off x="9350640" y="30556080"/>
            <a:ext cx="425160" cy="3927600"/>
            <a:chOff x="9350640" y="30556080"/>
            <a:chExt cx="425160" cy="3927600"/>
          </a:xfrm>
        </p:grpSpPr>
        <p:sp>
          <p:nvSpPr>
            <p:cNvPr id="449" name="object 415"/>
            <p:cNvSpPr/>
            <p:nvPr/>
          </p:nvSpPr>
          <p:spPr>
            <a:xfrm>
              <a:off x="9352080" y="34358760"/>
              <a:ext cx="423720" cy="124920"/>
            </a:xfrm>
            <a:custGeom>
              <a:avLst/>
              <a:gdLst>
                <a:gd name="textAreaLeft" fmla="*/ 0 w 423720"/>
                <a:gd name="textAreaRight" fmla="*/ 424080 w 423720"/>
                <a:gd name="textAreaTop" fmla="*/ 0 h 124920"/>
                <a:gd name="textAreaBottom" fmla="*/ 125280 h 124920"/>
              </a:gdLst>
              <a:ahLst/>
              <a:cxnLst/>
              <a:rect l="textAreaLeft" t="textAreaTop" r="textAreaRight" b="textAreaBottom"/>
              <a:pathLst>
                <a:path w="199389" h="59055">
                  <a:moveTo>
                    <a:pt x="44081" y="48704"/>
                  </a:moveTo>
                  <a:lnTo>
                    <a:pt x="15633" y="48704"/>
                  </a:lnTo>
                  <a:lnTo>
                    <a:pt x="30518" y="33896"/>
                  </a:lnTo>
                  <a:lnTo>
                    <a:pt x="36969" y="27279"/>
                  </a:lnTo>
                  <a:lnTo>
                    <a:pt x="41516" y="20751"/>
                  </a:lnTo>
                  <a:lnTo>
                    <a:pt x="41516" y="5791"/>
                  </a:lnTo>
                  <a:lnTo>
                    <a:pt x="33655" y="0"/>
                  </a:lnTo>
                  <a:lnTo>
                    <a:pt x="14389" y="0"/>
                  </a:lnTo>
                  <a:lnTo>
                    <a:pt x="6705" y="3136"/>
                  </a:lnTo>
                  <a:lnTo>
                    <a:pt x="0" y="8432"/>
                  </a:lnTo>
                  <a:lnTo>
                    <a:pt x="4470" y="16941"/>
                  </a:lnTo>
                  <a:lnTo>
                    <a:pt x="9512" y="12484"/>
                  </a:lnTo>
                  <a:lnTo>
                    <a:pt x="15544" y="9664"/>
                  </a:lnTo>
                  <a:lnTo>
                    <a:pt x="26466" y="9664"/>
                  </a:lnTo>
                  <a:lnTo>
                    <a:pt x="29933" y="12153"/>
                  </a:lnTo>
                  <a:lnTo>
                    <a:pt x="29933" y="16446"/>
                  </a:lnTo>
                  <a:lnTo>
                    <a:pt x="29933" y="19507"/>
                  </a:lnTo>
                  <a:lnTo>
                    <a:pt x="27127" y="23901"/>
                  </a:lnTo>
                  <a:lnTo>
                    <a:pt x="22987" y="27940"/>
                  </a:lnTo>
                  <a:lnTo>
                    <a:pt x="1155" y="50444"/>
                  </a:lnTo>
                  <a:lnTo>
                    <a:pt x="1155" y="58458"/>
                  </a:lnTo>
                  <a:lnTo>
                    <a:pt x="44081" y="58458"/>
                  </a:lnTo>
                  <a:lnTo>
                    <a:pt x="44081" y="48704"/>
                  </a:lnTo>
                  <a:close/>
                </a:path>
                <a:path w="199389" h="59055">
                  <a:moveTo>
                    <a:pt x="95516" y="29438"/>
                  </a:moveTo>
                  <a:lnTo>
                    <a:pt x="94068" y="16903"/>
                  </a:lnTo>
                  <a:lnTo>
                    <a:pt x="90258" y="8674"/>
                  </a:lnTo>
                  <a:lnTo>
                    <a:pt x="89827" y="7734"/>
                  </a:lnTo>
                  <a:lnTo>
                    <a:pt x="84607" y="3467"/>
                  </a:lnTo>
                  <a:lnTo>
                    <a:pt x="84607" y="15125"/>
                  </a:lnTo>
                  <a:lnTo>
                    <a:pt x="84607" y="43738"/>
                  </a:lnTo>
                  <a:lnTo>
                    <a:pt x="80962" y="50279"/>
                  </a:lnTo>
                  <a:lnTo>
                    <a:pt x="66001" y="50279"/>
                  </a:lnTo>
                  <a:lnTo>
                    <a:pt x="62357" y="43738"/>
                  </a:lnTo>
                  <a:lnTo>
                    <a:pt x="62357" y="15125"/>
                  </a:lnTo>
                  <a:lnTo>
                    <a:pt x="66001" y="8674"/>
                  </a:lnTo>
                  <a:lnTo>
                    <a:pt x="80962" y="8674"/>
                  </a:lnTo>
                  <a:lnTo>
                    <a:pt x="84607" y="15125"/>
                  </a:lnTo>
                  <a:lnTo>
                    <a:pt x="84607" y="3467"/>
                  </a:lnTo>
                  <a:lnTo>
                    <a:pt x="82931" y="2082"/>
                  </a:lnTo>
                  <a:lnTo>
                    <a:pt x="73520" y="165"/>
                  </a:lnTo>
                  <a:lnTo>
                    <a:pt x="64071" y="2082"/>
                  </a:lnTo>
                  <a:lnTo>
                    <a:pt x="57150" y="7734"/>
                  </a:lnTo>
                  <a:lnTo>
                    <a:pt x="52895" y="16903"/>
                  </a:lnTo>
                  <a:lnTo>
                    <a:pt x="51447" y="29438"/>
                  </a:lnTo>
                  <a:lnTo>
                    <a:pt x="52895" y="41973"/>
                  </a:lnTo>
                  <a:lnTo>
                    <a:pt x="57150" y="51181"/>
                  </a:lnTo>
                  <a:lnTo>
                    <a:pt x="64071" y="56857"/>
                  </a:lnTo>
                  <a:lnTo>
                    <a:pt x="73520" y="58788"/>
                  </a:lnTo>
                  <a:lnTo>
                    <a:pt x="82931" y="56857"/>
                  </a:lnTo>
                  <a:lnTo>
                    <a:pt x="89827" y="51181"/>
                  </a:lnTo>
                  <a:lnTo>
                    <a:pt x="90246" y="50279"/>
                  </a:lnTo>
                  <a:lnTo>
                    <a:pt x="94068" y="41973"/>
                  </a:lnTo>
                  <a:lnTo>
                    <a:pt x="95516" y="29438"/>
                  </a:lnTo>
                  <a:close/>
                </a:path>
                <a:path w="199389" h="59055">
                  <a:moveTo>
                    <a:pt x="130657" y="495"/>
                  </a:moveTo>
                  <a:lnTo>
                    <a:pt x="107429" y="495"/>
                  </a:lnTo>
                  <a:lnTo>
                    <a:pt x="107429" y="10248"/>
                  </a:lnTo>
                  <a:lnTo>
                    <a:pt x="119507" y="10248"/>
                  </a:lnTo>
                  <a:lnTo>
                    <a:pt x="119507" y="58458"/>
                  </a:lnTo>
                  <a:lnTo>
                    <a:pt x="130657" y="58458"/>
                  </a:lnTo>
                  <a:lnTo>
                    <a:pt x="130657" y="495"/>
                  </a:lnTo>
                  <a:close/>
                </a:path>
                <a:path w="199389" h="59055">
                  <a:moveTo>
                    <a:pt x="198894" y="35217"/>
                  </a:moveTo>
                  <a:lnTo>
                    <a:pt x="190627" y="35217"/>
                  </a:lnTo>
                  <a:lnTo>
                    <a:pt x="190538" y="21907"/>
                  </a:lnTo>
                  <a:lnTo>
                    <a:pt x="180289" y="21907"/>
                  </a:lnTo>
                  <a:lnTo>
                    <a:pt x="180289" y="35217"/>
                  </a:lnTo>
                  <a:lnTo>
                    <a:pt x="164249" y="35217"/>
                  </a:lnTo>
                  <a:lnTo>
                    <a:pt x="182689" y="495"/>
                  </a:lnTo>
                  <a:lnTo>
                    <a:pt x="172021" y="495"/>
                  </a:lnTo>
                  <a:lnTo>
                    <a:pt x="152590" y="36626"/>
                  </a:lnTo>
                  <a:lnTo>
                    <a:pt x="152590" y="44729"/>
                  </a:lnTo>
                  <a:lnTo>
                    <a:pt x="180289" y="44729"/>
                  </a:lnTo>
                  <a:lnTo>
                    <a:pt x="180289" y="58458"/>
                  </a:lnTo>
                  <a:lnTo>
                    <a:pt x="190538" y="58458"/>
                  </a:lnTo>
                  <a:lnTo>
                    <a:pt x="190538" y="44729"/>
                  </a:lnTo>
                  <a:lnTo>
                    <a:pt x="198894" y="44729"/>
                  </a:lnTo>
                  <a:lnTo>
                    <a:pt x="198894" y="35217"/>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50" name="object 416"/>
            <p:cNvSpPr/>
            <p:nvPr/>
          </p:nvSpPr>
          <p:spPr>
            <a:xfrm>
              <a:off x="9350640" y="30556080"/>
              <a:ext cx="141120" cy="3709080"/>
            </a:xfrm>
            <a:custGeom>
              <a:avLst/>
              <a:gdLst>
                <a:gd name="textAreaLeft" fmla="*/ 0 w 141120"/>
                <a:gd name="textAreaRight" fmla="*/ 141480 w 141120"/>
                <a:gd name="textAreaTop" fmla="*/ 0 h 3709080"/>
                <a:gd name="textAreaBottom" fmla="*/ 3709440 h 3709080"/>
              </a:gdLst>
              <a:ahLst/>
              <a:cxnLst/>
              <a:rect l="textAreaLeft" t="textAreaTop" r="textAreaRight" b="textAreaBottom"/>
              <a:pathLst>
                <a:path w="66675" h="1742440">
                  <a:moveTo>
                    <a:pt x="66311" y="0"/>
                  </a:moveTo>
                  <a:lnTo>
                    <a:pt x="0" y="0"/>
                  </a:lnTo>
                  <a:lnTo>
                    <a:pt x="0" y="1741827"/>
                  </a:lnTo>
                  <a:lnTo>
                    <a:pt x="66311" y="1741827"/>
                  </a:lnTo>
                  <a:lnTo>
                    <a:pt x="66311"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grpSp>
        <p:nvGrpSpPr>
          <p:cNvPr id="451" name="object 417"/>
          <p:cNvGrpSpPr/>
          <p:nvPr/>
        </p:nvGrpSpPr>
        <p:grpSpPr>
          <a:xfrm>
            <a:off x="10069920" y="30993120"/>
            <a:ext cx="419040" cy="3490560"/>
            <a:chOff x="10069920" y="30993120"/>
            <a:chExt cx="419040" cy="3490560"/>
          </a:xfrm>
        </p:grpSpPr>
        <p:sp>
          <p:nvSpPr>
            <p:cNvPr id="452" name="object 418"/>
            <p:cNvSpPr/>
            <p:nvPr/>
          </p:nvSpPr>
          <p:spPr>
            <a:xfrm>
              <a:off x="10070640" y="34358760"/>
              <a:ext cx="418320" cy="124920"/>
            </a:xfrm>
            <a:custGeom>
              <a:avLst/>
              <a:gdLst>
                <a:gd name="textAreaLeft" fmla="*/ 0 w 418320"/>
                <a:gd name="textAreaRight" fmla="*/ 418680 w 418320"/>
                <a:gd name="textAreaTop" fmla="*/ 0 h 124920"/>
                <a:gd name="textAreaBottom" fmla="*/ 125280 h 124920"/>
              </a:gdLst>
              <a:ahLst/>
              <a:cxnLst/>
              <a:rect l="textAreaLeft" t="textAreaTop" r="textAreaRight" b="textAreaBottom"/>
              <a:pathLst>
                <a:path w="196850" h="59055">
                  <a:moveTo>
                    <a:pt x="44069" y="48704"/>
                  </a:moveTo>
                  <a:lnTo>
                    <a:pt x="15621" y="48704"/>
                  </a:lnTo>
                  <a:lnTo>
                    <a:pt x="30505" y="33896"/>
                  </a:lnTo>
                  <a:lnTo>
                    <a:pt x="36957" y="27279"/>
                  </a:lnTo>
                  <a:lnTo>
                    <a:pt x="41503" y="20751"/>
                  </a:lnTo>
                  <a:lnTo>
                    <a:pt x="41503" y="5791"/>
                  </a:lnTo>
                  <a:lnTo>
                    <a:pt x="33642" y="0"/>
                  </a:lnTo>
                  <a:lnTo>
                    <a:pt x="14376" y="0"/>
                  </a:lnTo>
                  <a:lnTo>
                    <a:pt x="6692" y="3136"/>
                  </a:lnTo>
                  <a:lnTo>
                    <a:pt x="0" y="8432"/>
                  </a:lnTo>
                  <a:lnTo>
                    <a:pt x="4457" y="16941"/>
                  </a:lnTo>
                  <a:lnTo>
                    <a:pt x="9499" y="12484"/>
                  </a:lnTo>
                  <a:lnTo>
                    <a:pt x="15544" y="9664"/>
                  </a:lnTo>
                  <a:lnTo>
                    <a:pt x="26454" y="9664"/>
                  </a:lnTo>
                  <a:lnTo>
                    <a:pt x="29921" y="12153"/>
                  </a:lnTo>
                  <a:lnTo>
                    <a:pt x="29921" y="16446"/>
                  </a:lnTo>
                  <a:lnTo>
                    <a:pt x="29921" y="19507"/>
                  </a:lnTo>
                  <a:lnTo>
                    <a:pt x="27114" y="23901"/>
                  </a:lnTo>
                  <a:lnTo>
                    <a:pt x="22987" y="27940"/>
                  </a:lnTo>
                  <a:lnTo>
                    <a:pt x="1155" y="50444"/>
                  </a:lnTo>
                  <a:lnTo>
                    <a:pt x="1155" y="58458"/>
                  </a:lnTo>
                  <a:lnTo>
                    <a:pt x="44069" y="58458"/>
                  </a:lnTo>
                  <a:lnTo>
                    <a:pt x="44069" y="48704"/>
                  </a:lnTo>
                  <a:close/>
                </a:path>
                <a:path w="196850" h="59055">
                  <a:moveTo>
                    <a:pt x="95504" y="29438"/>
                  </a:moveTo>
                  <a:lnTo>
                    <a:pt x="94056" y="16903"/>
                  </a:lnTo>
                  <a:lnTo>
                    <a:pt x="90258" y="8674"/>
                  </a:lnTo>
                  <a:lnTo>
                    <a:pt x="89814" y="7734"/>
                  </a:lnTo>
                  <a:lnTo>
                    <a:pt x="84594" y="3467"/>
                  </a:lnTo>
                  <a:lnTo>
                    <a:pt x="84594" y="15125"/>
                  </a:lnTo>
                  <a:lnTo>
                    <a:pt x="84594" y="43738"/>
                  </a:lnTo>
                  <a:lnTo>
                    <a:pt x="80949" y="50279"/>
                  </a:lnTo>
                  <a:lnTo>
                    <a:pt x="65989" y="50279"/>
                  </a:lnTo>
                  <a:lnTo>
                    <a:pt x="62344" y="43738"/>
                  </a:lnTo>
                  <a:lnTo>
                    <a:pt x="62344" y="15125"/>
                  </a:lnTo>
                  <a:lnTo>
                    <a:pt x="65989" y="8674"/>
                  </a:lnTo>
                  <a:lnTo>
                    <a:pt x="80949" y="8674"/>
                  </a:lnTo>
                  <a:lnTo>
                    <a:pt x="84594" y="15125"/>
                  </a:lnTo>
                  <a:lnTo>
                    <a:pt x="84594" y="3467"/>
                  </a:lnTo>
                  <a:lnTo>
                    <a:pt x="82918" y="2082"/>
                  </a:lnTo>
                  <a:lnTo>
                    <a:pt x="73520" y="165"/>
                  </a:lnTo>
                  <a:lnTo>
                    <a:pt x="64058" y="2082"/>
                  </a:lnTo>
                  <a:lnTo>
                    <a:pt x="57137" y="7734"/>
                  </a:lnTo>
                  <a:lnTo>
                    <a:pt x="52882" y="16903"/>
                  </a:lnTo>
                  <a:lnTo>
                    <a:pt x="51435" y="29438"/>
                  </a:lnTo>
                  <a:lnTo>
                    <a:pt x="52882" y="41973"/>
                  </a:lnTo>
                  <a:lnTo>
                    <a:pt x="57137" y="51181"/>
                  </a:lnTo>
                  <a:lnTo>
                    <a:pt x="64058" y="56857"/>
                  </a:lnTo>
                  <a:lnTo>
                    <a:pt x="73520" y="58788"/>
                  </a:lnTo>
                  <a:lnTo>
                    <a:pt x="82918" y="56857"/>
                  </a:lnTo>
                  <a:lnTo>
                    <a:pt x="89814" y="51181"/>
                  </a:lnTo>
                  <a:lnTo>
                    <a:pt x="90233" y="50279"/>
                  </a:lnTo>
                  <a:lnTo>
                    <a:pt x="94056" y="41973"/>
                  </a:lnTo>
                  <a:lnTo>
                    <a:pt x="95504" y="29438"/>
                  </a:lnTo>
                  <a:close/>
                </a:path>
                <a:path w="196850" h="59055">
                  <a:moveTo>
                    <a:pt x="130657" y="495"/>
                  </a:moveTo>
                  <a:lnTo>
                    <a:pt x="107416" y="495"/>
                  </a:lnTo>
                  <a:lnTo>
                    <a:pt x="107416" y="10248"/>
                  </a:lnTo>
                  <a:lnTo>
                    <a:pt x="119481" y="10248"/>
                  </a:lnTo>
                  <a:lnTo>
                    <a:pt x="119481" y="58458"/>
                  </a:lnTo>
                  <a:lnTo>
                    <a:pt x="130657" y="58458"/>
                  </a:lnTo>
                  <a:lnTo>
                    <a:pt x="130657" y="495"/>
                  </a:lnTo>
                  <a:close/>
                </a:path>
                <a:path w="196850" h="59055">
                  <a:moveTo>
                    <a:pt x="196811" y="39192"/>
                  </a:moveTo>
                  <a:lnTo>
                    <a:pt x="195275" y="32156"/>
                  </a:lnTo>
                  <a:lnTo>
                    <a:pt x="190893" y="26606"/>
                  </a:lnTo>
                  <a:lnTo>
                    <a:pt x="184010" y="22974"/>
                  </a:lnTo>
                  <a:lnTo>
                    <a:pt x="174980" y="21666"/>
                  </a:lnTo>
                  <a:lnTo>
                    <a:pt x="167297" y="21666"/>
                  </a:lnTo>
                  <a:lnTo>
                    <a:pt x="167297" y="10248"/>
                  </a:lnTo>
                  <a:lnTo>
                    <a:pt x="194335" y="10248"/>
                  </a:lnTo>
                  <a:lnTo>
                    <a:pt x="194335" y="495"/>
                  </a:lnTo>
                  <a:lnTo>
                    <a:pt x="157048" y="495"/>
                  </a:lnTo>
                  <a:lnTo>
                    <a:pt x="157048" y="31826"/>
                  </a:lnTo>
                  <a:lnTo>
                    <a:pt x="161099" y="31419"/>
                  </a:lnTo>
                  <a:lnTo>
                    <a:pt x="169532" y="31165"/>
                  </a:lnTo>
                  <a:lnTo>
                    <a:pt x="180441" y="31165"/>
                  </a:lnTo>
                  <a:lnTo>
                    <a:pt x="184912" y="34480"/>
                  </a:lnTo>
                  <a:lnTo>
                    <a:pt x="184912" y="45885"/>
                  </a:lnTo>
                  <a:lnTo>
                    <a:pt x="180441" y="49441"/>
                  </a:lnTo>
                  <a:lnTo>
                    <a:pt x="167462" y="49441"/>
                  </a:lnTo>
                  <a:lnTo>
                    <a:pt x="161671" y="47218"/>
                  </a:lnTo>
                  <a:lnTo>
                    <a:pt x="156870" y="43078"/>
                  </a:lnTo>
                  <a:lnTo>
                    <a:pt x="152412" y="52006"/>
                  </a:lnTo>
                  <a:lnTo>
                    <a:pt x="158369" y="56146"/>
                  </a:lnTo>
                  <a:lnTo>
                    <a:pt x="166878" y="58864"/>
                  </a:lnTo>
                  <a:lnTo>
                    <a:pt x="174167" y="58864"/>
                  </a:lnTo>
                  <a:lnTo>
                    <a:pt x="183527" y="57467"/>
                  </a:lnTo>
                  <a:lnTo>
                    <a:pt x="190665" y="53492"/>
                  </a:lnTo>
                  <a:lnTo>
                    <a:pt x="195224" y="47294"/>
                  </a:lnTo>
                  <a:lnTo>
                    <a:pt x="196811" y="39192"/>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53" name="object 419"/>
            <p:cNvSpPr/>
            <p:nvPr/>
          </p:nvSpPr>
          <p:spPr>
            <a:xfrm>
              <a:off x="10069920" y="30993120"/>
              <a:ext cx="141120" cy="3271320"/>
            </a:xfrm>
            <a:custGeom>
              <a:avLst/>
              <a:gdLst>
                <a:gd name="textAreaLeft" fmla="*/ 0 w 141120"/>
                <a:gd name="textAreaRight" fmla="*/ 141480 w 141120"/>
                <a:gd name="textAreaTop" fmla="*/ 0 h 3271320"/>
                <a:gd name="textAreaBottom" fmla="*/ 3271680 h 3271320"/>
              </a:gdLst>
              <a:ahLst/>
              <a:cxnLst/>
              <a:rect l="textAreaLeft" t="textAreaTop" r="textAreaRight" b="textAreaBottom"/>
              <a:pathLst>
                <a:path w="66675" h="1536700">
                  <a:moveTo>
                    <a:pt x="66311" y="0"/>
                  </a:moveTo>
                  <a:lnTo>
                    <a:pt x="0" y="0"/>
                  </a:lnTo>
                  <a:lnTo>
                    <a:pt x="0" y="1536509"/>
                  </a:lnTo>
                  <a:lnTo>
                    <a:pt x="66311" y="1536509"/>
                  </a:lnTo>
                  <a:lnTo>
                    <a:pt x="66311"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grpSp>
        <p:nvGrpSpPr>
          <p:cNvPr id="454" name="object 420"/>
          <p:cNvGrpSpPr/>
          <p:nvPr/>
        </p:nvGrpSpPr>
        <p:grpSpPr>
          <a:xfrm>
            <a:off x="10788840" y="30564000"/>
            <a:ext cx="423720" cy="3919680"/>
            <a:chOff x="10788840" y="30564000"/>
            <a:chExt cx="423720" cy="3919680"/>
          </a:xfrm>
        </p:grpSpPr>
        <p:sp>
          <p:nvSpPr>
            <p:cNvPr id="455" name="object 421"/>
            <p:cNvSpPr/>
            <p:nvPr/>
          </p:nvSpPr>
          <p:spPr>
            <a:xfrm>
              <a:off x="10790280" y="34358760"/>
              <a:ext cx="422280" cy="124920"/>
            </a:xfrm>
            <a:custGeom>
              <a:avLst/>
              <a:gdLst>
                <a:gd name="textAreaLeft" fmla="*/ 0 w 422280"/>
                <a:gd name="textAreaRight" fmla="*/ 422640 w 422280"/>
                <a:gd name="textAreaTop" fmla="*/ 0 h 124920"/>
                <a:gd name="textAreaBottom" fmla="*/ 125280 h 124920"/>
              </a:gdLst>
              <a:ahLst/>
              <a:cxnLst/>
              <a:rect l="textAreaLeft" t="textAreaTop" r="textAreaRight" b="textAreaBottom"/>
              <a:pathLst>
                <a:path w="198754" h="59055">
                  <a:moveTo>
                    <a:pt x="44069" y="48704"/>
                  </a:moveTo>
                  <a:lnTo>
                    <a:pt x="15621" y="48704"/>
                  </a:lnTo>
                  <a:lnTo>
                    <a:pt x="30505" y="33896"/>
                  </a:lnTo>
                  <a:lnTo>
                    <a:pt x="36957" y="27279"/>
                  </a:lnTo>
                  <a:lnTo>
                    <a:pt x="41503" y="20751"/>
                  </a:lnTo>
                  <a:lnTo>
                    <a:pt x="41503" y="5791"/>
                  </a:lnTo>
                  <a:lnTo>
                    <a:pt x="33655" y="0"/>
                  </a:lnTo>
                  <a:lnTo>
                    <a:pt x="14389" y="0"/>
                  </a:lnTo>
                  <a:lnTo>
                    <a:pt x="6692" y="3136"/>
                  </a:lnTo>
                  <a:lnTo>
                    <a:pt x="0" y="8432"/>
                  </a:lnTo>
                  <a:lnTo>
                    <a:pt x="4457" y="16941"/>
                  </a:lnTo>
                  <a:lnTo>
                    <a:pt x="9499" y="12484"/>
                  </a:lnTo>
                  <a:lnTo>
                    <a:pt x="15544" y="9664"/>
                  </a:lnTo>
                  <a:lnTo>
                    <a:pt x="26454" y="9664"/>
                  </a:lnTo>
                  <a:lnTo>
                    <a:pt x="29921" y="12153"/>
                  </a:lnTo>
                  <a:lnTo>
                    <a:pt x="29921" y="16446"/>
                  </a:lnTo>
                  <a:lnTo>
                    <a:pt x="29921" y="19507"/>
                  </a:lnTo>
                  <a:lnTo>
                    <a:pt x="27114" y="23901"/>
                  </a:lnTo>
                  <a:lnTo>
                    <a:pt x="22987" y="27940"/>
                  </a:lnTo>
                  <a:lnTo>
                    <a:pt x="1155" y="50444"/>
                  </a:lnTo>
                  <a:lnTo>
                    <a:pt x="1155" y="58458"/>
                  </a:lnTo>
                  <a:lnTo>
                    <a:pt x="44069" y="58458"/>
                  </a:lnTo>
                  <a:lnTo>
                    <a:pt x="44069" y="48704"/>
                  </a:lnTo>
                  <a:close/>
                </a:path>
                <a:path w="198754" h="59055">
                  <a:moveTo>
                    <a:pt x="95516" y="29438"/>
                  </a:moveTo>
                  <a:lnTo>
                    <a:pt x="94068" y="16903"/>
                  </a:lnTo>
                  <a:lnTo>
                    <a:pt x="90258" y="8674"/>
                  </a:lnTo>
                  <a:lnTo>
                    <a:pt x="89814" y="7734"/>
                  </a:lnTo>
                  <a:lnTo>
                    <a:pt x="84594" y="3467"/>
                  </a:lnTo>
                  <a:lnTo>
                    <a:pt x="84594" y="15125"/>
                  </a:lnTo>
                  <a:lnTo>
                    <a:pt x="84594" y="43738"/>
                  </a:lnTo>
                  <a:lnTo>
                    <a:pt x="80962" y="50279"/>
                  </a:lnTo>
                  <a:lnTo>
                    <a:pt x="65989" y="50279"/>
                  </a:lnTo>
                  <a:lnTo>
                    <a:pt x="62357" y="43738"/>
                  </a:lnTo>
                  <a:lnTo>
                    <a:pt x="62357" y="15125"/>
                  </a:lnTo>
                  <a:lnTo>
                    <a:pt x="65989" y="8674"/>
                  </a:lnTo>
                  <a:lnTo>
                    <a:pt x="80962" y="8674"/>
                  </a:lnTo>
                  <a:lnTo>
                    <a:pt x="84594" y="15125"/>
                  </a:lnTo>
                  <a:lnTo>
                    <a:pt x="84594" y="3467"/>
                  </a:lnTo>
                  <a:lnTo>
                    <a:pt x="82918" y="2082"/>
                  </a:lnTo>
                  <a:lnTo>
                    <a:pt x="73520" y="165"/>
                  </a:lnTo>
                  <a:lnTo>
                    <a:pt x="64071" y="2082"/>
                  </a:lnTo>
                  <a:lnTo>
                    <a:pt x="57150" y="7734"/>
                  </a:lnTo>
                  <a:lnTo>
                    <a:pt x="52882" y="16903"/>
                  </a:lnTo>
                  <a:lnTo>
                    <a:pt x="51435" y="29438"/>
                  </a:lnTo>
                  <a:lnTo>
                    <a:pt x="52882" y="41973"/>
                  </a:lnTo>
                  <a:lnTo>
                    <a:pt x="57150" y="51181"/>
                  </a:lnTo>
                  <a:lnTo>
                    <a:pt x="64071" y="56857"/>
                  </a:lnTo>
                  <a:lnTo>
                    <a:pt x="73520" y="58788"/>
                  </a:lnTo>
                  <a:lnTo>
                    <a:pt x="82918" y="56857"/>
                  </a:lnTo>
                  <a:lnTo>
                    <a:pt x="89814" y="51181"/>
                  </a:lnTo>
                  <a:lnTo>
                    <a:pt x="90233" y="50279"/>
                  </a:lnTo>
                  <a:lnTo>
                    <a:pt x="94068" y="41973"/>
                  </a:lnTo>
                  <a:lnTo>
                    <a:pt x="95516" y="29438"/>
                  </a:lnTo>
                  <a:close/>
                </a:path>
                <a:path w="198754" h="59055">
                  <a:moveTo>
                    <a:pt x="130657" y="495"/>
                  </a:moveTo>
                  <a:lnTo>
                    <a:pt x="107416" y="495"/>
                  </a:lnTo>
                  <a:lnTo>
                    <a:pt x="107416" y="10248"/>
                  </a:lnTo>
                  <a:lnTo>
                    <a:pt x="119494" y="10248"/>
                  </a:lnTo>
                  <a:lnTo>
                    <a:pt x="119494" y="58458"/>
                  </a:lnTo>
                  <a:lnTo>
                    <a:pt x="130657" y="58458"/>
                  </a:lnTo>
                  <a:lnTo>
                    <a:pt x="130657" y="495"/>
                  </a:lnTo>
                  <a:close/>
                </a:path>
                <a:path w="198754" h="59055">
                  <a:moveTo>
                    <a:pt x="198145" y="39357"/>
                  </a:moveTo>
                  <a:lnTo>
                    <a:pt x="196850" y="31673"/>
                  </a:lnTo>
                  <a:lnTo>
                    <a:pt x="195389" y="29349"/>
                  </a:lnTo>
                  <a:lnTo>
                    <a:pt x="194805" y="28435"/>
                  </a:lnTo>
                  <a:lnTo>
                    <a:pt x="193154" y="25806"/>
                  </a:lnTo>
                  <a:lnTo>
                    <a:pt x="187972" y="22504"/>
                  </a:lnTo>
                  <a:lnTo>
                    <a:pt x="187972" y="33159"/>
                  </a:lnTo>
                  <a:lnTo>
                    <a:pt x="187972" y="45808"/>
                  </a:lnTo>
                  <a:lnTo>
                    <a:pt x="183502" y="49606"/>
                  </a:lnTo>
                  <a:lnTo>
                    <a:pt x="169278" y="49606"/>
                  </a:lnTo>
                  <a:lnTo>
                    <a:pt x="165811" y="44399"/>
                  </a:lnTo>
                  <a:lnTo>
                    <a:pt x="165811" y="33985"/>
                  </a:lnTo>
                  <a:lnTo>
                    <a:pt x="170027" y="29349"/>
                  </a:lnTo>
                  <a:lnTo>
                    <a:pt x="183921" y="29349"/>
                  </a:lnTo>
                  <a:lnTo>
                    <a:pt x="187972" y="33159"/>
                  </a:lnTo>
                  <a:lnTo>
                    <a:pt x="187972" y="22504"/>
                  </a:lnTo>
                  <a:lnTo>
                    <a:pt x="187286" y="22059"/>
                  </a:lnTo>
                  <a:lnTo>
                    <a:pt x="179539" y="20751"/>
                  </a:lnTo>
                  <a:lnTo>
                    <a:pt x="172504" y="20751"/>
                  </a:lnTo>
                  <a:lnTo>
                    <a:pt x="167297" y="23482"/>
                  </a:lnTo>
                  <a:lnTo>
                    <a:pt x="164325" y="28435"/>
                  </a:lnTo>
                  <a:lnTo>
                    <a:pt x="164236" y="25806"/>
                  </a:lnTo>
                  <a:lnTo>
                    <a:pt x="164147" y="23482"/>
                  </a:lnTo>
                  <a:lnTo>
                    <a:pt x="164045" y="20751"/>
                  </a:lnTo>
                  <a:lnTo>
                    <a:pt x="163957" y="17995"/>
                  </a:lnTo>
                  <a:lnTo>
                    <a:pt x="163906" y="16700"/>
                  </a:lnTo>
                  <a:lnTo>
                    <a:pt x="169037" y="9093"/>
                  </a:lnTo>
                  <a:lnTo>
                    <a:pt x="184086" y="9093"/>
                  </a:lnTo>
                  <a:lnTo>
                    <a:pt x="188798" y="10414"/>
                  </a:lnTo>
                  <a:lnTo>
                    <a:pt x="192265" y="12725"/>
                  </a:lnTo>
                  <a:lnTo>
                    <a:pt x="194183" y="9093"/>
                  </a:lnTo>
                  <a:lnTo>
                    <a:pt x="196570" y="4546"/>
                  </a:lnTo>
                  <a:lnTo>
                    <a:pt x="191858" y="1739"/>
                  </a:lnTo>
                  <a:lnTo>
                    <a:pt x="184823" y="0"/>
                  </a:lnTo>
                  <a:lnTo>
                    <a:pt x="178955" y="0"/>
                  </a:lnTo>
                  <a:lnTo>
                    <a:pt x="168478" y="2171"/>
                  </a:lnTo>
                  <a:lnTo>
                    <a:pt x="160502" y="8356"/>
                  </a:lnTo>
                  <a:lnTo>
                    <a:pt x="155435" y="17995"/>
                  </a:lnTo>
                  <a:lnTo>
                    <a:pt x="153657" y="30594"/>
                  </a:lnTo>
                  <a:lnTo>
                    <a:pt x="155295" y="42519"/>
                  </a:lnTo>
                  <a:lnTo>
                    <a:pt x="160007" y="51435"/>
                  </a:lnTo>
                  <a:lnTo>
                    <a:pt x="167500" y="57023"/>
                  </a:lnTo>
                  <a:lnTo>
                    <a:pt x="177469" y="58953"/>
                  </a:lnTo>
                  <a:lnTo>
                    <a:pt x="185966" y="57594"/>
                  </a:lnTo>
                  <a:lnTo>
                    <a:pt x="192481" y="53682"/>
                  </a:lnTo>
                  <a:lnTo>
                    <a:pt x="195249" y="49606"/>
                  </a:lnTo>
                  <a:lnTo>
                    <a:pt x="196672" y="47510"/>
                  </a:lnTo>
                  <a:lnTo>
                    <a:pt x="198094" y="39611"/>
                  </a:lnTo>
                  <a:lnTo>
                    <a:pt x="198145" y="39357"/>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56" name="object 422"/>
            <p:cNvSpPr/>
            <p:nvPr/>
          </p:nvSpPr>
          <p:spPr>
            <a:xfrm>
              <a:off x="10788840" y="30564000"/>
              <a:ext cx="141120" cy="3701520"/>
            </a:xfrm>
            <a:custGeom>
              <a:avLst/>
              <a:gdLst>
                <a:gd name="textAreaLeft" fmla="*/ 0 w 141120"/>
                <a:gd name="textAreaRight" fmla="*/ 141480 w 141120"/>
                <a:gd name="textAreaTop" fmla="*/ 0 h 3701520"/>
                <a:gd name="textAreaBottom" fmla="*/ 3701880 h 3701520"/>
              </a:gdLst>
              <a:ahLst/>
              <a:cxnLst/>
              <a:rect l="textAreaLeft" t="textAreaTop" r="textAreaRight" b="textAreaBottom"/>
              <a:pathLst>
                <a:path w="66675" h="1738630">
                  <a:moveTo>
                    <a:pt x="66311" y="0"/>
                  </a:moveTo>
                  <a:lnTo>
                    <a:pt x="0" y="0"/>
                  </a:lnTo>
                  <a:lnTo>
                    <a:pt x="0" y="1738218"/>
                  </a:lnTo>
                  <a:lnTo>
                    <a:pt x="66311" y="1738218"/>
                  </a:lnTo>
                  <a:lnTo>
                    <a:pt x="66311"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sp>
        <p:nvSpPr>
          <p:cNvPr id="457" name="object 423"/>
          <p:cNvSpPr/>
          <p:nvPr/>
        </p:nvSpPr>
        <p:spPr>
          <a:xfrm>
            <a:off x="8053920" y="29474640"/>
            <a:ext cx="141120" cy="4789080"/>
          </a:xfrm>
          <a:custGeom>
            <a:avLst/>
            <a:gdLst>
              <a:gd name="textAreaLeft" fmla="*/ 0 w 141120"/>
              <a:gd name="textAreaRight" fmla="*/ 141480 w 141120"/>
              <a:gd name="textAreaTop" fmla="*/ 0 h 4789080"/>
              <a:gd name="textAreaBottom" fmla="*/ 4789440 h 4789080"/>
            </a:gdLst>
            <a:ahLst/>
            <a:cxnLst/>
            <a:rect l="textAreaLeft" t="textAreaTop" r="textAreaRight" b="textAreaBottom"/>
            <a:pathLst>
              <a:path w="66675" h="2249805">
                <a:moveTo>
                  <a:pt x="66311" y="0"/>
                </a:moveTo>
                <a:lnTo>
                  <a:pt x="0" y="0"/>
                </a:lnTo>
                <a:lnTo>
                  <a:pt x="0" y="2249728"/>
                </a:lnTo>
                <a:lnTo>
                  <a:pt x="66311" y="2249728"/>
                </a:lnTo>
                <a:lnTo>
                  <a:pt x="66311"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58" name="object 424"/>
          <p:cNvSpPr/>
          <p:nvPr/>
        </p:nvSpPr>
        <p:spPr>
          <a:xfrm>
            <a:off x="8772840" y="30076560"/>
            <a:ext cx="141120" cy="4187880"/>
          </a:xfrm>
          <a:custGeom>
            <a:avLst/>
            <a:gdLst>
              <a:gd name="textAreaLeft" fmla="*/ 0 w 141120"/>
              <a:gd name="textAreaRight" fmla="*/ 141480 w 141120"/>
              <a:gd name="textAreaTop" fmla="*/ 0 h 4187880"/>
              <a:gd name="textAreaBottom" fmla="*/ 4188240 h 4187880"/>
            </a:gdLst>
            <a:ahLst/>
            <a:cxnLst/>
            <a:rect l="textAreaLeft" t="textAreaTop" r="textAreaRight" b="textAreaBottom"/>
            <a:pathLst>
              <a:path w="66675" h="1967230">
                <a:moveTo>
                  <a:pt x="66317" y="0"/>
                </a:moveTo>
                <a:lnTo>
                  <a:pt x="0" y="0"/>
                </a:lnTo>
                <a:lnTo>
                  <a:pt x="0" y="1966979"/>
                </a:lnTo>
                <a:lnTo>
                  <a:pt x="66317" y="1966979"/>
                </a:lnTo>
                <a:lnTo>
                  <a:pt x="66317"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59" name="object 425"/>
          <p:cNvSpPr/>
          <p:nvPr/>
        </p:nvSpPr>
        <p:spPr>
          <a:xfrm>
            <a:off x="9492480" y="30346200"/>
            <a:ext cx="141120" cy="3918960"/>
          </a:xfrm>
          <a:custGeom>
            <a:avLst/>
            <a:gdLst>
              <a:gd name="textAreaLeft" fmla="*/ 0 w 141120"/>
              <a:gd name="textAreaRight" fmla="*/ 141480 w 141120"/>
              <a:gd name="textAreaTop" fmla="*/ 0 h 3918960"/>
              <a:gd name="textAreaBottom" fmla="*/ 3919320 h 3918960"/>
            </a:gdLst>
            <a:ahLst/>
            <a:cxnLst/>
            <a:rect l="textAreaLeft" t="textAreaTop" r="textAreaRight" b="textAreaBottom"/>
            <a:pathLst>
              <a:path w="66675" h="1840865">
                <a:moveTo>
                  <a:pt x="66317" y="0"/>
                </a:moveTo>
                <a:lnTo>
                  <a:pt x="0" y="0"/>
                </a:lnTo>
                <a:lnTo>
                  <a:pt x="0" y="1840284"/>
                </a:lnTo>
                <a:lnTo>
                  <a:pt x="66317" y="1840284"/>
                </a:lnTo>
                <a:lnTo>
                  <a:pt x="66317"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0" name="object 426"/>
          <p:cNvSpPr/>
          <p:nvPr/>
        </p:nvSpPr>
        <p:spPr>
          <a:xfrm>
            <a:off x="10211040" y="31321080"/>
            <a:ext cx="141120" cy="2944080"/>
          </a:xfrm>
          <a:custGeom>
            <a:avLst/>
            <a:gdLst>
              <a:gd name="textAreaLeft" fmla="*/ 0 w 141120"/>
              <a:gd name="textAreaRight" fmla="*/ 141480 w 141120"/>
              <a:gd name="textAreaTop" fmla="*/ 0 h 2944080"/>
              <a:gd name="textAreaBottom" fmla="*/ 2944440 h 2944080"/>
            </a:gdLst>
            <a:ahLst/>
            <a:cxnLst/>
            <a:rect l="textAreaLeft" t="textAreaTop" r="textAreaRight" b="textAreaBottom"/>
            <a:pathLst>
              <a:path w="66675" h="1383030">
                <a:moveTo>
                  <a:pt x="66317" y="0"/>
                </a:moveTo>
                <a:lnTo>
                  <a:pt x="0" y="0"/>
                </a:lnTo>
                <a:lnTo>
                  <a:pt x="0" y="1382489"/>
                </a:lnTo>
                <a:lnTo>
                  <a:pt x="66317" y="1382489"/>
                </a:lnTo>
                <a:lnTo>
                  <a:pt x="66317"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1" name="object 427"/>
          <p:cNvSpPr/>
          <p:nvPr/>
        </p:nvSpPr>
        <p:spPr>
          <a:xfrm>
            <a:off x="10929960" y="29913120"/>
            <a:ext cx="141120" cy="4351320"/>
          </a:xfrm>
          <a:custGeom>
            <a:avLst/>
            <a:gdLst>
              <a:gd name="textAreaLeft" fmla="*/ 0 w 141120"/>
              <a:gd name="textAreaRight" fmla="*/ 141480 w 141120"/>
              <a:gd name="textAreaTop" fmla="*/ 0 h 4351320"/>
              <a:gd name="textAreaBottom" fmla="*/ 4351680 h 4351320"/>
            </a:gdLst>
            <a:ahLst/>
            <a:cxnLst/>
            <a:rect l="textAreaLeft" t="textAreaTop" r="textAreaRight" b="textAreaBottom"/>
            <a:pathLst>
              <a:path w="66675" h="2044065">
                <a:moveTo>
                  <a:pt x="66311" y="0"/>
                </a:moveTo>
                <a:lnTo>
                  <a:pt x="0" y="0"/>
                </a:lnTo>
                <a:lnTo>
                  <a:pt x="0" y="2043682"/>
                </a:lnTo>
                <a:lnTo>
                  <a:pt x="66311" y="2043682"/>
                </a:lnTo>
                <a:lnTo>
                  <a:pt x="66311"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2" name="object 428"/>
          <p:cNvSpPr/>
          <p:nvPr/>
        </p:nvSpPr>
        <p:spPr>
          <a:xfrm>
            <a:off x="8195040" y="30175200"/>
            <a:ext cx="141120" cy="4089240"/>
          </a:xfrm>
          <a:custGeom>
            <a:avLst/>
            <a:gdLst>
              <a:gd name="textAreaLeft" fmla="*/ 0 w 141120"/>
              <a:gd name="textAreaRight" fmla="*/ 141480 w 141120"/>
              <a:gd name="textAreaTop" fmla="*/ 0 h 4089240"/>
              <a:gd name="textAreaBottom" fmla="*/ 4089600 h 4089240"/>
            </a:gdLst>
            <a:ahLst/>
            <a:cxnLst/>
            <a:rect l="textAreaLeft" t="textAreaTop" r="textAreaRight" b="textAreaBottom"/>
            <a:pathLst>
              <a:path w="66675" h="1920875">
                <a:moveTo>
                  <a:pt x="66317" y="0"/>
                </a:moveTo>
                <a:lnTo>
                  <a:pt x="0" y="0"/>
                </a:lnTo>
                <a:lnTo>
                  <a:pt x="0" y="1920596"/>
                </a:lnTo>
                <a:lnTo>
                  <a:pt x="66317" y="1920596"/>
                </a:lnTo>
                <a:lnTo>
                  <a:pt x="66317"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3" name="object 429"/>
          <p:cNvSpPr/>
          <p:nvPr/>
        </p:nvSpPr>
        <p:spPr>
          <a:xfrm>
            <a:off x="8914680" y="29683080"/>
            <a:ext cx="141120" cy="4581360"/>
          </a:xfrm>
          <a:custGeom>
            <a:avLst/>
            <a:gdLst>
              <a:gd name="textAreaLeft" fmla="*/ 0 w 141120"/>
              <a:gd name="textAreaRight" fmla="*/ 141480 w 141120"/>
              <a:gd name="textAreaTop" fmla="*/ 0 h 4581360"/>
              <a:gd name="textAreaBottom" fmla="*/ 4581720 h 4581360"/>
            </a:gdLst>
            <a:ahLst/>
            <a:cxnLst/>
            <a:rect l="textAreaLeft" t="textAreaTop" r="textAreaRight" b="textAreaBottom"/>
            <a:pathLst>
              <a:path w="66675" h="2152015">
                <a:moveTo>
                  <a:pt x="66311" y="0"/>
                </a:moveTo>
                <a:lnTo>
                  <a:pt x="0" y="0"/>
                </a:lnTo>
                <a:lnTo>
                  <a:pt x="0" y="2151629"/>
                </a:lnTo>
                <a:lnTo>
                  <a:pt x="66311" y="2151629"/>
                </a:lnTo>
                <a:lnTo>
                  <a:pt x="66311"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4" name="object 430"/>
          <p:cNvSpPr/>
          <p:nvPr/>
        </p:nvSpPr>
        <p:spPr>
          <a:xfrm>
            <a:off x="9633240" y="29968200"/>
            <a:ext cx="141120" cy="4296240"/>
          </a:xfrm>
          <a:custGeom>
            <a:avLst/>
            <a:gdLst>
              <a:gd name="textAreaLeft" fmla="*/ 0 w 141120"/>
              <a:gd name="textAreaRight" fmla="*/ 141480 w 141120"/>
              <a:gd name="textAreaTop" fmla="*/ 0 h 4296240"/>
              <a:gd name="textAreaBottom" fmla="*/ 4296600 h 4296240"/>
            </a:gdLst>
            <a:ahLst/>
            <a:cxnLst/>
            <a:rect l="textAreaLeft" t="textAreaTop" r="textAreaRight" b="textAreaBottom"/>
            <a:pathLst>
              <a:path w="66675" h="2018030">
                <a:moveTo>
                  <a:pt x="66311" y="0"/>
                </a:moveTo>
                <a:lnTo>
                  <a:pt x="0" y="0"/>
                </a:lnTo>
                <a:lnTo>
                  <a:pt x="0" y="2017860"/>
                </a:lnTo>
                <a:lnTo>
                  <a:pt x="66311" y="2017860"/>
                </a:lnTo>
                <a:lnTo>
                  <a:pt x="66311"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5" name="object 431"/>
          <p:cNvSpPr/>
          <p:nvPr/>
        </p:nvSpPr>
        <p:spPr>
          <a:xfrm>
            <a:off x="10352160" y="31485240"/>
            <a:ext cx="141120" cy="2779200"/>
          </a:xfrm>
          <a:custGeom>
            <a:avLst/>
            <a:gdLst>
              <a:gd name="textAreaLeft" fmla="*/ 0 w 141120"/>
              <a:gd name="textAreaRight" fmla="*/ 141480 w 141120"/>
              <a:gd name="textAreaTop" fmla="*/ 0 h 2779200"/>
              <a:gd name="textAreaBottom" fmla="*/ 2779560 h 2779200"/>
            </a:gdLst>
            <a:ahLst/>
            <a:cxnLst/>
            <a:rect l="textAreaLeft" t="textAreaTop" r="textAreaRight" b="textAreaBottom"/>
            <a:pathLst>
              <a:path w="66675" h="1305559">
                <a:moveTo>
                  <a:pt x="66311" y="0"/>
                </a:moveTo>
                <a:lnTo>
                  <a:pt x="0" y="0"/>
                </a:lnTo>
                <a:lnTo>
                  <a:pt x="0" y="1305476"/>
                </a:lnTo>
                <a:lnTo>
                  <a:pt x="66311" y="1305476"/>
                </a:lnTo>
                <a:lnTo>
                  <a:pt x="66311"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6" name="object 432"/>
          <p:cNvSpPr/>
          <p:nvPr/>
        </p:nvSpPr>
        <p:spPr>
          <a:xfrm>
            <a:off x="11070720" y="29756160"/>
            <a:ext cx="141120" cy="4508280"/>
          </a:xfrm>
          <a:custGeom>
            <a:avLst/>
            <a:gdLst>
              <a:gd name="textAreaLeft" fmla="*/ 0 w 141120"/>
              <a:gd name="textAreaRight" fmla="*/ 141480 w 141120"/>
              <a:gd name="textAreaTop" fmla="*/ 0 h 4508280"/>
              <a:gd name="textAreaBottom" fmla="*/ 4508640 h 4508280"/>
            </a:gdLst>
            <a:ahLst/>
            <a:cxnLst/>
            <a:rect l="textAreaLeft" t="textAreaTop" r="textAreaRight" b="textAreaBottom"/>
            <a:pathLst>
              <a:path w="66675" h="2117725">
                <a:moveTo>
                  <a:pt x="66317" y="0"/>
                </a:moveTo>
                <a:lnTo>
                  <a:pt x="0" y="0"/>
                </a:lnTo>
                <a:lnTo>
                  <a:pt x="0" y="2117343"/>
                </a:lnTo>
                <a:lnTo>
                  <a:pt x="66317" y="2117343"/>
                </a:lnTo>
                <a:lnTo>
                  <a:pt x="66317"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7" name="object 433"/>
          <p:cNvSpPr/>
          <p:nvPr/>
        </p:nvSpPr>
        <p:spPr>
          <a:xfrm>
            <a:off x="6182640" y="3410208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8" name="object 434"/>
          <p:cNvSpPr/>
          <p:nvPr/>
        </p:nvSpPr>
        <p:spPr>
          <a:xfrm>
            <a:off x="6182640" y="3393792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9" name="object 435"/>
          <p:cNvSpPr/>
          <p:nvPr/>
        </p:nvSpPr>
        <p:spPr>
          <a:xfrm>
            <a:off x="6182640" y="3377376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0" name="object 436"/>
          <p:cNvSpPr/>
          <p:nvPr/>
        </p:nvSpPr>
        <p:spPr>
          <a:xfrm>
            <a:off x="6182640" y="3360996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1" name="object 437"/>
          <p:cNvSpPr/>
          <p:nvPr/>
        </p:nvSpPr>
        <p:spPr>
          <a:xfrm>
            <a:off x="6182640" y="3344580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2" name="object 438"/>
          <p:cNvSpPr/>
          <p:nvPr/>
        </p:nvSpPr>
        <p:spPr>
          <a:xfrm>
            <a:off x="6182640" y="3328272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3" name="object 439"/>
          <p:cNvSpPr/>
          <p:nvPr/>
        </p:nvSpPr>
        <p:spPr>
          <a:xfrm>
            <a:off x="6182640" y="3311856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4" name="object 440"/>
          <p:cNvSpPr/>
          <p:nvPr/>
        </p:nvSpPr>
        <p:spPr>
          <a:xfrm>
            <a:off x="6182640" y="3295440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5" name="object 441"/>
          <p:cNvSpPr/>
          <p:nvPr/>
        </p:nvSpPr>
        <p:spPr>
          <a:xfrm>
            <a:off x="6182640" y="3279060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6" name="object 442"/>
          <p:cNvSpPr/>
          <p:nvPr/>
        </p:nvSpPr>
        <p:spPr>
          <a:xfrm>
            <a:off x="6182640" y="3262644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7" name="object 443"/>
          <p:cNvSpPr/>
          <p:nvPr/>
        </p:nvSpPr>
        <p:spPr>
          <a:xfrm>
            <a:off x="6182640" y="3246228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8" name="object 444"/>
          <p:cNvSpPr/>
          <p:nvPr/>
        </p:nvSpPr>
        <p:spPr>
          <a:xfrm>
            <a:off x="6182640" y="3229848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9" name="object 445"/>
          <p:cNvSpPr/>
          <p:nvPr/>
        </p:nvSpPr>
        <p:spPr>
          <a:xfrm>
            <a:off x="6182640" y="3213432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0" name="object 446"/>
          <p:cNvSpPr/>
          <p:nvPr/>
        </p:nvSpPr>
        <p:spPr>
          <a:xfrm>
            <a:off x="6182640" y="3197052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1" name="object 447"/>
          <p:cNvSpPr/>
          <p:nvPr/>
        </p:nvSpPr>
        <p:spPr>
          <a:xfrm>
            <a:off x="6182640" y="3180636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2" name="object 448"/>
          <p:cNvSpPr/>
          <p:nvPr/>
        </p:nvSpPr>
        <p:spPr>
          <a:xfrm>
            <a:off x="6182640" y="3164220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3" name="object 449"/>
          <p:cNvSpPr/>
          <p:nvPr/>
        </p:nvSpPr>
        <p:spPr>
          <a:xfrm>
            <a:off x="6182640" y="3147840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4" name="object 450"/>
          <p:cNvSpPr/>
          <p:nvPr/>
        </p:nvSpPr>
        <p:spPr>
          <a:xfrm>
            <a:off x="6182640" y="3131496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5" name="object 451"/>
          <p:cNvSpPr/>
          <p:nvPr/>
        </p:nvSpPr>
        <p:spPr>
          <a:xfrm>
            <a:off x="6182640" y="3115116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6" name="object 452"/>
          <p:cNvSpPr/>
          <p:nvPr/>
        </p:nvSpPr>
        <p:spPr>
          <a:xfrm>
            <a:off x="6182640" y="3098700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7" name="object 453"/>
          <p:cNvSpPr/>
          <p:nvPr/>
        </p:nvSpPr>
        <p:spPr>
          <a:xfrm>
            <a:off x="6182640" y="3082284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8" name="object 454"/>
          <p:cNvSpPr/>
          <p:nvPr/>
        </p:nvSpPr>
        <p:spPr>
          <a:xfrm>
            <a:off x="6182640" y="3065904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9" name="object 455"/>
          <p:cNvSpPr/>
          <p:nvPr/>
        </p:nvSpPr>
        <p:spPr>
          <a:xfrm>
            <a:off x="6182640" y="3049488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0" name="object 456"/>
          <p:cNvSpPr/>
          <p:nvPr/>
        </p:nvSpPr>
        <p:spPr>
          <a:xfrm>
            <a:off x="6182640" y="3033072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1" name="object 457"/>
          <p:cNvSpPr/>
          <p:nvPr/>
        </p:nvSpPr>
        <p:spPr>
          <a:xfrm>
            <a:off x="6182640" y="3016692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2" name="object 458"/>
          <p:cNvSpPr/>
          <p:nvPr/>
        </p:nvSpPr>
        <p:spPr>
          <a:xfrm>
            <a:off x="6182640" y="3000276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3" name="object 459"/>
          <p:cNvSpPr/>
          <p:nvPr/>
        </p:nvSpPr>
        <p:spPr>
          <a:xfrm>
            <a:off x="6182640" y="2983896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4" name="object 460"/>
          <p:cNvSpPr/>
          <p:nvPr/>
        </p:nvSpPr>
        <p:spPr>
          <a:xfrm>
            <a:off x="6182640" y="2967480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5" name="object 461"/>
          <p:cNvSpPr/>
          <p:nvPr/>
        </p:nvSpPr>
        <p:spPr>
          <a:xfrm>
            <a:off x="6182640" y="2951064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6" name="object 462"/>
          <p:cNvSpPr/>
          <p:nvPr/>
        </p:nvSpPr>
        <p:spPr>
          <a:xfrm>
            <a:off x="6182640" y="29347560"/>
            <a:ext cx="128160" cy="12960"/>
          </a:xfrm>
          <a:custGeom>
            <a:avLst/>
            <a:gdLst>
              <a:gd name="textAreaLeft" fmla="*/ 0 w 128160"/>
              <a:gd name="textAreaRight" fmla="*/ 128520 w 128160"/>
              <a:gd name="textAreaTop" fmla="*/ 0 h 12960"/>
              <a:gd name="textAreaBottom" fmla="*/ 13320 h 12960"/>
            </a:gdLst>
            <a:ahLst/>
            <a:cxnLst/>
            <a:rect l="textAreaLeft" t="textAreaTop" r="textAreaRight" b="textAreaBottom"/>
            <a:pathLst>
              <a:path w="60325" h="6350">
                <a:moveTo>
                  <a:pt x="58581" y="0"/>
                </a:moveTo>
                <a:lnTo>
                  <a:pt x="1312" y="0"/>
                </a:lnTo>
                <a:lnTo>
                  <a:pt x="0" y="1324"/>
                </a:lnTo>
                <a:lnTo>
                  <a:pt x="0" y="4587"/>
                </a:lnTo>
                <a:lnTo>
                  <a:pt x="1312" y="5911"/>
                </a:lnTo>
                <a:lnTo>
                  <a:pt x="56947" y="5911"/>
                </a:lnTo>
                <a:lnTo>
                  <a:pt x="58581" y="5911"/>
                </a:lnTo>
                <a:lnTo>
                  <a:pt x="59893" y="4587"/>
                </a:lnTo>
                <a:lnTo>
                  <a:pt x="59893" y="1324"/>
                </a:lnTo>
                <a:lnTo>
                  <a:pt x="5858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7" name="object 463"/>
          <p:cNvSpPr/>
          <p:nvPr/>
        </p:nvSpPr>
        <p:spPr>
          <a:xfrm>
            <a:off x="5989680" y="28935000"/>
            <a:ext cx="5588280" cy="5590800"/>
          </a:xfrm>
          <a:custGeom>
            <a:avLst/>
            <a:gdLst>
              <a:gd name="textAreaLeft" fmla="*/ 0 w 5588280"/>
              <a:gd name="textAreaRight" fmla="*/ 5588640 w 5588280"/>
              <a:gd name="textAreaTop" fmla="*/ 0 h 5590800"/>
              <a:gd name="textAreaBottom" fmla="*/ 5591160 h 5590800"/>
            </a:gdLst>
            <a:ahLst/>
            <a:cxnLst/>
            <a:rect l="textAreaLeft" t="textAreaTop" r="textAreaRight" b="textAreaBottom"/>
            <a:pathLst>
              <a:path w="2625725" h="2626359">
                <a:moveTo>
                  <a:pt x="2625471" y="2501544"/>
                </a:moveTo>
                <a:lnTo>
                  <a:pt x="2624899" y="2500033"/>
                </a:lnTo>
                <a:lnTo>
                  <a:pt x="2623756" y="2498877"/>
                </a:lnTo>
                <a:lnTo>
                  <a:pt x="2583281" y="2458440"/>
                </a:lnTo>
                <a:lnTo>
                  <a:pt x="2579547" y="2458440"/>
                </a:lnTo>
                <a:lnTo>
                  <a:pt x="2574950" y="2463038"/>
                </a:lnTo>
                <a:lnTo>
                  <a:pt x="2574950" y="2466759"/>
                </a:lnTo>
                <a:lnTo>
                  <a:pt x="2605328" y="2497163"/>
                </a:lnTo>
                <a:lnTo>
                  <a:pt x="126466" y="2497163"/>
                </a:lnTo>
                <a:lnTo>
                  <a:pt x="126466" y="122377"/>
                </a:lnTo>
                <a:lnTo>
                  <a:pt x="147561" y="122377"/>
                </a:lnTo>
                <a:lnTo>
                  <a:pt x="149199" y="122377"/>
                </a:lnTo>
                <a:lnTo>
                  <a:pt x="150507" y="121056"/>
                </a:lnTo>
                <a:lnTo>
                  <a:pt x="150507" y="117792"/>
                </a:lnTo>
                <a:lnTo>
                  <a:pt x="149199" y="116471"/>
                </a:lnTo>
                <a:lnTo>
                  <a:pt x="126466" y="116471"/>
                </a:lnTo>
                <a:lnTo>
                  <a:pt x="126466" y="20688"/>
                </a:lnTo>
                <a:lnTo>
                  <a:pt x="155702" y="49923"/>
                </a:lnTo>
                <a:lnTo>
                  <a:pt x="157213" y="50507"/>
                </a:lnTo>
                <a:lnTo>
                  <a:pt x="160235" y="50507"/>
                </a:lnTo>
                <a:lnTo>
                  <a:pt x="161747" y="49923"/>
                </a:lnTo>
                <a:lnTo>
                  <a:pt x="165188" y="46469"/>
                </a:lnTo>
                <a:lnTo>
                  <a:pt x="165188" y="42748"/>
                </a:lnTo>
                <a:lnTo>
                  <a:pt x="162890" y="40436"/>
                </a:lnTo>
                <a:lnTo>
                  <a:pt x="122428" y="0"/>
                </a:lnTo>
                <a:lnTo>
                  <a:pt x="118694" y="0"/>
                </a:lnTo>
                <a:lnTo>
                  <a:pt x="75920" y="42748"/>
                </a:lnTo>
                <a:lnTo>
                  <a:pt x="75920" y="46469"/>
                </a:lnTo>
                <a:lnTo>
                  <a:pt x="79375" y="49923"/>
                </a:lnTo>
                <a:lnTo>
                  <a:pt x="80886" y="50507"/>
                </a:lnTo>
                <a:lnTo>
                  <a:pt x="83908" y="50507"/>
                </a:lnTo>
                <a:lnTo>
                  <a:pt x="85420" y="49923"/>
                </a:lnTo>
                <a:lnTo>
                  <a:pt x="114668" y="20688"/>
                </a:lnTo>
                <a:lnTo>
                  <a:pt x="114668" y="116471"/>
                </a:lnTo>
                <a:lnTo>
                  <a:pt x="91922" y="116471"/>
                </a:lnTo>
                <a:lnTo>
                  <a:pt x="90614" y="117792"/>
                </a:lnTo>
                <a:lnTo>
                  <a:pt x="90614" y="121056"/>
                </a:lnTo>
                <a:lnTo>
                  <a:pt x="91922" y="122377"/>
                </a:lnTo>
                <a:lnTo>
                  <a:pt x="114668" y="122377"/>
                </a:lnTo>
                <a:lnTo>
                  <a:pt x="114668" y="2497163"/>
                </a:lnTo>
                <a:lnTo>
                  <a:pt x="2654" y="2497163"/>
                </a:lnTo>
                <a:lnTo>
                  <a:pt x="0" y="2499791"/>
                </a:lnTo>
                <a:lnTo>
                  <a:pt x="0" y="2506319"/>
                </a:lnTo>
                <a:lnTo>
                  <a:pt x="2654" y="2508948"/>
                </a:lnTo>
                <a:lnTo>
                  <a:pt x="114668" y="2508948"/>
                </a:lnTo>
                <a:lnTo>
                  <a:pt x="114668" y="2623388"/>
                </a:lnTo>
                <a:lnTo>
                  <a:pt x="117309" y="2626017"/>
                </a:lnTo>
                <a:lnTo>
                  <a:pt x="123812" y="2626017"/>
                </a:lnTo>
                <a:lnTo>
                  <a:pt x="126466" y="2623388"/>
                </a:lnTo>
                <a:lnTo>
                  <a:pt x="126466" y="2508948"/>
                </a:lnTo>
                <a:lnTo>
                  <a:pt x="2605328" y="2508948"/>
                </a:lnTo>
                <a:lnTo>
                  <a:pt x="2574950" y="2539352"/>
                </a:lnTo>
                <a:lnTo>
                  <a:pt x="2574950" y="2543073"/>
                </a:lnTo>
                <a:lnTo>
                  <a:pt x="2578404" y="2546527"/>
                </a:lnTo>
                <a:lnTo>
                  <a:pt x="2579916" y="2547112"/>
                </a:lnTo>
                <a:lnTo>
                  <a:pt x="2582938" y="2547112"/>
                </a:lnTo>
                <a:lnTo>
                  <a:pt x="2584437" y="2546527"/>
                </a:lnTo>
                <a:lnTo>
                  <a:pt x="2624899" y="2506065"/>
                </a:lnTo>
                <a:lnTo>
                  <a:pt x="2625471" y="2504567"/>
                </a:lnTo>
                <a:lnTo>
                  <a:pt x="2625471" y="2501544"/>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pic>
        <p:nvPicPr>
          <p:cNvPr id="498" name="object 464"/>
          <p:cNvPicPr/>
          <p:nvPr/>
        </p:nvPicPr>
        <p:blipFill>
          <a:blip r:embed="rId11"/>
          <a:stretch/>
        </p:blipFill>
        <p:spPr>
          <a:xfrm>
            <a:off x="15293160" y="17181360"/>
            <a:ext cx="7089480" cy="3844800"/>
          </a:xfrm>
          <a:prstGeom prst="rect">
            <a:avLst/>
          </a:prstGeom>
          <a:ln w="0">
            <a:noFill/>
          </a:ln>
        </p:spPr>
      </p:pic>
      <p:pic>
        <p:nvPicPr>
          <p:cNvPr id="499" name="object 465"/>
          <p:cNvPicPr/>
          <p:nvPr/>
        </p:nvPicPr>
        <p:blipFill>
          <a:blip r:embed="rId12"/>
          <a:stretch/>
        </p:blipFill>
        <p:spPr>
          <a:xfrm>
            <a:off x="22726440" y="17181360"/>
            <a:ext cx="7089480" cy="3844800"/>
          </a:xfrm>
          <a:prstGeom prst="rect">
            <a:avLst/>
          </a:prstGeom>
          <a:ln w="0">
            <a:noFill/>
          </a:ln>
        </p:spPr>
      </p:pic>
      <p:sp>
        <p:nvSpPr>
          <p:cNvPr id="4" name="テキスト ボックス 3">
            <a:extLst>
              <a:ext uri="{FF2B5EF4-FFF2-40B4-BE49-F238E27FC236}">
                <a16:creationId xmlns:a16="http://schemas.microsoft.com/office/drawing/2014/main" id="{E3E26430-1104-7C15-C4ED-6FCF4F990D2F}"/>
              </a:ext>
            </a:extLst>
          </p:cNvPr>
          <p:cNvSpPr txBox="1"/>
          <p:nvPr/>
        </p:nvSpPr>
        <p:spPr>
          <a:xfrm>
            <a:off x="407666" y="4779816"/>
            <a:ext cx="29459880" cy="2743856"/>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a:t>
            </a:r>
            <a:endParaRPr lang="en-US" altLang="ja-JP" sz="2800" strike="noStrike" spc="-1" dirty="0">
              <a:solidFill>
                <a:srgbClr val="000000"/>
              </a:solidFill>
              <a:latin typeface="Arial"/>
            </a:endParaRPr>
          </a:p>
        </p:txBody>
      </p:sp>
      <p:sp>
        <p:nvSpPr>
          <p:cNvPr id="5" name="正方形/長方形 4">
            <a:extLst>
              <a:ext uri="{FF2B5EF4-FFF2-40B4-BE49-F238E27FC236}">
                <a16:creationId xmlns:a16="http://schemas.microsoft.com/office/drawing/2014/main" id="{8905D82E-4C6B-1299-0AF1-C09A400F563F}"/>
              </a:ext>
            </a:extLst>
          </p:cNvPr>
          <p:cNvSpPr/>
          <p:nvPr/>
        </p:nvSpPr>
        <p:spPr>
          <a:xfrm>
            <a:off x="13761129" y="3901153"/>
            <a:ext cx="2752955" cy="791056"/>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4800" spc="-1" dirty="0" err="1">
                <a:solidFill>
                  <a:schemeClr val="bg1"/>
                </a:solidFill>
                <a:latin typeface="Arial"/>
              </a:rPr>
              <a:t>はじめに</a:t>
            </a:r>
            <a:endParaRPr lang="en-US" sz="4800" b="0" strike="noStrike" spc="-1" dirty="0">
              <a:solidFill>
                <a:schemeClr val="bg1"/>
              </a:solidFill>
              <a:latin typeface="Arial"/>
            </a:endParaRPr>
          </a:p>
        </p:txBody>
      </p:sp>
      <p:sp>
        <p:nvSpPr>
          <p:cNvPr id="7" name="テキスト ボックス 6">
            <a:extLst>
              <a:ext uri="{FF2B5EF4-FFF2-40B4-BE49-F238E27FC236}">
                <a16:creationId xmlns:a16="http://schemas.microsoft.com/office/drawing/2014/main" id="{20198D81-E43F-92C3-B6B3-5579B1F70EB9}"/>
              </a:ext>
            </a:extLst>
          </p:cNvPr>
          <p:cNvSpPr txBox="1"/>
          <p:nvPr/>
        </p:nvSpPr>
        <p:spPr>
          <a:xfrm>
            <a:off x="407666" y="23982212"/>
            <a:ext cx="29459880" cy="3748947"/>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a:t>
            </a:r>
            <a:endParaRPr lang="en-US" altLang="ja-JP" sz="2800" strike="noStrike" spc="-1" dirty="0">
              <a:solidFill>
                <a:srgbClr val="000000"/>
              </a:solidFill>
              <a:latin typeface="Arial"/>
            </a:endParaRPr>
          </a:p>
        </p:txBody>
      </p:sp>
      <p:sp>
        <p:nvSpPr>
          <p:cNvPr id="8" name="テキスト ボックス 7">
            <a:extLst>
              <a:ext uri="{FF2B5EF4-FFF2-40B4-BE49-F238E27FC236}">
                <a16:creationId xmlns:a16="http://schemas.microsoft.com/office/drawing/2014/main" id="{690FD6B9-0C17-2E09-4A2C-F8EDCF3AA3D0}"/>
              </a:ext>
            </a:extLst>
          </p:cNvPr>
          <p:cNvSpPr txBox="1"/>
          <p:nvPr/>
        </p:nvSpPr>
        <p:spPr>
          <a:xfrm>
            <a:off x="407666" y="35952544"/>
            <a:ext cx="29459880" cy="2743856"/>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a:t>
            </a:r>
            <a:endParaRPr lang="en-US" altLang="ja-JP" sz="2800" strike="noStrike" spc="-1" dirty="0">
              <a:solidFill>
                <a:srgbClr val="000000"/>
              </a:solidFill>
              <a:latin typeface="Arial"/>
            </a:endParaRPr>
          </a:p>
        </p:txBody>
      </p:sp>
      <p:sp>
        <p:nvSpPr>
          <p:cNvPr id="9" name="テキスト ボックス 8">
            <a:extLst>
              <a:ext uri="{FF2B5EF4-FFF2-40B4-BE49-F238E27FC236}">
                <a16:creationId xmlns:a16="http://schemas.microsoft.com/office/drawing/2014/main" id="{B0B9EADF-EC40-06BA-1716-3A5D097AE1B9}"/>
              </a:ext>
            </a:extLst>
          </p:cNvPr>
          <p:cNvSpPr txBox="1"/>
          <p:nvPr/>
        </p:nvSpPr>
        <p:spPr>
          <a:xfrm>
            <a:off x="407666" y="39734836"/>
            <a:ext cx="29459880" cy="2743856"/>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a:t>
            </a:r>
            <a:endParaRPr lang="en-US" altLang="ja-JP" sz="2800" strike="noStrike" spc="-1" dirty="0">
              <a:solidFill>
                <a:srgbClr val="000000"/>
              </a:solidFill>
              <a:latin typeface="Arial"/>
            </a:endParaRPr>
          </a:p>
        </p:txBody>
      </p:sp>
      <p:sp>
        <p:nvSpPr>
          <p:cNvPr id="10" name="テキスト ボックス 9">
            <a:extLst>
              <a:ext uri="{FF2B5EF4-FFF2-40B4-BE49-F238E27FC236}">
                <a16:creationId xmlns:a16="http://schemas.microsoft.com/office/drawing/2014/main" id="{B089EBD3-F144-59BB-A2DD-BEDF708CA68A}"/>
              </a:ext>
            </a:extLst>
          </p:cNvPr>
          <p:cNvSpPr txBox="1"/>
          <p:nvPr/>
        </p:nvSpPr>
        <p:spPr>
          <a:xfrm>
            <a:off x="12014640" y="28803594"/>
            <a:ext cx="17852906" cy="6180486"/>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a:t>
            </a:r>
            <a:endParaRPr lang="en-US" altLang="ja-JP" sz="2800" strike="noStrike" spc="-1" dirty="0">
              <a:solidFill>
                <a:srgbClr val="000000"/>
              </a:solidFill>
              <a:latin typeface="Arial"/>
            </a:endParaRPr>
          </a:p>
        </p:txBody>
      </p:sp>
      <p:sp>
        <p:nvSpPr>
          <p:cNvPr id="11" name="テキスト ボックス 10">
            <a:extLst>
              <a:ext uri="{FF2B5EF4-FFF2-40B4-BE49-F238E27FC236}">
                <a16:creationId xmlns:a16="http://schemas.microsoft.com/office/drawing/2014/main" id="{D314DEAA-82AD-4507-16C8-DADF59700E92}"/>
              </a:ext>
            </a:extLst>
          </p:cNvPr>
          <p:cNvSpPr txBox="1"/>
          <p:nvPr/>
        </p:nvSpPr>
        <p:spPr>
          <a:xfrm>
            <a:off x="407666" y="8645231"/>
            <a:ext cx="18218014" cy="6302101"/>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a:t>
            </a:r>
            <a:endParaRPr lang="en-US" altLang="ja-JP" sz="2800" strike="noStrike" spc="-1" dirty="0">
              <a:solidFill>
                <a:srgbClr val="000000"/>
              </a:solidFill>
              <a:latin typeface="Arial"/>
            </a:endParaRPr>
          </a:p>
        </p:txBody>
      </p:sp>
      <p:sp>
        <p:nvSpPr>
          <p:cNvPr id="12" name="テキスト ボックス 11">
            <a:extLst>
              <a:ext uri="{FF2B5EF4-FFF2-40B4-BE49-F238E27FC236}">
                <a16:creationId xmlns:a16="http://schemas.microsoft.com/office/drawing/2014/main" id="{6A99367E-1995-F0DE-460F-47348EF32155}"/>
              </a:ext>
            </a:extLst>
          </p:cNvPr>
          <p:cNvSpPr txBox="1"/>
          <p:nvPr/>
        </p:nvSpPr>
        <p:spPr>
          <a:xfrm>
            <a:off x="407666" y="15046035"/>
            <a:ext cx="29459880" cy="1782525"/>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a:t>
            </a:r>
            <a:endParaRPr lang="en-US" altLang="ja-JP" sz="2800" strike="noStrike" spc="-1" dirty="0">
              <a:solidFill>
                <a:srgbClr val="000000"/>
              </a:solidFill>
              <a:latin typeface="Arial"/>
            </a:endParaRPr>
          </a:p>
        </p:txBody>
      </p:sp>
      <p:sp>
        <p:nvSpPr>
          <p:cNvPr id="13" name="テキスト ボックス 12">
            <a:extLst>
              <a:ext uri="{FF2B5EF4-FFF2-40B4-BE49-F238E27FC236}">
                <a16:creationId xmlns:a16="http://schemas.microsoft.com/office/drawing/2014/main" id="{92C61778-460E-8149-E1A2-628632C4ED07}"/>
              </a:ext>
            </a:extLst>
          </p:cNvPr>
          <p:cNvSpPr txBox="1"/>
          <p:nvPr/>
        </p:nvSpPr>
        <p:spPr>
          <a:xfrm>
            <a:off x="407666" y="21072762"/>
            <a:ext cx="29459880" cy="1782525"/>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a:t>
            </a:r>
            <a:endParaRPr lang="en-US" altLang="ja-JP" sz="2800" strike="noStrike" spc="-1" dirty="0">
              <a:solidFill>
                <a:srgbClr val="000000"/>
              </a:solidFill>
              <a:latin typeface="Arial"/>
            </a:endParaRPr>
          </a:p>
        </p:txBody>
      </p:sp>
      <p:sp>
        <p:nvSpPr>
          <p:cNvPr id="14" name="正方形/長方形 13">
            <a:extLst>
              <a:ext uri="{FF2B5EF4-FFF2-40B4-BE49-F238E27FC236}">
                <a16:creationId xmlns:a16="http://schemas.microsoft.com/office/drawing/2014/main" id="{5DF00ED2-22EC-57BF-2D91-338DF2C1F48A}"/>
              </a:ext>
            </a:extLst>
          </p:cNvPr>
          <p:cNvSpPr/>
          <p:nvPr/>
        </p:nvSpPr>
        <p:spPr>
          <a:xfrm>
            <a:off x="13761129" y="7600316"/>
            <a:ext cx="2752955" cy="791056"/>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4800" spc="-1" dirty="0" err="1">
                <a:solidFill>
                  <a:schemeClr val="bg1"/>
                </a:solidFill>
                <a:latin typeface="Arial"/>
              </a:rPr>
              <a:t>症例</a:t>
            </a:r>
            <a:endParaRPr lang="en-US" sz="4800" b="0" strike="noStrike" spc="-1" dirty="0">
              <a:solidFill>
                <a:schemeClr val="bg1"/>
              </a:solidFill>
              <a:latin typeface="Arial"/>
            </a:endParaRPr>
          </a:p>
        </p:txBody>
      </p:sp>
      <p:sp>
        <p:nvSpPr>
          <p:cNvPr id="15" name="正方形/長方形 14">
            <a:extLst>
              <a:ext uri="{FF2B5EF4-FFF2-40B4-BE49-F238E27FC236}">
                <a16:creationId xmlns:a16="http://schemas.microsoft.com/office/drawing/2014/main" id="{FC57BF67-E150-D164-AB84-FDF095DD7CC1}"/>
              </a:ext>
            </a:extLst>
          </p:cNvPr>
          <p:cNvSpPr/>
          <p:nvPr/>
        </p:nvSpPr>
        <p:spPr>
          <a:xfrm>
            <a:off x="13761129" y="23061989"/>
            <a:ext cx="2752955" cy="791056"/>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4800" spc="-1" dirty="0" err="1">
                <a:solidFill>
                  <a:schemeClr val="bg1"/>
                </a:solidFill>
                <a:latin typeface="Arial"/>
              </a:rPr>
              <a:t>経過</a:t>
            </a:r>
            <a:endParaRPr lang="en-US" sz="4800" b="0" strike="noStrike" spc="-1" dirty="0">
              <a:solidFill>
                <a:schemeClr val="bg1"/>
              </a:solidFill>
              <a:latin typeface="Arial"/>
            </a:endParaRPr>
          </a:p>
        </p:txBody>
      </p:sp>
      <p:sp>
        <p:nvSpPr>
          <p:cNvPr id="16" name="正方形/長方形 15">
            <a:extLst>
              <a:ext uri="{FF2B5EF4-FFF2-40B4-BE49-F238E27FC236}">
                <a16:creationId xmlns:a16="http://schemas.microsoft.com/office/drawing/2014/main" id="{0D2309D3-3E73-8282-9EE8-85172525C124}"/>
              </a:ext>
            </a:extLst>
          </p:cNvPr>
          <p:cNvSpPr/>
          <p:nvPr/>
        </p:nvSpPr>
        <p:spPr>
          <a:xfrm>
            <a:off x="13761129" y="27758680"/>
            <a:ext cx="2752955" cy="791056"/>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4800" spc="-1" dirty="0" err="1">
                <a:solidFill>
                  <a:schemeClr val="bg1"/>
                </a:solidFill>
                <a:latin typeface="Arial"/>
              </a:rPr>
              <a:t>結果</a:t>
            </a:r>
            <a:endParaRPr lang="en-US" sz="4800" b="0" strike="noStrike" spc="-1" dirty="0">
              <a:solidFill>
                <a:schemeClr val="bg1"/>
              </a:solidFill>
              <a:latin typeface="Arial"/>
            </a:endParaRPr>
          </a:p>
        </p:txBody>
      </p:sp>
      <p:sp>
        <p:nvSpPr>
          <p:cNvPr id="17" name="正方形/長方形 16">
            <a:extLst>
              <a:ext uri="{FF2B5EF4-FFF2-40B4-BE49-F238E27FC236}">
                <a16:creationId xmlns:a16="http://schemas.microsoft.com/office/drawing/2014/main" id="{A1CDF245-A736-730E-25DC-72244AD7D6D8}"/>
              </a:ext>
            </a:extLst>
          </p:cNvPr>
          <p:cNvSpPr/>
          <p:nvPr/>
        </p:nvSpPr>
        <p:spPr>
          <a:xfrm>
            <a:off x="13761129" y="35032316"/>
            <a:ext cx="2752955" cy="791056"/>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4800" spc="-1" dirty="0" err="1">
                <a:solidFill>
                  <a:schemeClr val="bg1"/>
                </a:solidFill>
                <a:latin typeface="Arial"/>
              </a:rPr>
              <a:t>考察</a:t>
            </a:r>
            <a:endParaRPr lang="en-US" sz="4800" b="0" strike="noStrike" spc="-1" dirty="0">
              <a:solidFill>
                <a:schemeClr val="bg1"/>
              </a:solidFill>
              <a:latin typeface="Arial"/>
            </a:endParaRPr>
          </a:p>
        </p:txBody>
      </p:sp>
      <p:sp>
        <p:nvSpPr>
          <p:cNvPr id="18" name="正方形/長方形 17">
            <a:extLst>
              <a:ext uri="{FF2B5EF4-FFF2-40B4-BE49-F238E27FC236}">
                <a16:creationId xmlns:a16="http://schemas.microsoft.com/office/drawing/2014/main" id="{06B2A9C1-2BF5-3D42-1D4D-347B21CDEFD0}"/>
              </a:ext>
            </a:extLst>
          </p:cNvPr>
          <p:cNvSpPr/>
          <p:nvPr/>
        </p:nvSpPr>
        <p:spPr>
          <a:xfrm>
            <a:off x="13761129" y="38773043"/>
            <a:ext cx="2752955" cy="791056"/>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4800" b="0" strike="noStrike" spc="-1" dirty="0" err="1">
                <a:solidFill>
                  <a:schemeClr val="bg1"/>
                </a:solidFill>
                <a:latin typeface="Arial"/>
              </a:rPr>
              <a:t>結語</a:t>
            </a:r>
            <a:endParaRPr lang="en-US" sz="4800" b="0" strike="noStrike" spc="-1" dirty="0">
              <a:solidFill>
                <a:schemeClr val="bg1"/>
              </a:solidFill>
              <a:latin typeface="Arial"/>
            </a:endParaRPr>
          </a:p>
        </p:txBody>
      </p:sp>
      <p:sp>
        <p:nvSpPr>
          <p:cNvPr id="6" name="正方形/長方形 5">
            <a:extLst>
              <a:ext uri="{FF2B5EF4-FFF2-40B4-BE49-F238E27FC236}">
                <a16:creationId xmlns:a16="http://schemas.microsoft.com/office/drawing/2014/main" id="{740DD076-AEC3-0D36-0337-633DE125AA6A}"/>
              </a:ext>
            </a:extLst>
          </p:cNvPr>
          <p:cNvSpPr/>
          <p:nvPr/>
        </p:nvSpPr>
        <p:spPr>
          <a:xfrm>
            <a:off x="5805018" y="381696"/>
            <a:ext cx="18990702" cy="20229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ja-JP" sz="6500" b="0" strike="noStrike" spc="-1">
                <a:solidFill>
                  <a:schemeClr val="bg1"/>
                </a:solidFill>
                <a:latin typeface="Arial"/>
              </a:rPr>
              <a:t>〇〇〇〇〇〇〇〇〇〇〇〇〇〇〇〇症例について</a:t>
            </a:r>
            <a:endParaRPr lang="en-US" sz="6500" b="0" strike="noStrike" spc="-1" dirty="0">
              <a:solidFill>
                <a:schemeClr val="bg1"/>
              </a:solidFill>
              <a:latin typeface="Arial"/>
            </a:endParaRPr>
          </a:p>
          <a:p>
            <a:pPr algn="ctr">
              <a:lnSpc>
                <a:spcPct val="100000"/>
              </a:lnSpc>
            </a:pPr>
            <a:r>
              <a:rPr lang="ja-JP" sz="5400" b="0" strike="noStrike" spc="-1">
                <a:solidFill>
                  <a:schemeClr val="bg1"/>
                </a:solidFill>
                <a:latin typeface="Arial"/>
              </a:rPr>
              <a:t>（〇〇身体所見等から考える〇〇〇〇の診断に向けて）</a:t>
            </a:r>
            <a:endParaRPr lang="en-US" sz="5400" b="0" strike="noStrike" spc="-1" dirty="0">
              <a:solidFill>
                <a:schemeClr val="bg1"/>
              </a:solidFill>
              <a:latin typeface="Arial"/>
            </a:endParaRPr>
          </a:p>
        </p:txBody>
      </p:sp>
      <p:sp>
        <p:nvSpPr>
          <p:cNvPr id="19" name="正方形/長方形 18">
            <a:extLst>
              <a:ext uri="{FF2B5EF4-FFF2-40B4-BE49-F238E27FC236}">
                <a16:creationId xmlns:a16="http://schemas.microsoft.com/office/drawing/2014/main" id="{C25E75CF-936F-3683-D3DE-1EBA73A67153}"/>
              </a:ext>
            </a:extLst>
          </p:cNvPr>
          <p:cNvSpPr/>
          <p:nvPr/>
        </p:nvSpPr>
        <p:spPr>
          <a:xfrm>
            <a:off x="5349035" y="2571198"/>
            <a:ext cx="19577143" cy="790374"/>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r>
              <a:rPr lang="ja-JP" sz="4000" b="0" strike="noStrike" spc="-1">
                <a:solidFill>
                  <a:schemeClr val="bg1"/>
                </a:solidFill>
                <a:latin typeface="Arial"/>
              </a:rPr>
              <a:t>〇〇〇〇〇〇〇〇病院〇〇〇内科・〇〇〇〇〇センター</a:t>
            </a:r>
            <a:r>
              <a:rPr lang="ja-JP" altLang="en-US" sz="4000" b="0" strike="noStrike" spc="-1">
                <a:solidFill>
                  <a:schemeClr val="bg1"/>
                </a:solidFill>
                <a:latin typeface="Arial"/>
              </a:rPr>
              <a:t>　</a:t>
            </a:r>
            <a:r>
              <a:rPr lang="ja-JP" altLang="ja-JP" sz="4000" b="0" strike="noStrike" spc="-1">
                <a:solidFill>
                  <a:schemeClr val="bg1"/>
                </a:solidFill>
                <a:latin typeface="Arial"/>
              </a:rPr>
              <a:t>名前　太郎</a:t>
            </a:r>
            <a:endParaRPr lang="en-US" altLang="ja-JP" sz="4000" b="0" strike="noStrike" spc="-1" dirty="0">
              <a:solidFill>
                <a:schemeClr val="bg1"/>
              </a:solidFill>
              <a:latin typeface="Arial"/>
            </a:endParaRPr>
          </a:p>
          <a:p>
            <a:pPr algn="ctr">
              <a:lnSpc>
                <a:spcPct val="100000"/>
              </a:lnSpc>
            </a:pPr>
            <a:endParaRPr lang="en-US" sz="4000" b="0" strike="noStrike" spc="-1" dirty="0">
              <a:solidFill>
                <a:schemeClr val="bg1"/>
              </a:solidFill>
              <a:latin typeface="Arial"/>
            </a:endParaRPr>
          </a:p>
        </p:txBody>
      </p:sp>
      <p:grpSp>
        <p:nvGrpSpPr>
          <p:cNvPr id="3" name="グループ化 2">
            <a:extLst>
              <a:ext uri="{FF2B5EF4-FFF2-40B4-BE49-F238E27FC236}">
                <a16:creationId xmlns:a16="http://schemas.microsoft.com/office/drawing/2014/main" id="{A6A4EB41-B0FA-5F9D-3EAC-D385252645C1}"/>
              </a:ext>
            </a:extLst>
          </p:cNvPr>
          <p:cNvGrpSpPr/>
          <p:nvPr/>
        </p:nvGrpSpPr>
        <p:grpSpPr>
          <a:xfrm>
            <a:off x="31527588" y="11738347"/>
            <a:ext cx="17816199" cy="11068612"/>
            <a:chOff x="31527588" y="11738347"/>
            <a:chExt cx="17816199" cy="11068612"/>
          </a:xfrm>
        </p:grpSpPr>
        <p:sp>
          <p:nvSpPr>
            <p:cNvPr id="20" name="テキスト ボックス 19">
              <a:extLst>
                <a:ext uri="{FF2B5EF4-FFF2-40B4-BE49-F238E27FC236}">
                  <a16:creationId xmlns:a16="http://schemas.microsoft.com/office/drawing/2014/main" id="{53718796-A774-7984-81D9-016EFB5E42A3}"/>
                </a:ext>
              </a:extLst>
            </p:cNvPr>
            <p:cNvSpPr txBox="1"/>
            <p:nvPr/>
          </p:nvSpPr>
          <p:spPr>
            <a:xfrm>
              <a:off x="31527588" y="11738347"/>
              <a:ext cx="16200000" cy="1384995"/>
            </a:xfrm>
            <a:prstGeom prst="rect">
              <a:avLst/>
            </a:prstGeom>
            <a:noFill/>
          </p:spPr>
          <p:txBody>
            <a:bodyPr wrap="square" lIns="0" tIns="0" rIns="0" bIns="0" rtlCol="0">
              <a:spAutoFit/>
            </a:bodyPr>
            <a:lstStyle/>
            <a:p>
              <a:pPr algn="ctr"/>
              <a:r>
                <a:rPr lang="en-US" altLang="ja-JP" sz="9000" b="1" dirty="0">
                  <a:latin typeface="ＭＳ ゴシック" pitchFamily="49" charset="-128"/>
                  <a:ea typeface="ＭＳ ゴシック" pitchFamily="49" charset="-128"/>
                </a:rPr>
                <a:t>A0</a:t>
              </a:r>
            </a:p>
          </p:txBody>
        </p:sp>
        <p:sp>
          <p:nvSpPr>
            <p:cNvPr id="21" name="テキスト ボックス 20">
              <a:extLst>
                <a:ext uri="{FF2B5EF4-FFF2-40B4-BE49-F238E27FC236}">
                  <a16:creationId xmlns:a16="http://schemas.microsoft.com/office/drawing/2014/main" id="{A06A6E35-A328-A51B-654F-EF4BE283EA14}"/>
                </a:ext>
              </a:extLst>
            </p:cNvPr>
            <p:cNvSpPr txBox="1"/>
            <p:nvPr/>
          </p:nvSpPr>
          <p:spPr>
            <a:xfrm>
              <a:off x="31527588" y="13581617"/>
              <a:ext cx="16200000" cy="5400000"/>
            </a:xfrm>
            <a:prstGeom prst="rect">
              <a:avLst/>
            </a:prstGeom>
            <a:noFill/>
            <a:ln>
              <a:solidFill>
                <a:srgbClr val="FF0000"/>
              </a:solidFill>
            </a:ln>
          </p:spPr>
          <p:txBody>
            <a:bodyPr wrap="square" lIns="0" tIns="648000" rIns="0" bIns="648000" rtlCol="0">
              <a:spAutoFit/>
            </a:bodyPr>
            <a:lstStyle/>
            <a:p>
              <a:pPr algn="ctr"/>
              <a:r>
                <a:rPr lang="ja-JP" altLang="en-US" sz="9000">
                  <a:latin typeface="ＭＳ ゴシック" pitchFamily="49" charset="-128"/>
                  <a:ea typeface="ＭＳ ゴシック" pitchFamily="49" charset="-128"/>
                </a:rPr>
                <a:t>ページ設定</a:t>
              </a:r>
              <a:r>
                <a:rPr lang="en-US" altLang="ja-JP" sz="9000" b="1" baseline="40000">
                  <a:latin typeface="ＭＳ ゴシック" pitchFamily="49" charset="-128"/>
                  <a:ea typeface="ＭＳ ゴシック" pitchFamily="49" charset="-128"/>
                </a:rPr>
                <a:t>※</a:t>
              </a:r>
              <a:endParaRPr lang="en-US" altLang="ja-JP" sz="9000">
                <a:latin typeface="ＭＳ ゴシック" pitchFamily="49" charset="-128"/>
                <a:ea typeface="ＭＳ ゴシック" pitchFamily="49" charset="-128"/>
              </a:endParaRPr>
            </a:p>
            <a:p>
              <a:pPr algn="ctr"/>
              <a:r>
                <a:rPr lang="ja-JP" altLang="en-US" sz="9000">
                  <a:latin typeface="ＭＳ ゴシック" pitchFamily="49" charset="-128"/>
                  <a:ea typeface="ＭＳ ゴシック" pitchFamily="49" charset="-128"/>
                </a:rPr>
                <a:t>幅　  </a:t>
              </a:r>
              <a:r>
                <a:rPr lang="en-US" altLang="ja-JP" sz="9000">
                  <a:latin typeface="ＭＳ ゴシック" pitchFamily="49" charset="-128"/>
                  <a:ea typeface="ＭＳ ゴシック" pitchFamily="49" charset="-128"/>
                </a:rPr>
                <a:t>84.1cm</a:t>
              </a:r>
            </a:p>
            <a:p>
              <a:pPr algn="ctr"/>
              <a:r>
                <a:rPr lang="ja-JP" altLang="en-US" sz="9000">
                  <a:latin typeface="ＭＳ ゴシック" pitchFamily="49" charset="-128"/>
                  <a:ea typeface="ＭＳ ゴシック" pitchFamily="49" charset="-128"/>
                </a:rPr>
                <a:t>高さ </a:t>
              </a:r>
              <a:r>
                <a:rPr lang="en-US" altLang="ja-JP" sz="9000">
                  <a:latin typeface="ＭＳ ゴシック" pitchFamily="49" charset="-128"/>
                  <a:ea typeface="ＭＳ ゴシック" pitchFamily="49" charset="-128"/>
                </a:rPr>
                <a:t>118.9cm</a:t>
              </a:r>
            </a:p>
          </p:txBody>
        </p:sp>
        <p:sp>
          <p:nvSpPr>
            <p:cNvPr id="22" name="テキスト ボックス 21">
              <a:extLst>
                <a:ext uri="{FF2B5EF4-FFF2-40B4-BE49-F238E27FC236}">
                  <a16:creationId xmlns:a16="http://schemas.microsoft.com/office/drawing/2014/main" id="{0FA44FA1-970E-61AF-408D-5B3787E32169}"/>
                </a:ext>
              </a:extLst>
            </p:cNvPr>
            <p:cNvSpPr txBox="1"/>
            <p:nvPr/>
          </p:nvSpPr>
          <p:spPr>
            <a:xfrm>
              <a:off x="31527588" y="19713805"/>
              <a:ext cx="17816199" cy="3093154"/>
            </a:xfrm>
            <a:prstGeom prst="rect">
              <a:avLst/>
            </a:prstGeom>
            <a:noFill/>
          </p:spPr>
          <p:txBody>
            <a:bodyPr wrap="square" lIns="0" tIns="0" rIns="0" bIns="0" rtlCol="0">
              <a:spAutoFit/>
            </a:bodyPr>
            <a:lstStyle/>
            <a:p>
              <a:r>
                <a:rPr lang="en-US" altLang="ja-JP" sz="6500" b="1" dirty="0">
                  <a:latin typeface="ＭＳ ゴシック" pitchFamily="49" charset="-128"/>
                  <a:ea typeface="ＭＳ ゴシック" pitchFamily="49" charset="-128"/>
                </a:rPr>
                <a:t>※</a:t>
              </a:r>
              <a:r>
                <a:rPr lang="en-US" altLang="ja-JP" sz="6500" dirty="0">
                  <a:latin typeface="ＭＳ ゴシック" pitchFamily="49" charset="-128"/>
                  <a:ea typeface="ＭＳ ゴシック" pitchFamily="49" charset="-128"/>
                </a:rPr>
                <a:t>PowerPoint</a:t>
              </a:r>
              <a:r>
                <a:rPr lang="ja-JP" altLang="en-US" sz="6500" dirty="0">
                  <a:latin typeface="ＭＳ ゴシック" pitchFamily="49" charset="-128"/>
                  <a:ea typeface="ＭＳ ゴシック" pitchFamily="49" charset="-128"/>
                </a:rPr>
                <a:t>のバージョンによっては数値に</a:t>
              </a:r>
              <a:endParaRPr lang="en-US" altLang="ja-JP" sz="6500" dirty="0">
                <a:latin typeface="ＭＳ ゴシック" pitchFamily="49" charset="-128"/>
                <a:ea typeface="ＭＳ ゴシック" pitchFamily="49" charset="-128"/>
              </a:endParaRPr>
            </a:p>
            <a:p>
              <a:r>
                <a:rPr lang="ja-JP" altLang="en-US" sz="6500" dirty="0">
                  <a:latin typeface="ＭＳ ゴシック" pitchFamily="49" charset="-128"/>
                  <a:ea typeface="ＭＳ ゴシック" pitchFamily="49" charset="-128"/>
                </a:rPr>
                <a:t>　若干誤差が生じている場合がありますが、</a:t>
              </a:r>
              <a:endParaRPr lang="en-US" altLang="ja-JP" sz="6500" dirty="0">
                <a:latin typeface="ＭＳ ゴシック" pitchFamily="49" charset="-128"/>
                <a:ea typeface="ＭＳ ゴシック" pitchFamily="49" charset="-128"/>
              </a:endParaRPr>
            </a:p>
            <a:p>
              <a:r>
                <a:rPr lang="ja-JP" altLang="en-US" sz="6500" dirty="0">
                  <a:latin typeface="ＭＳ ゴシック" pitchFamily="49" charset="-128"/>
                  <a:ea typeface="ＭＳ ゴシック" pitchFamily="49" charset="-128"/>
                </a:rPr>
                <a:t>　そのまま作成いただいて問題ございません。</a:t>
              </a:r>
              <a:endParaRPr lang="en-US" altLang="ja-JP" sz="6500" dirty="0">
                <a:latin typeface="ＭＳ ゴシック" pitchFamily="49" charset="-128"/>
                <a:ea typeface="ＭＳ ゴシック" pitchFamily="49" charset="-128"/>
              </a:endParaRPr>
            </a:p>
          </p:txBody>
        </p:sp>
      </p:grpSp>
      <p:sp>
        <p:nvSpPr>
          <p:cNvPr id="23" name="正方形/長方形 22">
            <a:extLst>
              <a:ext uri="{FF2B5EF4-FFF2-40B4-BE49-F238E27FC236}">
                <a16:creationId xmlns:a16="http://schemas.microsoft.com/office/drawing/2014/main" id="{17270D91-E2C6-9699-B7EC-C2E134371ED5}"/>
              </a:ext>
            </a:extLst>
          </p:cNvPr>
          <p:cNvSpPr/>
          <p:nvPr/>
        </p:nvSpPr>
        <p:spPr>
          <a:xfrm>
            <a:off x="31527588" y="24234520"/>
            <a:ext cx="20738304" cy="4093428"/>
          </a:xfrm>
          <a:prstGeom prst="rect">
            <a:avLst/>
          </a:prstGeom>
        </p:spPr>
        <p:txBody>
          <a:bodyPr wrap="square">
            <a:spAutoFit/>
          </a:bodyPr>
          <a:lstStyle/>
          <a:p>
            <a:r>
              <a:rPr lang="en-US" altLang="ja-JP" sz="6500" u="sng" dirty="0">
                <a:latin typeface="ＭＳ ゴシック" pitchFamily="49" charset="-128"/>
                <a:ea typeface="ＭＳ ゴシック" pitchFamily="49" charset="-128"/>
              </a:rPr>
              <a:t>※</a:t>
            </a:r>
            <a:r>
              <a:rPr lang="ja-JP" altLang="en-US" sz="6500" u="sng">
                <a:latin typeface="ＭＳ ゴシック" pitchFamily="49" charset="-128"/>
                <a:ea typeface="ＭＳ ゴシック" pitchFamily="49" charset="-128"/>
              </a:rPr>
              <a:t>ご入稿時は、必ず</a:t>
            </a:r>
            <a:r>
              <a:rPr lang="en-US" altLang="ja-JP" sz="6500" u="sng" dirty="0">
                <a:solidFill>
                  <a:srgbClr val="FF0000"/>
                </a:solidFill>
                <a:latin typeface="ＭＳ ゴシック" pitchFamily="49" charset="-128"/>
                <a:ea typeface="ＭＳ ゴシック" pitchFamily="49" charset="-128"/>
              </a:rPr>
              <a:t>PDF</a:t>
            </a:r>
            <a:r>
              <a:rPr lang="ja-JP" altLang="en-US" sz="6500" u="sng">
                <a:latin typeface="ＭＳ ゴシック" pitchFamily="49" charset="-128"/>
                <a:ea typeface="ＭＳ ゴシック" pitchFamily="49" charset="-128"/>
              </a:rPr>
              <a:t>ファイルにてご入稿ください。</a:t>
            </a:r>
            <a:endParaRPr lang="en-US" altLang="ja-JP" sz="6500" u="sng" dirty="0">
              <a:latin typeface="ＭＳ ゴシック" pitchFamily="49" charset="-128"/>
              <a:ea typeface="ＭＳ ゴシック" pitchFamily="49" charset="-128"/>
            </a:endParaRPr>
          </a:p>
          <a:p>
            <a:r>
              <a:rPr lang="ja-JP" altLang="en-US" sz="6500" u="sng">
                <a:latin typeface="ＭＳ ゴシック" pitchFamily="49" charset="-128"/>
                <a:ea typeface="ＭＳ ゴシック" pitchFamily="49" charset="-128"/>
              </a:rPr>
              <a:t>（</a:t>
            </a:r>
            <a:r>
              <a:rPr lang="en-US" altLang="ja-JP" sz="6500" u="sng" dirty="0">
                <a:solidFill>
                  <a:srgbClr val="FF0000"/>
                </a:solidFill>
                <a:latin typeface="ＭＳ ゴシック" pitchFamily="49" charset="-128"/>
                <a:ea typeface="ＭＳ ゴシック" pitchFamily="49" charset="-128"/>
              </a:rPr>
              <a:t>PDF</a:t>
            </a:r>
            <a:r>
              <a:rPr lang="ja-JP" altLang="en-US" sz="6500" u="sng">
                <a:latin typeface="ＭＳ ゴシック" pitchFamily="49" charset="-128"/>
                <a:ea typeface="ＭＳ ゴシック" pitchFamily="49" charset="-128"/>
              </a:rPr>
              <a:t>が印刷データになります）</a:t>
            </a:r>
            <a:endParaRPr lang="en-US" altLang="ja-JP" sz="6500" u="sng" dirty="0">
              <a:latin typeface="ＭＳ ゴシック" pitchFamily="49" charset="-128"/>
              <a:ea typeface="ＭＳ ゴシック" pitchFamily="49" charset="-128"/>
            </a:endParaRPr>
          </a:p>
          <a:p>
            <a:r>
              <a:rPr lang="en-US" altLang="ja-JP" sz="6500" u="sng" dirty="0">
                <a:latin typeface="ＭＳ ゴシック" pitchFamily="49" charset="-128"/>
                <a:ea typeface="ＭＳ ゴシック" pitchFamily="49" charset="-128"/>
              </a:rPr>
              <a:t>※</a:t>
            </a:r>
            <a:r>
              <a:rPr lang="en-US" altLang="ja-JP" sz="6500" u="sng" dirty="0">
                <a:solidFill>
                  <a:srgbClr val="FF0000"/>
                </a:solidFill>
                <a:latin typeface="ＭＳ ゴシック" pitchFamily="49" charset="-128"/>
                <a:ea typeface="ＭＳ ゴシック" pitchFamily="49" charset="-128"/>
              </a:rPr>
              <a:t>PDF</a:t>
            </a:r>
            <a:r>
              <a:rPr lang="ja-JP" altLang="en-US" sz="6500" u="sng">
                <a:latin typeface="ＭＳ ゴシック" pitchFamily="49" charset="-128"/>
                <a:ea typeface="ＭＳ ゴシック" pitchFamily="49" charset="-128"/>
              </a:rPr>
              <a:t>入稿の際、変換時に文字化け等がないか必ずお客様でご確認いただき、ご入稿ください。</a:t>
            </a:r>
            <a:endParaRPr lang="ja-JP" altLang="en-US" sz="6500" u="sng" dirty="0">
              <a:latin typeface="ＭＳ ゴシック" pitchFamily="49" charset="-128"/>
              <a:ea typeface="ＭＳ ゴシック" pitchFamily="49" charset="-128"/>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TotalTime>
  <Words>1904</Words>
  <Application>Microsoft Macintosh PowerPoint</Application>
  <PresentationFormat>ユーザー設定</PresentationFormat>
  <Paragraphs>27</Paragraphs>
  <Slides>1</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5</vt:i4>
      </vt:variant>
      <vt:variant>
        <vt:lpstr>スライド タイトル</vt:lpstr>
      </vt:variant>
      <vt:variant>
        <vt:i4>1</vt:i4>
      </vt:variant>
    </vt:vector>
  </HeadingPairs>
  <TitlesOfParts>
    <vt:vector size="12" baseType="lpstr">
      <vt:lpstr>ＭＳ ゴシック</vt:lpstr>
      <vt:lpstr>Noto Serif JP</vt:lpstr>
      <vt:lpstr>Arial</vt:lpstr>
      <vt:lpstr>Calibri</vt:lpstr>
      <vt:lpstr>Symbol</vt:lpstr>
      <vt:lpstr>Wingdings</vt:lpstr>
      <vt:lpstr>Office Theme</vt:lpstr>
      <vt:lpstr>Office Theme</vt:lpstr>
      <vt:lpstr>Office Theme</vt:lpstr>
      <vt:lpstr>Office Theme</vt:lpstr>
      <vt:lpstr>Office Theme</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A0_ver2</dc:title>
  <dc:subject/>
  <dc:creator>窪 啓嗣</dc:creator>
  <dc:description/>
  <cp:lastModifiedBy>tokyo</cp:lastModifiedBy>
  <cp:revision>4</cp:revision>
  <dcterms:created xsi:type="dcterms:W3CDTF">2024-08-29T09:10:45Z</dcterms:created>
  <dcterms:modified xsi:type="dcterms:W3CDTF">2024-09-06T02:45:41Z</dcterms:modified>
  <dc:language>ja-JP</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2024-08-29T00:00:00Z</vt:filetime>
  </property>
  <property fmtid="{D5CDD505-2E9C-101B-9397-08002B2CF9AE}" pid="3" name="Creator">
    <vt:lpwstr>Adobe Illustrator 28.1 (Macintosh)</vt:lpwstr>
  </property>
  <property fmtid="{D5CDD505-2E9C-101B-9397-08002B2CF9AE}" pid="4" name="LastSaved">
    <vt:filetime>2024-08-29T00:00:00Z</vt:filetime>
  </property>
  <property fmtid="{D5CDD505-2E9C-101B-9397-08002B2CF9AE}" pid="5" name="PresentationFormat">
    <vt:lpwstr>On-screen Show (4:3)</vt:lpwstr>
  </property>
  <property fmtid="{D5CDD505-2E9C-101B-9397-08002B2CF9AE}" pid="6" name="Producer">
    <vt:lpwstr>Adobe PDF library 17.00</vt:lpwstr>
  </property>
</Properties>
</file>