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0275213" cy="42803763"/>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31" d="100"/>
          <a:sy n="31" d="100"/>
        </p:scale>
        <p:origin x="6680"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14C57750-25B2-47EC-A9BA-BBBF5D5E9D0E}"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1F4DB815-6226-49EC-B7C4-9BEEBB92F086}"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E99829A0-B2EA-42E6-85F9-4359C2D5A276}"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C21032FD-5033-4FDD-A5D9-99D8F6EDED61}"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0B0482E7-7521-484B-AEDF-0DFBE654E4C2}"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270160" y="13269240"/>
            <a:ext cx="25733520" cy="71481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CF2CE8C-3E6D-443E-BE61-D0306F33B6B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513800" y="9844560"/>
            <a:ext cx="27247680" cy="2825028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377284B-B32C-48DB-AC81-701BBE49486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513800" y="9844560"/>
            <a:ext cx="13169160" cy="2482632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5591960" y="9844560"/>
            <a:ext cx="13169160" cy="2482632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1EFC7C9-E5EA-4F4D-BF96-4BD9F6C8AB2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9C6C43C-0083-4254-B772-DA059A15FA9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B2DE158-D3EC-4A46-8373-D87D49E7D5A3}"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9" Type="http://schemas.openxmlformats.org/officeDocument/2006/relationships/image" Target="../media/image38.png"/><Relationship Id="rId21" Type="http://schemas.openxmlformats.org/officeDocument/2006/relationships/image" Target="../media/image20.png"/><Relationship Id="rId34" Type="http://schemas.openxmlformats.org/officeDocument/2006/relationships/image" Target="../media/image33.png"/><Relationship Id="rId7"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41"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40" Type="http://schemas.openxmlformats.org/officeDocument/2006/relationships/image" Target="../media/image39.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 Id="rId8" Type="http://schemas.openxmlformats.org/officeDocument/2006/relationships/image" Target="../media/image7.png"/><Relationship Id="rId3" Type="http://schemas.openxmlformats.org/officeDocument/2006/relationships/image" Target="../media/image2.jpe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0" y="0"/>
            <a:ext cx="30267720" cy="3604680"/>
          </a:xfrm>
          <a:custGeom>
            <a:avLst/>
            <a:gdLst>
              <a:gd name="textAreaLeft" fmla="*/ 0 w 30267720"/>
              <a:gd name="textAreaRight" fmla="*/ 30268080 w 30267720"/>
              <a:gd name="textAreaTop" fmla="*/ 0 h 3604680"/>
              <a:gd name="textAreaBottom" fmla="*/ 3605040 h 3604680"/>
            </a:gdLst>
            <a:ahLst/>
            <a:cxnLst/>
            <a:rect l="textAreaLeft" t="textAreaTop" r="textAreaRight" b="textAreaBottom"/>
            <a:pathLst>
              <a:path w="14220190" h="1693545">
                <a:moveTo>
                  <a:pt x="14219989" y="0"/>
                </a:moveTo>
                <a:lnTo>
                  <a:pt x="0" y="0"/>
                </a:lnTo>
                <a:lnTo>
                  <a:pt x="0" y="1693273"/>
                </a:lnTo>
                <a:lnTo>
                  <a:pt x="14219989" y="1693273"/>
                </a:lnTo>
                <a:lnTo>
                  <a:pt x="1421998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37" name="object 3"/>
          <p:cNvGrpSpPr/>
          <p:nvPr/>
        </p:nvGrpSpPr>
        <p:grpSpPr>
          <a:xfrm>
            <a:off x="0" y="3784680"/>
            <a:ext cx="30267000" cy="994320"/>
            <a:chOff x="0" y="3784680"/>
            <a:chExt cx="30267000" cy="994320"/>
          </a:xfrm>
        </p:grpSpPr>
        <p:sp>
          <p:nvSpPr>
            <p:cNvPr id="38" name="object 4"/>
            <p:cNvSpPr/>
            <p:nvPr/>
          </p:nvSpPr>
          <p:spPr>
            <a:xfrm>
              <a:off x="15133680" y="3784680"/>
              <a:ext cx="15133320" cy="994320"/>
            </a:xfrm>
            <a:custGeom>
              <a:avLst/>
              <a:gdLst>
                <a:gd name="textAreaLeft" fmla="*/ 0 w 15133320"/>
                <a:gd name="textAreaRight" fmla="*/ 15133680 w 15133320"/>
                <a:gd name="textAreaTop" fmla="*/ 0 h 994320"/>
                <a:gd name="textAreaBottom" fmla="*/ 994680 h 994320"/>
              </a:gdLst>
              <a:ahLst/>
              <a:cxnLst/>
              <a:rect l="textAreaLeft" t="textAreaTop" r="textAreaRight" b="textAreaBottom"/>
              <a:pathLst>
                <a:path w="7110094" h="467360">
                  <a:moveTo>
                    <a:pt x="7109997" y="0"/>
                  </a:moveTo>
                  <a:lnTo>
                    <a:pt x="0" y="0"/>
                  </a:lnTo>
                  <a:lnTo>
                    <a:pt x="0" y="467094"/>
                  </a:lnTo>
                  <a:lnTo>
                    <a:pt x="7109997" y="467094"/>
                  </a:lnTo>
                  <a:lnTo>
                    <a:pt x="710999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 name="object 5"/>
            <p:cNvSpPr/>
            <p:nvPr/>
          </p:nvSpPr>
          <p:spPr>
            <a:xfrm>
              <a:off x="0" y="3784680"/>
              <a:ext cx="15132960" cy="994320"/>
            </a:xfrm>
            <a:custGeom>
              <a:avLst/>
              <a:gdLst>
                <a:gd name="textAreaLeft" fmla="*/ 0 w 15132960"/>
                <a:gd name="textAreaRight" fmla="*/ 15133320 w 15132960"/>
                <a:gd name="textAreaTop" fmla="*/ 0 h 994320"/>
                <a:gd name="textAreaBottom" fmla="*/ 994680 h 994320"/>
              </a:gdLst>
              <a:ahLst/>
              <a:cxnLst/>
              <a:rect l="textAreaLeft" t="textAreaTop" r="textAreaRight" b="textAreaBottom"/>
              <a:pathLst>
                <a:path w="7110095" h="467360">
                  <a:moveTo>
                    <a:pt x="7109991" y="0"/>
                  </a:moveTo>
                  <a:lnTo>
                    <a:pt x="0" y="0"/>
                  </a:lnTo>
                  <a:lnTo>
                    <a:pt x="0" y="467094"/>
                  </a:lnTo>
                  <a:lnTo>
                    <a:pt x="7109991" y="467094"/>
                  </a:lnTo>
                  <a:lnTo>
                    <a:pt x="710999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0" name="object 6"/>
          <p:cNvGrpSpPr/>
          <p:nvPr/>
        </p:nvGrpSpPr>
        <p:grpSpPr>
          <a:xfrm>
            <a:off x="0" y="7949520"/>
            <a:ext cx="30267000" cy="994320"/>
            <a:chOff x="0" y="7949520"/>
            <a:chExt cx="30267000" cy="994320"/>
          </a:xfrm>
        </p:grpSpPr>
        <p:sp>
          <p:nvSpPr>
            <p:cNvPr id="41" name="object 7"/>
            <p:cNvSpPr/>
            <p:nvPr/>
          </p:nvSpPr>
          <p:spPr>
            <a:xfrm>
              <a:off x="15133680" y="7949520"/>
              <a:ext cx="15133320" cy="994320"/>
            </a:xfrm>
            <a:custGeom>
              <a:avLst/>
              <a:gdLst>
                <a:gd name="textAreaLeft" fmla="*/ 0 w 15133320"/>
                <a:gd name="textAreaRight" fmla="*/ 15133680 w 15133320"/>
                <a:gd name="textAreaTop" fmla="*/ 0 h 994320"/>
                <a:gd name="textAreaBottom" fmla="*/ 994680 h 994320"/>
              </a:gdLst>
              <a:ahLst/>
              <a:cxnLst/>
              <a:rect l="textAreaLeft" t="textAreaTop" r="textAreaRight" b="textAreaBottom"/>
              <a:pathLst>
                <a:path w="7110094" h="467360">
                  <a:moveTo>
                    <a:pt x="7109997" y="0"/>
                  </a:moveTo>
                  <a:lnTo>
                    <a:pt x="0" y="0"/>
                  </a:lnTo>
                  <a:lnTo>
                    <a:pt x="0" y="467088"/>
                  </a:lnTo>
                  <a:lnTo>
                    <a:pt x="7109997" y="467088"/>
                  </a:lnTo>
                  <a:lnTo>
                    <a:pt x="710999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0" y="7949520"/>
              <a:ext cx="15132960" cy="994320"/>
            </a:xfrm>
            <a:custGeom>
              <a:avLst/>
              <a:gdLst>
                <a:gd name="textAreaLeft" fmla="*/ 0 w 15132960"/>
                <a:gd name="textAreaRight" fmla="*/ 15133320 w 15132960"/>
                <a:gd name="textAreaTop" fmla="*/ 0 h 994320"/>
                <a:gd name="textAreaBottom" fmla="*/ 994680 h 994320"/>
              </a:gdLst>
              <a:ahLst/>
              <a:cxnLst/>
              <a:rect l="textAreaLeft" t="textAreaTop" r="textAreaRight" b="textAreaBottom"/>
              <a:pathLst>
                <a:path w="7110095" h="467360">
                  <a:moveTo>
                    <a:pt x="7109991" y="0"/>
                  </a:moveTo>
                  <a:lnTo>
                    <a:pt x="0" y="0"/>
                  </a:lnTo>
                  <a:lnTo>
                    <a:pt x="0" y="467088"/>
                  </a:lnTo>
                  <a:lnTo>
                    <a:pt x="7109991" y="467088"/>
                  </a:lnTo>
                  <a:lnTo>
                    <a:pt x="710999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3" name="object 9"/>
          <p:cNvGrpSpPr/>
          <p:nvPr/>
        </p:nvGrpSpPr>
        <p:grpSpPr>
          <a:xfrm>
            <a:off x="0" y="12104640"/>
            <a:ext cx="30267000" cy="994320"/>
            <a:chOff x="0" y="12104640"/>
            <a:chExt cx="30267000" cy="994320"/>
          </a:xfrm>
        </p:grpSpPr>
        <p:sp>
          <p:nvSpPr>
            <p:cNvPr id="44" name="object 10"/>
            <p:cNvSpPr/>
            <p:nvPr/>
          </p:nvSpPr>
          <p:spPr>
            <a:xfrm>
              <a:off x="15133680" y="12104640"/>
              <a:ext cx="15133320" cy="994320"/>
            </a:xfrm>
            <a:custGeom>
              <a:avLst/>
              <a:gdLst>
                <a:gd name="textAreaLeft" fmla="*/ 0 w 15133320"/>
                <a:gd name="textAreaRight" fmla="*/ 15133680 w 15133320"/>
                <a:gd name="textAreaTop" fmla="*/ 0 h 994320"/>
                <a:gd name="textAreaBottom" fmla="*/ 994680 h 994320"/>
              </a:gdLst>
              <a:ahLst/>
              <a:cxnLst/>
              <a:rect l="textAreaLeft" t="textAreaTop" r="textAreaRight" b="textAreaBottom"/>
              <a:pathLst>
                <a:path w="7110094" h="467360">
                  <a:moveTo>
                    <a:pt x="7109997" y="0"/>
                  </a:moveTo>
                  <a:lnTo>
                    <a:pt x="0" y="0"/>
                  </a:lnTo>
                  <a:lnTo>
                    <a:pt x="0" y="467094"/>
                  </a:lnTo>
                  <a:lnTo>
                    <a:pt x="7109997" y="467094"/>
                  </a:lnTo>
                  <a:lnTo>
                    <a:pt x="710999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0" y="12104640"/>
              <a:ext cx="15132960" cy="994320"/>
            </a:xfrm>
            <a:custGeom>
              <a:avLst/>
              <a:gdLst>
                <a:gd name="textAreaLeft" fmla="*/ 0 w 15132960"/>
                <a:gd name="textAreaRight" fmla="*/ 15133320 w 15132960"/>
                <a:gd name="textAreaTop" fmla="*/ 0 h 994320"/>
                <a:gd name="textAreaBottom" fmla="*/ 994680 h 994320"/>
              </a:gdLst>
              <a:ahLst/>
              <a:cxnLst/>
              <a:rect l="textAreaLeft" t="textAreaTop" r="textAreaRight" b="textAreaBottom"/>
              <a:pathLst>
                <a:path w="7110095" h="467360">
                  <a:moveTo>
                    <a:pt x="7109991" y="0"/>
                  </a:moveTo>
                  <a:lnTo>
                    <a:pt x="0" y="0"/>
                  </a:lnTo>
                  <a:lnTo>
                    <a:pt x="0" y="467094"/>
                  </a:lnTo>
                  <a:lnTo>
                    <a:pt x="7109991" y="467094"/>
                  </a:lnTo>
                  <a:lnTo>
                    <a:pt x="710999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6" name="object 12"/>
          <p:cNvGrpSpPr/>
          <p:nvPr/>
        </p:nvGrpSpPr>
        <p:grpSpPr>
          <a:xfrm>
            <a:off x="0" y="30349440"/>
            <a:ext cx="30267000" cy="994320"/>
            <a:chOff x="0" y="30349440"/>
            <a:chExt cx="30267000" cy="994320"/>
          </a:xfrm>
        </p:grpSpPr>
        <p:sp>
          <p:nvSpPr>
            <p:cNvPr id="47" name="object 13"/>
            <p:cNvSpPr/>
            <p:nvPr/>
          </p:nvSpPr>
          <p:spPr>
            <a:xfrm>
              <a:off x="15133680" y="30349440"/>
              <a:ext cx="15133320" cy="994320"/>
            </a:xfrm>
            <a:custGeom>
              <a:avLst/>
              <a:gdLst>
                <a:gd name="textAreaLeft" fmla="*/ 0 w 15133320"/>
                <a:gd name="textAreaRight" fmla="*/ 15133680 w 15133320"/>
                <a:gd name="textAreaTop" fmla="*/ 0 h 994320"/>
                <a:gd name="textAreaBottom" fmla="*/ 994680 h 994320"/>
              </a:gdLst>
              <a:ahLst/>
              <a:cxnLst/>
              <a:rect l="textAreaLeft" t="textAreaTop" r="textAreaRight" b="textAreaBottom"/>
              <a:pathLst>
                <a:path w="7110094" h="467359">
                  <a:moveTo>
                    <a:pt x="7109997" y="0"/>
                  </a:moveTo>
                  <a:lnTo>
                    <a:pt x="0" y="0"/>
                  </a:lnTo>
                  <a:lnTo>
                    <a:pt x="0" y="467094"/>
                  </a:lnTo>
                  <a:lnTo>
                    <a:pt x="7109997" y="467094"/>
                  </a:lnTo>
                  <a:lnTo>
                    <a:pt x="710999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0" y="30349440"/>
              <a:ext cx="15132960" cy="994320"/>
            </a:xfrm>
            <a:custGeom>
              <a:avLst/>
              <a:gdLst>
                <a:gd name="textAreaLeft" fmla="*/ 0 w 15132960"/>
                <a:gd name="textAreaRight" fmla="*/ 15133320 w 15132960"/>
                <a:gd name="textAreaTop" fmla="*/ 0 h 994320"/>
                <a:gd name="textAreaBottom" fmla="*/ 994680 h 994320"/>
              </a:gdLst>
              <a:ahLst/>
              <a:cxnLst/>
              <a:rect l="textAreaLeft" t="textAreaTop" r="textAreaRight" b="textAreaBottom"/>
              <a:pathLst>
                <a:path w="7110095" h="467359">
                  <a:moveTo>
                    <a:pt x="7109991" y="0"/>
                  </a:moveTo>
                  <a:lnTo>
                    <a:pt x="0" y="0"/>
                  </a:lnTo>
                  <a:lnTo>
                    <a:pt x="0" y="467094"/>
                  </a:lnTo>
                  <a:lnTo>
                    <a:pt x="7109991" y="467094"/>
                  </a:lnTo>
                  <a:lnTo>
                    <a:pt x="7109991"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49" name="object 15"/>
          <p:cNvSpPr/>
          <p:nvPr/>
        </p:nvSpPr>
        <p:spPr>
          <a:xfrm>
            <a:off x="0" y="37636200"/>
            <a:ext cx="30267720" cy="994320"/>
          </a:xfrm>
          <a:custGeom>
            <a:avLst/>
            <a:gdLst>
              <a:gd name="textAreaLeft" fmla="*/ 0 w 30267720"/>
              <a:gd name="textAreaRight" fmla="*/ 30268080 w 30267720"/>
              <a:gd name="textAreaTop" fmla="*/ 0 h 994320"/>
              <a:gd name="textAreaBottom" fmla="*/ 994680 h 994320"/>
            </a:gdLst>
            <a:ahLst/>
            <a:cxnLst/>
            <a:rect l="textAreaLeft" t="textAreaTop" r="textAreaRight" b="textAreaBottom"/>
            <a:pathLst>
              <a:path w="14220190" h="467359">
                <a:moveTo>
                  <a:pt x="14219989" y="0"/>
                </a:moveTo>
                <a:lnTo>
                  <a:pt x="0" y="0"/>
                </a:lnTo>
                <a:lnTo>
                  <a:pt x="0" y="467088"/>
                </a:lnTo>
                <a:lnTo>
                  <a:pt x="14219989" y="467088"/>
                </a:lnTo>
                <a:lnTo>
                  <a:pt x="1421998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0" y="21412080"/>
            <a:ext cx="30267720" cy="994320"/>
          </a:xfrm>
          <a:custGeom>
            <a:avLst/>
            <a:gdLst>
              <a:gd name="textAreaLeft" fmla="*/ 0 w 30267720"/>
              <a:gd name="textAreaRight" fmla="*/ 30268080 w 30267720"/>
              <a:gd name="textAreaTop" fmla="*/ 0 h 994320"/>
              <a:gd name="textAreaBottom" fmla="*/ 994680 h 994320"/>
            </a:gdLst>
            <a:ahLst/>
            <a:cxnLst/>
            <a:rect l="textAreaLeft" t="textAreaTop" r="textAreaRight" b="textAreaBottom"/>
            <a:pathLst>
              <a:path w="14220190" h="467359">
                <a:moveTo>
                  <a:pt x="14219989" y="0"/>
                </a:moveTo>
                <a:lnTo>
                  <a:pt x="0" y="0"/>
                </a:lnTo>
                <a:lnTo>
                  <a:pt x="0" y="467094"/>
                </a:lnTo>
                <a:lnTo>
                  <a:pt x="14219989" y="467094"/>
                </a:lnTo>
                <a:lnTo>
                  <a:pt x="1421998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15133680" y="4779720"/>
            <a:ext cx="720" cy="3169440"/>
          </a:xfrm>
          <a:custGeom>
            <a:avLst/>
            <a:gdLst>
              <a:gd name="textAreaLeft" fmla="*/ 0 w 720"/>
              <a:gd name="textAreaRight" fmla="*/ 1080 w 720"/>
              <a:gd name="textAreaTop" fmla="*/ 0 h 3169440"/>
              <a:gd name="textAreaBottom" fmla="*/ 3169800 h 3169440"/>
            </a:gdLst>
            <a:ahLst/>
            <a:cxnLst/>
            <a:rect l="textAreaLeft" t="textAreaTop" r="textAreaRight" b="textAreaBottom"/>
            <a:pathLst>
              <a:path h="1489075">
                <a:moveTo>
                  <a:pt x="0" y="0"/>
                </a:moveTo>
                <a:lnTo>
                  <a:pt x="0" y="1488939"/>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5133680" y="8943840"/>
            <a:ext cx="720" cy="3160080"/>
          </a:xfrm>
          <a:custGeom>
            <a:avLst/>
            <a:gdLst>
              <a:gd name="textAreaLeft" fmla="*/ 0 w 720"/>
              <a:gd name="textAreaRight" fmla="*/ 1080 w 720"/>
              <a:gd name="textAreaTop" fmla="*/ 0 h 3160080"/>
              <a:gd name="textAreaBottom" fmla="*/ 3160440 h 3160080"/>
            </a:gdLst>
            <a:ahLst/>
            <a:cxnLst/>
            <a:rect l="textAreaLeft" t="textAreaTop" r="textAreaRight" b="textAreaBottom"/>
            <a:pathLst>
              <a:path h="1484629">
                <a:moveTo>
                  <a:pt x="0" y="0"/>
                </a:moveTo>
                <a:lnTo>
                  <a:pt x="0" y="1484483"/>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5133680" y="31344120"/>
            <a:ext cx="720" cy="6291360"/>
          </a:xfrm>
          <a:custGeom>
            <a:avLst/>
            <a:gdLst>
              <a:gd name="textAreaLeft" fmla="*/ 0 w 720"/>
              <a:gd name="textAreaRight" fmla="*/ 1080 w 720"/>
              <a:gd name="textAreaTop" fmla="*/ 0 h 6291360"/>
              <a:gd name="textAreaBottom" fmla="*/ 6291720 h 6291360"/>
            </a:gdLst>
            <a:ahLst/>
            <a:cxnLst/>
            <a:rect l="textAreaLeft" t="textAreaTop" r="textAreaRight" b="textAreaBottom"/>
            <a:pathLst>
              <a:path h="2955290">
                <a:moveTo>
                  <a:pt x="0" y="0"/>
                </a:moveTo>
                <a:lnTo>
                  <a:pt x="0" y="2955181"/>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5133680" y="13098960"/>
            <a:ext cx="720" cy="8312400"/>
          </a:xfrm>
          <a:custGeom>
            <a:avLst/>
            <a:gdLst>
              <a:gd name="textAreaLeft" fmla="*/ 0 w 720"/>
              <a:gd name="textAreaRight" fmla="*/ 1080 w 720"/>
              <a:gd name="textAreaTop" fmla="*/ 0 h 8312400"/>
              <a:gd name="textAreaBottom" fmla="*/ 8312760 h 8312400"/>
            </a:gdLst>
            <a:ahLst/>
            <a:cxnLst/>
            <a:rect l="textAreaLeft" t="textAreaTop" r="textAreaRight" b="textAreaBottom"/>
            <a:pathLst>
              <a:path h="3904615">
                <a:moveTo>
                  <a:pt x="0" y="0"/>
                </a:moveTo>
                <a:lnTo>
                  <a:pt x="0" y="3904611"/>
                </a:lnTo>
              </a:path>
            </a:pathLst>
          </a:custGeom>
          <a:noFill/>
          <a:ln w="15801">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5" name="object 21"/>
          <p:cNvPicPr/>
          <p:nvPr/>
        </p:nvPicPr>
        <p:blipFill>
          <a:blip r:embed="rId2"/>
          <a:stretch/>
        </p:blipFill>
        <p:spPr>
          <a:xfrm>
            <a:off x="677880" y="13426200"/>
            <a:ext cx="13823640" cy="6705000"/>
          </a:xfrm>
          <a:prstGeom prst="rect">
            <a:avLst/>
          </a:prstGeom>
          <a:ln w="0">
            <a:noFill/>
          </a:ln>
        </p:spPr>
      </p:pic>
      <p:pic>
        <p:nvPicPr>
          <p:cNvPr id="56" name="object 22"/>
          <p:cNvPicPr/>
          <p:nvPr/>
        </p:nvPicPr>
        <p:blipFill>
          <a:blip r:embed="rId3"/>
          <a:stretch/>
        </p:blipFill>
        <p:spPr>
          <a:xfrm>
            <a:off x="15765120" y="13426200"/>
            <a:ext cx="13823640" cy="6705000"/>
          </a:xfrm>
          <a:prstGeom prst="rect">
            <a:avLst/>
          </a:prstGeom>
          <a:ln w="0">
            <a:noFill/>
          </a:ln>
        </p:spPr>
      </p:pic>
      <p:pic>
        <p:nvPicPr>
          <p:cNvPr id="57" name="object 23"/>
          <p:cNvPicPr/>
          <p:nvPr/>
        </p:nvPicPr>
        <p:blipFill>
          <a:blip r:embed="rId4"/>
          <a:stretch/>
        </p:blipFill>
        <p:spPr>
          <a:xfrm>
            <a:off x="6603480" y="35712360"/>
            <a:ext cx="8064360" cy="335880"/>
          </a:xfrm>
          <a:prstGeom prst="rect">
            <a:avLst/>
          </a:prstGeom>
          <a:ln w="0">
            <a:noFill/>
          </a:ln>
        </p:spPr>
      </p:pic>
      <p:sp>
        <p:nvSpPr>
          <p:cNvPr id="58" name="object 24"/>
          <p:cNvSpPr/>
          <p:nvPr/>
        </p:nvSpPr>
        <p:spPr>
          <a:xfrm>
            <a:off x="6646320" y="3510756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6646320" y="3479256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6646320" y="3447756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6646320" y="3416328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6646320" y="3384828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6646320" y="3353328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6646320" y="3321828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6646320" y="3290328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6646320" y="3258900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6646320" y="3227400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6646320" y="3195900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9" name="object 35"/>
          <p:cNvGrpSpPr/>
          <p:nvPr/>
        </p:nvGrpSpPr>
        <p:grpSpPr>
          <a:xfrm>
            <a:off x="6617160" y="31588560"/>
            <a:ext cx="7822800" cy="3876840"/>
            <a:chOff x="6617160" y="31588560"/>
            <a:chExt cx="7822800" cy="3876840"/>
          </a:xfrm>
        </p:grpSpPr>
        <p:sp>
          <p:nvSpPr>
            <p:cNvPr id="70" name="object 36"/>
            <p:cNvSpPr/>
            <p:nvPr/>
          </p:nvSpPr>
          <p:spPr>
            <a:xfrm>
              <a:off x="6646320" y="31643640"/>
              <a:ext cx="7740000" cy="29160"/>
            </a:xfrm>
            <a:custGeom>
              <a:avLst/>
              <a:gdLst>
                <a:gd name="textAreaLeft" fmla="*/ 0 w 7740000"/>
                <a:gd name="textAreaRight" fmla="*/ 7740360 w 7740000"/>
                <a:gd name="textAreaTop" fmla="*/ 0 h 29160"/>
                <a:gd name="textAreaBottom" fmla="*/ 29520 h 29160"/>
              </a:gdLst>
              <a:ahLst/>
              <a:cxnLst/>
              <a:rect l="textAreaLeft" t="textAreaTop" r="textAreaRight" b="textAreaBottom"/>
              <a:pathLst>
                <a:path w="3636645" h="13969">
                  <a:moveTo>
                    <a:pt x="3636232" y="0"/>
                  </a:moveTo>
                  <a:lnTo>
                    <a:pt x="0" y="0"/>
                  </a:lnTo>
                  <a:lnTo>
                    <a:pt x="0" y="13689"/>
                  </a:lnTo>
                  <a:lnTo>
                    <a:pt x="3636232" y="13689"/>
                  </a:lnTo>
                  <a:lnTo>
                    <a:pt x="363623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6646320" y="31589280"/>
              <a:ext cx="294840" cy="1798920"/>
            </a:xfrm>
            <a:custGeom>
              <a:avLst/>
              <a:gdLst>
                <a:gd name="textAreaLeft" fmla="*/ 0 w 294840"/>
                <a:gd name="textAreaRight" fmla="*/ 295200 w 294840"/>
                <a:gd name="textAreaTop" fmla="*/ 0 h 1798920"/>
                <a:gd name="textAreaBottom" fmla="*/ 1799280 h 1798920"/>
              </a:gdLst>
              <a:ahLst/>
              <a:cxnLst/>
              <a:rect l="textAreaLeft" t="textAreaTop" r="textAreaRight" b="textAreaBottom"/>
              <a:pathLst>
                <a:path w="139064" h="845184">
                  <a:moveTo>
                    <a:pt x="46342" y="0"/>
                  </a:moveTo>
                  <a:lnTo>
                    <a:pt x="0" y="0"/>
                  </a:lnTo>
                  <a:lnTo>
                    <a:pt x="0" y="844677"/>
                  </a:lnTo>
                  <a:lnTo>
                    <a:pt x="46342" y="844677"/>
                  </a:lnTo>
                  <a:lnTo>
                    <a:pt x="46342" y="0"/>
                  </a:lnTo>
                  <a:close/>
                </a:path>
                <a:path w="139064" h="845184">
                  <a:moveTo>
                    <a:pt x="139052" y="155422"/>
                  </a:moveTo>
                  <a:lnTo>
                    <a:pt x="92697" y="155422"/>
                  </a:lnTo>
                  <a:lnTo>
                    <a:pt x="92697" y="844677"/>
                  </a:lnTo>
                  <a:lnTo>
                    <a:pt x="139052" y="844677"/>
                  </a:lnTo>
                  <a:lnTo>
                    <a:pt x="139052" y="155422"/>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8"/>
            <p:cNvSpPr/>
            <p:nvPr/>
          </p:nvSpPr>
          <p:spPr>
            <a:xfrm>
              <a:off x="7040880" y="32632560"/>
              <a:ext cx="98280" cy="754920"/>
            </a:xfrm>
            <a:custGeom>
              <a:avLst/>
              <a:gdLst>
                <a:gd name="textAreaLeft" fmla="*/ 0 w 98280"/>
                <a:gd name="textAreaRight" fmla="*/ 98640 w 98280"/>
                <a:gd name="textAreaTop" fmla="*/ 0 h 754920"/>
                <a:gd name="textAreaBottom" fmla="*/ 755280 h 754920"/>
              </a:gdLst>
              <a:ahLst/>
              <a:cxnLst/>
              <a:rect l="textAreaLeft" t="textAreaTop" r="textAreaRight" b="textAreaBottom"/>
              <a:pathLst>
                <a:path w="46354" h="354965">
                  <a:moveTo>
                    <a:pt x="46353" y="0"/>
                  </a:moveTo>
                  <a:lnTo>
                    <a:pt x="0" y="0"/>
                  </a:lnTo>
                  <a:lnTo>
                    <a:pt x="0" y="354507"/>
                  </a:lnTo>
                  <a:lnTo>
                    <a:pt x="46353" y="354507"/>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7238520" y="32016960"/>
              <a:ext cx="98280" cy="1544400"/>
            </a:xfrm>
            <a:custGeom>
              <a:avLst/>
              <a:gdLst>
                <a:gd name="textAreaLeft" fmla="*/ 0 w 98280"/>
                <a:gd name="textAreaRight" fmla="*/ 98640 w 98280"/>
                <a:gd name="textAreaTop" fmla="*/ 0 h 1544400"/>
                <a:gd name="textAreaBottom" fmla="*/ 1544760 h 1544400"/>
              </a:gdLst>
              <a:ahLst/>
              <a:cxnLst/>
              <a:rect l="textAreaLeft" t="textAreaTop" r="textAreaRight" b="textAreaBottom"/>
              <a:pathLst>
                <a:path w="46354" h="725805">
                  <a:moveTo>
                    <a:pt x="46347" y="0"/>
                  </a:moveTo>
                  <a:lnTo>
                    <a:pt x="0" y="0"/>
                  </a:lnTo>
                  <a:lnTo>
                    <a:pt x="0" y="725781"/>
                  </a:lnTo>
                  <a:lnTo>
                    <a:pt x="46347" y="725781"/>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7435440" y="32317560"/>
              <a:ext cx="98280" cy="1244520"/>
            </a:xfrm>
            <a:custGeom>
              <a:avLst/>
              <a:gdLst>
                <a:gd name="textAreaLeft" fmla="*/ 0 w 98280"/>
                <a:gd name="textAreaRight" fmla="*/ 98640 w 98280"/>
                <a:gd name="textAreaTop" fmla="*/ 0 h 1244520"/>
                <a:gd name="textAreaBottom" fmla="*/ 1244880 h 1244520"/>
              </a:gdLst>
              <a:ahLst/>
              <a:cxnLst/>
              <a:rect l="textAreaLeft" t="textAreaTop" r="textAreaRight" b="textAreaBottom"/>
              <a:pathLst>
                <a:path w="46354" h="584834">
                  <a:moveTo>
                    <a:pt x="46347" y="0"/>
                  </a:moveTo>
                  <a:lnTo>
                    <a:pt x="0" y="0"/>
                  </a:lnTo>
                  <a:lnTo>
                    <a:pt x="0" y="584734"/>
                  </a:lnTo>
                  <a:lnTo>
                    <a:pt x="46347" y="584734"/>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5" name="object 41"/>
            <p:cNvSpPr/>
            <p:nvPr/>
          </p:nvSpPr>
          <p:spPr>
            <a:xfrm>
              <a:off x="7633440" y="31672800"/>
              <a:ext cx="97920" cy="1889280"/>
            </a:xfrm>
            <a:custGeom>
              <a:avLst/>
              <a:gdLst>
                <a:gd name="textAreaLeft" fmla="*/ 0 w 97920"/>
                <a:gd name="textAreaRight" fmla="*/ 98280 w 97920"/>
                <a:gd name="textAreaTop" fmla="*/ 0 h 1889280"/>
                <a:gd name="textAreaBottom" fmla="*/ 1889640 h 1889280"/>
              </a:gdLst>
              <a:ahLst/>
              <a:cxnLst/>
              <a:rect l="textAreaLeft" t="textAreaTop" r="textAreaRight" b="textAreaBottom"/>
              <a:pathLst>
                <a:path w="46354" h="887730">
                  <a:moveTo>
                    <a:pt x="46347" y="0"/>
                  </a:moveTo>
                  <a:lnTo>
                    <a:pt x="0" y="0"/>
                  </a:lnTo>
                  <a:lnTo>
                    <a:pt x="0" y="887359"/>
                  </a:lnTo>
                  <a:lnTo>
                    <a:pt x="46347" y="887359"/>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7830360" y="32417280"/>
              <a:ext cx="97920" cy="1145880"/>
            </a:xfrm>
            <a:custGeom>
              <a:avLst/>
              <a:gdLst>
                <a:gd name="textAreaLeft" fmla="*/ 0 w 97920"/>
                <a:gd name="textAreaRight" fmla="*/ 98280 w 97920"/>
                <a:gd name="textAreaTop" fmla="*/ 0 h 1145880"/>
                <a:gd name="textAreaBottom" fmla="*/ 1146240 h 1145880"/>
              </a:gdLst>
              <a:ahLst/>
              <a:cxnLst/>
              <a:rect l="textAreaLeft" t="textAreaTop" r="textAreaRight" b="textAreaBottom"/>
              <a:pathLst>
                <a:path w="46354" h="538480">
                  <a:moveTo>
                    <a:pt x="46347" y="0"/>
                  </a:moveTo>
                  <a:lnTo>
                    <a:pt x="0" y="0"/>
                  </a:lnTo>
                  <a:lnTo>
                    <a:pt x="0" y="538023"/>
                  </a:lnTo>
                  <a:lnTo>
                    <a:pt x="46347" y="538023"/>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8028000" y="32763600"/>
              <a:ext cx="97920" cy="797760"/>
            </a:xfrm>
            <a:custGeom>
              <a:avLst/>
              <a:gdLst>
                <a:gd name="textAreaLeft" fmla="*/ 0 w 97920"/>
                <a:gd name="textAreaRight" fmla="*/ 98280 w 97920"/>
                <a:gd name="textAreaTop" fmla="*/ 0 h 797760"/>
                <a:gd name="textAreaBottom" fmla="*/ 798120 h 797760"/>
              </a:gdLst>
              <a:ahLst/>
              <a:cxnLst/>
              <a:rect l="textAreaLeft" t="textAreaTop" r="textAreaRight" b="textAreaBottom"/>
              <a:pathLst>
                <a:path w="46354" h="375284">
                  <a:moveTo>
                    <a:pt x="46353" y="0"/>
                  </a:moveTo>
                  <a:lnTo>
                    <a:pt x="0" y="0"/>
                  </a:lnTo>
                  <a:lnTo>
                    <a:pt x="0" y="375085"/>
                  </a:lnTo>
                  <a:lnTo>
                    <a:pt x="46353" y="375085"/>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8224920" y="32016960"/>
              <a:ext cx="97920" cy="1544400"/>
            </a:xfrm>
            <a:custGeom>
              <a:avLst/>
              <a:gdLst>
                <a:gd name="textAreaLeft" fmla="*/ 0 w 97920"/>
                <a:gd name="textAreaRight" fmla="*/ 98280 w 97920"/>
                <a:gd name="textAreaTop" fmla="*/ 0 h 1544400"/>
                <a:gd name="textAreaBottom" fmla="*/ 1544760 h 1544400"/>
              </a:gdLst>
              <a:ahLst/>
              <a:cxnLst/>
              <a:rect l="textAreaLeft" t="textAreaTop" r="textAreaRight" b="textAreaBottom"/>
              <a:pathLst>
                <a:path w="46354" h="725805">
                  <a:moveTo>
                    <a:pt x="46347" y="0"/>
                  </a:moveTo>
                  <a:lnTo>
                    <a:pt x="0" y="0"/>
                  </a:lnTo>
                  <a:lnTo>
                    <a:pt x="0" y="725775"/>
                  </a:lnTo>
                  <a:lnTo>
                    <a:pt x="46347" y="725775"/>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8422560" y="33088680"/>
              <a:ext cx="294840" cy="473400"/>
            </a:xfrm>
            <a:custGeom>
              <a:avLst/>
              <a:gdLst>
                <a:gd name="textAreaLeft" fmla="*/ 0 w 294840"/>
                <a:gd name="textAreaRight" fmla="*/ 295200 w 294840"/>
                <a:gd name="textAreaTop" fmla="*/ 0 h 473400"/>
                <a:gd name="textAreaBottom" fmla="*/ 473760 h 473400"/>
              </a:gdLst>
              <a:ahLst/>
              <a:cxnLst/>
              <a:rect l="textAreaLeft" t="textAreaTop" r="textAreaRight" b="textAreaBottom"/>
              <a:pathLst>
                <a:path w="139064" h="222884">
                  <a:moveTo>
                    <a:pt x="46342" y="0"/>
                  </a:moveTo>
                  <a:lnTo>
                    <a:pt x="0" y="0"/>
                  </a:lnTo>
                  <a:lnTo>
                    <a:pt x="0" y="222504"/>
                  </a:lnTo>
                  <a:lnTo>
                    <a:pt x="46342" y="222504"/>
                  </a:lnTo>
                  <a:lnTo>
                    <a:pt x="46342" y="0"/>
                  </a:lnTo>
                  <a:close/>
                </a:path>
                <a:path w="139064" h="222884">
                  <a:moveTo>
                    <a:pt x="139052" y="81457"/>
                  </a:moveTo>
                  <a:lnTo>
                    <a:pt x="92697" y="81457"/>
                  </a:lnTo>
                  <a:lnTo>
                    <a:pt x="92697" y="222504"/>
                  </a:lnTo>
                  <a:lnTo>
                    <a:pt x="139052" y="222504"/>
                  </a:lnTo>
                  <a:lnTo>
                    <a:pt x="139052" y="81457"/>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8817120" y="32561280"/>
              <a:ext cx="98280" cy="1000800"/>
            </a:xfrm>
            <a:custGeom>
              <a:avLst/>
              <a:gdLst>
                <a:gd name="textAreaLeft" fmla="*/ 0 w 98280"/>
                <a:gd name="textAreaRight" fmla="*/ 98640 w 98280"/>
                <a:gd name="textAreaTop" fmla="*/ 0 h 1000800"/>
                <a:gd name="textAreaBottom" fmla="*/ 1001160 h 1000800"/>
              </a:gdLst>
              <a:ahLst/>
              <a:cxnLst/>
              <a:rect l="textAreaLeft" t="textAreaTop" r="textAreaRight" b="textAreaBottom"/>
              <a:pathLst>
                <a:path w="46354" h="470534">
                  <a:moveTo>
                    <a:pt x="46347" y="0"/>
                  </a:moveTo>
                  <a:lnTo>
                    <a:pt x="0" y="0"/>
                  </a:lnTo>
                  <a:lnTo>
                    <a:pt x="0" y="470208"/>
                  </a:lnTo>
                  <a:lnTo>
                    <a:pt x="46347" y="470208"/>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9014040" y="32094360"/>
              <a:ext cx="98280" cy="1467720"/>
            </a:xfrm>
            <a:custGeom>
              <a:avLst/>
              <a:gdLst>
                <a:gd name="textAreaLeft" fmla="*/ 0 w 98280"/>
                <a:gd name="textAreaRight" fmla="*/ 98640 w 98280"/>
                <a:gd name="textAreaTop" fmla="*/ 0 h 1467720"/>
                <a:gd name="textAreaBottom" fmla="*/ 1468080 h 1467720"/>
              </a:gdLst>
              <a:ahLst/>
              <a:cxnLst/>
              <a:rect l="textAreaLeft" t="textAreaTop" r="textAreaRight" b="textAreaBottom"/>
              <a:pathLst>
                <a:path w="46354" h="689609">
                  <a:moveTo>
                    <a:pt x="46347" y="0"/>
                  </a:moveTo>
                  <a:lnTo>
                    <a:pt x="0" y="0"/>
                  </a:lnTo>
                  <a:lnTo>
                    <a:pt x="0" y="689246"/>
                  </a:lnTo>
                  <a:lnTo>
                    <a:pt x="46347" y="689246"/>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9211680" y="31672800"/>
              <a:ext cx="98280" cy="1889280"/>
            </a:xfrm>
            <a:custGeom>
              <a:avLst/>
              <a:gdLst>
                <a:gd name="textAreaLeft" fmla="*/ 0 w 98280"/>
                <a:gd name="textAreaRight" fmla="*/ 98640 w 98280"/>
                <a:gd name="textAreaTop" fmla="*/ 0 h 1889280"/>
                <a:gd name="textAreaBottom" fmla="*/ 1889640 h 1889280"/>
              </a:gdLst>
              <a:ahLst/>
              <a:cxnLst/>
              <a:rect l="textAreaLeft" t="textAreaTop" r="textAreaRight" b="textAreaBottom"/>
              <a:pathLst>
                <a:path w="46354" h="887730">
                  <a:moveTo>
                    <a:pt x="46347" y="0"/>
                  </a:moveTo>
                  <a:lnTo>
                    <a:pt x="0" y="0"/>
                  </a:lnTo>
                  <a:lnTo>
                    <a:pt x="0" y="887359"/>
                  </a:lnTo>
                  <a:lnTo>
                    <a:pt x="46347" y="887359"/>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9408600" y="32393520"/>
              <a:ext cx="98280" cy="1168560"/>
            </a:xfrm>
            <a:custGeom>
              <a:avLst/>
              <a:gdLst>
                <a:gd name="textAreaLeft" fmla="*/ 0 w 98280"/>
                <a:gd name="textAreaRight" fmla="*/ 98640 w 98280"/>
                <a:gd name="textAreaTop" fmla="*/ 0 h 1168560"/>
                <a:gd name="textAreaBottom" fmla="*/ 1168920 h 1168560"/>
              </a:gdLst>
              <a:ahLst/>
              <a:cxnLst/>
              <a:rect l="textAreaLeft" t="textAreaTop" r="textAreaRight" b="textAreaBottom"/>
              <a:pathLst>
                <a:path w="46354" h="549275">
                  <a:moveTo>
                    <a:pt x="46347" y="0"/>
                  </a:moveTo>
                  <a:lnTo>
                    <a:pt x="0" y="0"/>
                  </a:lnTo>
                  <a:lnTo>
                    <a:pt x="0" y="549046"/>
                  </a:lnTo>
                  <a:lnTo>
                    <a:pt x="46347" y="549046"/>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9606240" y="33130080"/>
              <a:ext cx="98280" cy="431280"/>
            </a:xfrm>
            <a:custGeom>
              <a:avLst/>
              <a:gdLst>
                <a:gd name="textAreaLeft" fmla="*/ 0 w 98280"/>
                <a:gd name="textAreaRight" fmla="*/ 98640 w 98280"/>
                <a:gd name="textAreaTop" fmla="*/ 0 h 431280"/>
                <a:gd name="textAreaBottom" fmla="*/ 431640 h 431280"/>
              </a:gdLst>
              <a:ahLst/>
              <a:cxnLst/>
              <a:rect l="textAreaLeft" t="textAreaTop" r="textAreaRight" b="textAreaBottom"/>
              <a:pathLst>
                <a:path w="46354" h="203200">
                  <a:moveTo>
                    <a:pt x="46347" y="0"/>
                  </a:moveTo>
                  <a:lnTo>
                    <a:pt x="0" y="0"/>
                  </a:lnTo>
                  <a:lnTo>
                    <a:pt x="0" y="203129"/>
                  </a:lnTo>
                  <a:lnTo>
                    <a:pt x="46347" y="203129"/>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9803520" y="32763600"/>
              <a:ext cx="97920" cy="797760"/>
            </a:xfrm>
            <a:custGeom>
              <a:avLst/>
              <a:gdLst>
                <a:gd name="textAreaLeft" fmla="*/ 0 w 97920"/>
                <a:gd name="textAreaRight" fmla="*/ 98280 w 97920"/>
                <a:gd name="textAreaTop" fmla="*/ 0 h 797760"/>
                <a:gd name="textAreaBottom" fmla="*/ 798120 h 797760"/>
              </a:gdLst>
              <a:ahLst/>
              <a:cxnLst/>
              <a:rect l="textAreaLeft" t="textAreaTop" r="textAreaRight" b="textAreaBottom"/>
              <a:pathLst>
                <a:path w="46354" h="375284">
                  <a:moveTo>
                    <a:pt x="46347" y="0"/>
                  </a:moveTo>
                  <a:lnTo>
                    <a:pt x="0" y="0"/>
                  </a:lnTo>
                  <a:lnTo>
                    <a:pt x="0" y="375085"/>
                  </a:lnTo>
                  <a:lnTo>
                    <a:pt x="46347" y="375085"/>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10001160" y="33316920"/>
              <a:ext cx="97920" cy="245160"/>
            </a:xfrm>
            <a:custGeom>
              <a:avLst/>
              <a:gdLst>
                <a:gd name="textAreaLeft" fmla="*/ 0 w 97920"/>
                <a:gd name="textAreaRight" fmla="*/ 98280 w 97920"/>
                <a:gd name="textAreaTop" fmla="*/ 0 h 245160"/>
                <a:gd name="textAreaBottom" fmla="*/ 245520 h 245160"/>
              </a:gdLst>
              <a:ahLst/>
              <a:cxnLst/>
              <a:rect l="textAreaLeft" t="textAreaTop" r="textAreaRight" b="textAreaBottom"/>
              <a:pathLst>
                <a:path w="46354" h="115569">
                  <a:moveTo>
                    <a:pt x="46347" y="0"/>
                  </a:moveTo>
                  <a:lnTo>
                    <a:pt x="0" y="0"/>
                  </a:lnTo>
                  <a:lnTo>
                    <a:pt x="0" y="115254"/>
                  </a:lnTo>
                  <a:lnTo>
                    <a:pt x="46347" y="115254"/>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10198080" y="32331960"/>
              <a:ext cx="97920" cy="1231200"/>
            </a:xfrm>
            <a:custGeom>
              <a:avLst/>
              <a:gdLst>
                <a:gd name="textAreaLeft" fmla="*/ 0 w 97920"/>
                <a:gd name="textAreaRight" fmla="*/ 98280 w 97920"/>
                <a:gd name="textAreaTop" fmla="*/ 0 h 1231200"/>
                <a:gd name="textAreaBottom" fmla="*/ 1231560 h 1231200"/>
              </a:gdLst>
              <a:ahLst/>
              <a:cxnLst/>
              <a:rect l="textAreaLeft" t="textAreaTop" r="textAreaRight" b="textAreaBottom"/>
              <a:pathLst>
                <a:path w="46354" h="578484">
                  <a:moveTo>
                    <a:pt x="46347" y="0"/>
                  </a:moveTo>
                  <a:lnTo>
                    <a:pt x="0" y="0"/>
                  </a:lnTo>
                  <a:lnTo>
                    <a:pt x="0" y="577893"/>
                  </a:lnTo>
                  <a:lnTo>
                    <a:pt x="46347" y="577893"/>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54"/>
            <p:cNvSpPr/>
            <p:nvPr/>
          </p:nvSpPr>
          <p:spPr>
            <a:xfrm>
              <a:off x="10395720" y="31997880"/>
              <a:ext cx="97920" cy="1535400"/>
            </a:xfrm>
            <a:custGeom>
              <a:avLst/>
              <a:gdLst>
                <a:gd name="textAreaLeft" fmla="*/ 0 w 97920"/>
                <a:gd name="textAreaRight" fmla="*/ 98280 w 97920"/>
                <a:gd name="textAreaTop" fmla="*/ 0 h 1535400"/>
                <a:gd name="textAreaBottom" fmla="*/ 1535760 h 1535400"/>
              </a:gdLst>
              <a:ahLst/>
              <a:cxnLst/>
              <a:rect l="textAreaLeft" t="textAreaTop" r="textAreaRight" b="textAreaBottom"/>
              <a:pathLst>
                <a:path w="46354" h="721359">
                  <a:moveTo>
                    <a:pt x="46347" y="0"/>
                  </a:moveTo>
                  <a:lnTo>
                    <a:pt x="0" y="0"/>
                  </a:lnTo>
                  <a:lnTo>
                    <a:pt x="0" y="721194"/>
                  </a:lnTo>
                  <a:lnTo>
                    <a:pt x="46347" y="721194"/>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0592640" y="32499000"/>
              <a:ext cx="97920" cy="1035000"/>
            </a:xfrm>
            <a:custGeom>
              <a:avLst/>
              <a:gdLst>
                <a:gd name="textAreaLeft" fmla="*/ 0 w 97920"/>
                <a:gd name="textAreaRight" fmla="*/ 98280 w 97920"/>
                <a:gd name="textAreaTop" fmla="*/ 0 h 1035000"/>
                <a:gd name="textAreaBottom" fmla="*/ 1035360 h 1035000"/>
              </a:gdLst>
              <a:ahLst/>
              <a:cxnLst/>
              <a:rect l="textAreaLeft" t="textAreaTop" r="textAreaRight" b="textAreaBottom"/>
              <a:pathLst>
                <a:path w="46354" h="486409">
                  <a:moveTo>
                    <a:pt x="46347" y="0"/>
                  </a:moveTo>
                  <a:lnTo>
                    <a:pt x="0" y="0"/>
                  </a:lnTo>
                  <a:lnTo>
                    <a:pt x="0" y="485794"/>
                  </a:lnTo>
                  <a:lnTo>
                    <a:pt x="46347" y="485794"/>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10790280" y="32162760"/>
              <a:ext cx="295200" cy="1370520"/>
            </a:xfrm>
            <a:custGeom>
              <a:avLst/>
              <a:gdLst>
                <a:gd name="textAreaLeft" fmla="*/ 0 w 295200"/>
                <a:gd name="textAreaRight" fmla="*/ 295560 w 295200"/>
                <a:gd name="textAreaTop" fmla="*/ 0 h 1370520"/>
                <a:gd name="textAreaBottom" fmla="*/ 1370880 h 1370520"/>
              </a:gdLst>
              <a:ahLst/>
              <a:cxnLst/>
              <a:rect l="textAreaLeft" t="textAreaTop" r="textAreaRight" b="textAreaBottom"/>
              <a:pathLst>
                <a:path w="139064" h="643890">
                  <a:moveTo>
                    <a:pt x="46355" y="275424"/>
                  </a:moveTo>
                  <a:lnTo>
                    <a:pt x="0" y="275424"/>
                  </a:lnTo>
                  <a:lnTo>
                    <a:pt x="0" y="643610"/>
                  </a:lnTo>
                  <a:lnTo>
                    <a:pt x="46355" y="643610"/>
                  </a:lnTo>
                  <a:lnTo>
                    <a:pt x="46355" y="275424"/>
                  </a:lnTo>
                  <a:close/>
                </a:path>
                <a:path w="139064" h="643890">
                  <a:moveTo>
                    <a:pt x="139052" y="0"/>
                  </a:moveTo>
                  <a:lnTo>
                    <a:pt x="92710" y="0"/>
                  </a:lnTo>
                  <a:lnTo>
                    <a:pt x="92710" y="643610"/>
                  </a:lnTo>
                  <a:lnTo>
                    <a:pt x="139052" y="643610"/>
                  </a:lnTo>
                  <a:lnTo>
                    <a:pt x="13905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1184840" y="31643640"/>
              <a:ext cx="98280" cy="1889640"/>
            </a:xfrm>
            <a:custGeom>
              <a:avLst/>
              <a:gdLst>
                <a:gd name="textAreaLeft" fmla="*/ 0 w 98280"/>
                <a:gd name="textAreaRight" fmla="*/ 98640 w 98280"/>
                <a:gd name="textAreaTop" fmla="*/ 0 h 1889640"/>
                <a:gd name="textAreaBottom" fmla="*/ 1890000 h 1889640"/>
              </a:gdLst>
              <a:ahLst/>
              <a:cxnLst/>
              <a:rect l="textAreaLeft" t="textAreaTop" r="textAreaRight" b="textAreaBottom"/>
              <a:pathLst>
                <a:path w="46354" h="887730">
                  <a:moveTo>
                    <a:pt x="46347" y="0"/>
                  </a:moveTo>
                  <a:lnTo>
                    <a:pt x="0" y="0"/>
                  </a:lnTo>
                  <a:lnTo>
                    <a:pt x="0" y="887359"/>
                  </a:lnTo>
                  <a:lnTo>
                    <a:pt x="46347" y="887359"/>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8"/>
            <p:cNvSpPr/>
            <p:nvPr/>
          </p:nvSpPr>
          <p:spPr>
            <a:xfrm>
              <a:off x="11381760" y="32417280"/>
              <a:ext cx="98280" cy="1116000"/>
            </a:xfrm>
            <a:custGeom>
              <a:avLst/>
              <a:gdLst>
                <a:gd name="textAreaLeft" fmla="*/ 0 w 98280"/>
                <a:gd name="textAreaRight" fmla="*/ 98640 w 98280"/>
                <a:gd name="textAreaTop" fmla="*/ 0 h 1116000"/>
                <a:gd name="textAreaBottom" fmla="*/ 1116360 h 1116000"/>
              </a:gdLst>
              <a:ahLst/>
              <a:cxnLst/>
              <a:rect l="textAreaLeft" t="textAreaTop" r="textAreaRight" b="textAreaBottom"/>
              <a:pathLst>
                <a:path w="46354" h="524509">
                  <a:moveTo>
                    <a:pt x="46347" y="0"/>
                  </a:moveTo>
                  <a:lnTo>
                    <a:pt x="0" y="0"/>
                  </a:lnTo>
                  <a:lnTo>
                    <a:pt x="0" y="524328"/>
                  </a:lnTo>
                  <a:lnTo>
                    <a:pt x="46347" y="524328"/>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1579400" y="31643640"/>
              <a:ext cx="689760" cy="1889640"/>
            </a:xfrm>
            <a:custGeom>
              <a:avLst/>
              <a:gdLst>
                <a:gd name="textAreaLeft" fmla="*/ 0 w 689760"/>
                <a:gd name="textAreaRight" fmla="*/ 690120 w 689760"/>
                <a:gd name="textAreaTop" fmla="*/ 0 h 1889640"/>
                <a:gd name="textAreaBottom" fmla="*/ 1890000 h 1889640"/>
              </a:gdLst>
              <a:ahLst/>
              <a:cxnLst/>
              <a:rect l="textAreaLeft" t="textAreaTop" r="textAreaRight" b="textAreaBottom"/>
              <a:pathLst>
                <a:path w="324485" h="887730">
                  <a:moveTo>
                    <a:pt x="46342" y="88595"/>
                  </a:moveTo>
                  <a:lnTo>
                    <a:pt x="0" y="88595"/>
                  </a:lnTo>
                  <a:lnTo>
                    <a:pt x="0" y="887361"/>
                  </a:lnTo>
                  <a:lnTo>
                    <a:pt x="46342" y="887361"/>
                  </a:lnTo>
                  <a:lnTo>
                    <a:pt x="46342" y="88595"/>
                  </a:lnTo>
                  <a:close/>
                </a:path>
                <a:path w="324485" h="887730">
                  <a:moveTo>
                    <a:pt x="139052" y="0"/>
                  </a:moveTo>
                  <a:lnTo>
                    <a:pt x="92697" y="0"/>
                  </a:lnTo>
                  <a:lnTo>
                    <a:pt x="92697" y="887361"/>
                  </a:lnTo>
                  <a:lnTo>
                    <a:pt x="139052" y="887361"/>
                  </a:lnTo>
                  <a:lnTo>
                    <a:pt x="139052" y="0"/>
                  </a:lnTo>
                  <a:close/>
                </a:path>
                <a:path w="324485" h="887730">
                  <a:moveTo>
                    <a:pt x="231749" y="588911"/>
                  </a:moveTo>
                  <a:lnTo>
                    <a:pt x="185394" y="588911"/>
                  </a:lnTo>
                  <a:lnTo>
                    <a:pt x="185394" y="887361"/>
                  </a:lnTo>
                  <a:lnTo>
                    <a:pt x="231749" y="887361"/>
                  </a:lnTo>
                  <a:lnTo>
                    <a:pt x="231749" y="588911"/>
                  </a:lnTo>
                  <a:close/>
                </a:path>
                <a:path w="324485" h="887730">
                  <a:moveTo>
                    <a:pt x="324446" y="309486"/>
                  </a:moveTo>
                  <a:lnTo>
                    <a:pt x="278091" y="309486"/>
                  </a:lnTo>
                  <a:lnTo>
                    <a:pt x="278091" y="887361"/>
                  </a:lnTo>
                  <a:lnTo>
                    <a:pt x="324446" y="887361"/>
                  </a:lnTo>
                  <a:lnTo>
                    <a:pt x="324446" y="30948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12368880" y="32588640"/>
              <a:ext cx="97920" cy="944640"/>
            </a:xfrm>
            <a:custGeom>
              <a:avLst/>
              <a:gdLst>
                <a:gd name="textAreaLeft" fmla="*/ 0 w 97920"/>
                <a:gd name="textAreaRight" fmla="*/ 98280 w 97920"/>
                <a:gd name="textAreaTop" fmla="*/ 0 h 944640"/>
                <a:gd name="textAreaBottom" fmla="*/ 945000 h 944640"/>
              </a:gdLst>
              <a:ahLst/>
              <a:cxnLst/>
              <a:rect l="textAreaLeft" t="textAreaTop" r="textAreaRight" b="textAreaBottom"/>
              <a:pathLst>
                <a:path w="46354" h="443865">
                  <a:moveTo>
                    <a:pt x="46347" y="0"/>
                  </a:moveTo>
                  <a:lnTo>
                    <a:pt x="0" y="0"/>
                  </a:lnTo>
                  <a:lnTo>
                    <a:pt x="0" y="443682"/>
                  </a:lnTo>
                  <a:lnTo>
                    <a:pt x="46347" y="443682"/>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12565800" y="32065200"/>
              <a:ext cx="294840" cy="1468080"/>
            </a:xfrm>
            <a:custGeom>
              <a:avLst/>
              <a:gdLst>
                <a:gd name="textAreaLeft" fmla="*/ 0 w 294840"/>
                <a:gd name="textAreaRight" fmla="*/ 295200 w 294840"/>
                <a:gd name="textAreaTop" fmla="*/ 0 h 1468080"/>
                <a:gd name="textAreaBottom" fmla="*/ 1468440 h 1468080"/>
              </a:gdLst>
              <a:ahLst/>
              <a:cxnLst/>
              <a:rect l="textAreaLeft" t="textAreaTop" r="textAreaRight" b="textAreaBottom"/>
              <a:pathLst>
                <a:path w="139064" h="689609">
                  <a:moveTo>
                    <a:pt x="46355" y="432650"/>
                  </a:moveTo>
                  <a:lnTo>
                    <a:pt x="0" y="432650"/>
                  </a:lnTo>
                  <a:lnTo>
                    <a:pt x="0" y="689241"/>
                  </a:lnTo>
                  <a:lnTo>
                    <a:pt x="46355" y="689241"/>
                  </a:lnTo>
                  <a:lnTo>
                    <a:pt x="46355" y="432650"/>
                  </a:lnTo>
                  <a:close/>
                </a:path>
                <a:path w="139064" h="689609">
                  <a:moveTo>
                    <a:pt x="139052" y="0"/>
                  </a:moveTo>
                  <a:lnTo>
                    <a:pt x="92710" y="0"/>
                  </a:lnTo>
                  <a:lnTo>
                    <a:pt x="92710" y="689241"/>
                  </a:lnTo>
                  <a:lnTo>
                    <a:pt x="139052" y="689241"/>
                  </a:lnTo>
                  <a:lnTo>
                    <a:pt x="13905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2"/>
            <p:cNvSpPr/>
            <p:nvPr/>
          </p:nvSpPr>
          <p:spPr>
            <a:xfrm>
              <a:off x="12960360" y="31643640"/>
              <a:ext cx="97920" cy="1889640"/>
            </a:xfrm>
            <a:custGeom>
              <a:avLst/>
              <a:gdLst>
                <a:gd name="textAreaLeft" fmla="*/ 0 w 97920"/>
                <a:gd name="textAreaRight" fmla="*/ 98280 w 97920"/>
                <a:gd name="textAreaTop" fmla="*/ 0 h 1889640"/>
                <a:gd name="textAreaBottom" fmla="*/ 1890000 h 1889640"/>
              </a:gdLst>
              <a:ahLst/>
              <a:cxnLst/>
              <a:rect l="textAreaLeft" t="textAreaTop" r="textAreaRight" b="textAreaBottom"/>
              <a:pathLst>
                <a:path w="46354" h="887730">
                  <a:moveTo>
                    <a:pt x="46347" y="0"/>
                  </a:moveTo>
                  <a:lnTo>
                    <a:pt x="0" y="0"/>
                  </a:lnTo>
                  <a:lnTo>
                    <a:pt x="0" y="887359"/>
                  </a:lnTo>
                  <a:lnTo>
                    <a:pt x="46347" y="887359"/>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13158000" y="31877640"/>
              <a:ext cx="98280" cy="1655640"/>
            </a:xfrm>
            <a:custGeom>
              <a:avLst/>
              <a:gdLst>
                <a:gd name="textAreaLeft" fmla="*/ 0 w 98280"/>
                <a:gd name="textAreaRight" fmla="*/ 98640 w 98280"/>
                <a:gd name="textAreaTop" fmla="*/ 0 h 1655640"/>
                <a:gd name="textAreaBottom" fmla="*/ 1656000 h 1655640"/>
              </a:gdLst>
              <a:ahLst/>
              <a:cxnLst/>
              <a:rect l="textAreaLeft" t="textAreaTop" r="textAreaRight" b="textAreaBottom"/>
              <a:pathLst>
                <a:path w="46354" h="777875">
                  <a:moveTo>
                    <a:pt x="46353" y="0"/>
                  </a:moveTo>
                  <a:lnTo>
                    <a:pt x="0" y="0"/>
                  </a:lnTo>
                  <a:lnTo>
                    <a:pt x="0" y="777592"/>
                  </a:lnTo>
                  <a:lnTo>
                    <a:pt x="46353" y="777592"/>
                  </a:lnTo>
                  <a:lnTo>
                    <a:pt x="46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13354920" y="32335200"/>
              <a:ext cx="98280" cy="1198800"/>
            </a:xfrm>
            <a:custGeom>
              <a:avLst/>
              <a:gdLst>
                <a:gd name="textAreaLeft" fmla="*/ 0 w 98280"/>
                <a:gd name="textAreaRight" fmla="*/ 98640 w 98280"/>
                <a:gd name="textAreaTop" fmla="*/ 0 h 1198800"/>
                <a:gd name="textAreaBottom" fmla="*/ 1199160 h 1198800"/>
              </a:gdLst>
              <a:ahLst/>
              <a:cxnLst/>
              <a:rect l="textAreaLeft" t="textAreaTop" r="textAreaRight" b="textAreaBottom"/>
              <a:pathLst>
                <a:path w="46354" h="563244">
                  <a:moveTo>
                    <a:pt x="46353" y="0"/>
                  </a:moveTo>
                  <a:lnTo>
                    <a:pt x="0" y="0"/>
                  </a:lnTo>
                  <a:lnTo>
                    <a:pt x="0" y="562736"/>
                  </a:lnTo>
                  <a:lnTo>
                    <a:pt x="46353" y="562736"/>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13552560" y="32960520"/>
              <a:ext cx="98280" cy="572760"/>
            </a:xfrm>
            <a:custGeom>
              <a:avLst/>
              <a:gdLst>
                <a:gd name="textAreaLeft" fmla="*/ 0 w 98280"/>
                <a:gd name="textAreaRight" fmla="*/ 98640 w 98280"/>
                <a:gd name="textAreaTop" fmla="*/ 0 h 572760"/>
                <a:gd name="textAreaBottom" fmla="*/ 573120 h 572760"/>
              </a:gdLst>
              <a:ahLst/>
              <a:cxnLst/>
              <a:rect l="textAreaLeft" t="textAreaTop" r="textAreaRight" b="textAreaBottom"/>
              <a:pathLst>
                <a:path w="46354" h="269240">
                  <a:moveTo>
                    <a:pt x="46347" y="0"/>
                  </a:moveTo>
                  <a:lnTo>
                    <a:pt x="0" y="0"/>
                  </a:lnTo>
                  <a:lnTo>
                    <a:pt x="0" y="269005"/>
                  </a:lnTo>
                  <a:lnTo>
                    <a:pt x="46347" y="269005"/>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3749480" y="33231240"/>
              <a:ext cx="295200" cy="302040"/>
            </a:xfrm>
            <a:custGeom>
              <a:avLst/>
              <a:gdLst>
                <a:gd name="textAreaLeft" fmla="*/ 0 w 295200"/>
                <a:gd name="textAreaRight" fmla="*/ 295560 w 295200"/>
                <a:gd name="textAreaTop" fmla="*/ 0 h 302040"/>
                <a:gd name="textAreaBottom" fmla="*/ 302400 h 302040"/>
              </a:gdLst>
              <a:ahLst/>
              <a:cxnLst/>
              <a:rect l="textAreaLeft" t="textAreaTop" r="textAreaRight" b="textAreaBottom"/>
              <a:pathLst>
                <a:path w="139065" h="142240">
                  <a:moveTo>
                    <a:pt x="46342" y="0"/>
                  </a:moveTo>
                  <a:lnTo>
                    <a:pt x="0" y="0"/>
                  </a:lnTo>
                  <a:lnTo>
                    <a:pt x="0" y="141986"/>
                  </a:lnTo>
                  <a:lnTo>
                    <a:pt x="46342" y="141986"/>
                  </a:lnTo>
                  <a:lnTo>
                    <a:pt x="46342" y="0"/>
                  </a:lnTo>
                  <a:close/>
                </a:path>
                <a:path w="139065" h="142240">
                  <a:moveTo>
                    <a:pt x="139039" y="71475"/>
                  </a:moveTo>
                  <a:lnTo>
                    <a:pt x="92697" y="71475"/>
                  </a:lnTo>
                  <a:lnTo>
                    <a:pt x="92697" y="141986"/>
                  </a:lnTo>
                  <a:lnTo>
                    <a:pt x="139039" y="141986"/>
                  </a:lnTo>
                  <a:lnTo>
                    <a:pt x="139039" y="71475"/>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4144400" y="32888520"/>
              <a:ext cx="97920" cy="643680"/>
            </a:xfrm>
            <a:custGeom>
              <a:avLst/>
              <a:gdLst>
                <a:gd name="textAreaLeft" fmla="*/ 0 w 97920"/>
                <a:gd name="textAreaRight" fmla="*/ 98280 w 97920"/>
                <a:gd name="textAreaTop" fmla="*/ 0 h 643680"/>
                <a:gd name="textAreaBottom" fmla="*/ 644040 h 643680"/>
              </a:gdLst>
              <a:ahLst/>
              <a:cxnLst/>
              <a:rect l="textAreaLeft" t="textAreaTop" r="textAreaRight" b="textAreaBottom"/>
              <a:pathLst>
                <a:path w="46354" h="302894">
                  <a:moveTo>
                    <a:pt x="46347" y="0"/>
                  </a:moveTo>
                  <a:lnTo>
                    <a:pt x="0" y="0"/>
                  </a:lnTo>
                  <a:lnTo>
                    <a:pt x="0" y="302630"/>
                  </a:lnTo>
                  <a:lnTo>
                    <a:pt x="46347" y="302630"/>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4342040" y="32273640"/>
              <a:ext cx="97920" cy="1259640"/>
            </a:xfrm>
            <a:custGeom>
              <a:avLst/>
              <a:gdLst>
                <a:gd name="textAreaLeft" fmla="*/ 0 w 97920"/>
                <a:gd name="textAreaRight" fmla="*/ 98280 w 97920"/>
                <a:gd name="textAreaTop" fmla="*/ 0 h 1259640"/>
                <a:gd name="textAreaBottom" fmla="*/ 1260000 h 1259640"/>
              </a:gdLst>
              <a:ahLst/>
              <a:cxnLst/>
              <a:rect l="textAreaLeft" t="textAreaTop" r="textAreaRight" b="textAreaBottom"/>
              <a:pathLst>
                <a:path w="46354" h="591819">
                  <a:moveTo>
                    <a:pt x="46353" y="0"/>
                  </a:moveTo>
                  <a:lnTo>
                    <a:pt x="0" y="0"/>
                  </a:lnTo>
                  <a:lnTo>
                    <a:pt x="0" y="591576"/>
                  </a:lnTo>
                  <a:lnTo>
                    <a:pt x="46353" y="591576"/>
                  </a:lnTo>
                  <a:lnTo>
                    <a:pt x="4635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4243040" y="33533280"/>
              <a:ext cx="98280" cy="257400"/>
            </a:xfrm>
            <a:custGeom>
              <a:avLst/>
              <a:gdLst>
                <a:gd name="textAreaLeft" fmla="*/ 0 w 98280"/>
                <a:gd name="textAreaRight" fmla="*/ 98640 w 98280"/>
                <a:gd name="textAreaTop" fmla="*/ 0 h 257400"/>
                <a:gd name="textAreaBottom" fmla="*/ 257760 h 257400"/>
              </a:gdLst>
              <a:ahLst/>
              <a:cxnLst/>
              <a:rect l="textAreaLeft" t="textAreaTop" r="textAreaRight" b="textAreaBottom"/>
              <a:pathLst>
                <a:path w="46354" h="121284">
                  <a:moveTo>
                    <a:pt x="46347" y="0"/>
                  </a:moveTo>
                  <a:lnTo>
                    <a:pt x="0" y="0"/>
                  </a:lnTo>
                  <a:lnTo>
                    <a:pt x="0" y="120831"/>
                  </a:lnTo>
                  <a:lnTo>
                    <a:pt x="46347" y="120831"/>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3848480" y="33533280"/>
              <a:ext cx="294840" cy="1544400"/>
            </a:xfrm>
            <a:custGeom>
              <a:avLst/>
              <a:gdLst>
                <a:gd name="textAreaLeft" fmla="*/ 0 w 294840"/>
                <a:gd name="textAreaRight" fmla="*/ 295200 w 294840"/>
                <a:gd name="textAreaTop" fmla="*/ 0 h 1544400"/>
                <a:gd name="textAreaBottom" fmla="*/ 1544760 h 1544400"/>
              </a:gdLst>
              <a:ahLst/>
              <a:cxnLst/>
              <a:rect l="textAreaLeft" t="textAreaTop" r="textAreaRight" b="textAreaBottom"/>
              <a:pathLst>
                <a:path w="139065" h="725805">
                  <a:moveTo>
                    <a:pt x="46355" y="0"/>
                  </a:moveTo>
                  <a:lnTo>
                    <a:pt x="0" y="0"/>
                  </a:lnTo>
                  <a:lnTo>
                    <a:pt x="0" y="725779"/>
                  </a:lnTo>
                  <a:lnTo>
                    <a:pt x="46355" y="725779"/>
                  </a:lnTo>
                  <a:lnTo>
                    <a:pt x="46355" y="0"/>
                  </a:lnTo>
                  <a:close/>
                </a:path>
                <a:path w="139065" h="725805">
                  <a:moveTo>
                    <a:pt x="139052" y="0"/>
                  </a:moveTo>
                  <a:lnTo>
                    <a:pt x="92697" y="0"/>
                  </a:lnTo>
                  <a:lnTo>
                    <a:pt x="92697" y="396824"/>
                  </a:lnTo>
                  <a:lnTo>
                    <a:pt x="139052" y="396824"/>
                  </a:lnTo>
                  <a:lnTo>
                    <a:pt x="13905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3651560" y="33533280"/>
              <a:ext cx="97920" cy="818280"/>
            </a:xfrm>
            <a:custGeom>
              <a:avLst/>
              <a:gdLst>
                <a:gd name="textAreaLeft" fmla="*/ 0 w 97920"/>
                <a:gd name="textAreaRight" fmla="*/ 98280 w 97920"/>
                <a:gd name="textAreaTop" fmla="*/ 0 h 818280"/>
                <a:gd name="textAreaBottom" fmla="*/ 818640 h 818280"/>
              </a:gdLst>
              <a:ahLst/>
              <a:cxnLst/>
              <a:rect l="textAreaLeft" t="textAreaTop" r="textAreaRight" b="textAreaBottom"/>
              <a:pathLst>
                <a:path w="46354" h="384809">
                  <a:moveTo>
                    <a:pt x="46353" y="0"/>
                  </a:moveTo>
                  <a:lnTo>
                    <a:pt x="0" y="0"/>
                  </a:lnTo>
                  <a:lnTo>
                    <a:pt x="0" y="384355"/>
                  </a:lnTo>
                  <a:lnTo>
                    <a:pt x="46353" y="384355"/>
                  </a:lnTo>
                  <a:lnTo>
                    <a:pt x="46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13453920" y="33533280"/>
              <a:ext cx="97920" cy="1289160"/>
            </a:xfrm>
            <a:custGeom>
              <a:avLst/>
              <a:gdLst>
                <a:gd name="textAreaLeft" fmla="*/ 0 w 97920"/>
                <a:gd name="textAreaRight" fmla="*/ 98280 w 97920"/>
                <a:gd name="textAreaTop" fmla="*/ 0 h 1289160"/>
                <a:gd name="textAreaBottom" fmla="*/ 1289520 h 1289160"/>
              </a:gdLst>
              <a:ahLst/>
              <a:cxnLst/>
              <a:rect l="textAreaLeft" t="textAreaTop" r="textAreaRight" b="textAreaBottom"/>
              <a:pathLst>
                <a:path w="46354" h="605790">
                  <a:moveTo>
                    <a:pt x="46347" y="0"/>
                  </a:moveTo>
                  <a:lnTo>
                    <a:pt x="0" y="0"/>
                  </a:lnTo>
                  <a:lnTo>
                    <a:pt x="0" y="605266"/>
                  </a:lnTo>
                  <a:lnTo>
                    <a:pt x="46347" y="605266"/>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13059360" y="33533280"/>
              <a:ext cx="294840" cy="1889280"/>
            </a:xfrm>
            <a:custGeom>
              <a:avLst/>
              <a:gdLst>
                <a:gd name="textAreaLeft" fmla="*/ 0 w 294840"/>
                <a:gd name="textAreaRight" fmla="*/ 295200 w 294840"/>
                <a:gd name="textAreaTop" fmla="*/ 0 h 1889280"/>
                <a:gd name="textAreaBottom" fmla="*/ 1889640 h 1889280"/>
              </a:gdLst>
              <a:ahLst/>
              <a:cxnLst/>
              <a:rect l="textAreaLeft" t="textAreaTop" r="textAreaRight" b="textAreaBottom"/>
              <a:pathLst>
                <a:path w="139064" h="887730">
                  <a:moveTo>
                    <a:pt x="46355" y="0"/>
                  </a:moveTo>
                  <a:lnTo>
                    <a:pt x="0" y="0"/>
                  </a:lnTo>
                  <a:lnTo>
                    <a:pt x="0" y="768718"/>
                  </a:lnTo>
                  <a:lnTo>
                    <a:pt x="46355" y="768718"/>
                  </a:lnTo>
                  <a:lnTo>
                    <a:pt x="46355" y="0"/>
                  </a:lnTo>
                  <a:close/>
                </a:path>
                <a:path w="139064" h="887730">
                  <a:moveTo>
                    <a:pt x="139052" y="0"/>
                  </a:moveTo>
                  <a:lnTo>
                    <a:pt x="92697" y="0"/>
                  </a:lnTo>
                  <a:lnTo>
                    <a:pt x="92697" y="887361"/>
                  </a:lnTo>
                  <a:lnTo>
                    <a:pt x="139052" y="887361"/>
                  </a:lnTo>
                  <a:lnTo>
                    <a:pt x="13905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2862440" y="33533280"/>
              <a:ext cx="97920" cy="944280"/>
            </a:xfrm>
            <a:custGeom>
              <a:avLst/>
              <a:gdLst>
                <a:gd name="textAreaLeft" fmla="*/ 0 w 97920"/>
                <a:gd name="textAreaRight" fmla="*/ 98280 w 97920"/>
                <a:gd name="textAreaTop" fmla="*/ 0 h 944280"/>
                <a:gd name="textAreaBottom" fmla="*/ 944640 h 944280"/>
              </a:gdLst>
              <a:ahLst/>
              <a:cxnLst/>
              <a:rect l="textAreaLeft" t="textAreaTop" r="textAreaRight" b="textAreaBottom"/>
              <a:pathLst>
                <a:path w="46354" h="443865">
                  <a:moveTo>
                    <a:pt x="46347" y="0"/>
                  </a:moveTo>
                  <a:lnTo>
                    <a:pt x="0" y="0"/>
                  </a:lnTo>
                  <a:lnTo>
                    <a:pt x="0" y="443688"/>
                  </a:lnTo>
                  <a:lnTo>
                    <a:pt x="46347" y="443688"/>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2664440" y="33533280"/>
              <a:ext cx="98280" cy="659160"/>
            </a:xfrm>
            <a:custGeom>
              <a:avLst/>
              <a:gdLst>
                <a:gd name="textAreaLeft" fmla="*/ 0 w 98280"/>
                <a:gd name="textAreaRight" fmla="*/ 98640 w 98280"/>
                <a:gd name="textAreaTop" fmla="*/ 0 h 659160"/>
                <a:gd name="textAreaBottom" fmla="*/ 659520 h 659160"/>
              </a:gdLst>
              <a:ahLst/>
              <a:cxnLst/>
              <a:rect l="textAreaLeft" t="textAreaTop" r="textAreaRight" b="textAreaBottom"/>
              <a:pathLst>
                <a:path w="46354" h="309880">
                  <a:moveTo>
                    <a:pt x="46353" y="0"/>
                  </a:moveTo>
                  <a:lnTo>
                    <a:pt x="0" y="0"/>
                  </a:lnTo>
                  <a:lnTo>
                    <a:pt x="0" y="309489"/>
                  </a:lnTo>
                  <a:lnTo>
                    <a:pt x="46353" y="309489"/>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2467520" y="33533280"/>
              <a:ext cx="98280" cy="212760"/>
            </a:xfrm>
            <a:custGeom>
              <a:avLst/>
              <a:gdLst>
                <a:gd name="textAreaLeft" fmla="*/ 0 w 98280"/>
                <a:gd name="textAreaRight" fmla="*/ 98640 w 98280"/>
                <a:gd name="textAreaTop" fmla="*/ 0 h 212760"/>
                <a:gd name="textAreaBottom" fmla="*/ 213120 h 212760"/>
              </a:gdLst>
              <a:ahLst/>
              <a:cxnLst/>
              <a:rect l="textAreaLeft" t="textAreaTop" r="textAreaRight" b="textAreaBottom"/>
              <a:pathLst>
                <a:path w="46354" h="100330">
                  <a:moveTo>
                    <a:pt x="46347" y="0"/>
                  </a:moveTo>
                  <a:lnTo>
                    <a:pt x="0" y="0"/>
                  </a:lnTo>
                  <a:lnTo>
                    <a:pt x="0" y="99930"/>
                  </a:lnTo>
                  <a:lnTo>
                    <a:pt x="46347" y="99930"/>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2269880" y="33533280"/>
              <a:ext cx="98280" cy="1505160"/>
            </a:xfrm>
            <a:custGeom>
              <a:avLst/>
              <a:gdLst>
                <a:gd name="textAreaLeft" fmla="*/ 0 w 98280"/>
                <a:gd name="textAreaRight" fmla="*/ 98640 w 98280"/>
                <a:gd name="textAreaTop" fmla="*/ 0 h 1505160"/>
                <a:gd name="textAreaBottom" fmla="*/ 1505520 h 1505160"/>
              </a:gdLst>
              <a:ahLst/>
              <a:cxnLst/>
              <a:rect l="textAreaLeft" t="textAreaTop" r="textAreaRight" b="textAreaBottom"/>
              <a:pathLst>
                <a:path w="46354" h="707390">
                  <a:moveTo>
                    <a:pt x="46347" y="0"/>
                  </a:moveTo>
                  <a:lnTo>
                    <a:pt x="0" y="0"/>
                  </a:lnTo>
                  <a:lnTo>
                    <a:pt x="0" y="707105"/>
                  </a:lnTo>
                  <a:lnTo>
                    <a:pt x="46347" y="707105"/>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2" name="object 78"/>
            <p:cNvSpPr/>
            <p:nvPr/>
          </p:nvSpPr>
          <p:spPr>
            <a:xfrm>
              <a:off x="12072960" y="33533280"/>
              <a:ext cx="98280" cy="751680"/>
            </a:xfrm>
            <a:custGeom>
              <a:avLst/>
              <a:gdLst>
                <a:gd name="textAreaLeft" fmla="*/ 0 w 98280"/>
                <a:gd name="textAreaRight" fmla="*/ 98640 w 98280"/>
                <a:gd name="textAreaTop" fmla="*/ 0 h 751680"/>
                <a:gd name="textAreaBottom" fmla="*/ 752040 h 751680"/>
              </a:gdLst>
              <a:ahLst/>
              <a:cxnLst/>
              <a:rect l="textAreaLeft" t="textAreaTop" r="textAreaRight" b="textAreaBottom"/>
              <a:pathLst>
                <a:path w="46354" h="353694">
                  <a:moveTo>
                    <a:pt x="46347" y="0"/>
                  </a:moveTo>
                  <a:lnTo>
                    <a:pt x="0" y="0"/>
                  </a:lnTo>
                  <a:lnTo>
                    <a:pt x="0" y="353552"/>
                  </a:lnTo>
                  <a:lnTo>
                    <a:pt x="46347" y="353552"/>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1678400" y="33533280"/>
              <a:ext cx="294840" cy="1289160"/>
            </a:xfrm>
            <a:custGeom>
              <a:avLst/>
              <a:gdLst>
                <a:gd name="textAreaLeft" fmla="*/ 0 w 294840"/>
                <a:gd name="textAreaRight" fmla="*/ 295200 w 294840"/>
                <a:gd name="textAreaTop" fmla="*/ 0 h 1289160"/>
                <a:gd name="textAreaBottom" fmla="*/ 1289520 h 1289160"/>
              </a:gdLst>
              <a:ahLst/>
              <a:cxnLst/>
              <a:rect l="textAreaLeft" t="textAreaTop" r="textAreaRight" b="textAreaBottom"/>
              <a:pathLst>
                <a:path w="139064" h="605790">
                  <a:moveTo>
                    <a:pt x="46355" y="0"/>
                  </a:moveTo>
                  <a:lnTo>
                    <a:pt x="0" y="0"/>
                  </a:lnTo>
                  <a:lnTo>
                    <a:pt x="0" y="240931"/>
                  </a:lnTo>
                  <a:lnTo>
                    <a:pt x="46355" y="240931"/>
                  </a:lnTo>
                  <a:lnTo>
                    <a:pt x="46355" y="0"/>
                  </a:lnTo>
                  <a:close/>
                </a:path>
                <a:path w="139064" h="605790">
                  <a:moveTo>
                    <a:pt x="139052" y="0"/>
                  </a:moveTo>
                  <a:lnTo>
                    <a:pt x="92710" y="0"/>
                  </a:lnTo>
                  <a:lnTo>
                    <a:pt x="92710" y="605256"/>
                  </a:lnTo>
                  <a:lnTo>
                    <a:pt x="139052" y="605256"/>
                  </a:lnTo>
                  <a:lnTo>
                    <a:pt x="13905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11480760" y="33533280"/>
              <a:ext cx="97920" cy="1889280"/>
            </a:xfrm>
            <a:custGeom>
              <a:avLst/>
              <a:gdLst>
                <a:gd name="textAreaLeft" fmla="*/ 0 w 97920"/>
                <a:gd name="textAreaRight" fmla="*/ 98280 w 97920"/>
                <a:gd name="textAreaTop" fmla="*/ 0 h 1889280"/>
                <a:gd name="textAreaBottom" fmla="*/ 1889640 h 1889280"/>
              </a:gdLst>
              <a:ahLst/>
              <a:cxnLst/>
              <a:rect l="textAreaLeft" t="textAreaTop" r="textAreaRight" b="textAreaBottom"/>
              <a:pathLst>
                <a:path w="46354" h="887730">
                  <a:moveTo>
                    <a:pt x="46347" y="0"/>
                  </a:moveTo>
                  <a:lnTo>
                    <a:pt x="0" y="0"/>
                  </a:lnTo>
                  <a:lnTo>
                    <a:pt x="0" y="887359"/>
                  </a:lnTo>
                  <a:lnTo>
                    <a:pt x="46347" y="887359"/>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11283840" y="33533280"/>
              <a:ext cx="97920" cy="1409400"/>
            </a:xfrm>
            <a:custGeom>
              <a:avLst/>
              <a:gdLst>
                <a:gd name="textAreaLeft" fmla="*/ 0 w 97920"/>
                <a:gd name="textAreaRight" fmla="*/ 98280 w 97920"/>
                <a:gd name="textAreaTop" fmla="*/ 0 h 1409400"/>
                <a:gd name="textAreaBottom" fmla="*/ 1409760 h 1409400"/>
              </a:gdLst>
              <a:ahLst/>
              <a:cxnLst/>
              <a:rect l="textAreaLeft" t="textAreaTop" r="textAreaRight" b="textAreaBottom"/>
              <a:pathLst>
                <a:path w="46354" h="662305">
                  <a:moveTo>
                    <a:pt x="46347" y="0"/>
                  </a:moveTo>
                  <a:lnTo>
                    <a:pt x="0" y="0"/>
                  </a:lnTo>
                  <a:lnTo>
                    <a:pt x="0" y="662278"/>
                  </a:lnTo>
                  <a:lnTo>
                    <a:pt x="46347" y="662278"/>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1086200" y="33533280"/>
              <a:ext cx="97920" cy="795600"/>
            </a:xfrm>
            <a:custGeom>
              <a:avLst/>
              <a:gdLst>
                <a:gd name="textAreaLeft" fmla="*/ 0 w 97920"/>
                <a:gd name="textAreaRight" fmla="*/ 98280 w 97920"/>
                <a:gd name="textAreaTop" fmla="*/ 0 h 795600"/>
                <a:gd name="textAreaBottom" fmla="*/ 795960 h 795600"/>
              </a:gdLst>
              <a:ahLst/>
              <a:cxnLst/>
              <a:rect l="textAreaLeft" t="textAreaTop" r="textAreaRight" b="textAreaBottom"/>
              <a:pathLst>
                <a:path w="46354" h="374015">
                  <a:moveTo>
                    <a:pt x="46347" y="0"/>
                  </a:moveTo>
                  <a:lnTo>
                    <a:pt x="0" y="0"/>
                  </a:lnTo>
                  <a:lnTo>
                    <a:pt x="0" y="373994"/>
                  </a:lnTo>
                  <a:lnTo>
                    <a:pt x="46347" y="373994"/>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10691280" y="33533280"/>
              <a:ext cx="295200" cy="1462320"/>
            </a:xfrm>
            <a:custGeom>
              <a:avLst/>
              <a:gdLst>
                <a:gd name="textAreaLeft" fmla="*/ 0 w 295200"/>
                <a:gd name="textAreaRight" fmla="*/ 295560 w 295200"/>
                <a:gd name="textAreaTop" fmla="*/ 0 h 1462320"/>
                <a:gd name="textAreaBottom" fmla="*/ 1462680 h 1462320"/>
              </a:gdLst>
              <a:ahLst/>
              <a:cxnLst/>
              <a:rect l="textAreaLeft" t="textAreaTop" r="textAreaRight" b="textAreaBottom"/>
              <a:pathLst>
                <a:path w="139064" h="687069">
                  <a:moveTo>
                    <a:pt x="46355" y="0"/>
                  </a:moveTo>
                  <a:lnTo>
                    <a:pt x="0" y="0"/>
                  </a:lnTo>
                  <a:lnTo>
                    <a:pt x="0" y="481850"/>
                  </a:lnTo>
                  <a:lnTo>
                    <a:pt x="46355" y="481850"/>
                  </a:lnTo>
                  <a:lnTo>
                    <a:pt x="46355" y="0"/>
                  </a:lnTo>
                  <a:close/>
                </a:path>
                <a:path w="139064" h="687069">
                  <a:moveTo>
                    <a:pt x="139052" y="0"/>
                  </a:moveTo>
                  <a:lnTo>
                    <a:pt x="92710" y="0"/>
                  </a:lnTo>
                  <a:lnTo>
                    <a:pt x="92710" y="686574"/>
                  </a:lnTo>
                  <a:lnTo>
                    <a:pt x="139052" y="686574"/>
                  </a:lnTo>
                  <a:lnTo>
                    <a:pt x="13905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10296720" y="33533280"/>
              <a:ext cx="295200" cy="586080"/>
            </a:xfrm>
            <a:custGeom>
              <a:avLst/>
              <a:gdLst>
                <a:gd name="textAreaLeft" fmla="*/ 0 w 295200"/>
                <a:gd name="textAreaRight" fmla="*/ 295560 w 295200"/>
                <a:gd name="textAreaTop" fmla="*/ 0 h 586080"/>
                <a:gd name="textAreaBottom" fmla="*/ 586440 h 586080"/>
              </a:gdLst>
              <a:ahLst/>
              <a:cxnLst/>
              <a:rect l="textAreaLeft" t="textAreaTop" r="textAreaRight" b="textAreaBottom"/>
              <a:pathLst>
                <a:path w="139064" h="275590">
                  <a:moveTo>
                    <a:pt x="46342" y="13690"/>
                  </a:moveTo>
                  <a:lnTo>
                    <a:pt x="0" y="13690"/>
                  </a:lnTo>
                  <a:lnTo>
                    <a:pt x="0" y="134518"/>
                  </a:lnTo>
                  <a:lnTo>
                    <a:pt x="46342" y="134518"/>
                  </a:lnTo>
                  <a:lnTo>
                    <a:pt x="46342" y="13690"/>
                  </a:lnTo>
                  <a:close/>
                </a:path>
                <a:path w="139064" h="275590">
                  <a:moveTo>
                    <a:pt x="139052" y="0"/>
                  </a:moveTo>
                  <a:lnTo>
                    <a:pt x="92697" y="0"/>
                  </a:lnTo>
                  <a:lnTo>
                    <a:pt x="92697" y="275247"/>
                  </a:lnTo>
                  <a:lnTo>
                    <a:pt x="139052" y="275247"/>
                  </a:lnTo>
                  <a:lnTo>
                    <a:pt x="13905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10099800" y="33562080"/>
              <a:ext cx="98280" cy="1167480"/>
            </a:xfrm>
            <a:custGeom>
              <a:avLst/>
              <a:gdLst>
                <a:gd name="textAreaLeft" fmla="*/ 0 w 98280"/>
                <a:gd name="textAreaRight" fmla="*/ 98640 w 98280"/>
                <a:gd name="textAreaTop" fmla="*/ 0 h 1167480"/>
                <a:gd name="textAreaBottom" fmla="*/ 1167840 h 1167480"/>
              </a:gdLst>
              <a:ahLst/>
              <a:cxnLst/>
              <a:rect l="textAreaLeft" t="textAreaTop" r="textAreaRight" b="textAreaBottom"/>
              <a:pathLst>
                <a:path w="46354" h="548640">
                  <a:moveTo>
                    <a:pt x="46353" y="0"/>
                  </a:moveTo>
                  <a:lnTo>
                    <a:pt x="0" y="0"/>
                  </a:lnTo>
                  <a:lnTo>
                    <a:pt x="0" y="548152"/>
                  </a:lnTo>
                  <a:lnTo>
                    <a:pt x="46353" y="548152"/>
                  </a:lnTo>
                  <a:lnTo>
                    <a:pt x="4635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9902160" y="33562080"/>
              <a:ext cx="98280" cy="644040"/>
            </a:xfrm>
            <a:custGeom>
              <a:avLst/>
              <a:gdLst>
                <a:gd name="textAreaLeft" fmla="*/ 0 w 98280"/>
                <a:gd name="textAreaRight" fmla="*/ 98640 w 98280"/>
                <a:gd name="textAreaTop" fmla="*/ 0 h 644040"/>
                <a:gd name="textAreaBottom" fmla="*/ 644400 h 644040"/>
              </a:gdLst>
              <a:ahLst/>
              <a:cxnLst/>
              <a:rect l="textAreaLeft" t="textAreaTop" r="textAreaRight" b="textAreaBottom"/>
              <a:pathLst>
                <a:path w="46354" h="302894">
                  <a:moveTo>
                    <a:pt x="46353" y="0"/>
                  </a:moveTo>
                  <a:lnTo>
                    <a:pt x="0" y="0"/>
                  </a:lnTo>
                  <a:lnTo>
                    <a:pt x="0" y="302642"/>
                  </a:lnTo>
                  <a:lnTo>
                    <a:pt x="46353" y="302642"/>
                  </a:lnTo>
                  <a:lnTo>
                    <a:pt x="4635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9507600" y="33562080"/>
              <a:ext cx="294840" cy="1462680"/>
            </a:xfrm>
            <a:custGeom>
              <a:avLst/>
              <a:gdLst>
                <a:gd name="textAreaLeft" fmla="*/ 0 w 294840"/>
                <a:gd name="textAreaRight" fmla="*/ 295200 w 294840"/>
                <a:gd name="textAreaTop" fmla="*/ 0 h 1462680"/>
                <a:gd name="textAreaBottom" fmla="*/ 1463040 h 1462680"/>
              </a:gdLst>
              <a:ahLst/>
              <a:cxnLst/>
              <a:rect l="textAreaLeft" t="textAreaTop" r="textAreaRight" b="textAreaBottom"/>
              <a:pathLst>
                <a:path w="139064" h="687069">
                  <a:moveTo>
                    <a:pt x="46355" y="0"/>
                  </a:moveTo>
                  <a:lnTo>
                    <a:pt x="0" y="0"/>
                  </a:lnTo>
                  <a:lnTo>
                    <a:pt x="0" y="396811"/>
                  </a:lnTo>
                  <a:lnTo>
                    <a:pt x="46355" y="396811"/>
                  </a:lnTo>
                  <a:lnTo>
                    <a:pt x="46355" y="0"/>
                  </a:lnTo>
                  <a:close/>
                </a:path>
                <a:path w="139064" h="687069">
                  <a:moveTo>
                    <a:pt x="139052" y="0"/>
                  </a:moveTo>
                  <a:lnTo>
                    <a:pt x="92710" y="0"/>
                  </a:lnTo>
                  <a:lnTo>
                    <a:pt x="92710" y="686574"/>
                  </a:lnTo>
                  <a:lnTo>
                    <a:pt x="139052" y="686574"/>
                  </a:lnTo>
                  <a:lnTo>
                    <a:pt x="13905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9310680" y="33562080"/>
              <a:ext cx="97920" cy="1259640"/>
            </a:xfrm>
            <a:custGeom>
              <a:avLst/>
              <a:gdLst>
                <a:gd name="textAreaLeft" fmla="*/ 0 w 97920"/>
                <a:gd name="textAreaRight" fmla="*/ 98280 w 97920"/>
                <a:gd name="textAreaTop" fmla="*/ 0 h 1259640"/>
                <a:gd name="textAreaBottom" fmla="*/ 1260000 h 1259640"/>
              </a:gdLst>
              <a:ahLst/>
              <a:cxnLst/>
              <a:rect l="textAreaLeft" t="textAreaTop" r="textAreaRight" b="textAreaBottom"/>
              <a:pathLst>
                <a:path w="46354" h="591819">
                  <a:moveTo>
                    <a:pt x="46347" y="0"/>
                  </a:moveTo>
                  <a:lnTo>
                    <a:pt x="0" y="0"/>
                  </a:lnTo>
                  <a:lnTo>
                    <a:pt x="0" y="591570"/>
                  </a:lnTo>
                  <a:lnTo>
                    <a:pt x="46347" y="591570"/>
                  </a:lnTo>
                  <a:lnTo>
                    <a:pt x="4634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9113040" y="33562080"/>
              <a:ext cx="97920" cy="1720080"/>
            </a:xfrm>
            <a:custGeom>
              <a:avLst/>
              <a:gdLst>
                <a:gd name="textAreaLeft" fmla="*/ 0 w 97920"/>
                <a:gd name="textAreaRight" fmla="*/ 98280 w 97920"/>
                <a:gd name="textAreaTop" fmla="*/ 0 h 1720080"/>
                <a:gd name="textAreaBottom" fmla="*/ 1720440 h 1720080"/>
              </a:gdLst>
              <a:ahLst/>
              <a:cxnLst/>
              <a:rect l="textAreaLeft" t="textAreaTop" r="textAreaRight" b="textAreaBottom"/>
              <a:pathLst>
                <a:path w="46354" h="808355">
                  <a:moveTo>
                    <a:pt x="46347" y="0"/>
                  </a:moveTo>
                  <a:lnTo>
                    <a:pt x="0" y="0"/>
                  </a:lnTo>
                  <a:lnTo>
                    <a:pt x="0" y="808282"/>
                  </a:lnTo>
                  <a:lnTo>
                    <a:pt x="46347" y="808282"/>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8718480" y="33562080"/>
              <a:ext cx="294840" cy="1079280"/>
            </a:xfrm>
            <a:custGeom>
              <a:avLst/>
              <a:gdLst>
                <a:gd name="textAreaLeft" fmla="*/ 0 w 294840"/>
                <a:gd name="textAreaRight" fmla="*/ 295200 w 294840"/>
                <a:gd name="textAreaTop" fmla="*/ 0 h 1079280"/>
                <a:gd name="textAreaBottom" fmla="*/ 1079640 h 1079280"/>
              </a:gdLst>
              <a:ahLst/>
              <a:cxnLst/>
              <a:rect l="textAreaLeft" t="textAreaTop" r="textAreaRight" b="textAreaBottom"/>
              <a:pathLst>
                <a:path w="139064" h="507365">
                  <a:moveTo>
                    <a:pt x="46342" y="0"/>
                  </a:moveTo>
                  <a:lnTo>
                    <a:pt x="0" y="0"/>
                  </a:lnTo>
                  <a:lnTo>
                    <a:pt x="0" y="80784"/>
                  </a:lnTo>
                  <a:lnTo>
                    <a:pt x="46342" y="80784"/>
                  </a:lnTo>
                  <a:lnTo>
                    <a:pt x="46342" y="0"/>
                  </a:lnTo>
                  <a:close/>
                </a:path>
                <a:path w="139064" h="507365">
                  <a:moveTo>
                    <a:pt x="139039" y="0"/>
                  </a:moveTo>
                  <a:lnTo>
                    <a:pt x="92684" y="0"/>
                  </a:lnTo>
                  <a:lnTo>
                    <a:pt x="92684" y="507085"/>
                  </a:lnTo>
                  <a:lnTo>
                    <a:pt x="139039" y="507085"/>
                  </a:lnTo>
                  <a:lnTo>
                    <a:pt x="1390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8521560" y="33562080"/>
              <a:ext cx="97920" cy="344160"/>
            </a:xfrm>
            <a:custGeom>
              <a:avLst/>
              <a:gdLst>
                <a:gd name="textAreaLeft" fmla="*/ 0 w 97920"/>
                <a:gd name="textAreaRight" fmla="*/ 98280 w 97920"/>
                <a:gd name="textAreaTop" fmla="*/ 0 h 344160"/>
                <a:gd name="textAreaBottom" fmla="*/ 344520 h 344160"/>
              </a:gdLst>
              <a:ahLst/>
              <a:cxnLst/>
              <a:rect l="textAreaLeft" t="textAreaTop" r="textAreaRight" b="textAreaBottom"/>
              <a:pathLst>
                <a:path w="46354" h="161925">
                  <a:moveTo>
                    <a:pt x="46347" y="0"/>
                  </a:moveTo>
                  <a:lnTo>
                    <a:pt x="0" y="0"/>
                  </a:lnTo>
                  <a:lnTo>
                    <a:pt x="0" y="161577"/>
                  </a:lnTo>
                  <a:lnTo>
                    <a:pt x="46347" y="161577"/>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8323560" y="33562080"/>
              <a:ext cx="98280" cy="802800"/>
            </a:xfrm>
            <a:custGeom>
              <a:avLst/>
              <a:gdLst>
                <a:gd name="textAreaLeft" fmla="*/ 0 w 98280"/>
                <a:gd name="textAreaRight" fmla="*/ 98640 w 98280"/>
                <a:gd name="textAreaTop" fmla="*/ 0 h 802800"/>
                <a:gd name="textAreaBottom" fmla="*/ 803160 h 802800"/>
              </a:gdLst>
              <a:ahLst/>
              <a:cxnLst/>
              <a:rect l="textAreaLeft" t="textAreaTop" r="textAreaRight" b="textAreaBottom"/>
              <a:pathLst>
                <a:path w="46354" h="377190">
                  <a:moveTo>
                    <a:pt x="46347" y="0"/>
                  </a:moveTo>
                  <a:lnTo>
                    <a:pt x="0" y="0"/>
                  </a:lnTo>
                  <a:lnTo>
                    <a:pt x="0" y="376577"/>
                  </a:lnTo>
                  <a:lnTo>
                    <a:pt x="46347" y="376577"/>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object 93"/>
            <p:cNvSpPr/>
            <p:nvPr/>
          </p:nvSpPr>
          <p:spPr>
            <a:xfrm>
              <a:off x="8126640" y="33562080"/>
              <a:ext cx="98280" cy="1777680"/>
            </a:xfrm>
            <a:custGeom>
              <a:avLst/>
              <a:gdLst>
                <a:gd name="textAreaLeft" fmla="*/ 0 w 98280"/>
                <a:gd name="textAreaRight" fmla="*/ 98640 w 98280"/>
                <a:gd name="textAreaTop" fmla="*/ 0 h 1777680"/>
                <a:gd name="textAreaBottom" fmla="*/ 1778040 h 1777680"/>
              </a:gdLst>
              <a:ahLst/>
              <a:cxnLst/>
              <a:rect l="textAreaLeft" t="textAreaTop" r="textAreaRight" b="textAreaBottom"/>
              <a:pathLst>
                <a:path w="46354" h="835025">
                  <a:moveTo>
                    <a:pt x="46347" y="0"/>
                  </a:moveTo>
                  <a:lnTo>
                    <a:pt x="0" y="0"/>
                  </a:lnTo>
                  <a:lnTo>
                    <a:pt x="0" y="834730"/>
                  </a:lnTo>
                  <a:lnTo>
                    <a:pt x="46347" y="834730"/>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7732080" y="33562080"/>
              <a:ext cx="295200" cy="1123200"/>
            </a:xfrm>
            <a:custGeom>
              <a:avLst/>
              <a:gdLst>
                <a:gd name="textAreaLeft" fmla="*/ 0 w 295200"/>
                <a:gd name="textAreaRight" fmla="*/ 295560 w 295200"/>
                <a:gd name="textAreaTop" fmla="*/ 0 h 1123200"/>
                <a:gd name="textAreaBottom" fmla="*/ 1123560 h 1123200"/>
              </a:gdLst>
              <a:ahLst/>
              <a:cxnLst/>
              <a:rect l="textAreaLeft" t="textAreaTop" r="textAreaRight" b="textAreaBottom"/>
              <a:pathLst>
                <a:path w="139064" h="527684">
                  <a:moveTo>
                    <a:pt x="46355" y="0"/>
                  </a:moveTo>
                  <a:lnTo>
                    <a:pt x="0" y="0"/>
                  </a:lnTo>
                  <a:lnTo>
                    <a:pt x="0" y="527621"/>
                  </a:lnTo>
                  <a:lnTo>
                    <a:pt x="46355" y="527621"/>
                  </a:lnTo>
                  <a:lnTo>
                    <a:pt x="46355" y="0"/>
                  </a:lnTo>
                  <a:close/>
                </a:path>
                <a:path w="139064" h="527684">
                  <a:moveTo>
                    <a:pt x="139052" y="0"/>
                  </a:moveTo>
                  <a:lnTo>
                    <a:pt x="92710" y="0"/>
                  </a:lnTo>
                  <a:lnTo>
                    <a:pt x="92710" y="241655"/>
                  </a:lnTo>
                  <a:lnTo>
                    <a:pt x="139052" y="241655"/>
                  </a:lnTo>
                  <a:lnTo>
                    <a:pt x="13905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7534440" y="33562080"/>
              <a:ext cx="97920" cy="1604520"/>
            </a:xfrm>
            <a:custGeom>
              <a:avLst/>
              <a:gdLst>
                <a:gd name="textAreaLeft" fmla="*/ 0 w 97920"/>
                <a:gd name="textAreaRight" fmla="*/ 98280 w 97920"/>
                <a:gd name="textAreaTop" fmla="*/ 0 h 1604520"/>
                <a:gd name="textAreaBottom" fmla="*/ 1604880 h 1604520"/>
              </a:gdLst>
              <a:ahLst/>
              <a:cxnLst/>
              <a:rect l="textAreaLeft" t="textAreaTop" r="textAreaRight" b="textAreaBottom"/>
              <a:pathLst>
                <a:path w="46354" h="753744">
                  <a:moveTo>
                    <a:pt x="46353" y="0"/>
                  </a:moveTo>
                  <a:lnTo>
                    <a:pt x="0" y="0"/>
                  </a:lnTo>
                  <a:lnTo>
                    <a:pt x="0" y="753166"/>
                  </a:lnTo>
                  <a:lnTo>
                    <a:pt x="46353" y="753166"/>
                  </a:lnTo>
                  <a:lnTo>
                    <a:pt x="4635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7337520" y="33562080"/>
              <a:ext cx="97920" cy="795600"/>
            </a:xfrm>
            <a:custGeom>
              <a:avLst/>
              <a:gdLst>
                <a:gd name="textAreaLeft" fmla="*/ 0 w 97920"/>
                <a:gd name="textAreaRight" fmla="*/ 98280 w 97920"/>
                <a:gd name="textAreaTop" fmla="*/ 0 h 795600"/>
                <a:gd name="textAreaBottom" fmla="*/ 795960 h 795600"/>
              </a:gdLst>
              <a:ahLst/>
              <a:cxnLst/>
              <a:rect l="textAreaLeft" t="textAreaTop" r="textAreaRight" b="textAreaBottom"/>
              <a:pathLst>
                <a:path w="46354" h="374015">
                  <a:moveTo>
                    <a:pt x="46347" y="0"/>
                  </a:moveTo>
                  <a:lnTo>
                    <a:pt x="0" y="0"/>
                  </a:lnTo>
                  <a:lnTo>
                    <a:pt x="0" y="373994"/>
                  </a:lnTo>
                  <a:lnTo>
                    <a:pt x="46347" y="373994"/>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7139880" y="33387480"/>
              <a:ext cx="97920" cy="1505520"/>
            </a:xfrm>
            <a:custGeom>
              <a:avLst/>
              <a:gdLst>
                <a:gd name="textAreaLeft" fmla="*/ 0 w 97920"/>
                <a:gd name="textAreaRight" fmla="*/ 98280 w 97920"/>
                <a:gd name="textAreaTop" fmla="*/ 0 h 1505520"/>
                <a:gd name="textAreaBottom" fmla="*/ 1505880 h 1505520"/>
              </a:gdLst>
              <a:ahLst/>
              <a:cxnLst/>
              <a:rect l="textAreaLeft" t="textAreaTop" r="textAreaRight" b="textAreaBottom"/>
              <a:pathLst>
                <a:path w="46354" h="707390">
                  <a:moveTo>
                    <a:pt x="46347" y="0"/>
                  </a:moveTo>
                  <a:lnTo>
                    <a:pt x="0" y="0"/>
                  </a:lnTo>
                  <a:lnTo>
                    <a:pt x="0" y="707105"/>
                  </a:lnTo>
                  <a:lnTo>
                    <a:pt x="46347" y="707105"/>
                  </a:lnTo>
                  <a:lnTo>
                    <a:pt x="463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6942960" y="33387480"/>
              <a:ext cx="97920" cy="514440"/>
            </a:xfrm>
            <a:custGeom>
              <a:avLst/>
              <a:gdLst>
                <a:gd name="textAreaLeft" fmla="*/ 0 w 97920"/>
                <a:gd name="textAreaRight" fmla="*/ 98280 w 97920"/>
                <a:gd name="textAreaTop" fmla="*/ 0 h 514440"/>
                <a:gd name="textAreaBottom" fmla="*/ 514800 h 514440"/>
              </a:gdLst>
              <a:ahLst/>
              <a:cxnLst/>
              <a:rect l="textAreaLeft" t="textAreaTop" r="textAreaRight" b="textAreaBottom"/>
              <a:pathLst>
                <a:path w="46354" h="241934">
                  <a:moveTo>
                    <a:pt x="46347" y="0"/>
                  </a:moveTo>
                  <a:lnTo>
                    <a:pt x="0" y="0"/>
                  </a:lnTo>
                  <a:lnTo>
                    <a:pt x="0" y="241656"/>
                  </a:lnTo>
                  <a:lnTo>
                    <a:pt x="46347" y="241656"/>
                  </a:lnTo>
                  <a:lnTo>
                    <a:pt x="463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6745320" y="33387480"/>
              <a:ext cx="97920" cy="1210320"/>
            </a:xfrm>
            <a:custGeom>
              <a:avLst/>
              <a:gdLst>
                <a:gd name="textAreaLeft" fmla="*/ 0 w 97920"/>
                <a:gd name="textAreaRight" fmla="*/ 98280 w 97920"/>
                <a:gd name="textAreaTop" fmla="*/ 0 h 1210320"/>
                <a:gd name="textAreaBottom" fmla="*/ 1210680 h 1210320"/>
              </a:gdLst>
              <a:ahLst/>
              <a:cxnLst/>
              <a:rect l="textAreaLeft" t="textAreaTop" r="textAreaRight" b="textAreaBottom"/>
              <a:pathLst>
                <a:path w="46355" h="568959">
                  <a:moveTo>
                    <a:pt x="46347" y="0"/>
                  </a:moveTo>
                  <a:lnTo>
                    <a:pt x="0" y="0"/>
                  </a:lnTo>
                  <a:lnTo>
                    <a:pt x="0" y="568725"/>
                  </a:lnTo>
                  <a:lnTo>
                    <a:pt x="46347" y="568725"/>
                  </a:lnTo>
                  <a:lnTo>
                    <a:pt x="4634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6617160" y="31588560"/>
              <a:ext cx="7768440" cy="3876840"/>
            </a:xfrm>
            <a:custGeom>
              <a:avLst/>
              <a:gdLst>
                <a:gd name="textAreaLeft" fmla="*/ 0 w 7768440"/>
                <a:gd name="textAreaRight" fmla="*/ 7768800 w 7768440"/>
                <a:gd name="textAreaTop" fmla="*/ 0 h 3876840"/>
                <a:gd name="textAreaBottom" fmla="*/ 3877200 h 3876840"/>
              </a:gdLst>
              <a:ahLst/>
              <a:cxnLst/>
              <a:rect l="textAreaLeft" t="textAreaTop" r="textAreaRight" b="textAreaBottom"/>
              <a:pathLst>
                <a:path w="3649979" h="1821180">
                  <a:moveTo>
                    <a:pt x="3649916" y="1793240"/>
                  </a:moveTo>
                  <a:lnTo>
                    <a:pt x="27381" y="1793240"/>
                  </a:lnTo>
                  <a:lnTo>
                    <a:pt x="27381" y="0"/>
                  </a:lnTo>
                  <a:lnTo>
                    <a:pt x="0" y="0"/>
                  </a:lnTo>
                  <a:lnTo>
                    <a:pt x="0" y="1793240"/>
                  </a:lnTo>
                  <a:lnTo>
                    <a:pt x="0" y="1821180"/>
                  </a:lnTo>
                  <a:lnTo>
                    <a:pt x="3649916" y="1821180"/>
                  </a:lnTo>
                  <a:lnTo>
                    <a:pt x="3649916" y="179324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35" name="object 101"/>
          <p:cNvSpPr/>
          <p:nvPr/>
        </p:nvSpPr>
        <p:spPr>
          <a:xfrm>
            <a:off x="2194488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213892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223326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1" y="0"/>
                </a:moveTo>
                <a:lnTo>
                  <a:pt x="0" y="0"/>
                </a:lnTo>
                <a:lnTo>
                  <a:pt x="0" y="254000"/>
                </a:lnTo>
                <a:lnTo>
                  <a:pt x="4521" y="254000"/>
                </a:lnTo>
                <a:lnTo>
                  <a:pt x="45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252736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5"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272104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33" y="0"/>
                </a:moveTo>
                <a:lnTo>
                  <a:pt x="0" y="0"/>
                </a:lnTo>
                <a:lnTo>
                  <a:pt x="5" y="254000"/>
                </a:lnTo>
                <a:lnTo>
                  <a:pt x="4533" y="254000"/>
                </a:lnTo>
                <a:lnTo>
                  <a:pt x="453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291508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1" y="0"/>
                </a:moveTo>
                <a:lnTo>
                  <a:pt x="0" y="0"/>
                </a:lnTo>
                <a:lnTo>
                  <a:pt x="0" y="254000"/>
                </a:lnTo>
                <a:lnTo>
                  <a:pt x="4521" y="254000"/>
                </a:lnTo>
                <a:lnTo>
                  <a:pt x="45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2310876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233028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234972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2369124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2388528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1" y="0"/>
                </a:moveTo>
                <a:lnTo>
                  <a:pt x="0" y="0"/>
                </a:lnTo>
                <a:lnTo>
                  <a:pt x="0" y="254000"/>
                </a:lnTo>
                <a:lnTo>
                  <a:pt x="4521" y="254000"/>
                </a:lnTo>
                <a:lnTo>
                  <a:pt x="45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2407896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33" y="0"/>
                </a:moveTo>
                <a:lnTo>
                  <a:pt x="0" y="0"/>
                </a:lnTo>
                <a:lnTo>
                  <a:pt x="5" y="254000"/>
                </a:lnTo>
                <a:lnTo>
                  <a:pt x="4533" y="254000"/>
                </a:lnTo>
                <a:lnTo>
                  <a:pt x="453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242730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44674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5"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2466144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2485512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504916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2524284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7"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25437600" y="35220960"/>
            <a:ext cx="10080" cy="540360"/>
          </a:xfrm>
          <a:custGeom>
            <a:avLst/>
            <a:gdLst>
              <a:gd name="textAreaLeft" fmla="*/ 0 w 10080"/>
              <a:gd name="textAreaRight" fmla="*/ 10440 w 10080"/>
              <a:gd name="textAreaTop" fmla="*/ 0 h 540360"/>
              <a:gd name="textAreaBottom" fmla="*/ 540720 h 540360"/>
            </a:gdLst>
            <a:ahLst/>
            <a:cxnLst/>
            <a:rect l="textAreaLeft" t="textAreaTop" r="textAreaRight" b="textAreaBottom"/>
            <a:pathLst>
              <a:path w="5079" h="254000">
                <a:moveTo>
                  <a:pt x="4527" y="0"/>
                </a:moveTo>
                <a:lnTo>
                  <a:pt x="0" y="0"/>
                </a:lnTo>
                <a:lnTo>
                  <a:pt x="0" y="254000"/>
                </a:lnTo>
                <a:lnTo>
                  <a:pt x="4521" y="254000"/>
                </a:lnTo>
                <a:lnTo>
                  <a:pt x="45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54" name="object 120"/>
          <p:cNvGrpSpPr/>
          <p:nvPr/>
        </p:nvGrpSpPr>
        <p:grpSpPr>
          <a:xfrm>
            <a:off x="21772440" y="31732560"/>
            <a:ext cx="4040640" cy="4028760"/>
            <a:chOff x="21772440" y="31732560"/>
            <a:chExt cx="4040640" cy="4028760"/>
          </a:xfrm>
        </p:grpSpPr>
        <p:sp>
          <p:nvSpPr>
            <p:cNvPr id="155" name="object 121"/>
            <p:cNvSpPr/>
            <p:nvPr/>
          </p:nvSpPr>
          <p:spPr>
            <a:xfrm>
              <a:off x="21772440" y="33084720"/>
              <a:ext cx="4040640" cy="2676600"/>
            </a:xfrm>
            <a:custGeom>
              <a:avLst/>
              <a:gdLst>
                <a:gd name="textAreaLeft" fmla="*/ 0 w 4040640"/>
                <a:gd name="textAreaRight" fmla="*/ 4041000 w 4040640"/>
                <a:gd name="textAreaTop" fmla="*/ 0 h 2676600"/>
                <a:gd name="textAreaBottom" fmla="*/ 2676960 h 2676600"/>
              </a:gdLst>
              <a:ahLst/>
              <a:cxnLst/>
              <a:rect l="textAreaLeft" t="textAreaTop" r="textAreaRight" b="textAreaBottom"/>
              <a:pathLst>
                <a:path w="1898650" h="1257300">
                  <a:moveTo>
                    <a:pt x="1898434" y="355600"/>
                  </a:moveTo>
                  <a:lnTo>
                    <a:pt x="1812899" y="355600"/>
                  </a:lnTo>
                  <a:lnTo>
                    <a:pt x="1812899" y="368300"/>
                  </a:lnTo>
                  <a:lnTo>
                    <a:pt x="1812899" y="444500"/>
                  </a:lnTo>
                  <a:lnTo>
                    <a:pt x="1812899" y="457200"/>
                  </a:lnTo>
                  <a:lnTo>
                    <a:pt x="1812899" y="901700"/>
                  </a:lnTo>
                  <a:lnTo>
                    <a:pt x="1812899" y="914400"/>
                  </a:lnTo>
                  <a:lnTo>
                    <a:pt x="1812899" y="990600"/>
                  </a:lnTo>
                  <a:lnTo>
                    <a:pt x="1726285" y="990600"/>
                  </a:lnTo>
                  <a:lnTo>
                    <a:pt x="1726285" y="914400"/>
                  </a:lnTo>
                  <a:lnTo>
                    <a:pt x="1812899" y="914400"/>
                  </a:lnTo>
                  <a:lnTo>
                    <a:pt x="1812899" y="901700"/>
                  </a:lnTo>
                  <a:lnTo>
                    <a:pt x="1726285" y="901700"/>
                  </a:lnTo>
                  <a:lnTo>
                    <a:pt x="1726285" y="457200"/>
                  </a:lnTo>
                  <a:lnTo>
                    <a:pt x="1812899" y="457200"/>
                  </a:lnTo>
                  <a:lnTo>
                    <a:pt x="1812899" y="444500"/>
                  </a:lnTo>
                  <a:lnTo>
                    <a:pt x="1726285" y="444500"/>
                  </a:lnTo>
                  <a:lnTo>
                    <a:pt x="1726285" y="368300"/>
                  </a:lnTo>
                  <a:lnTo>
                    <a:pt x="1812899" y="368300"/>
                  </a:lnTo>
                  <a:lnTo>
                    <a:pt x="1812899" y="355600"/>
                  </a:lnTo>
                  <a:lnTo>
                    <a:pt x="1721751" y="355600"/>
                  </a:lnTo>
                  <a:lnTo>
                    <a:pt x="1721751" y="368300"/>
                  </a:lnTo>
                  <a:lnTo>
                    <a:pt x="1721751" y="444500"/>
                  </a:lnTo>
                  <a:lnTo>
                    <a:pt x="1721751" y="457200"/>
                  </a:lnTo>
                  <a:lnTo>
                    <a:pt x="1721751" y="901700"/>
                  </a:lnTo>
                  <a:lnTo>
                    <a:pt x="1721751" y="914400"/>
                  </a:lnTo>
                  <a:lnTo>
                    <a:pt x="1721751" y="990600"/>
                  </a:lnTo>
                  <a:lnTo>
                    <a:pt x="1635125" y="990600"/>
                  </a:lnTo>
                  <a:lnTo>
                    <a:pt x="1635125" y="914400"/>
                  </a:lnTo>
                  <a:lnTo>
                    <a:pt x="1721751" y="914400"/>
                  </a:lnTo>
                  <a:lnTo>
                    <a:pt x="1721751" y="901700"/>
                  </a:lnTo>
                  <a:lnTo>
                    <a:pt x="1635125" y="901700"/>
                  </a:lnTo>
                  <a:lnTo>
                    <a:pt x="1635125" y="457200"/>
                  </a:lnTo>
                  <a:lnTo>
                    <a:pt x="1721751" y="457200"/>
                  </a:lnTo>
                  <a:lnTo>
                    <a:pt x="1721751" y="444500"/>
                  </a:lnTo>
                  <a:lnTo>
                    <a:pt x="1635125" y="444500"/>
                  </a:lnTo>
                  <a:lnTo>
                    <a:pt x="1635125" y="368300"/>
                  </a:lnTo>
                  <a:lnTo>
                    <a:pt x="1721751" y="368300"/>
                  </a:lnTo>
                  <a:lnTo>
                    <a:pt x="1721751" y="355600"/>
                  </a:lnTo>
                  <a:lnTo>
                    <a:pt x="1630603" y="355600"/>
                  </a:lnTo>
                  <a:lnTo>
                    <a:pt x="1630603" y="368300"/>
                  </a:lnTo>
                  <a:lnTo>
                    <a:pt x="1630603" y="444500"/>
                  </a:lnTo>
                  <a:lnTo>
                    <a:pt x="1630603" y="457200"/>
                  </a:lnTo>
                  <a:lnTo>
                    <a:pt x="1630603" y="901700"/>
                  </a:lnTo>
                  <a:lnTo>
                    <a:pt x="1630603" y="914400"/>
                  </a:lnTo>
                  <a:lnTo>
                    <a:pt x="1630603" y="990600"/>
                  </a:lnTo>
                  <a:lnTo>
                    <a:pt x="1543964" y="990600"/>
                  </a:lnTo>
                  <a:lnTo>
                    <a:pt x="1543964" y="914400"/>
                  </a:lnTo>
                  <a:lnTo>
                    <a:pt x="1630603" y="914400"/>
                  </a:lnTo>
                  <a:lnTo>
                    <a:pt x="1630603" y="901700"/>
                  </a:lnTo>
                  <a:lnTo>
                    <a:pt x="1543964" y="901700"/>
                  </a:lnTo>
                  <a:lnTo>
                    <a:pt x="1543964" y="457200"/>
                  </a:lnTo>
                  <a:lnTo>
                    <a:pt x="1630603" y="457200"/>
                  </a:lnTo>
                  <a:lnTo>
                    <a:pt x="1630603" y="444500"/>
                  </a:lnTo>
                  <a:lnTo>
                    <a:pt x="1543964" y="444500"/>
                  </a:lnTo>
                  <a:lnTo>
                    <a:pt x="1543964" y="368300"/>
                  </a:lnTo>
                  <a:lnTo>
                    <a:pt x="1630603" y="368300"/>
                  </a:lnTo>
                  <a:lnTo>
                    <a:pt x="1630603" y="355600"/>
                  </a:lnTo>
                  <a:lnTo>
                    <a:pt x="1539443" y="355600"/>
                  </a:lnTo>
                  <a:lnTo>
                    <a:pt x="1539443" y="368300"/>
                  </a:lnTo>
                  <a:lnTo>
                    <a:pt x="1539443" y="444500"/>
                  </a:lnTo>
                  <a:lnTo>
                    <a:pt x="1539443" y="457200"/>
                  </a:lnTo>
                  <a:lnTo>
                    <a:pt x="1539443" y="901700"/>
                  </a:lnTo>
                  <a:lnTo>
                    <a:pt x="1539443" y="914400"/>
                  </a:lnTo>
                  <a:lnTo>
                    <a:pt x="1539443" y="990600"/>
                  </a:lnTo>
                  <a:lnTo>
                    <a:pt x="1452816" y="990600"/>
                  </a:lnTo>
                  <a:lnTo>
                    <a:pt x="1452816" y="914400"/>
                  </a:lnTo>
                  <a:lnTo>
                    <a:pt x="1539443" y="914400"/>
                  </a:lnTo>
                  <a:lnTo>
                    <a:pt x="1539443" y="901700"/>
                  </a:lnTo>
                  <a:lnTo>
                    <a:pt x="1452816" y="901700"/>
                  </a:lnTo>
                  <a:lnTo>
                    <a:pt x="1452816" y="457200"/>
                  </a:lnTo>
                  <a:lnTo>
                    <a:pt x="1539443" y="457200"/>
                  </a:lnTo>
                  <a:lnTo>
                    <a:pt x="1539443" y="444500"/>
                  </a:lnTo>
                  <a:lnTo>
                    <a:pt x="1452816" y="444500"/>
                  </a:lnTo>
                  <a:lnTo>
                    <a:pt x="1452816" y="368300"/>
                  </a:lnTo>
                  <a:lnTo>
                    <a:pt x="1539443" y="368300"/>
                  </a:lnTo>
                  <a:lnTo>
                    <a:pt x="1539443" y="355600"/>
                  </a:lnTo>
                  <a:lnTo>
                    <a:pt x="1448295" y="355600"/>
                  </a:lnTo>
                  <a:lnTo>
                    <a:pt x="1448295" y="368300"/>
                  </a:lnTo>
                  <a:lnTo>
                    <a:pt x="1448295" y="444500"/>
                  </a:lnTo>
                  <a:lnTo>
                    <a:pt x="1448295" y="457200"/>
                  </a:lnTo>
                  <a:lnTo>
                    <a:pt x="1448295" y="901700"/>
                  </a:lnTo>
                  <a:lnTo>
                    <a:pt x="1448295" y="914400"/>
                  </a:lnTo>
                  <a:lnTo>
                    <a:pt x="1448295" y="990600"/>
                  </a:lnTo>
                  <a:lnTo>
                    <a:pt x="1361668" y="990600"/>
                  </a:lnTo>
                  <a:lnTo>
                    <a:pt x="1361668" y="914400"/>
                  </a:lnTo>
                  <a:lnTo>
                    <a:pt x="1448295" y="914400"/>
                  </a:lnTo>
                  <a:lnTo>
                    <a:pt x="1448295" y="901700"/>
                  </a:lnTo>
                  <a:lnTo>
                    <a:pt x="1361668" y="901700"/>
                  </a:lnTo>
                  <a:lnTo>
                    <a:pt x="1361668" y="457200"/>
                  </a:lnTo>
                  <a:lnTo>
                    <a:pt x="1448295" y="457200"/>
                  </a:lnTo>
                  <a:lnTo>
                    <a:pt x="1448295" y="444500"/>
                  </a:lnTo>
                  <a:lnTo>
                    <a:pt x="1361668" y="444500"/>
                  </a:lnTo>
                  <a:lnTo>
                    <a:pt x="1361668" y="368300"/>
                  </a:lnTo>
                  <a:lnTo>
                    <a:pt x="1448295" y="368300"/>
                  </a:lnTo>
                  <a:lnTo>
                    <a:pt x="1448295" y="355600"/>
                  </a:lnTo>
                  <a:lnTo>
                    <a:pt x="1357147" y="355600"/>
                  </a:lnTo>
                  <a:lnTo>
                    <a:pt x="1357147" y="368300"/>
                  </a:lnTo>
                  <a:lnTo>
                    <a:pt x="1357147" y="444500"/>
                  </a:lnTo>
                  <a:lnTo>
                    <a:pt x="1357147" y="457200"/>
                  </a:lnTo>
                  <a:lnTo>
                    <a:pt x="1357147" y="901700"/>
                  </a:lnTo>
                  <a:lnTo>
                    <a:pt x="1357147" y="914400"/>
                  </a:lnTo>
                  <a:lnTo>
                    <a:pt x="1357147" y="990600"/>
                  </a:lnTo>
                  <a:lnTo>
                    <a:pt x="1270520" y="990600"/>
                  </a:lnTo>
                  <a:lnTo>
                    <a:pt x="1270520" y="914400"/>
                  </a:lnTo>
                  <a:lnTo>
                    <a:pt x="1357147" y="914400"/>
                  </a:lnTo>
                  <a:lnTo>
                    <a:pt x="1357147" y="901700"/>
                  </a:lnTo>
                  <a:lnTo>
                    <a:pt x="1270520" y="901700"/>
                  </a:lnTo>
                  <a:lnTo>
                    <a:pt x="1270520" y="457200"/>
                  </a:lnTo>
                  <a:lnTo>
                    <a:pt x="1357147" y="457200"/>
                  </a:lnTo>
                  <a:lnTo>
                    <a:pt x="1357147" y="444500"/>
                  </a:lnTo>
                  <a:lnTo>
                    <a:pt x="1270520" y="444500"/>
                  </a:lnTo>
                  <a:lnTo>
                    <a:pt x="1270520" y="368300"/>
                  </a:lnTo>
                  <a:lnTo>
                    <a:pt x="1357147" y="368300"/>
                  </a:lnTo>
                  <a:lnTo>
                    <a:pt x="1357147" y="355600"/>
                  </a:lnTo>
                  <a:lnTo>
                    <a:pt x="1265999" y="355600"/>
                  </a:lnTo>
                  <a:lnTo>
                    <a:pt x="1265999" y="368300"/>
                  </a:lnTo>
                  <a:lnTo>
                    <a:pt x="1265999" y="444500"/>
                  </a:lnTo>
                  <a:lnTo>
                    <a:pt x="1265999" y="457200"/>
                  </a:lnTo>
                  <a:lnTo>
                    <a:pt x="1265999" y="901700"/>
                  </a:lnTo>
                  <a:lnTo>
                    <a:pt x="1265999" y="914400"/>
                  </a:lnTo>
                  <a:lnTo>
                    <a:pt x="1265999" y="990600"/>
                  </a:lnTo>
                  <a:lnTo>
                    <a:pt x="1179360" y="990600"/>
                  </a:lnTo>
                  <a:lnTo>
                    <a:pt x="1179360" y="914400"/>
                  </a:lnTo>
                  <a:lnTo>
                    <a:pt x="1265999" y="914400"/>
                  </a:lnTo>
                  <a:lnTo>
                    <a:pt x="1265999" y="901700"/>
                  </a:lnTo>
                  <a:lnTo>
                    <a:pt x="1179360" y="901700"/>
                  </a:lnTo>
                  <a:lnTo>
                    <a:pt x="1179360" y="457200"/>
                  </a:lnTo>
                  <a:lnTo>
                    <a:pt x="1265999" y="457200"/>
                  </a:lnTo>
                  <a:lnTo>
                    <a:pt x="1265999" y="444500"/>
                  </a:lnTo>
                  <a:lnTo>
                    <a:pt x="1179360" y="444500"/>
                  </a:lnTo>
                  <a:lnTo>
                    <a:pt x="1179360" y="368300"/>
                  </a:lnTo>
                  <a:lnTo>
                    <a:pt x="1265999" y="368300"/>
                  </a:lnTo>
                  <a:lnTo>
                    <a:pt x="1265999" y="355600"/>
                  </a:lnTo>
                  <a:lnTo>
                    <a:pt x="1174838" y="355600"/>
                  </a:lnTo>
                  <a:lnTo>
                    <a:pt x="1174838" y="368300"/>
                  </a:lnTo>
                  <a:lnTo>
                    <a:pt x="1174838" y="444500"/>
                  </a:lnTo>
                  <a:lnTo>
                    <a:pt x="1174838" y="457200"/>
                  </a:lnTo>
                  <a:lnTo>
                    <a:pt x="1174838" y="901700"/>
                  </a:lnTo>
                  <a:lnTo>
                    <a:pt x="1174838" y="914400"/>
                  </a:lnTo>
                  <a:lnTo>
                    <a:pt x="1174838" y="990600"/>
                  </a:lnTo>
                  <a:lnTo>
                    <a:pt x="1088212" y="990600"/>
                  </a:lnTo>
                  <a:lnTo>
                    <a:pt x="1088212" y="914400"/>
                  </a:lnTo>
                  <a:lnTo>
                    <a:pt x="1174838" y="914400"/>
                  </a:lnTo>
                  <a:lnTo>
                    <a:pt x="1174838" y="901700"/>
                  </a:lnTo>
                  <a:lnTo>
                    <a:pt x="1088212" y="901700"/>
                  </a:lnTo>
                  <a:lnTo>
                    <a:pt x="1088212" y="457200"/>
                  </a:lnTo>
                  <a:lnTo>
                    <a:pt x="1174838" y="457200"/>
                  </a:lnTo>
                  <a:lnTo>
                    <a:pt x="1174838" y="444500"/>
                  </a:lnTo>
                  <a:lnTo>
                    <a:pt x="1088212" y="444500"/>
                  </a:lnTo>
                  <a:lnTo>
                    <a:pt x="1088212" y="368300"/>
                  </a:lnTo>
                  <a:lnTo>
                    <a:pt x="1174838" y="368300"/>
                  </a:lnTo>
                  <a:lnTo>
                    <a:pt x="1174838" y="355600"/>
                  </a:lnTo>
                  <a:lnTo>
                    <a:pt x="1083678" y="355600"/>
                  </a:lnTo>
                  <a:lnTo>
                    <a:pt x="1083678" y="368300"/>
                  </a:lnTo>
                  <a:lnTo>
                    <a:pt x="1083678" y="444500"/>
                  </a:lnTo>
                  <a:lnTo>
                    <a:pt x="1083678" y="457200"/>
                  </a:lnTo>
                  <a:lnTo>
                    <a:pt x="1083678" y="901700"/>
                  </a:lnTo>
                  <a:lnTo>
                    <a:pt x="1083678" y="914400"/>
                  </a:lnTo>
                  <a:lnTo>
                    <a:pt x="1083678" y="990600"/>
                  </a:lnTo>
                  <a:lnTo>
                    <a:pt x="997051" y="990600"/>
                  </a:lnTo>
                  <a:lnTo>
                    <a:pt x="997051" y="914400"/>
                  </a:lnTo>
                  <a:lnTo>
                    <a:pt x="1083678" y="914400"/>
                  </a:lnTo>
                  <a:lnTo>
                    <a:pt x="1083678" y="901700"/>
                  </a:lnTo>
                  <a:lnTo>
                    <a:pt x="997051" y="901700"/>
                  </a:lnTo>
                  <a:lnTo>
                    <a:pt x="997051" y="457200"/>
                  </a:lnTo>
                  <a:lnTo>
                    <a:pt x="1083678" y="457200"/>
                  </a:lnTo>
                  <a:lnTo>
                    <a:pt x="1083678" y="444500"/>
                  </a:lnTo>
                  <a:lnTo>
                    <a:pt x="997051" y="444500"/>
                  </a:lnTo>
                  <a:lnTo>
                    <a:pt x="997051" y="368300"/>
                  </a:lnTo>
                  <a:lnTo>
                    <a:pt x="1083678" y="368300"/>
                  </a:lnTo>
                  <a:lnTo>
                    <a:pt x="1083678" y="355600"/>
                  </a:lnTo>
                  <a:lnTo>
                    <a:pt x="992530" y="355600"/>
                  </a:lnTo>
                  <a:lnTo>
                    <a:pt x="992530" y="368300"/>
                  </a:lnTo>
                  <a:lnTo>
                    <a:pt x="992530" y="444500"/>
                  </a:lnTo>
                  <a:lnTo>
                    <a:pt x="992530" y="457200"/>
                  </a:lnTo>
                  <a:lnTo>
                    <a:pt x="992530" y="901700"/>
                  </a:lnTo>
                  <a:lnTo>
                    <a:pt x="992530" y="914400"/>
                  </a:lnTo>
                  <a:lnTo>
                    <a:pt x="992530" y="990600"/>
                  </a:lnTo>
                  <a:lnTo>
                    <a:pt x="905903" y="990600"/>
                  </a:lnTo>
                  <a:lnTo>
                    <a:pt x="905903" y="914400"/>
                  </a:lnTo>
                  <a:lnTo>
                    <a:pt x="992530" y="914400"/>
                  </a:lnTo>
                  <a:lnTo>
                    <a:pt x="992530" y="901700"/>
                  </a:lnTo>
                  <a:lnTo>
                    <a:pt x="905903" y="901700"/>
                  </a:lnTo>
                  <a:lnTo>
                    <a:pt x="905903" y="457200"/>
                  </a:lnTo>
                  <a:lnTo>
                    <a:pt x="992530" y="457200"/>
                  </a:lnTo>
                  <a:lnTo>
                    <a:pt x="992530" y="444500"/>
                  </a:lnTo>
                  <a:lnTo>
                    <a:pt x="905903" y="444500"/>
                  </a:lnTo>
                  <a:lnTo>
                    <a:pt x="905903" y="368300"/>
                  </a:lnTo>
                  <a:lnTo>
                    <a:pt x="992530" y="368300"/>
                  </a:lnTo>
                  <a:lnTo>
                    <a:pt x="992530" y="355600"/>
                  </a:lnTo>
                  <a:lnTo>
                    <a:pt x="901369" y="355600"/>
                  </a:lnTo>
                  <a:lnTo>
                    <a:pt x="901369" y="368300"/>
                  </a:lnTo>
                  <a:lnTo>
                    <a:pt x="901369" y="444500"/>
                  </a:lnTo>
                  <a:lnTo>
                    <a:pt x="901369" y="457200"/>
                  </a:lnTo>
                  <a:lnTo>
                    <a:pt x="901369" y="901700"/>
                  </a:lnTo>
                  <a:lnTo>
                    <a:pt x="901369" y="914400"/>
                  </a:lnTo>
                  <a:lnTo>
                    <a:pt x="901369" y="990600"/>
                  </a:lnTo>
                  <a:lnTo>
                    <a:pt x="814755" y="990600"/>
                  </a:lnTo>
                  <a:lnTo>
                    <a:pt x="814755" y="914400"/>
                  </a:lnTo>
                  <a:lnTo>
                    <a:pt x="901369" y="914400"/>
                  </a:lnTo>
                  <a:lnTo>
                    <a:pt x="901369" y="901700"/>
                  </a:lnTo>
                  <a:lnTo>
                    <a:pt x="814755" y="901700"/>
                  </a:lnTo>
                  <a:lnTo>
                    <a:pt x="814755" y="457200"/>
                  </a:lnTo>
                  <a:lnTo>
                    <a:pt x="901369" y="457200"/>
                  </a:lnTo>
                  <a:lnTo>
                    <a:pt x="901369" y="444500"/>
                  </a:lnTo>
                  <a:lnTo>
                    <a:pt x="814755" y="444500"/>
                  </a:lnTo>
                  <a:lnTo>
                    <a:pt x="814755" y="368300"/>
                  </a:lnTo>
                  <a:lnTo>
                    <a:pt x="901369" y="368300"/>
                  </a:lnTo>
                  <a:lnTo>
                    <a:pt x="901369" y="355600"/>
                  </a:lnTo>
                  <a:lnTo>
                    <a:pt x="810221" y="355600"/>
                  </a:lnTo>
                  <a:lnTo>
                    <a:pt x="810221" y="368300"/>
                  </a:lnTo>
                  <a:lnTo>
                    <a:pt x="810221" y="444500"/>
                  </a:lnTo>
                  <a:lnTo>
                    <a:pt x="810221" y="457200"/>
                  </a:lnTo>
                  <a:lnTo>
                    <a:pt x="810221" y="901700"/>
                  </a:lnTo>
                  <a:lnTo>
                    <a:pt x="810221" y="914400"/>
                  </a:lnTo>
                  <a:lnTo>
                    <a:pt x="810221" y="990600"/>
                  </a:lnTo>
                  <a:lnTo>
                    <a:pt x="723607" y="990600"/>
                  </a:lnTo>
                  <a:lnTo>
                    <a:pt x="723607" y="914400"/>
                  </a:lnTo>
                  <a:lnTo>
                    <a:pt x="810221" y="914400"/>
                  </a:lnTo>
                  <a:lnTo>
                    <a:pt x="810221" y="901700"/>
                  </a:lnTo>
                  <a:lnTo>
                    <a:pt x="723607" y="901700"/>
                  </a:lnTo>
                  <a:lnTo>
                    <a:pt x="723607" y="457200"/>
                  </a:lnTo>
                  <a:lnTo>
                    <a:pt x="810221" y="457200"/>
                  </a:lnTo>
                  <a:lnTo>
                    <a:pt x="810221" y="444500"/>
                  </a:lnTo>
                  <a:lnTo>
                    <a:pt x="723607" y="444500"/>
                  </a:lnTo>
                  <a:lnTo>
                    <a:pt x="723607" y="368300"/>
                  </a:lnTo>
                  <a:lnTo>
                    <a:pt x="810221" y="368300"/>
                  </a:lnTo>
                  <a:lnTo>
                    <a:pt x="810221" y="355600"/>
                  </a:lnTo>
                  <a:lnTo>
                    <a:pt x="719074" y="355600"/>
                  </a:lnTo>
                  <a:lnTo>
                    <a:pt x="719074" y="368300"/>
                  </a:lnTo>
                  <a:lnTo>
                    <a:pt x="719074" y="444500"/>
                  </a:lnTo>
                  <a:lnTo>
                    <a:pt x="719074" y="457200"/>
                  </a:lnTo>
                  <a:lnTo>
                    <a:pt x="719074" y="901700"/>
                  </a:lnTo>
                  <a:lnTo>
                    <a:pt x="719074" y="914400"/>
                  </a:lnTo>
                  <a:lnTo>
                    <a:pt x="719074" y="990600"/>
                  </a:lnTo>
                  <a:lnTo>
                    <a:pt x="632447" y="990600"/>
                  </a:lnTo>
                  <a:lnTo>
                    <a:pt x="632447" y="914400"/>
                  </a:lnTo>
                  <a:lnTo>
                    <a:pt x="719074" y="914400"/>
                  </a:lnTo>
                  <a:lnTo>
                    <a:pt x="719074" y="901700"/>
                  </a:lnTo>
                  <a:lnTo>
                    <a:pt x="632447" y="901700"/>
                  </a:lnTo>
                  <a:lnTo>
                    <a:pt x="632447" y="457200"/>
                  </a:lnTo>
                  <a:lnTo>
                    <a:pt x="719074" y="457200"/>
                  </a:lnTo>
                  <a:lnTo>
                    <a:pt x="719074" y="444500"/>
                  </a:lnTo>
                  <a:lnTo>
                    <a:pt x="632447" y="444500"/>
                  </a:lnTo>
                  <a:lnTo>
                    <a:pt x="632447" y="368300"/>
                  </a:lnTo>
                  <a:lnTo>
                    <a:pt x="719074" y="368300"/>
                  </a:lnTo>
                  <a:lnTo>
                    <a:pt x="719074" y="355600"/>
                  </a:lnTo>
                  <a:lnTo>
                    <a:pt x="627926" y="355600"/>
                  </a:lnTo>
                  <a:lnTo>
                    <a:pt x="627926" y="368300"/>
                  </a:lnTo>
                  <a:lnTo>
                    <a:pt x="627926" y="444500"/>
                  </a:lnTo>
                  <a:lnTo>
                    <a:pt x="627926" y="457200"/>
                  </a:lnTo>
                  <a:lnTo>
                    <a:pt x="627926" y="901700"/>
                  </a:lnTo>
                  <a:lnTo>
                    <a:pt x="627926" y="914400"/>
                  </a:lnTo>
                  <a:lnTo>
                    <a:pt x="627926" y="990600"/>
                  </a:lnTo>
                  <a:lnTo>
                    <a:pt x="541286" y="990600"/>
                  </a:lnTo>
                  <a:lnTo>
                    <a:pt x="541286" y="914400"/>
                  </a:lnTo>
                  <a:lnTo>
                    <a:pt x="627926" y="914400"/>
                  </a:lnTo>
                  <a:lnTo>
                    <a:pt x="627926" y="901700"/>
                  </a:lnTo>
                  <a:lnTo>
                    <a:pt x="541286" y="901700"/>
                  </a:lnTo>
                  <a:lnTo>
                    <a:pt x="541286" y="457200"/>
                  </a:lnTo>
                  <a:lnTo>
                    <a:pt x="627926" y="457200"/>
                  </a:lnTo>
                  <a:lnTo>
                    <a:pt x="627926" y="444500"/>
                  </a:lnTo>
                  <a:lnTo>
                    <a:pt x="541286" y="444500"/>
                  </a:lnTo>
                  <a:lnTo>
                    <a:pt x="541286" y="368300"/>
                  </a:lnTo>
                  <a:lnTo>
                    <a:pt x="627926" y="368300"/>
                  </a:lnTo>
                  <a:lnTo>
                    <a:pt x="627926" y="355600"/>
                  </a:lnTo>
                  <a:lnTo>
                    <a:pt x="541286" y="355600"/>
                  </a:lnTo>
                  <a:lnTo>
                    <a:pt x="541286" y="0"/>
                  </a:lnTo>
                  <a:lnTo>
                    <a:pt x="536765" y="0"/>
                  </a:lnTo>
                  <a:lnTo>
                    <a:pt x="536765" y="990600"/>
                  </a:lnTo>
                  <a:lnTo>
                    <a:pt x="450151" y="990600"/>
                  </a:lnTo>
                  <a:lnTo>
                    <a:pt x="450151" y="914400"/>
                  </a:lnTo>
                  <a:lnTo>
                    <a:pt x="536765" y="914400"/>
                  </a:lnTo>
                  <a:lnTo>
                    <a:pt x="536765" y="901700"/>
                  </a:lnTo>
                  <a:lnTo>
                    <a:pt x="450151" y="901700"/>
                  </a:lnTo>
                  <a:lnTo>
                    <a:pt x="450151" y="457200"/>
                  </a:lnTo>
                  <a:lnTo>
                    <a:pt x="536765" y="457200"/>
                  </a:lnTo>
                  <a:lnTo>
                    <a:pt x="536765" y="444500"/>
                  </a:lnTo>
                  <a:lnTo>
                    <a:pt x="450151" y="444500"/>
                  </a:lnTo>
                  <a:lnTo>
                    <a:pt x="450151" y="368300"/>
                  </a:lnTo>
                  <a:lnTo>
                    <a:pt x="536765" y="368300"/>
                  </a:lnTo>
                  <a:lnTo>
                    <a:pt x="536765" y="355600"/>
                  </a:lnTo>
                  <a:lnTo>
                    <a:pt x="450151" y="355600"/>
                  </a:lnTo>
                  <a:lnTo>
                    <a:pt x="450151" y="0"/>
                  </a:lnTo>
                  <a:lnTo>
                    <a:pt x="445617" y="0"/>
                  </a:lnTo>
                  <a:lnTo>
                    <a:pt x="445617" y="990600"/>
                  </a:lnTo>
                  <a:lnTo>
                    <a:pt x="358990" y="990600"/>
                  </a:lnTo>
                  <a:lnTo>
                    <a:pt x="358990" y="914400"/>
                  </a:lnTo>
                  <a:lnTo>
                    <a:pt x="445617" y="914400"/>
                  </a:lnTo>
                  <a:lnTo>
                    <a:pt x="445617" y="901700"/>
                  </a:lnTo>
                  <a:lnTo>
                    <a:pt x="358990" y="901700"/>
                  </a:lnTo>
                  <a:lnTo>
                    <a:pt x="358990" y="457200"/>
                  </a:lnTo>
                  <a:lnTo>
                    <a:pt x="445617" y="457200"/>
                  </a:lnTo>
                  <a:lnTo>
                    <a:pt x="445617" y="444500"/>
                  </a:lnTo>
                  <a:lnTo>
                    <a:pt x="358990" y="444500"/>
                  </a:lnTo>
                  <a:lnTo>
                    <a:pt x="358990" y="368300"/>
                  </a:lnTo>
                  <a:lnTo>
                    <a:pt x="445617" y="368300"/>
                  </a:lnTo>
                  <a:lnTo>
                    <a:pt x="445617" y="355600"/>
                  </a:lnTo>
                  <a:lnTo>
                    <a:pt x="358990" y="355600"/>
                  </a:lnTo>
                  <a:lnTo>
                    <a:pt x="358990" y="0"/>
                  </a:lnTo>
                  <a:lnTo>
                    <a:pt x="354469" y="0"/>
                  </a:lnTo>
                  <a:lnTo>
                    <a:pt x="354469" y="990600"/>
                  </a:lnTo>
                  <a:lnTo>
                    <a:pt x="267843" y="990600"/>
                  </a:lnTo>
                  <a:lnTo>
                    <a:pt x="267843" y="914400"/>
                  </a:lnTo>
                  <a:lnTo>
                    <a:pt x="354469" y="914400"/>
                  </a:lnTo>
                  <a:lnTo>
                    <a:pt x="354469" y="901700"/>
                  </a:lnTo>
                  <a:lnTo>
                    <a:pt x="267843" y="901700"/>
                  </a:lnTo>
                  <a:lnTo>
                    <a:pt x="267843" y="457200"/>
                  </a:lnTo>
                  <a:lnTo>
                    <a:pt x="354469" y="457200"/>
                  </a:lnTo>
                  <a:lnTo>
                    <a:pt x="354469" y="444500"/>
                  </a:lnTo>
                  <a:lnTo>
                    <a:pt x="267843" y="444500"/>
                  </a:lnTo>
                  <a:lnTo>
                    <a:pt x="267843" y="368300"/>
                  </a:lnTo>
                  <a:lnTo>
                    <a:pt x="354469" y="368300"/>
                  </a:lnTo>
                  <a:lnTo>
                    <a:pt x="354469" y="355600"/>
                  </a:lnTo>
                  <a:lnTo>
                    <a:pt x="267843" y="355600"/>
                  </a:lnTo>
                  <a:lnTo>
                    <a:pt x="267843" y="0"/>
                  </a:lnTo>
                  <a:lnTo>
                    <a:pt x="263321" y="0"/>
                  </a:lnTo>
                  <a:lnTo>
                    <a:pt x="263321" y="990600"/>
                  </a:lnTo>
                  <a:lnTo>
                    <a:pt x="176682" y="990600"/>
                  </a:lnTo>
                  <a:lnTo>
                    <a:pt x="176682" y="914400"/>
                  </a:lnTo>
                  <a:lnTo>
                    <a:pt x="263321" y="914400"/>
                  </a:lnTo>
                  <a:lnTo>
                    <a:pt x="263321" y="901700"/>
                  </a:lnTo>
                  <a:lnTo>
                    <a:pt x="176682" y="901700"/>
                  </a:lnTo>
                  <a:lnTo>
                    <a:pt x="176682" y="457200"/>
                  </a:lnTo>
                  <a:lnTo>
                    <a:pt x="263321" y="457200"/>
                  </a:lnTo>
                  <a:lnTo>
                    <a:pt x="263321" y="444500"/>
                  </a:lnTo>
                  <a:lnTo>
                    <a:pt x="176682" y="444500"/>
                  </a:lnTo>
                  <a:lnTo>
                    <a:pt x="176682" y="368300"/>
                  </a:lnTo>
                  <a:lnTo>
                    <a:pt x="263321" y="368300"/>
                  </a:lnTo>
                  <a:lnTo>
                    <a:pt x="263321" y="355600"/>
                  </a:lnTo>
                  <a:lnTo>
                    <a:pt x="176682" y="355600"/>
                  </a:lnTo>
                  <a:lnTo>
                    <a:pt x="176682" y="0"/>
                  </a:lnTo>
                  <a:lnTo>
                    <a:pt x="172161" y="0"/>
                  </a:lnTo>
                  <a:lnTo>
                    <a:pt x="172161" y="990600"/>
                  </a:lnTo>
                  <a:lnTo>
                    <a:pt x="85534" y="990600"/>
                  </a:lnTo>
                  <a:lnTo>
                    <a:pt x="85534" y="914400"/>
                  </a:lnTo>
                  <a:lnTo>
                    <a:pt x="172161" y="914400"/>
                  </a:lnTo>
                  <a:lnTo>
                    <a:pt x="172161" y="901700"/>
                  </a:lnTo>
                  <a:lnTo>
                    <a:pt x="85534" y="901700"/>
                  </a:lnTo>
                  <a:lnTo>
                    <a:pt x="85534" y="457200"/>
                  </a:lnTo>
                  <a:lnTo>
                    <a:pt x="172161" y="457200"/>
                  </a:lnTo>
                  <a:lnTo>
                    <a:pt x="172161" y="444500"/>
                  </a:lnTo>
                  <a:lnTo>
                    <a:pt x="85534" y="444500"/>
                  </a:lnTo>
                  <a:lnTo>
                    <a:pt x="85534" y="368300"/>
                  </a:lnTo>
                  <a:lnTo>
                    <a:pt x="172161" y="368300"/>
                  </a:lnTo>
                  <a:lnTo>
                    <a:pt x="172161" y="355600"/>
                  </a:lnTo>
                  <a:lnTo>
                    <a:pt x="85534" y="355600"/>
                  </a:lnTo>
                  <a:lnTo>
                    <a:pt x="85534" y="0"/>
                  </a:lnTo>
                  <a:lnTo>
                    <a:pt x="81000" y="0"/>
                  </a:lnTo>
                  <a:lnTo>
                    <a:pt x="81000" y="355600"/>
                  </a:lnTo>
                  <a:lnTo>
                    <a:pt x="0" y="355600"/>
                  </a:lnTo>
                  <a:lnTo>
                    <a:pt x="1003" y="368300"/>
                  </a:lnTo>
                  <a:lnTo>
                    <a:pt x="81000" y="368300"/>
                  </a:lnTo>
                  <a:lnTo>
                    <a:pt x="81000" y="444500"/>
                  </a:lnTo>
                  <a:lnTo>
                    <a:pt x="0" y="444500"/>
                  </a:lnTo>
                  <a:lnTo>
                    <a:pt x="0" y="457200"/>
                  </a:lnTo>
                  <a:lnTo>
                    <a:pt x="81000" y="457200"/>
                  </a:lnTo>
                  <a:lnTo>
                    <a:pt x="81000" y="901700"/>
                  </a:lnTo>
                  <a:lnTo>
                    <a:pt x="0" y="901700"/>
                  </a:lnTo>
                  <a:lnTo>
                    <a:pt x="0" y="914400"/>
                  </a:lnTo>
                  <a:lnTo>
                    <a:pt x="81000" y="914400"/>
                  </a:lnTo>
                  <a:lnTo>
                    <a:pt x="81000" y="990600"/>
                  </a:lnTo>
                  <a:lnTo>
                    <a:pt x="0" y="990600"/>
                  </a:lnTo>
                  <a:lnTo>
                    <a:pt x="0" y="1003300"/>
                  </a:lnTo>
                  <a:lnTo>
                    <a:pt x="1812899" y="1003300"/>
                  </a:lnTo>
                  <a:lnTo>
                    <a:pt x="1812899" y="1257300"/>
                  </a:lnTo>
                  <a:lnTo>
                    <a:pt x="1817433" y="1257300"/>
                  </a:lnTo>
                  <a:lnTo>
                    <a:pt x="1817433" y="1003300"/>
                  </a:lnTo>
                  <a:lnTo>
                    <a:pt x="1898434" y="1003300"/>
                  </a:lnTo>
                  <a:lnTo>
                    <a:pt x="1898434" y="990600"/>
                  </a:lnTo>
                  <a:lnTo>
                    <a:pt x="1817433" y="990600"/>
                  </a:lnTo>
                  <a:lnTo>
                    <a:pt x="1817433" y="914400"/>
                  </a:lnTo>
                  <a:lnTo>
                    <a:pt x="1898434" y="914400"/>
                  </a:lnTo>
                  <a:lnTo>
                    <a:pt x="1898434" y="901700"/>
                  </a:lnTo>
                  <a:lnTo>
                    <a:pt x="1817433" y="901700"/>
                  </a:lnTo>
                  <a:lnTo>
                    <a:pt x="1817433" y="457200"/>
                  </a:lnTo>
                  <a:lnTo>
                    <a:pt x="1898434" y="457200"/>
                  </a:lnTo>
                  <a:lnTo>
                    <a:pt x="1898434" y="444500"/>
                  </a:lnTo>
                  <a:lnTo>
                    <a:pt x="1817433" y="444500"/>
                  </a:lnTo>
                  <a:lnTo>
                    <a:pt x="1817433" y="368300"/>
                  </a:lnTo>
                  <a:lnTo>
                    <a:pt x="1897430" y="368300"/>
                  </a:lnTo>
                  <a:lnTo>
                    <a:pt x="1898434" y="3556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21772440" y="31732560"/>
              <a:ext cx="4040640" cy="2108520"/>
            </a:xfrm>
            <a:custGeom>
              <a:avLst/>
              <a:gdLst>
                <a:gd name="textAreaLeft" fmla="*/ 0 w 4040640"/>
                <a:gd name="textAreaRight" fmla="*/ 4041000 w 4040640"/>
                <a:gd name="textAreaTop" fmla="*/ 0 h 2108520"/>
                <a:gd name="textAreaBottom" fmla="*/ 2108880 h 2108520"/>
              </a:gdLst>
              <a:ahLst/>
              <a:cxnLst/>
              <a:rect l="textAreaLeft" t="textAreaTop" r="textAreaRight" b="textAreaBottom"/>
              <a:pathLst>
                <a:path w="1898650" h="990600">
                  <a:moveTo>
                    <a:pt x="1898434" y="76200"/>
                  </a:moveTo>
                  <a:lnTo>
                    <a:pt x="1812899" y="76200"/>
                  </a:lnTo>
                  <a:lnTo>
                    <a:pt x="1812899" y="88900"/>
                  </a:lnTo>
                  <a:lnTo>
                    <a:pt x="1812899" y="533400"/>
                  </a:lnTo>
                  <a:lnTo>
                    <a:pt x="1812899" y="546100"/>
                  </a:lnTo>
                  <a:lnTo>
                    <a:pt x="1812899" y="622300"/>
                  </a:lnTo>
                  <a:lnTo>
                    <a:pt x="1726285" y="622300"/>
                  </a:lnTo>
                  <a:lnTo>
                    <a:pt x="1726285" y="546100"/>
                  </a:lnTo>
                  <a:lnTo>
                    <a:pt x="1812899" y="546100"/>
                  </a:lnTo>
                  <a:lnTo>
                    <a:pt x="1812899" y="533400"/>
                  </a:lnTo>
                  <a:lnTo>
                    <a:pt x="1726285" y="533400"/>
                  </a:lnTo>
                  <a:lnTo>
                    <a:pt x="1726285" y="88900"/>
                  </a:lnTo>
                  <a:lnTo>
                    <a:pt x="1812899" y="88900"/>
                  </a:lnTo>
                  <a:lnTo>
                    <a:pt x="1812899" y="76200"/>
                  </a:lnTo>
                  <a:lnTo>
                    <a:pt x="1721751" y="76200"/>
                  </a:lnTo>
                  <a:lnTo>
                    <a:pt x="1721751" y="88900"/>
                  </a:lnTo>
                  <a:lnTo>
                    <a:pt x="1721751" y="533400"/>
                  </a:lnTo>
                  <a:lnTo>
                    <a:pt x="1721751" y="546100"/>
                  </a:lnTo>
                  <a:lnTo>
                    <a:pt x="1721751" y="622300"/>
                  </a:lnTo>
                  <a:lnTo>
                    <a:pt x="1635125" y="622300"/>
                  </a:lnTo>
                  <a:lnTo>
                    <a:pt x="1635125" y="546100"/>
                  </a:lnTo>
                  <a:lnTo>
                    <a:pt x="1721751" y="546100"/>
                  </a:lnTo>
                  <a:lnTo>
                    <a:pt x="1721751" y="533400"/>
                  </a:lnTo>
                  <a:lnTo>
                    <a:pt x="1635125" y="533400"/>
                  </a:lnTo>
                  <a:lnTo>
                    <a:pt x="1635125" y="88900"/>
                  </a:lnTo>
                  <a:lnTo>
                    <a:pt x="1721751" y="88900"/>
                  </a:lnTo>
                  <a:lnTo>
                    <a:pt x="1721751" y="76200"/>
                  </a:lnTo>
                  <a:lnTo>
                    <a:pt x="1630603" y="76200"/>
                  </a:lnTo>
                  <a:lnTo>
                    <a:pt x="1630603" y="88900"/>
                  </a:lnTo>
                  <a:lnTo>
                    <a:pt x="1630603" y="533400"/>
                  </a:lnTo>
                  <a:lnTo>
                    <a:pt x="1630603" y="546100"/>
                  </a:lnTo>
                  <a:lnTo>
                    <a:pt x="1630603" y="622300"/>
                  </a:lnTo>
                  <a:lnTo>
                    <a:pt x="1543964" y="622300"/>
                  </a:lnTo>
                  <a:lnTo>
                    <a:pt x="1543964" y="546100"/>
                  </a:lnTo>
                  <a:lnTo>
                    <a:pt x="1630603" y="546100"/>
                  </a:lnTo>
                  <a:lnTo>
                    <a:pt x="1630603" y="533400"/>
                  </a:lnTo>
                  <a:lnTo>
                    <a:pt x="1543964" y="533400"/>
                  </a:lnTo>
                  <a:lnTo>
                    <a:pt x="1543964" y="88900"/>
                  </a:lnTo>
                  <a:lnTo>
                    <a:pt x="1630603" y="88900"/>
                  </a:lnTo>
                  <a:lnTo>
                    <a:pt x="1630603" y="76200"/>
                  </a:lnTo>
                  <a:lnTo>
                    <a:pt x="1539443" y="76200"/>
                  </a:lnTo>
                  <a:lnTo>
                    <a:pt x="1539443" y="88900"/>
                  </a:lnTo>
                  <a:lnTo>
                    <a:pt x="1539443" y="533400"/>
                  </a:lnTo>
                  <a:lnTo>
                    <a:pt x="1539443" y="546100"/>
                  </a:lnTo>
                  <a:lnTo>
                    <a:pt x="1539443" y="622300"/>
                  </a:lnTo>
                  <a:lnTo>
                    <a:pt x="1452816" y="622300"/>
                  </a:lnTo>
                  <a:lnTo>
                    <a:pt x="1452816" y="546100"/>
                  </a:lnTo>
                  <a:lnTo>
                    <a:pt x="1539443" y="546100"/>
                  </a:lnTo>
                  <a:lnTo>
                    <a:pt x="1539443" y="533400"/>
                  </a:lnTo>
                  <a:lnTo>
                    <a:pt x="1452816" y="533400"/>
                  </a:lnTo>
                  <a:lnTo>
                    <a:pt x="1452816" y="88900"/>
                  </a:lnTo>
                  <a:lnTo>
                    <a:pt x="1539443" y="88900"/>
                  </a:lnTo>
                  <a:lnTo>
                    <a:pt x="1539443" y="76200"/>
                  </a:lnTo>
                  <a:lnTo>
                    <a:pt x="1448295" y="76200"/>
                  </a:lnTo>
                  <a:lnTo>
                    <a:pt x="1448295" y="88900"/>
                  </a:lnTo>
                  <a:lnTo>
                    <a:pt x="1448295" y="533400"/>
                  </a:lnTo>
                  <a:lnTo>
                    <a:pt x="1448295" y="546100"/>
                  </a:lnTo>
                  <a:lnTo>
                    <a:pt x="1448295" y="622300"/>
                  </a:lnTo>
                  <a:lnTo>
                    <a:pt x="1361668" y="622300"/>
                  </a:lnTo>
                  <a:lnTo>
                    <a:pt x="1361668" y="546100"/>
                  </a:lnTo>
                  <a:lnTo>
                    <a:pt x="1448295" y="546100"/>
                  </a:lnTo>
                  <a:lnTo>
                    <a:pt x="1448295" y="533400"/>
                  </a:lnTo>
                  <a:lnTo>
                    <a:pt x="1361668" y="533400"/>
                  </a:lnTo>
                  <a:lnTo>
                    <a:pt x="1361668" y="88900"/>
                  </a:lnTo>
                  <a:lnTo>
                    <a:pt x="1448295" y="88900"/>
                  </a:lnTo>
                  <a:lnTo>
                    <a:pt x="1448295" y="76200"/>
                  </a:lnTo>
                  <a:lnTo>
                    <a:pt x="1357147" y="76200"/>
                  </a:lnTo>
                  <a:lnTo>
                    <a:pt x="1357147" y="88900"/>
                  </a:lnTo>
                  <a:lnTo>
                    <a:pt x="1357147" y="533400"/>
                  </a:lnTo>
                  <a:lnTo>
                    <a:pt x="1357147" y="546100"/>
                  </a:lnTo>
                  <a:lnTo>
                    <a:pt x="1357147" y="622300"/>
                  </a:lnTo>
                  <a:lnTo>
                    <a:pt x="1270520" y="622300"/>
                  </a:lnTo>
                  <a:lnTo>
                    <a:pt x="1270520" y="546100"/>
                  </a:lnTo>
                  <a:lnTo>
                    <a:pt x="1357147" y="546100"/>
                  </a:lnTo>
                  <a:lnTo>
                    <a:pt x="1357147" y="533400"/>
                  </a:lnTo>
                  <a:lnTo>
                    <a:pt x="1270520" y="533400"/>
                  </a:lnTo>
                  <a:lnTo>
                    <a:pt x="1270520" y="88900"/>
                  </a:lnTo>
                  <a:lnTo>
                    <a:pt x="1357147" y="88900"/>
                  </a:lnTo>
                  <a:lnTo>
                    <a:pt x="1357147" y="76200"/>
                  </a:lnTo>
                  <a:lnTo>
                    <a:pt x="1265999" y="76200"/>
                  </a:lnTo>
                  <a:lnTo>
                    <a:pt x="1265999" y="546100"/>
                  </a:lnTo>
                  <a:lnTo>
                    <a:pt x="1265999" y="622300"/>
                  </a:lnTo>
                  <a:lnTo>
                    <a:pt x="1179360" y="622300"/>
                  </a:lnTo>
                  <a:lnTo>
                    <a:pt x="1179360" y="546100"/>
                  </a:lnTo>
                  <a:lnTo>
                    <a:pt x="1265999" y="546100"/>
                  </a:lnTo>
                  <a:lnTo>
                    <a:pt x="1265999" y="76200"/>
                  </a:lnTo>
                  <a:lnTo>
                    <a:pt x="1265986" y="88900"/>
                  </a:lnTo>
                  <a:lnTo>
                    <a:pt x="1265986" y="533400"/>
                  </a:lnTo>
                  <a:lnTo>
                    <a:pt x="1179360" y="533400"/>
                  </a:lnTo>
                  <a:lnTo>
                    <a:pt x="1179360" y="88900"/>
                  </a:lnTo>
                  <a:lnTo>
                    <a:pt x="1265986" y="88900"/>
                  </a:lnTo>
                  <a:lnTo>
                    <a:pt x="1265986" y="76200"/>
                  </a:lnTo>
                  <a:lnTo>
                    <a:pt x="1179360" y="76200"/>
                  </a:lnTo>
                  <a:lnTo>
                    <a:pt x="1179360" y="0"/>
                  </a:lnTo>
                  <a:lnTo>
                    <a:pt x="1174838" y="0"/>
                  </a:lnTo>
                  <a:lnTo>
                    <a:pt x="1174838" y="622300"/>
                  </a:lnTo>
                  <a:lnTo>
                    <a:pt x="1088212" y="622300"/>
                  </a:lnTo>
                  <a:lnTo>
                    <a:pt x="1088212" y="546100"/>
                  </a:lnTo>
                  <a:lnTo>
                    <a:pt x="1174838" y="546100"/>
                  </a:lnTo>
                  <a:lnTo>
                    <a:pt x="1174838" y="533400"/>
                  </a:lnTo>
                  <a:lnTo>
                    <a:pt x="1088212" y="533400"/>
                  </a:lnTo>
                  <a:lnTo>
                    <a:pt x="1088212" y="88900"/>
                  </a:lnTo>
                  <a:lnTo>
                    <a:pt x="1174838" y="88900"/>
                  </a:lnTo>
                  <a:lnTo>
                    <a:pt x="1174838" y="76200"/>
                  </a:lnTo>
                  <a:lnTo>
                    <a:pt x="1088212" y="76200"/>
                  </a:lnTo>
                  <a:lnTo>
                    <a:pt x="1088212" y="0"/>
                  </a:lnTo>
                  <a:lnTo>
                    <a:pt x="1083691" y="0"/>
                  </a:lnTo>
                  <a:lnTo>
                    <a:pt x="1083691" y="622300"/>
                  </a:lnTo>
                  <a:lnTo>
                    <a:pt x="997064" y="622300"/>
                  </a:lnTo>
                  <a:lnTo>
                    <a:pt x="997064" y="546100"/>
                  </a:lnTo>
                  <a:lnTo>
                    <a:pt x="1083691" y="546100"/>
                  </a:lnTo>
                  <a:lnTo>
                    <a:pt x="1083691" y="533400"/>
                  </a:lnTo>
                  <a:lnTo>
                    <a:pt x="997064" y="533400"/>
                  </a:lnTo>
                  <a:lnTo>
                    <a:pt x="997064" y="88900"/>
                  </a:lnTo>
                  <a:lnTo>
                    <a:pt x="1083691" y="88900"/>
                  </a:lnTo>
                  <a:lnTo>
                    <a:pt x="1083691" y="76200"/>
                  </a:lnTo>
                  <a:lnTo>
                    <a:pt x="997051" y="76200"/>
                  </a:lnTo>
                  <a:lnTo>
                    <a:pt x="997051" y="0"/>
                  </a:lnTo>
                  <a:lnTo>
                    <a:pt x="992530" y="0"/>
                  </a:lnTo>
                  <a:lnTo>
                    <a:pt x="992530" y="622300"/>
                  </a:lnTo>
                  <a:lnTo>
                    <a:pt x="905903" y="622300"/>
                  </a:lnTo>
                  <a:lnTo>
                    <a:pt x="905903" y="546100"/>
                  </a:lnTo>
                  <a:lnTo>
                    <a:pt x="992530" y="546100"/>
                  </a:lnTo>
                  <a:lnTo>
                    <a:pt x="992530" y="533400"/>
                  </a:lnTo>
                  <a:lnTo>
                    <a:pt x="905903" y="533400"/>
                  </a:lnTo>
                  <a:lnTo>
                    <a:pt x="905903" y="88900"/>
                  </a:lnTo>
                  <a:lnTo>
                    <a:pt x="992530" y="88900"/>
                  </a:lnTo>
                  <a:lnTo>
                    <a:pt x="992530" y="76200"/>
                  </a:lnTo>
                  <a:lnTo>
                    <a:pt x="905903" y="76200"/>
                  </a:lnTo>
                  <a:lnTo>
                    <a:pt x="905903" y="0"/>
                  </a:lnTo>
                  <a:lnTo>
                    <a:pt x="901369" y="0"/>
                  </a:lnTo>
                  <a:lnTo>
                    <a:pt x="901369" y="622300"/>
                  </a:lnTo>
                  <a:lnTo>
                    <a:pt x="814755" y="622300"/>
                  </a:lnTo>
                  <a:lnTo>
                    <a:pt x="814755" y="546100"/>
                  </a:lnTo>
                  <a:lnTo>
                    <a:pt x="901369" y="546100"/>
                  </a:lnTo>
                  <a:lnTo>
                    <a:pt x="901369" y="533400"/>
                  </a:lnTo>
                  <a:lnTo>
                    <a:pt x="814755" y="533400"/>
                  </a:lnTo>
                  <a:lnTo>
                    <a:pt x="814755" y="88900"/>
                  </a:lnTo>
                  <a:lnTo>
                    <a:pt x="901369" y="88900"/>
                  </a:lnTo>
                  <a:lnTo>
                    <a:pt x="901369" y="76200"/>
                  </a:lnTo>
                  <a:lnTo>
                    <a:pt x="814755" y="76200"/>
                  </a:lnTo>
                  <a:lnTo>
                    <a:pt x="814755" y="0"/>
                  </a:lnTo>
                  <a:lnTo>
                    <a:pt x="810221" y="0"/>
                  </a:lnTo>
                  <a:lnTo>
                    <a:pt x="810221" y="622300"/>
                  </a:lnTo>
                  <a:lnTo>
                    <a:pt x="723607" y="622300"/>
                  </a:lnTo>
                  <a:lnTo>
                    <a:pt x="723607" y="546100"/>
                  </a:lnTo>
                  <a:lnTo>
                    <a:pt x="810221" y="546100"/>
                  </a:lnTo>
                  <a:lnTo>
                    <a:pt x="810221" y="533400"/>
                  </a:lnTo>
                  <a:lnTo>
                    <a:pt x="723607" y="533400"/>
                  </a:lnTo>
                  <a:lnTo>
                    <a:pt x="723607" y="88900"/>
                  </a:lnTo>
                  <a:lnTo>
                    <a:pt x="810221" y="88900"/>
                  </a:lnTo>
                  <a:lnTo>
                    <a:pt x="810221" y="76200"/>
                  </a:lnTo>
                  <a:lnTo>
                    <a:pt x="723607" y="76200"/>
                  </a:lnTo>
                  <a:lnTo>
                    <a:pt x="723607" y="0"/>
                  </a:lnTo>
                  <a:lnTo>
                    <a:pt x="719074" y="0"/>
                  </a:lnTo>
                  <a:lnTo>
                    <a:pt x="719074" y="622300"/>
                  </a:lnTo>
                  <a:lnTo>
                    <a:pt x="632447" y="622300"/>
                  </a:lnTo>
                  <a:lnTo>
                    <a:pt x="632447" y="546100"/>
                  </a:lnTo>
                  <a:lnTo>
                    <a:pt x="719074" y="546100"/>
                  </a:lnTo>
                  <a:lnTo>
                    <a:pt x="719074" y="533400"/>
                  </a:lnTo>
                  <a:lnTo>
                    <a:pt x="632447" y="533400"/>
                  </a:lnTo>
                  <a:lnTo>
                    <a:pt x="632447" y="88900"/>
                  </a:lnTo>
                  <a:lnTo>
                    <a:pt x="719074" y="88900"/>
                  </a:lnTo>
                  <a:lnTo>
                    <a:pt x="719074" y="76200"/>
                  </a:lnTo>
                  <a:lnTo>
                    <a:pt x="632447" y="76200"/>
                  </a:lnTo>
                  <a:lnTo>
                    <a:pt x="632447" y="0"/>
                  </a:lnTo>
                  <a:lnTo>
                    <a:pt x="627926" y="0"/>
                  </a:lnTo>
                  <a:lnTo>
                    <a:pt x="627926" y="622300"/>
                  </a:lnTo>
                  <a:lnTo>
                    <a:pt x="541286" y="622300"/>
                  </a:lnTo>
                  <a:lnTo>
                    <a:pt x="541286" y="546100"/>
                  </a:lnTo>
                  <a:lnTo>
                    <a:pt x="627926" y="546100"/>
                  </a:lnTo>
                  <a:lnTo>
                    <a:pt x="627926" y="533400"/>
                  </a:lnTo>
                  <a:lnTo>
                    <a:pt x="541286" y="533400"/>
                  </a:lnTo>
                  <a:lnTo>
                    <a:pt x="541286" y="88900"/>
                  </a:lnTo>
                  <a:lnTo>
                    <a:pt x="627926" y="88900"/>
                  </a:lnTo>
                  <a:lnTo>
                    <a:pt x="627926" y="76200"/>
                  </a:lnTo>
                  <a:lnTo>
                    <a:pt x="541286" y="76200"/>
                  </a:lnTo>
                  <a:lnTo>
                    <a:pt x="541286" y="0"/>
                  </a:lnTo>
                  <a:lnTo>
                    <a:pt x="536765" y="0"/>
                  </a:lnTo>
                  <a:lnTo>
                    <a:pt x="536765" y="622300"/>
                  </a:lnTo>
                  <a:lnTo>
                    <a:pt x="450151" y="622300"/>
                  </a:lnTo>
                  <a:lnTo>
                    <a:pt x="450151" y="546100"/>
                  </a:lnTo>
                  <a:lnTo>
                    <a:pt x="536765" y="546100"/>
                  </a:lnTo>
                  <a:lnTo>
                    <a:pt x="536765" y="533400"/>
                  </a:lnTo>
                  <a:lnTo>
                    <a:pt x="450151" y="533400"/>
                  </a:lnTo>
                  <a:lnTo>
                    <a:pt x="450151" y="88900"/>
                  </a:lnTo>
                  <a:lnTo>
                    <a:pt x="536765" y="88900"/>
                  </a:lnTo>
                  <a:lnTo>
                    <a:pt x="536765" y="76200"/>
                  </a:lnTo>
                  <a:lnTo>
                    <a:pt x="450151" y="76200"/>
                  </a:lnTo>
                  <a:lnTo>
                    <a:pt x="450151" y="0"/>
                  </a:lnTo>
                  <a:lnTo>
                    <a:pt x="445617" y="0"/>
                  </a:lnTo>
                  <a:lnTo>
                    <a:pt x="445617" y="622300"/>
                  </a:lnTo>
                  <a:lnTo>
                    <a:pt x="358990" y="622300"/>
                  </a:lnTo>
                  <a:lnTo>
                    <a:pt x="358990" y="546100"/>
                  </a:lnTo>
                  <a:lnTo>
                    <a:pt x="445617" y="546100"/>
                  </a:lnTo>
                  <a:lnTo>
                    <a:pt x="445617" y="533400"/>
                  </a:lnTo>
                  <a:lnTo>
                    <a:pt x="358990" y="533400"/>
                  </a:lnTo>
                  <a:lnTo>
                    <a:pt x="358990" y="88900"/>
                  </a:lnTo>
                  <a:lnTo>
                    <a:pt x="445617" y="88900"/>
                  </a:lnTo>
                  <a:lnTo>
                    <a:pt x="445617" y="76200"/>
                  </a:lnTo>
                  <a:lnTo>
                    <a:pt x="358990" y="76200"/>
                  </a:lnTo>
                  <a:lnTo>
                    <a:pt x="358990" y="0"/>
                  </a:lnTo>
                  <a:lnTo>
                    <a:pt x="354469" y="0"/>
                  </a:lnTo>
                  <a:lnTo>
                    <a:pt x="354469" y="622300"/>
                  </a:lnTo>
                  <a:lnTo>
                    <a:pt x="267843" y="622300"/>
                  </a:lnTo>
                  <a:lnTo>
                    <a:pt x="267843" y="546100"/>
                  </a:lnTo>
                  <a:lnTo>
                    <a:pt x="354469" y="546100"/>
                  </a:lnTo>
                  <a:lnTo>
                    <a:pt x="354469" y="533400"/>
                  </a:lnTo>
                  <a:lnTo>
                    <a:pt x="267843" y="533400"/>
                  </a:lnTo>
                  <a:lnTo>
                    <a:pt x="267843" y="88900"/>
                  </a:lnTo>
                  <a:lnTo>
                    <a:pt x="354469" y="88900"/>
                  </a:lnTo>
                  <a:lnTo>
                    <a:pt x="354469" y="76200"/>
                  </a:lnTo>
                  <a:lnTo>
                    <a:pt x="267843" y="76200"/>
                  </a:lnTo>
                  <a:lnTo>
                    <a:pt x="267843" y="0"/>
                  </a:lnTo>
                  <a:lnTo>
                    <a:pt x="263321" y="0"/>
                  </a:lnTo>
                  <a:lnTo>
                    <a:pt x="263321" y="622300"/>
                  </a:lnTo>
                  <a:lnTo>
                    <a:pt x="176682" y="622300"/>
                  </a:lnTo>
                  <a:lnTo>
                    <a:pt x="176682" y="546100"/>
                  </a:lnTo>
                  <a:lnTo>
                    <a:pt x="263321" y="546100"/>
                  </a:lnTo>
                  <a:lnTo>
                    <a:pt x="263321" y="533400"/>
                  </a:lnTo>
                  <a:lnTo>
                    <a:pt x="176682" y="533400"/>
                  </a:lnTo>
                  <a:lnTo>
                    <a:pt x="176682" y="88900"/>
                  </a:lnTo>
                  <a:lnTo>
                    <a:pt x="263321" y="88900"/>
                  </a:lnTo>
                  <a:lnTo>
                    <a:pt x="263321" y="76200"/>
                  </a:lnTo>
                  <a:lnTo>
                    <a:pt x="176682" y="76200"/>
                  </a:lnTo>
                  <a:lnTo>
                    <a:pt x="176682" y="0"/>
                  </a:lnTo>
                  <a:lnTo>
                    <a:pt x="172161" y="0"/>
                  </a:lnTo>
                  <a:lnTo>
                    <a:pt x="172161" y="622300"/>
                  </a:lnTo>
                  <a:lnTo>
                    <a:pt x="85534" y="622300"/>
                  </a:lnTo>
                  <a:lnTo>
                    <a:pt x="85534" y="546100"/>
                  </a:lnTo>
                  <a:lnTo>
                    <a:pt x="172161" y="546100"/>
                  </a:lnTo>
                  <a:lnTo>
                    <a:pt x="172161" y="533400"/>
                  </a:lnTo>
                  <a:lnTo>
                    <a:pt x="85534" y="533400"/>
                  </a:lnTo>
                  <a:lnTo>
                    <a:pt x="85534" y="88900"/>
                  </a:lnTo>
                  <a:lnTo>
                    <a:pt x="172161" y="88900"/>
                  </a:lnTo>
                  <a:lnTo>
                    <a:pt x="172161" y="76200"/>
                  </a:lnTo>
                  <a:lnTo>
                    <a:pt x="85534" y="76200"/>
                  </a:lnTo>
                  <a:lnTo>
                    <a:pt x="85534" y="0"/>
                  </a:lnTo>
                  <a:lnTo>
                    <a:pt x="81000" y="0"/>
                  </a:lnTo>
                  <a:lnTo>
                    <a:pt x="81000" y="76200"/>
                  </a:lnTo>
                  <a:lnTo>
                    <a:pt x="0" y="76200"/>
                  </a:lnTo>
                  <a:lnTo>
                    <a:pt x="0" y="88900"/>
                  </a:lnTo>
                  <a:lnTo>
                    <a:pt x="81000" y="88900"/>
                  </a:lnTo>
                  <a:lnTo>
                    <a:pt x="81000" y="533400"/>
                  </a:lnTo>
                  <a:lnTo>
                    <a:pt x="0" y="533400"/>
                  </a:lnTo>
                  <a:lnTo>
                    <a:pt x="0" y="546100"/>
                  </a:lnTo>
                  <a:lnTo>
                    <a:pt x="81000" y="546100"/>
                  </a:lnTo>
                  <a:lnTo>
                    <a:pt x="81000" y="622300"/>
                  </a:lnTo>
                  <a:lnTo>
                    <a:pt x="1003" y="622300"/>
                  </a:lnTo>
                  <a:lnTo>
                    <a:pt x="0" y="635000"/>
                  </a:lnTo>
                  <a:lnTo>
                    <a:pt x="536765" y="635000"/>
                  </a:lnTo>
                  <a:lnTo>
                    <a:pt x="536765" y="990600"/>
                  </a:lnTo>
                  <a:lnTo>
                    <a:pt x="541286" y="990600"/>
                  </a:lnTo>
                  <a:lnTo>
                    <a:pt x="541286" y="635000"/>
                  </a:lnTo>
                  <a:lnTo>
                    <a:pt x="627926" y="635000"/>
                  </a:lnTo>
                  <a:lnTo>
                    <a:pt x="627926" y="990600"/>
                  </a:lnTo>
                  <a:lnTo>
                    <a:pt x="632447" y="990600"/>
                  </a:lnTo>
                  <a:lnTo>
                    <a:pt x="632447" y="635000"/>
                  </a:lnTo>
                  <a:lnTo>
                    <a:pt x="719074" y="635000"/>
                  </a:lnTo>
                  <a:lnTo>
                    <a:pt x="719074" y="990600"/>
                  </a:lnTo>
                  <a:lnTo>
                    <a:pt x="723607" y="990600"/>
                  </a:lnTo>
                  <a:lnTo>
                    <a:pt x="723607" y="635000"/>
                  </a:lnTo>
                  <a:lnTo>
                    <a:pt x="810221" y="635000"/>
                  </a:lnTo>
                  <a:lnTo>
                    <a:pt x="810221" y="990600"/>
                  </a:lnTo>
                  <a:lnTo>
                    <a:pt x="814755" y="990600"/>
                  </a:lnTo>
                  <a:lnTo>
                    <a:pt x="814755" y="635000"/>
                  </a:lnTo>
                  <a:lnTo>
                    <a:pt x="901369" y="635000"/>
                  </a:lnTo>
                  <a:lnTo>
                    <a:pt x="901369" y="990600"/>
                  </a:lnTo>
                  <a:lnTo>
                    <a:pt x="905903" y="990600"/>
                  </a:lnTo>
                  <a:lnTo>
                    <a:pt x="905903" y="635000"/>
                  </a:lnTo>
                  <a:lnTo>
                    <a:pt x="992530" y="635000"/>
                  </a:lnTo>
                  <a:lnTo>
                    <a:pt x="992530" y="990600"/>
                  </a:lnTo>
                  <a:lnTo>
                    <a:pt x="997051" y="990600"/>
                  </a:lnTo>
                  <a:lnTo>
                    <a:pt x="997064" y="635000"/>
                  </a:lnTo>
                  <a:lnTo>
                    <a:pt x="1083691" y="635000"/>
                  </a:lnTo>
                  <a:lnTo>
                    <a:pt x="1083678" y="990600"/>
                  </a:lnTo>
                  <a:lnTo>
                    <a:pt x="1088212" y="990600"/>
                  </a:lnTo>
                  <a:lnTo>
                    <a:pt x="1088212" y="635000"/>
                  </a:lnTo>
                  <a:lnTo>
                    <a:pt x="1174838" y="635000"/>
                  </a:lnTo>
                  <a:lnTo>
                    <a:pt x="1174838" y="990600"/>
                  </a:lnTo>
                  <a:lnTo>
                    <a:pt x="1179360" y="990600"/>
                  </a:lnTo>
                  <a:lnTo>
                    <a:pt x="1179360" y="635000"/>
                  </a:lnTo>
                  <a:lnTo>
                    <a:pt x="1265999" y="635000"/>
                  </a:lnTo>
                  <a:lnTo>
                    <a:pt x="1265999" y="990600"/>
                  </a:lnTo>
                  <a:lnTo>
                    <a:pt x="1270520" y="990600"/>
                  </a:lnTo>
                  <a:lnTo>
                    <a:pt x="1270520" y="635000"/>
                  </a:lnTo>
                  <a:lnTo>
                    <a:pt x="1357147" y="635000"/>
                  </a:lnTo>
                  <a:lnTo>
                    <a:pt x="1357147" y="990600"/>
                  </a:lnTo>
                  <a:lnTo>
                    <a:pt x="1361668" y="990600"/>
                  </a:lnTo>
                  <a:lnTo>
                    <a:pt x="1361668" y="635000"/>
                  </a:lnTo>
                  <a:lnTo>
                    <a:pt x="1448295" y="635000"/>
                  </a:lnTo>
                  <a:lnTo>
                    <a:pt x="1448295" y="990600"/>
                  </a:lnTo>
                  <a:lnTo>
                    <a:pt x="1452816" y="990600"/>
                  </a:lnTo>
                  <a:lnTo>
                    <a:pt x="1452816" y="635000"/>
                  </a:lnTo>
                  <a:lnTo>
                    <a:pt x="1539443" y="635000"/>
                  </a:lnTo>
                  <a:lnTo>
                    <a:pt x="1539443" y="990600"/>
                  </a:lnTo>
                  <a:lnTo>
                    <a:pt x="1543964" y="990600"/>
                  </a:lnTo>
                  <a:lnTo>
                    <a:pt x="1543964" y="635000"/>
                  </a:lnTo>
                  <a:lnTo>
                    <a:pt x="1630603" y="635000"/>
                  </a:lnTo>
                  <a:lnTo>
                    <a:pt x="1630603" y="990600"/>
                  </a:lnTo>
                  <a:lnTo>
                    <a:pt x="1635125" y="990600"/>
                  </a:lnTo>
                  <a:lnTo>
                    <a:pt x="1635125" y="635000"/>
                  </a:lnTo>
                  <a:lnTo>
                    <a:pt x="1721751" y="635000"/>
                  </a:lnTo>
                  <a:lnTo>
                    <a:pt x="1721751" y="990600"/>
                  </a:lnTo>
                  <a:lnTo>
                    <a:pt x="1726285" y="990600"/>
                  </a:lnTo>
                  <a:lnTo>
                    <a:pt x="1726285" y="635000"/>
                  </a:lnTo>
                  <a:lnTo>
                    <a:pt x="1812899" y="635000"/>
                  </a:lnTo>
                  <a:lnTo>
                    <a:pt x="1812899" y="990600"/>
                  </a:lnTo>
                  <a:lnTo>
                    <a:pt x="1817433" y="990600"/>
                  </a:lnTo>
                  <a:lnTo>
                    <a:pt x="1817433" y="635000"/>
                  </a:lnTo>
                  <a:lnTo>
                    <a:pt x="1898434" y="635000"/>
                  </a:lnTo>
                  <a:lnTo>
                    <a:pt x="1897430" y="622300"/>
                  </a:lnTo>
                  <a:lnTo>
                    <a:pt x="1817433" y="622300"/>
                  </a:lnTo>
                  <a:lnTo>
                    <a:pt x="1817433" y="546100"/>
                  </a:lnTo>
                  <a:lnTo>
                    <a:pt x="1898434" y="546100"/>
                  </a:lnTo>
                  <a:lnTo>
                    <a:pt x="1898434" y="533400"/>
                  </a:lnTo>
                  <a:lnTo>
                    <a:pt x="1817433" y="533400"/>
                  </a:lnTo>
                  <a:lnTo>
                    <a:pt x="1817433" y="88900"/>
                  </a:lnTo>
                  <a:lnTo>
                    <a:pt x="1898434" y="88900"/>
                  </a:lnTo>
                  <a:lnTo>
                    <a:pt x="1898434" y="76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24272640" y="31732560"/>
              <a:ext cx="1367280" cy="161640"/>
            </a:xfrm>
            <a:custGeom>
              <a:avLst/>
              <a:gdLst>
                <a:gd name="textAreaLeft" fmla="*/ 0 w 1367280"/>
                <a:gd name="textAreaRight" fmla="*/ 1367640 w 1367280"/>
                <a:gd name="textAreaTop" fmla="*/ 0 h 161640"/>
                <a:gd name="textAreaBottom" fmla="*/ 162000 h 161640"/>
              </a:gdLst>
              <a:ahLst/>
              <a:cxnLst/>
              <a:rect l="textAreaLeft" t="textAreaTop" r="textAreaRight" b="textAreaBottom"/>
              <a:pathLst>
                <a:path w="642620" h="76200">
                  <a:moveTo>
                    <a:pt x="4521" y="0"/>
                  </a:moveTo>
                  <a:lnTo>
                    <a:pt x="0" y="0"/>
                  </a:lnTo>
                  <a:lnTo>
                    <a:pt x="0" y="76200"/>
                  </a:lnTo>
                  <a:lnTo>
                    <a:pt x="4521" y="76200"/>
                  </a:lnTo>
                  <a:lnTo>
                    <a:pt x="4521" y="0"/>
                  </a:lnTo>
                  <a:close/>
                </a:path>
                <a:path w="642620" h="76200">
                  <a:moveTo>
                    <a:pt x="95681" y="0"/>
                  </a:moveTo>
                  <a:lnTo>
                    <a:pt x="91147" y="0"/>
                  </a:lnTo>
                  <a:lnTo>
                    <a:pt x="91147" y="76200"/>
                  </a:lnTo>
                  <a:lnTo>
                    <a:pt x="95681" y="76200"/>
                  </a:lnTo>
                  <a:lnTo>
                    <a:pt x="95681" y="0"/>
                  </a:lnTo>
                  <a:close/>
                </a:path>
                <a:path w="642620" h="76200">
                  <a:moveTo>
                    <a:pt x="186829" y="0"/>
                  </a:moveTo>
                  <a:lnTo>
                    <a:pt x="182308" y="0"/>
                  </a:lnTo>
                  <a:lnTo>
                    <a:pt x="182308" y="76200"/>
                  </a:lnTo>
                  <a:lnTo>
                    <a:pt x="186829" y="76200"/>
                  </a:lnTo>
                  <a:lnTo>
                    <a:pt x="186829" y="0"/>
                  </a:lnTo>
                  <a:close/>
                </a:path>
                <a:path w="642620" h="76200">
                  <a:moveTo>
                    <a:pt x="277977" y="0"/>
                  </a:moveTo>
                  <a:lnTo>
                    <a:pt x="273456" y="0"/>
                  </a:lnTo>
                  <a:lnTo>
                    <a:pt x="273456" y="76200"/>
                  </a:lnTo>
                  <a:lnTo>
                    <a:pt x="277977" y="76200"/>
                  </a:lnTo>
                  <a:lnTo>
                    <a:pt x="277977" y="0"/>
                  </a:lnTo>
                  <a:close/>
                </a:path>
                <a:path w="642620" h="76200">
                  <a:moveTo>
                    <a:pt x="369125" y="0"/>
                  </a:moveTo>
                  <a:lnTo>
                    <a:pt x="364604" y="0"/>
                  </a:lnTo>
                  <a:lnTo>
                    <a:pt x="364604" y="76200"/>
                  </a:lnTo>
                  <a:lnTo>
                    <a:pt x="369125" y="76200"/>
                  </a:lnTo>
                  <a:lnTo>
                    <a:pt x="369125" y="0"/>
                  </a:lnTo>
                  <a:close/>
                </a:path>
                <a:path w="642620" h="76200">
                  <a:moveTo>
                    <a:pt x="460286" y="0"/>
                  </a:moveTo>
                  <a:lnTo>
                    <a:pt x="455764" y="0"/>
                  </a:lnTo>
                  <a:lnTo>
                    <a:pt x="455764" y="76200"/>
                  </a:lnTo>
                  <a:lnTo>
                    <a:pt x="460286" y="76200"/>
                  </a:lnTo>
                  <a:lnTo>
                    <a:pt x="460286" y="0"/>
                  </a:lnTo>
                  <a:close/>
                </a:path>
                <a:path w="642620" h="76200">
                  <a:moveTo>
                    <a:pt x="551434" y="0"/>
                  </a:moveTo>
                  <a:lnTo>
                    <a:pt x="546912" y="0"/>
                  </a:lnTo>
                  <a:lnTo>
                    <a:pt x="546912" y="76200"/>
                  </a:lnTo>
                  <a:lnTo>
                    <a:pt x="551434" y="76200"/>
                  </a:lnTo>
                  <a:lnTo>
                    <a:pt x="551434" y="0"/>
                  </a:lnTo>
                  <a:close/>
                </a:path>
                <a:path w="642620" h="76200">
                  <a:moveTo>
                    <a:pt x="642594" y="0"/>
                  </a:moveTo>
                  <a:lnTo>
                    <a:pt x="638060" y="0"/>
                  </a:lnTo>
                  <a:lnTo>
                    <a:pt x="638060" y="76200"/>
                  </a:lnTo>
                  <a:lnTo>
                    <a:pt x="642594" y="76200"/>
                  </a:lnTo>
                  <a:lnTo>
                    <a:pt x="6425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158" name="object 124"/>
          <p:cNvSpPr/>
          <p:nvPr/>
        </p:nvSpPr>
        <p:spPr>
          <a:xfrm>
            <a:off x="22011480" y="36042840"/>
            <a:ext cx="655920" cy="82080"/>
          </a:xfrm>
          <a:custGeom>
            <a:avLst/>
            <a:gdLst>
              <a:gd name="textAreaLeft" fmla="*/ 0 w 655920"/>
              <a:gd name="textAreaRight" fmla="*/ 656280 w 655920"/>
              <a:gd name="textAreaTop" fmla="*/ 0 h 82080"/>
              <a:gd name="textAreaBottom" fmla="*/ 82440 h 82080"/>
            </a:gdLst>
            <a:ahLst/>
            <a:cxnLst/>
            <a:rect l="textAreaLeft" t="textAreaTop" r="textAreaRight" b="textAreaBottom"/>
            <a:pathLst>
              <a:path w="308609" h="38734">
                <a:moveTo>
                  <a:pt x="24244" y="21082"/>
                </a:moveTo>
                <a:lnTo>
                  <a:pt x="20167" y="18694"/>
                </a:lnTo>
                <a:lnTo>
                  <a:pt x="6794" y="14617"/>
                </a:lnTo>
                <a:lnTo>
                  <a:pt x="4787" y="12877"/>
                </a:lnTo>
                <a:lnTo>
                  <a:pt x="4787" y="5156"/>
                </a:lnTo>
                <a:lnTo>
                  <a:pt x="7937" y="2768"/>
                </a:lnTo>
                <a:lnTo>
                  <a:pt x="15925" y="2768"/>
                </a:lnTo>
                <a:lnTo>
                  <a:pt x="18427" y="3797"/>
                </a:lnTo>
                <a:lnTo>
                  <a:pt x="21196" y="6197"/>
                </a:lnTo>
                <a:lnTo>
                  <a:pt x="23101" y="4127"/>
                </a:lnTo>
                <a:lnTo>
                  <a:pt x="20167" y="1511"/>
                </a:lnTo>
                <a:lnTo>
                  <a:pt x="17221" y="0"/>
                </a:lnTo>
                <a:lnTo>
                  <a:pt x="5880" y="0"/>
                </a:lnTo>
                <a:lnTo>
                  <a:pt x="1473" y="3860"/>
                </a:lnTo>
                <a:lnTo>
                  <a:pt x="1473" y="14503"/>
                </a:lnTo>
                <a:lnTo>
                  <a:pt x="4673" y="17068"/>
                </a:lnTo>
                <a:lnTo>
                  <a:pt x="18694" y="21412"/>
                </a:lnTo>
                <a:lnTo>
                  <a:pt x="20929" y="23253"/>
                </a:lnTo>
                <a:lnTo>
                  <a:pt x="20929" y="32778"/>
                </a:lnTo>
                <a:lnTo>
                  <a:pt x="17068" y="35636"/>
                </a:lnTo>
                <a:lnTo>
                  <a:pt x="7493" y="35636"/>
                </a:lnTo>
                <a:lnTo>
                  <a:pt x="4622" y="34074"/>
                </a:lnTo>
                <a:lnTo>
                  <a:pt x="1905" y="31686"/>
                </a:lnTo>
                <a:lnTo>
                  <a:pt x="0" y="33743"/>
                </a:lnTo>
                <a:lnTo>
                  <a:pt x="3035" y="36614"/>
                </a:lnTo>
                <a:lnTo>
                  <a:pt x="6794" y="38417"/>
                </a:lnTo>
                <a:lnTo>
                  <a:pt x="19405" y="38417"/>
                </a:lnTo>
                <a:lnTo>
                  <a:pt x="24244" y="34023"/>
                </a:lnTo>
                <a:lnTo>
                  <a:pt x="24244" y="21082"/>
                </a:lnTo>
                <a:close/>
              </a:path>
              <a:path w="308609" h="38734">
                <a:moveTo>
                  <a:pt x="55880" y="37820"/>
                </a:moveTo>
                <a:lnTo>
                  <a:pt x="52501" y="27660"/>
                </a:lnTo>
                <a:lnTo>
                  <a:pt x="51574" y="24879"/>
                </a:lnTo>
                <a:lnTo>
                  <a:pt x="48323" y="15100"/>
                </a:lnTo>
                <a:lnTo>
                  <a:pt x="48323" y="24879"/>
                </a:lnTo>
                <a:lnTo>
                  <a:pt x="34417" y="24879"/>
                </a:lnTo>
                <a:lnTo>
                  <a:pt x="41427" y="3251"/>
                </a:lnTo>
                <a:lnTo>
                  <a:pt x="48323" y="24879"/>
                </a:lnTo>
                <a:lnTo>
                  <a:pt x="48323" y="15100"/>
                </a:lnTo>
                <a:lnTo>
                  <a:pt x="44386" y="3251"/>
                </a:lnTo>
                <a:lnTo>
                  <a:pt x="43497" y="596"/>
                </a:lnTo>
                <a:lnTo>
                  <a:pt x="39420" y="596"/>
                </a:lnTo>
                <a:lnTo>
                  <a:pt x="26974" y="37820"/>
                </a:lnTo>
                <a:lnTo>
                  <a:pt x="30289" y="37820"/>
                </a:lnTo>
                <a:lnTo>
                  <a:pt x="33553" y="27660"/>
                </a:lnTo>
                <a:lnTo>
                  <a:pt x="49199" y="27660"/>
                </a:lnTo>
                <a:lnTo>
                  <a:pt x="52451" y="37820"/>
                </a:lnTo>
                <a:lnTo>
                  <a:pt x="55880" y="37820"/>
                </a:lnTo>
                <a:close/>
              </a:path>
              <a:path w="308609" h="38734">
                <a:moveTo>
                  <a:pt x="94907" y="37820"/>
                </a:moveTo>
                <a:lnTo>
                  <a:pt x="91325" y="596"/>
                </a:lnTo>
                <a:lnTo>
                  <a:pt x="86766" y="596"/>
                </a:lnTo>
                <a:lnTo>
                  <a:pt x="77851" y="29616"/>
                </a:lnTo>
                <a:lnTo>
                  <a:pt x="68605" y="596"/>
                </a:lnTo>
                <a:lnTo>
                  <a:pt x="64096" y="596"/>
                </a:lnTo>
                <a:lnTo>
                  <a:pt x="60566" y="37820"/>
                </a:lnTo>
                <a:lnTo>
                  <a:pt x="63665" y="37820"/>
                </a:lnTo>
                <a:lnTo>
                  <a:pt x="66382" y="7442"/>
                </a:lnTo>
                <a:lnTo>
                  <a:pt x="66548" y="3746"/>
                </a:lnTo>
                <a:lnTo>
                  <a:pt x="76212" y="33426"/>
                </a:lnTo>
                <a:lnTo>
                  <a:pt x="79311" y="33426"/>
                </a:lnTo>
                <a:lnTo>
                  <a:pt x="88658" y="3746"/>
                </a:lnTo>
                <a:lnTo>
                  <a:pt x="88887" y="7175"/>
                </a:lnTo>
                <a:lnTo>
                  <a:pt x="89471" y="14008"/>
                </a:lnTo>
                <a:lnTo>
                  <a:pt x="91770" y="37820"/>
                </a:lnTo>
                <a:lnTo>
                  <a:pt x="94907" y="37820"/>
                </a:lnTo>
                <a:close/>
              </a:path>
              <a:path w="308609" h="38734">
                <a:moveTo>
                  <a:pt x="127647" y="4025"/>
                </a:moveTo>
                <a:lnTo>
                  <a:pt x="126517" y="3251"/>
                </a:lnTo>
                <a:lnTo>
                  <a:pt x="124231" y="1727"/>
                </a:lnTo>
                <a:lnTo>
                  <a:pt x="124231" y="5486"/>
                </a:lnTo>
                <a:lnTo>
                  <a:pt x="124231" y="18643"/>
                </a:lnTo>
                <a:lnTo>
                  <a:pt x="119926" y="20650"/>
                </a:lnTo>
                <a:lnTo>
                  <a:pt x="108407" y="20650"/>
                </a:lnTo>
                <a:lnTo>
                  <a:pt x="108407" y="3251"/>
                </a:lnTo>
                <a:lnTo>
                  <a:pt x="120370" y="3251"/>
                </a:lnTo>
                <a:lnTo>
                  <a:pt x="124231" y="5486"/>
                </a:lnTo>
                <a:lnTo>
                  <a:pt x="124231" y="1727"/>
                </a:lnTo>
                <a:lnTo>
                  <a:pt x="122542" y="596"/>
                </a:lnTo>
                <a:lnTo>
                  <a:pt x="105156" y="596"/>
                </a:lnTo>
                <a:lnTo>
                  <a:pt x="105156" y="37820"/>
                </a:lnTo>
                <a:lnTo>
                  <a:pt x="108407" y="37820"/>
                </a:lnTo>
                <a:lnTo>
                  <a:pt x="108407" y="23304"/>
                </a:lnTo>
                <a:lnTo>
                  <a:pt x="121831" y="23304"/>
                </a:lnTo>
                <a:lnTo>
                  <a:pt x="126669" y="20650"/>
                </a:lnTo>
                <a:lnTo>
                  <a:pt x="127647" y="20104"/>
                </a:lnTo>
                <a:lnTo>
                  <a:pt x="127647" y="4025"/>
                </a:lnTo>
                <a:close/>
              </a:path>
              <a:path w="308609" h="38734">
                <a:moveTo>
                  <a:pt x="154952" y="34886"/>
                </a:moveTo>
                <a:lnTo>
                  <a:pt x="139395" y="34886"/>
                </a:lnTo>
                <a:lnTo>
                  <a:pt x="139395" y="596"/>
                </a:lnTo>
                <a:lnTo>
                  <a:pt x="136144" y="596"/>
                </a:lnTo>
                <a:lnTo>
                  <a:pt x="136144" y="37820"/>
                </a:lnTo>
                <a:lnTo>
                  <a:pt x="154508" y="37820"/>
                </a:lnTo>
                <a:lnTo>
                  <a:pt x="154952" y="34886"/>
                </a:lnTo>
                <a:close/>
              </a:path>
              <a:path w="308609" h="38734">
                <a:moveTo>
                  <a:pt x="181368" y="35102"/>
                </a:moveTo>
                <a:lnTo>
                  <a:pt x="165328" y="35102"/>
                </a:lnTo>
                <a:lnTo>
                  <a:pt x="165328" y="19888"/>
                </a:lnTo>
                <a:lnTo>
                  <a:pt x="178536" y="19888"/>
                </a:lnTo>
                <a:lnTo>
                  <a:pt x="178536" y="17170"/>
                </a:lnTo>
                <a:lnTo>
                  <a:pt x="165328" y="17170"/>
                </a:lnTo>
                <a:lnTo>
                  <a:pt x="165328" y="3314"/>
                </a:lnTo>
                <a:lnTo>
                  <a:pt x="180606" y="3314"/>
                </a:lnTo>
                <a:lnTo>
                  <a:pt x="180987" y="596"/>
                </a:lnTo>
                <a:lnTo>
                  <a:pt x="162077" y="596"/>
                </a:lnTo>
                <a:lnTo>
                  <a:pt x="162077" y="37820"/>
                </a:lnTo>
                <a:lnTo>
                  <a:pt x="181368" y="37820"/>
                </a:lnTo>
                <a:lnTo>
                  <a:pt x="181368" y="35102"/>
                </a:lnTo>
                <a:close/>
              </a:path>
              <a:path w="308609" h="38734">
                <a:moveTo>
                  <a:pt x="225399" y="596"/>
                </a:moveTo>
                <a:lnTo>
                  <a:pt x="199859" y="596"/>
                </a:lnTo>
                <a:lnTo>
                  <a:pt x="199859" y="3479"/>
                </a:lnTo>
                <a:lnTo>
                  <a:pt x="210896" y="3479"/>
                </a:lnTo>
                <a:lnTo>
                  <a:pt x="210896" y="37820"/>
                </a:lnTo>
                <a:lnTo>
                  <a:pt x="214096" y="37820"/>
                </a:lnTo>
                <a:lnTo>
                  <a:pt x="214096" y="3479"/>
                </a:lnTo>
                <a:lnTo>
                  <a:pt x="225018" y="3479"/>
                </a:lnTo>
                <a:lnTo>
                  <a:pt x="225399" y="596"/>
                </a:lnTo>
                <a:close/>
              </a:path>
              <a:path w="308609" h="38734">
                <a:moveTo>
                  <a:pt x="251282" y="35102"/>
                </a:moveTo>
                <a:lnTo>
                  <a:pt x="235254" y="35102"/>
                </a:lnTo>
                <a:lnTo>
                  <a:pt x="235254" y="19888"/>
                </a:lnTo>
                <a:lnTo>
                  <a:pt x="248462" y="19888"/>
                </a:lnTo>
                <a:lnTo>
                  <a:pt x="248462" y="17170"/>
                </a:lnTo>
                <a:lnTo>
                  <a:pt x="235254" y="17170"/>
                </a:lnTo>
                <a:lnTo>
                  <a:pt x="235254" y="3314"/>
                </a:lnTo>
                <a:lnTo>
                  <a:pt x="250520" y="3314"/>
                </a:lnTo>
                <a:lnTo>
                  <a:pt x="250901" y="596"/>
                </a:lnTo>
                <a:lnTo>
                  <a:pt x="231990" y="596"/>
                </a:lnTo>
                <a:lnTo>
                  <a:pt x="231990" y="37820"/>
                </a:lnTo>
                <a:lnTo>
                  <a:pt x="251282" y="37820"/>
                </a:lnTo>
                <a:lnTo>
                  <a:pt x="251282" y="35102"/>
                </a:lnTo>
                <a:close/>
              </a:path>
              <a:path w="308609" h="38734">
                <a:moveTo>
                  <a:pt x="281178" y="37820"/>
                </a:moveTo>
                <a:lnTo>
                  <a:pt x="269557" y="17653"/>
                </a:lnTo>
                <a:lnTo>
                  <a:pt x="279666" y="596"/>
                </a:lnTo>
                <a:lnTo>
                  <a:pt x="276123" y="596"/>
                </a:lnTo>
                <a:lnTo>
                  <a:pt x="267639" y="15709"/>
                </a:lnTo>
                <a:lnTo>
                  <a:pt x="259181" y="596"/>
                </a:lnTo>
                <a:lnTo>
                  <a:pt x="255473" y="596"/>
                </a:lnTo>
                <a:lnTo>
                  <a:pt x="265696" y="17830"/>
                </a:lnTo>
                <a:lnTo>
                  <a:pt x="254330" y="37820"/>
                </a:lnTo>
                <a:lnTo>
                  <a:pt x="257873" y="37820"/>
                </a:lnTo>
                <a:lnTo>
                  <a:pt x="267589" y="19888"/>
                </a:lnTo>
                <a:lnTo>
                  <a:pt x="277482" y="37820"/>
                </a:lnTo>
                <a:lnTo>
                  <a:pt x="281178" y="37820"/>
                </a:lnTo>
                <a:close/>
              </a:path>
              <a:path w="308609" h="38734">
                <a:moveTo>
                  <a:pt x="307987" y="596"/>
                </a:moveTo>
                <a:lnTo>
                  <a:pt x="282448" y="596"/>
                </a:lnTo>
                <a:lnTo>
                  <a:pt x="282448" y="3479"/>
                </a:lnTo>
                <a:lnTo>
                  <a:pt x="293484" y="3479"/>
                </a:lnTo>
                <a:lnTo>
                  <a:pt x="293484" y="37820"/>
                </a:lnTo>
                <a:lnTo>
                  <a:pt x="296684" y="37820"/>
                </a:lnTo>
                <a:lnTo>
                  <a:pt x="296684" y="3479"/>
                </a:lnTo>
                <a:lnTo>
                  <a:pt x="307606" y="3479"/>
                </a:lnTo>
                <a:lnTo>
                  <a:pt x="307987" y="596"/>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159" name="object 125"/>
          <p:cNvGrpSpPr/>
          <p:nvPr/>
        </p:nvGrpSpPr>
        <p:grpSpPr>
          <a:xfrm>
            <a:off x="21587760" y="31663080"/>
            <a:ext cx="8412840" cy="4460040"/>
            <a:chOff x="21587760" y="31663080"/>
            <a:chExt cx="8412840" cy="4460040"/>
          </a:xfrm>
        </p:grpSpPr>
        <p:sp>
          <p:nvSpPr>
            <p:cNvPr id="160" name="object 126"/>
            <p:cNvSpPr/>
            <p:nvPr/>
          </p:nvSpPr>
          <p:spPr>
            <a:xfrm>
              <a:off x="21587760" y="31663080"/>
              <a:ext cx="4293360" cy="4294800"/>
            </a:xfrm>
            <a:custGeom>
              <a:avLst/>
              <a:gdLst>
                <a:gd name="textAreaLeft" fmla="*/ 0 w 4293360"/>
                <a:gd name="textAreaRight" fmla="*/ 4293720 w 4293360"/>
                <a:gd name="textAreaTop" fmla="*/ 0 h 4294800"/>
                <a:gd name="textAreaBottom" fmla="*/ 4295160 h 4294800"/>
              </a:gdLst>
              <a:ahLst/>
              <a:cxnLst/>
              <a:rect l="textAreaLeft" t="textAreaTop" r="textAreaRight" b="textAreaBottom"/>
              <a:pathLst>
                <a:path w="2017395" h="2017394">
                  <a:moveTo>
                    <a:pt x="2017382" y="1921459"/>
                  </a:moveTo>
                  <a:lnTo>
                    <a:pt x="2015604" y="1919693"/>
                  </a:lnTo>
                  <a:lnTo>
                    <a:pt x="1984540" y="1888604"/>
                  </a:lnTo>
                  <a:lnTo>
                    <a:pt x="1981657" y="1888604"/>
                  </a:lnTo>
                  <a:lnTo>
                    <a:pt x="1978126" y="1892147"/>
                  </a:lnTo>
                  <a:lnTo>
                    <a:pt x="1978126" y="1895030"/>
                  </a:lnTo>
                  <a:lnTo>
                    <a:pt x="2001481" y="1918373"/>
                  </a:lnTo>
                  <a:lnTo>
                    <a:pt x="97155" y="1918373"/>
                  </a:lnTo>
                  <a:lnTo>
                    <a:pt x="97155" y="15913"/>
                  </a:lnTo>
                  <a:lnTo>
                    <a:pt x="119621" y="38379"/>
                  </a:lnTo>
                  <a:lnTo>
                    <a:pt x="120777" y="38823"/>
                  </a:lnTo>
                  <a:lnTo>
                    <a:pt x="123101" y="38823"/>
                  </a:lnTo>
                  <a:lnTo>
                    <a:pt x="124256" y="38379"/>
                  </a:lnTo>
                  <a:lnTo>
                    <a:pt x="126911" y="35725"/>
                  </a:lnTo>
                  <a:lnTo>
                    <a:pt x="126911" y="32854"/>
                  </a:lnTo>
                  <a:lnTo>
                    <a:pt x="125133" y="31089"/>
                  </a:lnTo>
                  <a:lnTo>
                    <a:pt x="94056" y="0"/>
                  </a:lnTo>
                  <a:lnTo>
                    <a:pt x="91186" y="0"/>
                  </a:lnTo>
                  <a:lnTo>
                    <a:pt x="58331" y="32854"/>
                  </a:lnTo>
                  <a:lnTo>
                    <a:pt x="58331" y="35725"/>
                  </a:lnTo>
                  <a:lnTo>
                    <a:pt x="60985" y="38379"/>
                  </a:lnTo>
                  <a:lnTo>
                    <a:pt x="62141" y="38823"/>
                  </a:lnTo>
                  <a:lnTo>
                    <a:pt x="64465" y="38823"/>
                  </a:lnTo>
                  <a:lnTo>
                    <a:pt x="65620" y="38379"/>
                  </a:lnTo>
                  <a:lnTo>
                    <a:pt x="88087" y="15913"/>
                  </a:lnTo>
                  <a:lnTo>
                    <a:pt x="88087" y="1918373"/>
                  </a:lnTo>
                  <a:lnTo>
                    <a:pt x="2032" y="1918373"/>
                  </a:lnTo>
                  <a:lnTo>
                    <a:pt x="0" y="1920392"/>
                  </a:lnTo>
                  <a:lnTo>
                    <a:pt x="0" y="1925396"/>
                  </a:lnTo>
                  <a:lnTo>
                    <a:pt x="2032" y="1927428"/>
                  </a:lnTo>
                  <a:lnTo>
                    <a:pt x="88087" y="1927428"/>
                  </a:lnTo>
                  <a:lnTo>
                    <a:pt x="88087" y="2015337"/>
                  </a:lnTo>
                  <a:lnTo>
                    <a:pt x="90119" y="2017382"/>
                  </a:lnTo>
                  <a:lnTo>
                    <a:pt x="95123" y="2017382"/>
                  </a:lnTo>
                  <a:lnTo>
                    <a:pt x="97155" y="2015337"/>
                  </a:lnTo>
                  <a:lnTo>
                    <a:pt x="97155" y="1927428"/>
                  </a:lnTo>
                  <a:lnTo>
                    <a:pt x="2001469" y="1927428"/>
                  </a:lnTo>
                  <a:lnTo>
                    <a:pt x="1978126" y="1950783"/>
                  </a:lnTo>
                  <a:lnTo>
                    <a:pt x="1978126" y="1953653"/>
                  </a:lnTo>
                  <a:lnTo>
                    <a:pt x="1980780" y="1956308"/>
                  </a:lnTo>
                  <a:lnTo>
                    <a:pt x="1981949" y="1956752"/>
                  </a:lnTo>
                  <a:lnTo>
                    <a:pt x="1984260" y="1956752"/>
                  </a:lnTo>
                  <a:lnTo>
                    <a:pt x="1985416" y="1956308"/>
                  </a:lnTo>
                  <a:lnTo>
                    <a:pt x="2017382" y="1924342"/>
                  </a:lnTo>
                  <a:lnTo>
                    <a:pt x="2017382" y="1921459"/>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61" name="object 127"/>
            <p:cNvPicPr/>
            <p:nvPr/>
          </p:nvPicPr>
          <p:blipFill>
            <a:blip r:embed="rId5"/>
            <a:stretch/>
          </p:blipFill>
          <p:spPr>
            <a:xfrm>
              <a:off x="22268160" y="35858880"/>
              <a:ext cx="138960" cy="138600"/>
            </a:xfrm>
            <a:prstGeom prst="rect">
              <a:avLst/>
            </a:prstGeom>
            <a:ln w="0">
              <a:noFill/>
            </a:ln>
          </p:spPr>
        </p:pic>
        <p:pic>
          <p:nvPicPr>
            <p:cNvPr id="162" name="object 128"/>
            <p:cNvPicPr/>
            <p:nvPr/>
          </p:nvPicPr>
          <p:blipFill>
            <a:blip r:embed="rId6"/>
            <a:stretch/>
          </p:blipFill>
          <p:spPr>
            <a:xfrm>
              <a:off x="21597120" y="32014080"/>
              <a:ext cx="3844080" cy="3647160"/>
            </a:xfrm>
            <a:prstGeom prst="rect">
              <a:avLst/>
            </a:prstGeom>
            <a:ln w="0">
              <a:noFill/>
            </a:ln>
          </p:spPr>
        </p:pic>
        <p:pic>
          <p:nvPicPr>
            <p:cNvPr id="163" name="object 129"/>
            <p:cNvPicPr/>
            <p:nvPr/>
          </p:nvPicPr>
          <p:blipFill>
            <a:blip r:embed="rId7"/>
            <a:stretch/>
          </p:blipFill>
          <p:spPr>
            <a:xfrm>
              <a:off x="22787640" y="31663080"/>
              <a:ext cx="7212960" cy="4460040"/>
            </a:xfrm>
            <a:prstGeom prst="rect">
              <a:avLst/>
            </a:prstGeom>
            <a:ln w="0">
              <a:noFill/>
            </a:ln>
          </p:spPr>
        </p:pic>
      </p:grpSp>
      <p:pic>
        <p:nvPicPr>
          <p:cNvPr id="164" name="object 130"/>
          <p:cNvPicPr/>
          <p:nvPr/>
        </p:nvPicPr>
        <p:blipFill>
          <a:blip r:embed="rId8"/>
          <a:stretch/>
        </p:blipFill>
        <p:spPr>
          <a:xfrm>
            <a:off x="787680" y="29542320"/>
            <a:ext cx="5743080" cy="514440"/>
          </a:xfrm>
          <a:prstGeom prst="rect">
            <a:avLst/>
          </a:prstGeom>
          <a:ln w="0">
            <a:noFill/>
          </a:ln>
        </p:spPr>
      </p:pic>
      <p:sp>
        <p:nvSpPr>
          <p:cNvPr id="165" name="object 131"/>
          <p:cNvSpPr/>
          <p:nvPr/>
        </p:nvSpPr>
        <p:spPr>
          <a:xfrm>
            <a:off x="753840" y="2856276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753840" y="2804616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753840" y="2752848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753840" y="2701116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753840" y="2649456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753840" y="2597724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753840" y="2545992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753840" y="2494260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753840" y="2442600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753840" y="2390868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753840" y="2339100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753840" y="22874400"/>
            <a:ext cx="5930280" cy="48240"/>
          </a:xfrm>
          <a:custGeom>
            <a:avLst/>
            <a:gdLst>
              <a:gd name="textAreaLeft" fmla="*/ 0 w 5930280"/>
              <a:gd name="textAreaRight" fmla="*/ 5930640 w 5930280"/>
              <a:gd name="textAreaTop" fmla="*/ 0 h 48240"/>
              <a:gd name="textAreaBottom" fmla="*/ 48600 h 48240"/>
            </a:gdLst>
            <a:ahLst/>
            <a:cxnLst/>
            <a:rect l="textAreaLeft" t="textAreaTop" r="textAreaRight" b="textAreaBottom"/>
            <a:pathLst>
              <a:path w="2786380" h="22859">
                <a:moveTo>
                  <a:pt x="2786249" y="0"/>
                </a:moveTo>
                <a:lnTo>
                  <a:pt x="0" y="0"/>
                </a:lnTo>
                <a:lnTo>
                  <a:pt x="0" y="22481"/>
                </a:lnTo>
                <a:lnTo>
                  <a:pt x="2786249" y="22481"/>
                </a:lnTo>
                <a:lnTo>
                  <a:pt x="278624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7" name="object 143"/>
          <p:cNvGrpSpPr/>
          <p:nvPr/>
        </p:nvGrpSpPr>
        <p:grpSpPr>
          <a:xfrm>
            <a:off x="706320" y="22784040"/>
            <a:ext cx="5978520" cy="6367320"/>
            <a:chOff x="706320" y="22784040"/>
            <a:chExt cx="5978520" cy="6367320"/>
          </a:xfrm>
        </p:grpSpPr>
        <p:sp>
          <p:nvSpPr>
            <p:cNvPr id="178" name="object 144"/>
            <p:cNvSpPr/>
            <p:nvPr/>
          </p:nvSpPr>
          <p:spPr>
            <a:xfrm>
              <a:off x="706320" y="22784040"/>
              <a:ext cx="5978520" cy="6367320"/>
            </a:xfrm>
            <a:custGeom>
              <a:avLst/>
              <a:gdLst>
                <a:gd name="textAreaLeft" fmla="*/ 0 w 5978520"/>
                <a:gd name="textAreaRight" fmla="*/ 5978880 w 5978520"/>
                <a:gd name="textAreaTop" fmla="*/ 0 h 6367320"/>
                <a:gd name="textAreaBottom" fmla="*/ 6367680 h 6367320"/>
              </a:gdLst>
              <a:ahLst/>
              <a:cxnLst/>
              <a:rect l="textAreaLeft" t="textAreaTop" r="textAreaRight" b="textAreaBottom"/>
              <a:pathLst>
                <a:path w="2809240" h="2990850">
                  <a:moveTo>
                    <a:pt x="2808732" y="2946400"/>
                  </a:moveTo>
                  <a:lnTo>
                    <a:pt x="44970" y="2946400"/>
                  </a:lnTo>
                  <a:lnTo>
                    <a:pt x="44970" y="0"/>
                  </a:lnTo>
                  <a:lnTo>
                    <a:pt x="0" y="0"/>
                  </a:lnTo>
                  <a:lnTo>
                    <a:pt x="0" y="2946400"/>
                  </a:lnTo>
                  <a:lnTo>
                    <a:pt x="0" y="2990850"/>
                  </a:lnTo>
                  <a:lnTo>
                    <a:pt x="2808732" y="2990850"/>
                  </a:lnTo>
                  <a:lnTo>
                    <a:pt x="2808732" y="29464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9" name="object 145"/>
            <p:cNvSpPr/>
            <p:nvPr/>
          </p:nvSpPr>
          <p:spPr>
            <a:xfrm>
              <a:off x="802080" y="23295960"/>
              <a:ext cx="5882760" cy="5760360"/>
            </a:xfrm>
            <a:custGeom>
              <a:avLst/>
              <a:gdLst>
                <a:gd name="textAreaLeft" fmla="*/ 0 w 5882760"/>
                <a:gd name="textAreaRight" fmla="*/ 5883120 w 5882760"/>
                <a:gd name="textAreaTop" fmla="*/ 0 h 5760360"/>
                <a:gd name="textAreaBottom" fmla="*/ 5760720 h 5760360"/>
              </a:gdLst>
              <a:ahLst/>
              <a:cxnLst/>
              <a:rect l="textAreaLeft" t="textAreaTop" r="textAreaRight" b="textAreaBottom"/>
              <a:pathLst>
                <a:path w="2764155" h="2705734">
                  <a:moveTo>
                    <a:pt x="2763773" y="0"/>
                  </a:moveTo>
                  <a:lnTo>
                    <a:pt x="2364732" y="517259"/>
                  </a:lnTo>
                  <a:lnTo>
                    <a:pt x="1685512" y="564138"/>
                  </a:lnTo>
                  <a:lnTo>
                    <a:pt x="1203106" y="1191695"/>
                  </a:lnTo>
                  <a:lnTo>
                    <a:pt x="744803" y="1023156"/>
                  </a:lnTo>
                  <a:lnTo>
                    <a:pt x="0" y="1350618"/>
                  </a:lnTo>
                  <a:lnTo>
                    <a:pt x="0" y="2705221"/>
                  </a:lnTo>
                  <a:lnTo>
                    <a:pt x="2763773" y="2705221"/>
                  </a:lnTo>
                  <a:lnTo>
                    <a:pt x="276377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0" name="object 146"/>
            <p:cNvSpPr/>
            <p:nvPr/>
          </p:nvSpPr>
          <p:spPr>
            <a:xfrm>
              <a:off x="753840" y="24885000"/>
              <a:ext cx="5930280" cy="4171320"/>
            </a:xfrm>
            <a:custGeom>
              <a:avLst/>
              <a:gdLst>
                <a:gd name="textAreaLeft" fmla="*/ 0 w 5930280"/>
                <a:gd name="textAreaRight" fmla="*/ 5930640 w 5930280"/>
                <a:gd name="textAreaTop" fmla="*/ 0 h 4171320"/>
                <a:gd name="textAreaBottom" fmla="*/ 4171680 h 4171320"/>
              </a:gdLst>
              <a:ahLst/>
              <a:cxnLst/>
              <a:rect l="textAreaLeft" t="textAreaTop" r="textAreaRight" b="textAreaBottom"/>
              <a:pathLst>
                <a:path w="2786380" h="1959609">
                  <a:moveTo>
                    <a:pt x="2786249" y="0"/>
                  </a:moveTo>
                  <a:lnTo>
                    <a:pt x="2624671" y="401307"/>
                  </a:lnTo>
                  <a:lnTo>
                    <a:pt x="2194982" y="351381"/>
                  </a:lnTo>
                  <a:lnTo>
                    <a:pt x="1547908" y="1021164"/>
                  </a:lnTo>
                  <a:lnTo>
                    <a:pt x="1148258" y="749694"/>
                  </a:lnTo>
                  <a:lnTo>
                    <a:pt x="671339" y="1162825"/>
                  </a:lnTo>
                  <a:lnTo>
                    <a:pt x="342607" y="757836"/>
                  </a:lnTo>
                  <a:lnTo>
                    <a:pt x="196490" y="929823"/>
                  </a:lnTo>
                  <a:lnTo>
                    <a:pt x="0" y="535375"/>
                  </a:lnTo>
                  <a:lnTo>
                    <a:pt x="22481" y="1959010"/>
                  </a:lnTo>
                  <a:lnTo>
                    <a:pt x="2786249" y="1959010"/>
                  </a:lnTo>
                  <a:lnTo>
                    <a:pt x="2786249"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1" name="object 147"/>
            <p:cNvSpPr/>
            <p:nvPr/>
          </p:nvSpPr>
          <p:spPr>
            <a:xfrm>
              <a:off x="793080" y="26661600"/>
              <a:ext cx="5891040" cy="2393640"/>
            </a:xfrm>
            <a:custGeom>
              <a:avLst/>
              <a:gdLst>
                <a:gd name="textAreaLeft" fmla="*/ 0 w 5891040"/>
                <a:gd name="textAreaRight" fmla="*/ 5891400 w 5891040"/>
                <a:gd name="textAreaTop" fmla="*/ 0 h 2393640"/>
                <a:gd name="textAreaBottom" fmla="*/ 2394000 h 2393640"/>
              </a:gdLst>
              <a:ahLst/>
              <a:cxnLst/>
              <a:rect l="textAreaLeft" t="textAreaTop" r="textAreaRight" b="textAreaBottom"/>
              <a:pathLst>
                <a:path w="2767965" h="1124584">
                  <a:moveTo>
                    <a:pt x="2767853" y="0"/>
                  </a:moveTo>
                  <a:lnTo>
                    <a:pt x="2176586" y="352550"/>
                  </a:lnTo>
                  <a:lnTo>
                    <a:pt x="1489613" y="47993"/>
                  </a:lnTo>
                  <a:lnTo>
                    <a:pt x="717669" y="683740"/>
                  </a:lnTo>
                  <a:lnTo>
                    <a:pt x="325791" y="363615"/>
                  </a:lnTo>
                  <a:lnTo>
                    <a:pt x="0" y="641103"/>
                  </a:lnTo>
                  <a:lnTo>
                    <a:pt x="4080" y="1124560"/>
                  </a:lnTo>
                  <a:lnTo>
                    <a:pt x="2767853" y="1124560"/>
                  </a:lnTo>
                  <a:lnTo>
                    <a:pt x="2767853"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802080" y="27530280"/>
              <a:ext cx="5882760" cy="1524960"/>
            </a:xfrm>
            <a:custGeom>
              <a:avLst/>
              <a:gdLst>
                <a:gd name="textAreaLeft" fmla="*/ 0 w 5882760"/>
                <a:gd name="textAreaRight" fmla="*/ 5883120 w 5882760"/>
                <a:gd name="textAreaTop" fmla="*/ 0 h 1524960"/>
                <a:gd name="textAreaBottom" fmla="*/ 1525320 h 1524960"/>
              </a:gdLst>
              <a:ahLst/>
              <a:cxnLst/>
              <a:rect l="textAreaLeft" t="textAreaTop" r="textAreaRight" b="textAreaBottom"/>
              <a:pathLst>
                <a:path w="2764155" h="716915">
                  <a:moveTo>
                    <a:pt x="2126308" y="0"/>
                  </a:moveTo>
                  <a:lnTo>
                    <a:pt x="1635425" y="318723"/>
                  </a:lnTo>
                  <a:lnTo>
                    <a:pt x="1203106" y="110750"/>
                  </a:lnTo>
                  <a:lnTo>
                    <a:pt x="661330" y="507656"/>
                  </a:lnTo>
                  <a:lnTo>
                    <a:pt x="0" y="369353"/>
                  </a:lnTo>
                  <a:lnTo>
                    <a:pt x="0" y="716816"/>
                  </a:lnTo>
                  <a:lnTo>
                    <a:pt x="2763773" y="716816"/>
                  </a:lnTo>
                  <a:lnTo>
                    <a:pt x="2763773" y="376839"/>
                  </a:lnTo>
                  <a:lnTo>
                    <a:pt x="212630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793080" y="27662040"/>
              <a:ext cx="5891040" cy="1394280"/>
            </a:xfrm>
            <a:custGeom>
              <a:avLst/>
              <a:gdLst>
                <a:gd name="textAreaLeft" fmla="*/ 0 w 5891040"/>
                <a:gd name="textAreaRight" fmla="*/ 5891400 w 5891040"/>
                <a:gd name="textAreaTop" fmla="*/ 0 h 1394280"/>
                <a:gd name="textAreaBottom" fmla="*/ 1394640 h 1394280"/>
              </a:gdLst>
              <a:ahLst/>
              <a:cxnLst/>
              <a:rect l="textAreaLeft" t="textAreaTop" r="textAreaRight" b="textAreaBottom"/>
              <a:pathLst>
                <a:path w="2767965" h="655319">
                  <a:moveTo>
                    <a:pt x="2767853" y="0"/>
                  </a:moveTo>
                  <a:lnTo>
                    <a:pt x="2137880" y="449695"/>
                  </a:lnTo>
                  <a:lnTo>
                    <a:pt x="1730410" y="332776"/>
                  </a:lnTo>
                  <a:lnTo>
                    <a:pt x="1167358" y="513388"/>
                  </a:lnTo>
                  <a:lnTo>
                    <a:pt x="504101" y="322278"/>
                  </a:lnTo>
                  <a:lnTo>
                    <a:pt x="0" y="513388"/>
                  </a:lnTo>
                  <a:lnTo>
                    <a:pt x="4080" y="654745"/>
                  </a:lnTo>
                  <a:lnTo>
                    <a:pt x="2767853" y="654745"/>
                  </a:lnTo>
                  <a:lnTo>
                    <a:pt x="2767853"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84" name="object 150"/>
            <p:cNvPicPr/>
            <p:nvPr/>
          </p:nvPicPr>
          <p:blipFill>
            <a:blip r:embed="rId9"/>
            <a:stretch/>
          </p:blipFill>
          <p:spPr>
            <a:xfrm>
              <a:off x="1497240" y="23045400"/>
              <a:ext cx="521640" cy="271440"/>
            </a:xfrm>
            <a:prstGeom prst="rect">
              <a:avLst/>
            </a:prstGeom>
            <a:ln w="0">
              <a:noFill/>
            </a:ln>
          </p:spPr>
        </p:pic>
        <p:pic>
          <p:nvPicPr>
            <p:cNvPr id="185" name="object 151"/>
            <p:cNvPicPr/>
            <p:nvPr/>
          </p:nvPicPr>
          <p:blipFill>
            <a:blip r:embed="rId10"/>
            <a:stretch/>
          </p:blipFill>
          <p:spPr>
            <a:xfrm>
              <a:off x="2069640" y="23045400"/>
              <a:ext cx="142560" cy="275400"/>
            </a:xfrm>
            <a:prstGeom prst="rect">
              <a:avLst/>
            </a:prstGeom>
            <a:ln w="0">
              <a:noFill/>
            </a:ln>
          </p:spPr>
        </p:pic>
        <p:pic>
          <p:nvPicPr>
            <p:cNvPr id="186" name="object 152"/>
            <p:cNvPicPr/>
            <p:nvPr/>
          </p:nvPicPr>
          <p:blipFill>
            <a:blip r:embed="rId11"/>
            <a:stretch/>
          </p:blipFill>
          <p:spPr>
            <a:xfrm>
              <a:off x="3520800" y="23016240"/>
              <a:ext cx="142560" cy="275400"/>
            </a:xfrm>
            <a:prstGeom prst="rect">
              <a:avLst/>
            </a:prstGeom>
            <a:ln w="0">
              <a:noFill/>
            </a:ln>
          </p:spPr>
        </p:pic>
        <p:pic>
          <p:nvPicPr>
            <p:cNvPr id="187" name="object 153"/>
            <p:cNvPicPr/>
            <p:nvPr/>
          </p:nvPicPr>
          <p:blipFill>
            <a:blip r:embed="rId12"/>
            <a:stretch/>
          </p:blipFill>
          <p:spPr>
            <a:xfrm>
              <a:off x="3321000" y="23016240"/>
              <a:ext cx="150120" cy="271440"/>
            </a:xfrm>
            <a:prstGeom prst="rect">
              <a:avLst/>
            </a:prstGeom>
            <a:ln w="0">
              <a:noFill/>
            </a:ln>
          </p:spPr>
        </p:pic>
        <p:pic>
          <p:nvPicPr>
            <p:cNvPr id="188" name="object 154"/>
            <p:cNvPicPr/>
            <p:nvPr/>
          </p:nvPicPr>
          <p:blipFill>
            <a:blip r:embed="rId13"/>
            <a:stretch/>
          </p:blipFill>
          <p:spPr>
            <a:xfrm>
              <a:off x="3714120" y="23020200"/>
              <a:ext cx="146160" cy="267480"/>
            </a:xfrm>
            <a:prstGeom prst="rect">
              <a:avLst/>
            </a:prstGeom>
            <a:ln w="0">
              <a:noFill/>
            </a:ln>
          </p:spPr>
        </p:pic>
        <p:pic>
          <p:nvPicPr>
            <p:cNvPr id="189" name="object 155"/>
            <p:cNvPicPr/>
            <p:nvPr/>
          </p:nvPicPr>
          <p:blipFill>
            <a:blip r:embed="rId14"/>
            <a:stretch/>
          </p:blipFill>
          <p:spPr>
            <a:xfrm>
              <a:off x="3911040" y="23016240"/>
              <a:ext cx="142560" cy="275400"/>
            </a:xfrm>
            <a:prstGeom prst="rect">
              <a:avLst/>
            </a:prstGeom>
            <a:ln w="0">
              <a:noFill/>
            </a:ln>
          </p:spPr>
        </p:pic>
        <p:pic>
          <p:nvPicPr>
            <p:cNvPr id="190" name="object 156"/>
            <p:cNvPicPr/>
            <p:nvPr/>
          </p:nvPicPr>
          <p:blipFill>
            <a:blip r:embed="rId15"/>
            <a:stretch/>
          </p:blipFill>
          <p:spPr>
            <a:xfrm>
              <a:off x="5089320" y="23027040"/>
              <a:ext cx="150120" cy="271440"/>
            </a:xfrm>
            <a:prstGeom prst="rect">
              <a:avLst/>
            </a:prstGeom>
            <a:ln w="0">
              <a:noFill/>
            </a:ln>
          </p:spPr>
        </p:pic>
        <p:pic>
          <p:nvPicPr>
            <p:cNvPr id="191" name="object 157"/>
            <p:cNvPicPr/>
            <p:nvPr/>
          </p:nvPicPr>
          <p:blipFill>
            <a:blip r:embed="rId16"/>
            <a:stretch/>
          </p:blipFill>
          <p:spPr>
            <a:xfrm>
              <a:off x="5283360" y="23031000"/>
              <a:ext cx="142560" cy="271080"/>
            </a:xfrm>
            <a:prstGeom prst="rect">
              <a:avLst/>
            </a:prstGeom>
            <a:ln w="0">
              <a:noFill/>
            </a:ln>
          </p:spPr>
        </p:pic>
        <p:pic>
          <p:nvPicPr>
            <p:cNvPr id="192" name="object 158"/>
            <p:cNvPicPr/>
            <p:nvPr/>
          </p:nvPicPr>
          <p:blipFill>
            <a:blip r:embed="rId17"/>
            <a:stretch/>
          </p:blipFill>
          <p:spPr>
            <a:xfrm>
              <a:off x="5476320" y="23027040"/>
              <a:ext cx="142560" cy="275040"/>
            </a:xfrm>
            <a:prstGeom prst="rect">
              <a:avLst/>
            </a:prstGeom>
            <a:ln w="0">
              <a:noFill/>
            </a:ln>
          </p:spPr>
        </p:pic>
        <p:pic>
          <p:nvPicPr>
            <p:cNvPr id="193" name="object 159"/>
            <p:cNvPicPr/>
            <p:nvPr/>
          </p:nvPicPr>
          <p:blipFill>
            <a:blip r:embed="rId18"/>
            <a:stretch/>
          </p:blipFill>
          <p:spPr>
            <a:xfrm>
              <a:off x="1487880" y="23599440"/>
              <a:ext cx="146520" cy="267840"/>
            </a:xfrm>
            <a:prstGeom prst="rect">
              <a:avLst/>
            </a:prstGeom>
            <a:ln w="0">
              <a:noFill/>
            </a:ln>
          </p:spPr>
        </p:pic>
        <p:pic>
          <p:nvPicPr>
            <p:cNvPr id="194" name="object 160"/>
            <p:cNvPicPr/>
            <p:nvPr/>
          </p:nvPicPr>
          <p:blipFill>
            <a:blip r:embed="rId19"/>
            <a:stretch/>
          </p:blipFill>
          <p:spPr>
            <a:xfrm>
              <a:off x="5669640" y="23031000"/>
              <a:ext cx="146160" cy="267480"/>
            </a:xfrm>
            <a:prstGeom prst="rect">
              <a:avLst/>
            </a:prstGeom>
            <a:ln w="0">
              <a:noFill/>
            </a:ln>
          </p:spPr>
        </p:pic>
        <p:pic>
          <p:nvPicPr>
            <p:cNvPr id="195" name="object 161"/>
            <p:cNvPicPr/>
            <p:nvPr/>
          </p:nvPicPr>
          <p:blipFill>
            <a:blip r:embed="rId20"/>
            <a:stretch/>
          </p:blipFill>
          <p:spPr>
            <a:xfrm>
              <a:off x="1681200" y="23599440"/>
              <a:ext cx="142560" cy="271440"/>
            </a:xfrm>
            <a:prstGeom prst="rect">
              <a:avLst/>
            </a:prstGeom>
            <a:ln w="0">
              <a:noFill/>
            </a:ln>
          </p:spPr>
        </p:pic>
        <p:pic>
          <p:nvPicPr>
            <p:cNvPr id="196" name="object 162"/>
            <p:cNvPicPr/>
            <p:nvPr/>
          </p:nvPicPr>
          <p:blipFill>
            <a:blip r:embed="rId21"/>
            <a:stretch/>
          </p:blipFill>
          <p:spPr>
            <a:xfrm>
              <a:off x="1866600" y="23596560"/>
              <a:ext cx="150120" cy="271440"/>
            </a:xfrm>
            <a:prstGeom prst="rect">
              <a:avLst/>
            </a:prstGeom>
            <a:ln w="0">
              <a:noFill/>
            </a:ln>
          </p:spPr>
        </p:pic>
        <p:pic>
          <p:nvPicPr>
            <p:cNvPr id="197" name="object 163"/>
            <p:cNvPicPr/>
            <p:nvPr/>
          </p:nvPicPr>
          <p:blipFill>
            <a:blip r:embed="rId22"/>
            <a:stretch/>
          </p:blipFill>
          <p:spPr>
            <a:xfrm>
              <a:off x="3336120" y="23571360"/>
              <a:ext cx="146520" cy="267480"/>
            </a:xfrm>
            <a:prstGeom prst="rect">
              <a:avLst/>
            </a:prstGeom>
            <a:ln w="0">
              <a:noFill/>
            </a:ln>
          </p:spPr>
        </p:pic>
        <p:pic>
          <p:nvPicPr>
            <p:cNvPr id="198" name="object 164"/>
            <p:cNvPicPr/>
            <p:nvPr/>
          </p:nvPicPr>
          <p:blipFill>
            <a:blip r:embed="rId23"/>
            <a:stretch/>
          </p:blipFill>
          <p:spPr>
            <a:xfrm>
              <a:off x="2067120" y="23596560"/>
              <a:ext cx="142560" cy="275040"/>
            </a:xfrm>
            <a:prstGeom prst="rect">
              <a:avLst/>
            </a:prstGeom>
            <a:ln w="0">
              <a:noFill/>
            </a:ln>
          </p:spPr>
        </p:pic>
        <p:pic>
          <p:nvPicPr>
            <p:cNvPr id="199" name="object 165"/>
            <p:cNvPicPr/>
            <p:nvPr/>
          </p:nvPicPr>
          <p:blipFill>
            <a:blip r:embed="rId24"/>
            <a:stretch/>
          </p:blipFill>
          <p:spPr>
            <a:xfrm>
              <a:off x="3528360" y="23567400"/>
              <a:ext cx="142560" cy="275040"/>
            </a:xfrm>
            <a:prstGeom prst="rect">
              <a:avLst/>
            </a:prstGeom>
            <a:ln w="0">
              <a:noFill/>
            </a:ln>
          </p:spPr>
        </p:pic>
        <p:pic>
          <p:nvPicPr>
            <p:cNvPr id="200" name="object 166"/>
            <p:cNvPicPr/>
            <p:nvPr/>
          </p:nvPicPr>
          <p:blipFill>
            <a:blip r:embed="rId25"/>
            <a:stretch/>
          </p:blipFill>
          <p:spPr>
            <a:xfrm>
              <a:off x="3729240" y="23567400"/>
              <a:ext cx="332640" cy="271440"/>
            </a:xfrm>
            <a:prstGeom prst="rect">
              <a:avLst/>
            </a:prstGeom>
            <a:ln w="0">
              <a:noFill/>
            </a:ln>
          </p:spPr>
        </p:pic>
        <p:pic>
          <p:nvPicPr>
            <p:cNvPr id="201" name="object 167"/>
            <p:cNvPicPr/>
            <p:nvPr/>
          </p:nvPicPr>
          <p:blipFill>
            <a:blip r:embed="rId26"/>
            <a:stretch/>
          </p:blipFill>
          <p:spPr>
            <a:xfrm>
              <a:off x="1011240" y="22981680"/>
              <a:ext cx="405360" cy="405720"/>
            </a:xfrm>
            <a:prstGeom prst="rect">
              <a:avLst/>
            </a:prstGeom>
            <a:ln w="0">
              <a:noFill/>
            </a:ln>
          </p:spPr>
        </p:pic>
        <p:pic>
          <p:nvPicPr>
            <p:cNvPr id="202" name="object 168"/>
            <p:cNvPicPr/>
            <p:nvPr/>
          </p:nvPicPr>
          <p:blipFill>
            <a:blip r:embed="rId27"/>
            <a:stretch/>
          </p:blipFill>
          <p:spPr>
            <a:xfrm>
              <a:off x="2850480" y="22981680"/>
              <a:ext cx="405360" cy="405720"/>
            </a:xfrm>
            <a:prstGeom prst="rect">
              <a:avLst/>
            </a:prstGeom>
            <a:ln w="0">
              <a:noFill/>
            </a:ln>
          </p:spPr>
        </p:pic>
        <p:pic>
          <p:nvPicPr>
            <p:cNvPr id="203" name="object 169"/>
            <p:cNvPicPr/>
            <p:nvPr/>
          </p:nvPicPr>
          <p:blipFill>
            <a:blip r:embed="rId28"/>
            <a:stretch/>
          </p:blipFill>
          <p:spPr>
            <a:xfrm>
              <a:off x="4618800" y="22973400"/>
              <a:ext cx="405360" cy="405360"/>
            </a:xfrm>
            <a:prstGeom prst="rect">
              <a:avLst/>
            </a:prstGeom>
            <a:ln w="0">
              <a:noFill/>
            </a:ln>
          </p:spPr>
        </p:pic>
        <p:pic>
          <p:nvPicPr>
            <p:cNvPr id="204" name="object 170"/>
            <p:cNvPicPr/>
            <p:nvPr/>
          </p:nvPicPr>
          <p:blipFill>
            <a:blip r:embed="rId29"/>
            <a:stretch/>
          </p:blipFill>
          <p:spPr>
            <a:xfrm>
              <a:off x="1002240" y="23523840"/>
              <a:ext cx="405360" cy="405360"/>
            </a:xfrm>
            <a:prstGeom prst="rect">
              <a:avLst/>
            </a:prstGeom>
            <a:ln w="0">
              <a:noFill/>
            </a:ln>
          </p:spPr>
        </p:pic>
        <p:pic>
          <p:nvPicPr>
            <p:cNvPr id="205" name="object 171"/>
            <p:cNvPicPr/>
            <p:nvPr/>
          </p:nvPicPr>
          <p:blipFill>
            <a:blip r:embed="rId30"/>
            <a:stretch/>
          </p:blipFill>
          <p:spPr>
            <a:xfrm>
              <a:off x="2850480" y="23523840"/>
              <a:ext cx="405360" cy="405360"/>
            </a:xfrm>
            <a:prstGeom prst="rect">
              <a:avLst/>
            </a:prstGeom>
            <a:ln w="0">
              <a:noFill/>
            </a:ln>
          </p:spPr>
        </p:pic>
        <p:pic>
          <p:nvPicPr>
            <p:cNvPr id="206" name="object 172"/>
            <p:cNvPicPr/>
            <p:nvPr/>
          </p:nvPicPr>
          <p:blipFill>
            <a:blip r:embed="rId31"/>
            <a:stretch/>
          </p:blipFill>
          <p:spPr>
            <a:xfrm>
              <a:off x="3788280" y="26588880"/>
              <a:ext cx="350280" cy="350280"/>
            </a:xfrm>
            <a:prstGeom prst="rect">
              <a:avLst/>
            </a:prstGeom>
            <a:ln w="0">
              <a:noFill/>
            </a:ln>
          </p:spPr>
        </p:pic>
        <p:pic>
          <p:nvPicPr>
            <p:cNvPr id="207" name="object 173"/>
            <p:cNvPicPr/>
            <p:nvPr/>
          </p:nvPicPr>
          <p:blipFill>
            <a:blip r:embed="rId32"/>
            <a:stretch/>
          </p:blipFill>
          <p:spPr>
            <a:xfrm>
              <a:off x="5152320" y="27354600"/>
              <a:ext cx="350280" cy="350280"/>
            </a:xfrm>
            <a:prstGeom prst="rect">
              <a:avLst/>
            </a:prstGeom>
            <a:ln w="0">
              <a:noFill/>
            </a:ln>
          </p:spPr>
        </p:pic>
        <p:pic>
          <p:nvPicPr>
            <p:cNvPr id="208" name="object 174"/>
            <p:cNvPicPr/>
            <p:nvPr/>
          </p:nvPicPr>
          <p:blipFill>
            <a:blip r:embed="rId33"/>
            <a:stretch/>
          </p:blipFill>
          <p:spPr>
            <a:xfrm>
              <a:off x="5261040" y="25448400"/>
              <a:ext cx="350280" cy="350280"/>
            </a:xfrm>
            <a:prstGeom prst="rect">
              <a:avLst/>
            </a:prstGeom>
            <a:ln w="0">
              <a:noFill/>
            </a:ln>
          </p:spPr>
        </p:pic>
        <p:pic>
          <p:nvPicPr>
            <p:cNvPr id="209" name="object 175"/>
            <p:cNvPicPr/>
            <p:nvPr/>
          </p:nvPicPr>
          <p:blipFill>
            <a:blip r:embed="rId34"/>
            <a:stretch/>
          </p:blipFill>
          <p:spPr>
            <a:xfrm>
              <a:off x="4245120" y="24297840"/>
              <a:ext cx="349920" cy="350280"/>
            </a:xfrm>
            <a:prstGeom prst="rect">
              <a:avLst/>
            </a:prstGeom>
            <a:ln w="0">
              <a:noFill/>
            </a:ln>
          </p:spPr>
        </p:pic>
        <p:pic>
          <p:nvPicPr>
            <p:cNvPr id="210" name="object 176"/>
            <p:cNvPicPr/>
            <p:nvPr/>
          </p:nvPicPr>
          <p:blipFill>
            <a:blip r:embed="rId35"/>
            <a:stretch/>
          </p:blipFill>
          <p:spPr>
            <a:xfrm>
              <a:off x="2238120" y="25308720"/>
              <a:ext cx="350280" cy="350280"/>
            </a:xfrm>
            <a:prstGeom prst="rect">
              <a:avLst/>
            </a:prstGeom>
            <a:ln w="0">
              <a:noFill/>
            </a:ln>
          </p:spPr>
        </p:pic>
        <p:pic>
          <p:nvPicPr>
            <p:cNvPr id="211" name="object 177"/>
            <p:cNvPicPr/>
            <p:nvPr/>
          </p:nvPicPr>
          <p:blipFill>
            <a:blip r:embed="rId36"/>
            <a:stretch/>
          </p:blipFill>
          <p:spPr>
            <a:xfrm>
              <a:off x="3056400" y="26296200"/>
              <a:ext cx="350280" cy="350280"/>
            </a:xfrm>
            <a:prstGeom prst="rect">
              <a:avLst/>
            </a:prstGeom>
            <a:ln w="0">
              <a:noFill/>
            </a:ln>
          </p:spPr>
        </p:pic>
        <p:pic>
          <p:nvPicPr>
            <p:cNvPr id="212" name="object 178"/>
            <p:cNvPicPr/>
            <p:nvPr/>
          </p:nvPicPr>
          <p:blipFill>
            <a:blip r:embed="rId37"/>
            <a:stretch/>
          </p:blipFill>
          <p:spPr>
            <a:xfrm>
              <a:off x="1307880" y="26323560"/>
              <a:ext cx="350280" cy="350280"/>
            </a:xfrm>
            <a:prstGeom prst="rect">
              <a:avLst/>
            </a:prstGeom>
            <a:ln w="0">
              <a:noFill/>
            </a:ln>
          </p:spPr>
        </p:pic>
        <p:pic>
          <p:nvPicPr>
            <p:cNvPr id="213" name="object 179"/>
            <p:cNvPicPr/>
            <p:nvPr/>
          </p:nvPicPr>
          <p:blipFill>
            <a:blip r:embed="rId38"/>
            <a:stretch/>
          </p:blipFill>
          <p:spPr>
            <a:xfrm>
              <a:off x="3187440" y="27590760"/>
              <a:ext cx="350280" cy="350280"/>
            </a:xfrm>
            <a:prstGeom prst="rect">
              <a:avLst/>
            </a:prstGeom>
            <a:ln w="0">
              <a:noFill/>
            </a:ln>
          </p:spPr>
        </p:pic>
        <p:pic>
          <p:nvPicPr>
            <p:cNvPr id="214" name="object 180"/>
            <p:cNvPicPr/>
            <p:nvPr/>
          </p:nvPicPr>
          <p:blipFill>
            <a:blip r:embed="rId39"/>
            <a:stretch/>
          </p:blipFill>
          <p:spPr>
            <a:xfrm>
              <a:off x="1690920" y="28173240"/>
              <a:ext cx="350280" cy="350280"/>
            </a:xfrm>
            <a:prstGeom prst="rect">
              <a:avLst/>
            </a:prstGeom>
            <a:ln w="0">
              <a:noFill/>
            </a:ln>
          </p:spPr>
        </p:pic>
        <p:pic>
          <p:nvPicPr>
            <p:cNvPr id="215" name="object 181"/>
            <p:cNvPicPr/>
            <p:nvPr/>
          </p:nvPicPr>
          <p:blipFill>
            <a:blip r:embed="rId40"/>
            <a:stretch/>
          </p:blipFill>
          <p:spPr>
            <a:xfrm>
              <a:off x="4300920" y="28195560"/>
              <a:ext cx="350280" cy="350280"/>
            </a:xfrm>
            <a:prstGeom prst="rect">
              <a:avLst/>
            </a:prstGeom>
            <a:ln w="0">
              <a:noFill/>
            </a:ln>
          </p:spPr>
        </p:pic>
        <p:pic>
          <p:nvPicPr>
            <p:cNvPr id="216" name="object 182"/>
            <p:cNvPicPr/>
            <p:nvPr/>
          </p:nvPicPr>
          <p:blipFill>
            <a:blip r:embed="rId41"/>
            <a:stretch/>
          </p:blipFill>
          <p:spPr>
            <a:xfrm>
              <a:off x="1316160" y="27291600"/>
              <a:ext cx="350280" cy="350280"/>
            </a:xfrm>
            <a:prstGeom prst="rect">
              <a:avLst/>
            </a:prstGeom>
            <a:ln w="0">
              <a:noFill/>
            </a:ln>
          </p:spPr>
        </p:pic>
      </p:grpSp>
      <p:sp>
        <p:nvSpPr>
          <p:cNvPr id="2" name="正方形/長方形 1">
            <a:extLst>
              <a:ext uri="{FF2B5EF4-FFF2-40B4-BE49-F238E27FC236}">
                <a16:creationId xmlns:a16="http://schemas.microsoft.com/office/drawing/2014/main" id="{AB0614B9-5FA4-2DC5-F944-ECAB5BA55256}"/>
              </a:ext>
            </a:extLst>
          </p:cNvPr>
          <p:cNvSpPr/>
          <p:nvPr/>
        </p:nvSpPr>
        <p:spPr>
          <a:xfrm>
            <a:off x="5805018" y="381696"/>
            <a:ext cx="18990702" cy="20229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500" b="0" strike="noStrike" spc="-1">
                <a:solidFill>
                  <a:schemeClr val="bg1"/>
                </a:solidFill>
                <a:latin typeface="Arial"/>
              </a:rPr>
              <a:t>〇〇〇〇〇〇〇〇〇〇〇〇〇〇〇〇症例について</a:t>
            </a:r>
            <a:endParaRPr lang="en-US" sz="6500" b="0" strike="noStrike" spc="-1" dirty="0">
              <a:solidFill>
                <a:schemeClr val="bg1"/>
              </a:solidFill>
              <a:latin typeface="Arial"/>
            </a:endParaRPr>
          </a:p>
          <a:p>
            <a:pPr algn="ctr">
              <a:lnSpc>
                <a:spcPct val="100000"/>
              </a:lnSpc>
            </a:pPr>
            <a:r>
              <a:rPr lang="ja-JP" sz="5400" b="0" strike="noStrike" spc="-1">
                <a:solidFill>
                  <a:schemeClr val="bg1"/>
                </a:solidFill>
                <a:latin typeface="Arial"/>
              </a:rPr>
              <a:t>（〇〇身体所見等から考える〇〇〇〇の診断に向けて）</a:t>
            </a:r>
            <a:endParaRPr lang="en-US" sz="54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C6879D5D-0A94-5C36-F1A1-700D729C93CD}"/>
              </a:ext>
            </a:extLst>
          </p:cNvPr>
          <p:cNvSpPr/>
          <p:nvPr/>
        </p:nvSpPr>
        <p:spPr>
          <a:xfrm>
            <a:off x="5349035" y="2571198"/>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4000" b="0" strike="noStrike" spc="-1">
                <a:solidFill>
                  <a:schemeClr val="bg1"/>
                </a:solidFill>
                <a:latin typeface="Arial"/>
              </a:rPr>
              <a:t>〇〇〇〇〇〇〇〇病院〇〇〇内科・〇〇〇〇〇センター</a:t>
            </a:r>
            <a:r>
              <a:rPr lang="ja-JP" altLang="en-US" sz="4000" b="0" strike="noStrike" spc="-1">
                <a:solidFill>
                  <a:schemeClr val="bg1"/>
                </a:solidFill>
                <a:latin typeface="Arial"/>
              </a:rPr>
              <a:t>　</a:t>
            </a:r>
            <a:r>
              <a:rPr lang="ja-JP" altLang="ja-JP" sz="4000" b="0" strike="noStrike" spc="-1">
                <a:solidFill>
                  <a:schemeClr val="bg1"/>
                </a:solidFill>
                <a:latin typeface="Arial"/>
              </a:rPr>
              <a:t>名前　太郎</a:t>
            </a:r>
            <a:endParaRPr lang="en-US" altLang="ja-JP" sz="4000" b="0" strike="noStrike" spc="-1" dirty="0">
              <a:solidFill>
                <a:schemeClr val="bg1"/>
              </a:solidFill>
              <a:latin typeface="Arial"/>
            </a:endParaRPr>
          </a:p>
          <a:p>
            <a:pPr algn="ctr">
              <a:lnSpc>
                <a:spcPct val="100000"/>
              </a:lnSpc>
            </a:pPr>
            <a:endParaRPr lang="en-US" sz="40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56250B9C-BD67-2DBF-8C4E-201F70F81644}"/>
              </a:ext>
            </a:extLst>
          </p:cNvPr>
          <p:cNvSpPr txBox="1"/>
          <p:nvPr/>
        </p:nvSpPr>
        <p:spPr>
          <a:xfrm>
            <a:off x="88262" y="4779816"/>
            <a:ext cx="15043978" cy="307610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4B45B8B5-C60A-C3C0-29B9-CF7120F95EF4}"/>
              </a:ext>
            </a:extLst>
          </p:cNvPr>
          <p:cNvSpPr/>
          <p:nvPr/>
        </p:nvSpPr>
        <p:spPr>
          <a:xfrm>
            <a:off x="88262" y="39011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はじめに</a:t>
            </a:r>
            <a:endParaRPr lang="en-US" sz="44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15005BE6-6530-B4CD-E739-8A81E39EA95A}"/>
              </a:ext>
            </a:extLst>
          </p:cNvPr>
          <p:cNvSpPr txBox="1"/>
          <p:nvPr/>
        </p:nvSpPr>
        <p:spPr>
          <a:xfrm>
            <a:off x="15258991" y="4779816"/>
            <a:ext cx="15043978" cy="307610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8" name="正方形/長方形 7">
            <a:extLst>
              <a:ext uri="{FF2B5EF4-FFF2-40B4-BE49-F238E27FC236}">
                <a16:creationId xmlns:a16="http://schemas.microsoft.com/office/drawing/2014/main" id="{73B02BC0-E3EF-8B5F-E5F0-B3B950A473C5}"/>
              </a:ext>
            </a:extLst>
          </p:cNvPr>
          <p:cNvSpPr/>
          <p:nvPr/>
        </p:nvSpPr>
        <p:spPr>
          <a:xfrm>
            <a:off x="15217425" y="39011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背景</a:t>
            </a:r>
            <a:endParaRPr lang="en-US" sz="4400" b="0" strike="noStrike" spc="-1" dirty="0">
              <a:solidFill>
                <a:schemeClr val="bg1"/>
              </a:solidFill>
              <a:latin typeface="Arial"/>
            </a:endParaRPr>
          </a:p>
        </p:txBody>
      </p:sp>
      <p:sp>
        <p:nvSpPr>
          <p:cNvPr id="9" name="テキスト ボックス 8">
            <a:extLst>
              <a:ext uri="{FF2B5EF4-FFF2-40B4-BE49-F238E27FC236}">
                <a16:creationId xmlns:a16="http://schemas.microsoft.com/office/drawing/2014/main" id="{9A662493-DD6C-E30E-9FF7-202F848C17D5}"/>
              </a:ext>
            </a:extLst>
          </p:cNvPr>
          <p:cNvSpPr txBox="1"/>
          <p:nvPr/>
        </p:nvSpPr>
        <p:spPr>
          <a:xfrm>
            <a:off x="88262" y="8936177"/>
            <a:ext cx="15043978" cy="307610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10" name="正方形/長方形 9">
            <a:extLst>
              <a:ext uri="{FF2B5EF4-FFF2-40B4-BE49-F238E27FC236}">
                <a16:creationId xmlns:a16="http://schemas.microsoft.com/office/drawing/2014/main" id="{721C0616-B320-C859-AA62-3752C485C103}"/>
              </a:ext>
            </a:extLst>
          </p:cNvPr>
          <p:cNvSpPr/>
          <p:nvPr/>
        </p:nvSpPr>
        <p:spPr>
          <a:xfrm>
            <a:off x="88262" y="805751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a:t>
            </a:r>
            <a:r>
              <a:rPr lang="en-US" altLang="ja-JP" sz="4400" spc="-1" dirty="0">
                <a:solidFill>
                  <a:schemeClr val="bg1"/>
                </a:solidFill>
                <a:latin typeface="Arial"/>
              </a:rPr>
              <a:t>1</a:t>
            </a:r>
            <a:endParaRPr lang="en-US" sz="4400" b="0" strike="noStrike" spc="-1" dirty="0">
              <a:solidFill>
                <a:schemeClr val="bg1"/>
              </a:solidFill>
              <a:latin typeface="Arial"/>
            </a:endParaRPr>
          </a:p>
        </p:txBody>
      </p:sp>
      <p:sp>
        <p:nvSpPr>
          <p:cNvPr id="11" name="テキスト ボックス 10">
            <a:extLst>
              <a:ext uri="{FF2B5EF4-FFF2-40B4-BE49-F238E27FC236}">
                <a16:creationId xmlns:a16="http://schemas.microsoft.com/office/drawing/2014/main" id="{DE73094E-D586-DD5D-EA23-9E8B30A312C3}"/>
              </a:ext>
            </a:extLst>
          </p:cNvPr>
          <p:cNvSpPr txBox="1"/>
          <p:nvPr/>
        </p:nvSpPr>
        <p:spPr>
          <a:xfrm>
            <a:off x="15258991" y="8936177"/>
            <a:ext cx="15043978" cy="307610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12" name="正方形/長方形 11">
            <a:extLst>
              <a:ext uri="{FF2B5EF4-FFF2-40B4-BE49-F238E27FC236}">
                <a16:creationId xmlns:a16="http://schemas.microsoft.com/office/drawing/2014/main" id="{9179CD06-238F-9BED-D376-453A1DB15F47}"/>
              </a:ext>
            </a:extLst>
          </p:cNvPr>
          <p:cNvSpPr/>
          <p:nvPr/>
        </p:nvSpPr>
        <p:spPr>
          <a:xfrm>
            <a:off x="15217425" y="805751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症例2</a:t>
            </a:r>
            <a:endParaRPr lang="en-US" sz="4400" b="0" strike="noStrike" spc="-1" dirty="0">
              <a:solidFill>
                <a:schemeClr val="bg1"/>
              </a:solidFill>
              <a:latin typeface="Arial"/>
            </a:endParaRPr>
          </a:p>
        </p:txBody>
      </p:sp>
      <p:sp>
        <p:nvSpPr>
          <p:cNvPr id="15" name="テキスト ボックス 14">
            <a:extLst>
              <a:ext uri="{FF2B5EF4-FFF2-40B4-BE49-F238E27FC236}">
                <a16:creationId xmlns:a16="http://schemas.microsoft.com/office/drawing/2014/main" id="{936D62F2-87C4-977B-291F-E4F1E14BA550}"/>
              </a:ext>
            </a:extLst>
          </p:cNvPr>
          <p:cNvSpPr txBox="1"/>
          <p:nvPr/>
        </p:nvSpPr>
        <p:spPr>
          <a:xfrm>
            <a:off x="88262" y="20241701"/>
            <a:ext cx="15043978" cy="109206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a:t>
            </a:r>
            <a:endParaRPr lang="en-US" altLang="ja-JP" sz="2800" strike="noStrike" spc="-1" dirty="0">
              <a:solidFill>
                <a:srgbClr val="000000"/>
              </a:solidFill>
              <a:latin typeface="Arial"/>
            </a:endParaRPr>
          </a:p>
        </p:txBody>
      </p:sp>
      <p:sp>
        <p:nvSpPr>
          <p:cNvPr id="16" name="正方形/長方形 15">
            <a:extLst>
              <a:ext uri="{FF2B5EF4-FFF2-40B4-BE49-F238E27FC236}">
                <a16:creationId xmlns:a16="http://schemas.microsoft.com/office/drawing/2014/main" id="{3DEA5479-D356-423F-25F6-2CE3AFBE5012}"/>
              </a:ext>
            </a:extLst>
          </p:cNvPr>
          <p:cNvSpPr/>
          <p:nvPr/>
        </p:nvSpPr>
        <p:spPr>
          <a:xfrm>
            <a:off x="88262" y="1221387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altLang="ja-JP" sz="4400" spc="-1" dirty="0">
                <a:solidFill>
                  <a:schemeClr val="bg1"/>
                </a:solidFill>
                <a:latin typeface="Arial"/>
              </a:rPr>
              <a:t>症例1</a:t>
            </a:r>
            <a:r>
              <a:rPr lang="ja-JP" altLang="en-US" sz="4400" spc="-1">
                <a:solidFill>
                  <a:schemeClr val="bg1"/>
                </a:solidFill>
                <a:latin typeface="Arial"/>
              </a:rPr>
              <a:t>画像</a:t>
            </a:r>
            <a:endParaRPr lang="en-US" altLang="ja-JP" sz="4400" b="0" strike="noStrike" spc="-1" dirty="0">
              <a:solidFill>
                <a:schemeClr val="bg1"/>
              </a:solidFill>
              <a:latin typeface="Arial"/>
            </a:endParaRPr>
          </a:p>
        </p:txBody>
      </p:sp>
      <p:sp>
        <p:nvSpPr>
          <p:cNvPr id="17" name="テキスト ボックス 16">
            <a:extLst>
              <a:ext uri="{FF2B5EF4-FFF2-40B4-BE49-F238E27FC236}">
                <a16:creationId xmlns:a16="http://schemas.microsoft.com/office/drawing/2014/main" id="{FD20728D-89EB-66A7-07FD-7BDAC4F5D04F}"/>
              </a:ext>
            </a:extLst>
          </p:cNvPr>
          <p:cNvSpPr txBox="1"/>
          <p:nvPr/>
        </p:nvSpPr>
        <p:spPr>
          <a:xfrm>
            <a:off x="15258991" y="20241701"/>
            <a:ext cx="15043978" cy="109206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a:t>
            </a:r>
            <a:endParaRPr lang="en-US" altLang="ja-JP" sz="2800" strike="noStrike" spc="-1" dirty="0">
              <a:solidFill>
                <a:srgbClr val="000000"/>
              </a:solidFill>
              <a:latin typeface="Arial"/>
            </a:endParaRPr>
          </a:p>
        </p:txBody>
      </p:sp>
      <p:sp>
        <p:nvSpPr>
          <p:cNvPr id="18" name="正方形/長方形 17">
            <a:extLst>
              <a:ext uri="{FF2B5EF4-FFF2-40B4-BE49-F238E27FC236}">
                <a16:creationId xmlns:a16="http://schemas.microsoft.com/office/drawing/2014/main" id="{EC163013-83FB-1E1E-E298-5E703B071FF2}"/>
              </a:ext>
            </a:extLst>
          </p:cNvPr>
          <p:cNvSpPr/>
          <p:nvPr/>
        </p:nvSpPr>
        <p:spPr>
          <a:xfrm>
            <a:off x="15217425" y="1221387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altLang="ja-JP" sz="4400" spc="-1" dirty="0">
                <a:solidFill>
                  <a:schemeClr val="bg1"/>
                </a:solidFill>
                <a:latin typeface="Arial"/>
              </a:rPr>
              <a:t>症例2</a:t>
            </a:r>
            <a:r>
              <a:rPr lang="ja-JP" altLang="en-US" sz="4400" spc="-1">
                <a:solidFill>
                  <a:schemeClr val="bg1"/>
                </a:solidFill>
                <a:latin typeface="Arial"/>
              </a:rPr>
              <a:t>画像</a:t>
            </a:r>
            <a:endParaRPr lang="en-US" altLang="ja-JP" sz="4400" b="0" strike="noStrike" spc="-1" dirty="0">
              <a:solidFill>
                <a:schemeClr val="bg1"/>
              </a:solidFill>
              <a:latin typeface="Arial"/>
            </a:endParaRPr>
          </a:p>
        </p:txBody>
      </p:sp>
      <p:sp>
        <p:nvSpPr>
          <p:cNvPr id="19" name="テキスト ボックス 18">
            <a:extLst>
              <a:ext uri="{FF2B5EF4-FFF2-40B4-BE49-F238E27FC236}">
                <a16:creationId xmlns:a16="http://schemas.microsoft.com/office/drawing/2014/main" id="{362FB31F-7B74-79DF-72A7-B170D71B5EC9}"/>
              </a:ext>
            </a:extLst>
          </p:cNvPr>
          <p:cNvSpPr txBox="1"/>
          <p:nvPr/>
        </p:nvSpPr>
        <p:spPr>
          <a:xfrm>
            <a:off x="7113960" y="22485922"/>
            <a:ext cx="22883040" cy="7770998"/>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p:txBody>
      </p:sp>
      <p:sp>
        <p:nvSpPr>
          <p:cNvPr id="22" name="テキスト ボックス 21">
            <a:extLst>
              <a:ext uri="{FF2B5EF4-FFF2-40B4-BE49-F238E27FC236}">
                <a16:creationId xmlns:a16="http://schemas.microsoft.com/office/drawing/2014/main" id="{1594151F-F0B0-AFEB-D4F7-2082CC68D908}"/>
              </a:ext>
            </a:extLst>
          </p:cNvPr>
          <p:cNvSpPr txBox="1"/>
          <p:nvPr/>
        </p:nvSpPr>
        <p:spPr>
          <a:xfrm>
            <a:off x="88262" y="31380540"/>
            <a:ext cx="6437098" cy="4804499"/>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a:t>
            </a:r>
            <a:endParaRPr lang="en-US" altLang="ja-JP" sz="2800" strike="noStrike" spc="-1" dirty="0">
              <a:solidFill>
                <a:srgbClr val="000000"/>
              </a:solidFill>
              <a:latin typeface="Arial"/>
            </a:endParaRPr>
          </a:p>
        </p:txBody>
      </p:sp>
      <p:sp>
        <p:nvSpPr>
          <p:cNvPr id="23" name="テキスト ボックス 22">
            <a:extLst>
              <a:ext uri="{FF2B5EF4-FFF2-40B4-BE49-F238E27FC236}">
                <a16:creationId xmlns:a16="http://schemas.microsoft.com/office/drawing/2014/main" id="{1F2D7C94-341F-256E-3AC3-D3B9A46DBB58}"/>
              </a:ext>
            </a:extLst>
          </p:cNvPr>
          <p:cNvSpPr txBox="1"/>
          <p:nvPr/>
        </p:nvSpPr>
        <p:spPr>
          <a:xfrm>
            <a:off x="88262" y="36201923"/>
            <a:ext cx="15043978" cy="136623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800" strike="noStrike" spc="-1" dirty="0">
              <a:solidFill>
                <a:srgbClr val="000000"/>
              </a:solidFill>
              <a:latin typeface="Arial"/>
            </a:endParaRPr>
          </a:p>
        </p:txBody>
      </p:sp>
      <p:sp>
        <p:nvSpPr>
          <p:cNvPr id="24" name="テキスト ボックス 23">
            <a:extLst>
              <a:ext uri="{FF2B5EF4-FFF2-40B4-BE49-F238E27FC236}">
                <a16:creationId xmlns:a16="http://schemas.microsoft.com/office/drawing/2014/main" id="{2D95821E-FDBF-8A49-0C7E-B9ECA4B9A595}"/>
              </a:ext>
            </a:extLst>
          </p:cNvPr>
          <p:cNvSpPr txBox="1"/>
          <p:nvPr/>
        </p:nvSpPr>
        <p:spPr>
          <a:xfrm>
            <a:off x="15258990" y="31380540"/>
            <a:ext cx="6437098" cy="4804499"/>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a:t>
            </a:r>
            <a:endParaRPr lang="en-US" altLang="ja-JP" sz="2800" strike="noStrike" spc="-1" dirty="0">
              <a:solidFill>
                <a:srgbClr val="000000"/>
              </a:solidFill>
              <a:latin typeface="Arial"/>
            </a:endParaRPr>
          </a:p>
        </p:txBody>
      </p:sp>
      <p:sp>
        <p:nvSpPr>
          <p:cNvPr id="25" name="テキスト ボックス 24">
            <a:extLst>
              <a:ext uri="{FF2B5EF4-FFF2-40B4-BE49-F238E27FC236}">
                <a16:creationId xmlns:a16="http://schemas.microsoft.com/office/drawing/2014/main" id="{3241E9F5-A357-DE85-F6FB-57D169C09822}"/>
              </a:ext>
            </a:extLst>
          </p:cNvPr>
          <p:cNvSpPr txBox="1"/>
          <p:nvPr/>
        </p:nvSpPr>
        <p:spPr>
          <a:xfrm>
            <a:off x="15258990" y="36201923"/>
            <a:ext cx="15043978" cy="136623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800" strike="noStrike" spc="-1" dirty="0">
              <a:solidFill>
                <a:srgbClr val="000000"/>
              </a:solidFill>
              <a:latin typeface="Arial"/>
            </a:endParaRPr>
          </a:p>
        </p:txBody>
      </p:sp>
      <p:sp>
        <p:nvSpPr>
          <p:cNvPr id="26" name="テキスト ボックス 25">
            <a:extLst>
              <a:ext uri="{FF2B5EF4-FFF2-40B4-BE49-F238E27FC236}">
                <a16:creationId xmlns:a16="http://schemas.microsoft.com/office/drawing/2014/main" id="{11F2A927-6B47-BF25-7DB2-96E7E978CFDE}"/>
              </a:ext>
            </a:extLst>
          </p:cNvPr>
          <p:cNvSpPr txBox="1"/>
          <p:nvPr/>
        </p:nvSpPr>
        <p:spPr>
          <a:xfrm>
            <a:off x="88262" y="38737306"/>
            <a:ext cx="29908738" cy="392413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a:t>
            </a:r>
            <a:endParaRPr lang="en-US" altLang="ja-JP" sz="2800" strike="noStrike" spc="-1" dirty="0">
              <a:solidFill>
                <a:srgbClr val="000000"/>
              </a:solidFill>
              <a:latin typeface="Arial"/>
            </a:endParaRPr>
          </a:p>
        </p:txBody>
      </p:sp>
      <p:sp>
        <p:nvSpPr>
          <p:cNvPr id="27" name="正方形/長方形 26">
            <a:extLst>
              <a:ext uri="{FF2B5EF4-FFF2-40B4-BE49-F238E27FC236}">
                <a16:creationId xmlns:a16="http://schemas.microsoft.com/office/drawing/2014/main" id="{3FB50C65-DAEE-7F9C-E363-4FCB832333AD}"/>
              </a:ext>
            </a:extLst>
          </p:cNvPr>
          <p:cNvSpPr/>
          <p:nvPr/>
        </p:nvSpPr>
        <p:spPr>
          <a:xfrm>
            <a:off x="88262" y="2148256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400" spc="-1">
                <a:solidFill>
                  <a:schemeClr val="bg1"/>
                </a:solidFill>
                <a:latin typeface="Arial"/>
              </a:rPr>
              <a:t>経過</a:t>
            </a:r>
            <a:endParaRPr lang="en-US" altLang="ja-JP" sz="4400" b="0" strike="noStrike" spc="-1" dirty="0">
              <a:solidFill>
                <a:schemeClr val="bg1"/>
              </a:solidFill>
              <a:latin typeface="Arial"/>
            </a:endParaRPr>
          </a:p>
        </p:txBody>
      </p:sp>
      <p:sp>
        <p:nvSpPr>
          <p:cNvPr id="28" name="正方形/長方形 27">
            <a:extLst>
              <a:ext uri="{FF2B5EF4-FFF2-40B4-BE49-F238E27FC236}">
                <a16:creationId xmlns:a16="http://schemas.microsoft.com/office/drawing/2014/main" id="{40836E59-B4A4-9441-7F1E-89C4890C9B87}"/>
              </a:ext>
            </a:extLst>
          </p:cNvPr>
          <p:cNvSpPr/>
          <p:nvPr/>
        </p:nvSpPr>
        <p:spPr>
          <a:xfrm>
            <a:off x="88262" y="3041875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400" spc="-1">
                <a:solidFill>
                  <a:schemeClr val="bg1"/>
                </a:solidFill>
                <a:latin typeface="Arial"/>
              </a:rPr>
              <a:t>結果</a:t>
            </a:r>
            <a:r>
              <a:rPr lang="en-US" altLang="ja-JP" sz="4400" spc="-1" dirty="0">
                <a:solidFill>
                  <a:schemeClr val="bg1"/>
                </a:solidFill>
                <a:latin typeface="Arial"/>
              </a:rPr>
              <a:t>1</a:t>
            </a:r>
            <a:endParaRPr lang="en-US" altLang="ja-JP" sz="4400" b="0" strike="noStrike" spc="-1" dirty="0">
              <a:solidFill>
                <a:schemeClr val="bg1"/>
              </a:solidFill>
              <a:latin typeface="Arial"/>
            </a:endParaRPr>
          </a:p>
        </p:txBody>
      </p:sp>
      <p:sp>
        <p:nvSpPr>
          <p:cNvPr id="29" name="正方形/長方形 28">
            <a:extLst>
              <a:ext uri="{FF2B5EF4-FFF2-40B4-BE49-F238E27FC236}">
                <a16:creationId xmlns:a16="http://schemas.microsoft.com/office/drawing/2014/main" id="{61E7EF0D-EE93-E82F-58EF-C53823B6FD2B}"/>
              </a:ext>
            </a:extLst>
          </p:cNvPr>
          <p:cNvSpPr/>
          <p:nvPr/>
        </p:nvSpPr>
        <p:spPr>
          <a:xfrm>
            <a:off x="15217425" y="3041875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400" b="0" strike="noStrike" spc="-1">
                <a:solidFill>
                  <a:schemeClr val="bg1"/>
                </a:solidFill>
                <a:latin typeface="Arial"/>
              </a:rPr>
              <a:t>結果</a:t>
            </a:r>
            <a:r>
              <a:rPr lang="en-US" altLang="ja-JP" sz="4400" b="0" strike="noStrike" spc="-1" dirty="0">
                <a:solidFill>
                  <a:schemeClr val="bg1"/>
                </a:solidFill>
                <a:latin typeface="Arial"/>
              </a:rPr>
              <a:t>2</a:t>
            </a:r>
          </a:p>
          <a:p>
            <a:pPr>
              <a:lnSpc>
                <a:spcPct val="100000"/>
              </a:lnSpc>
            </a:pPr>
            <a:endParaRPr lang="en-US" altLang="ja-JP" sz="4400" b="0" strike="noStrike" spc="-1" dirty="0">
              <a:solidFill>
                <a:schemeClr val="bg1"/>
              </a:solidFill>
              <a:latin typeface="Arial"/>
            </a:endParaRPr>
          </a:p>
        </p:txBody>
      </p:sp>
      <p:sp>
        <p:nvSpPr>
          <p:cNvPr id="30" name="正方形/長方形 29">
            <a:extLst>
              <a:ext uri="{FF2B5EF4-FFF2-40B4-BE49-F238E27FC236}">
                <a16:creationId xmlns:a16="http://schemas.microsoft.com/office/drawing/2014/main" id="{D4232CE5-EAA2-9AC8-4101-3588350BD79B}"/>
              </a:ext>
            </a:extLst>
          </p:cNvPr>
          <p:cNvSpPr/>
          <p:nvPr/>
        </p:nvSpPr>
        <p:spPr>
          <a:xfrm>
            <a:off x="88262" y="37692387"/>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400" spc="-1">
                <a:solidFill>
                  <a:schemeClr val="bg1"/>
                </a:solidFill>
                <a:latin typeface="Arial"/>
              </a:rPr>
              <a:t>考察</a:t>
            </a:r>
            <a:endParaRPr lang="en-US" altLang="ja-JP" sz="4400" b="0" strike="noStrike" spc="-1" dirty="0">
              <a:solidFill>
                <a:schemeClr val="bg1"/>
              </a:solidFill>
              <a:latin typeface="Arial"/>
            </a:endParaRPr>
          </a:p>
        </p:txBody>
      </p:sp>
      <p:grpSp>
        <p:nvGrpSpPr>
          <p:cNvPr id="7" name="グループ化 6">
            <a:extLst>
              <a:ext uri="{FF2B5EF4-FFF2-40B4-BE49-F238E27FC236}">
                <a16:creationId xmlns:a16="http://schemas.microsoft.com/office/drawing/2014/main" id="{827DFDE1-91DC-F859-59A0-D2586CA8A062}"/>
              </a:ext>
            </a:extLst>
          </p:cNvPr>
          <p:cNvGrpSpPr/>
          <p:nvPr/>
        </p:nvGrpSpPr>
        <p:grpSpPr>
          <a:xfrm>
            <a:off x="31527588" y="11738347"/>
            <a:ext cx="17816199" cy="11068612"/>
            <a:chOff x="31527588" y="11738347"/>
            <a:chExt cx="17816199" cy="11068612"/>
          </a:xfrm>
        </p:grpSpPr>
        <p:sp>
          <p:nvSpPr>
            <p:cNvPr id="13" name="テキスト ボックス 12">
              <a:extLst>
                <a:ext uri="{FF2B5EF4-FFF2-40B4-BE49-F238E27FC236}">
                  <a16:creationId xmlns:a16="http://schemas.microsoft.com/office/drawing/2014/main" id="{A774CA09-752D-C61D-8189-A16AA8978C75}"/>
                </a:ext>
              </a:extLst>
            </p:cNvPr>
            <p:cNvSpPr txBox="1"/>
            <p:nvPr/>
          </p:nvSpPr>
          <p:spPr>
            <a:xfrm>
              <a:off x="31527588" y="11738347"/>
              <a:ext cx="16200000" cy="1384995"/>
            </a:xfrm>
            <a:prstGeom prst="rect">
              <a:avLst/>
            </a:prstGeom>
            <a:noFill/>
          </p:spPr>
          <p:txBody>
            <a:bodyPr wrap="square" lIns="0" tIns="0" rIns="0" bIns="0" rtlCol="0">
              <a:spAutoFit/>
            </a:bodyPr>
            <a:lstStyle/>
            <a:p>
              <a:pPr algn="ctr"/>
              <a:r>
                <a:rPr lang="en-US" altLang="ja-JP" sz="9000" b="1" dirty="0">
                  <a:latin typeface="ＭＳ ゴシック" pitchFamily="49" charset="-128"/>
                  <a:ea typeface="ＭＳ ゴシック" pitchFamily="49" charset="-128"/>
                </a:rPr>
                <a:t>A0</a:t>
              </a:r>
            </a:p>
          </p:txBody>
        </p:sp>
        <p:sp>
          <p:nvSpPr>
            <p:cNvPr id="14" name="テキスト ボックス 13">
              <a:extLst>
                <a:ext uri="{FF2B5EF4-FFF2-40B4-BE49-F238E27FC236}">
                  <a16:creationId xmlns:a16="http://schemas.microsoft.com/office/drawing/2014/main" id="{1472DE72-5290-7FE8-BE51-F7C79E92632A}"/>
                </a:ext>
              </a:extLst>
            </p:cNvPr>
            <p:cNvSpPr txBox="1"/>
            <p:nvPr/>
          </p:nvSpPr>
          <p:spPr>
            <a:xfrm>
              <a:off x="31527588" y="13581617"/>
              <a:ext cx="16200000" cy="5400000"/>
            </a:xfrm>
            <a:prstGeom prst="rect">
              <a:avLst/>
            </a:prstGeom>
            <a:noFill/>
            <a:ln>
              <a:solidFill>
                <a:srgbClr val="FF0000"/>
              </a:solidFill>
            </a:ln>
          </p:spPr>
          <p:txBody>
            <a:bodyPr wrap="square" lIns="0" tIns="648000" rIns="0" bIns="648000" rtlCol="0">
              <a:spAutoFit/>
            </a:bodyPr>
            <a:lstStyle/>
            <a:p>
              <a:pPr algn="ctr"/>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a:t>
              </a:r>
              <a:endParaRPr lang="en-US" altLang="ja-JP" sz="9000">
                <a:latin typeface="ＭＳ ゴシック" pitchFamily="49" charset="-128"/>
                <a:ea typeface="ＭＳ ゴシック" pitchFamily="49" charset="-128"/>
              </a:endParaRPr>
            </a:p>
            <a:p>
              <a:pPr algn="ctr"/>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84.1cm</a:t>
              </a:r>
            </a:p>
            <a:p>
              <a:pPr algn="ctr"/>
              <a:r>
                <a:rPr lang="ja-JP" altLang="en-US" sz="9000">
                  <a:latin typeface="ＭＳ ゴシック" pitchFamily="49" charset="-128"/>
                  <a:ea typeface="ＭＳ ゴシック" pitchFamily="49" charset="-128"/>
                </a:rPr>
                <a:t>高さ </a:t>
              </a:r>
              <a:r>
                <a:rPr lang="en-US" altLang="ja-JP" sz="9000">
                  <a:latin typeface="ＭＳ ゴシック" pitchFamily="49" charset="-128"/>
                  <a:ea typeface="ＭＳ ゴシック" pitchFamily="49" charset="-128"/>
                </a:rPr>
                <a:t>118.9cm</a:t>
              </a:r>
            </a:p>
          </p:txBody>
        </p:sp>
        <p:sp>
          <p:nvSpPr>
            <p:cNvPr id="20" name="テキスト ボックス 19">
              <a:extLst>
                <a:ext uri="{FF2B5EF4-FFF2-40B4-BE49-F238E27FC236}">
                  <a16:creationId xmlns:a16="http://schemas.microsoft.com/office/drawing/2014/main" id="{A99E4108-4EBE-4222-46B3-293749910573}"/>
                </a:ext>
              </a:extLst>
            </p:cNvPr>
            <p:cNvSpPr txBox="1"/>
            <p:nvPr/>
          </p:nvSpPr>
          <p:spPr>
            <a:xfrm>
              <a:off x="31527588" y="19713805"/>
              <a:ext cx="17816199" cy="3093154"/>
            </a:xfrm>
            <a:prstGeom prst="rect">
              <a:avLst/>
            </a:prstGeom>
            <a:noFill/>
          </p:spPr>
          <p:txBody>
            <a:bodyPr wrap="square" lIns="0" tIns="0" rIns="0" bIns="0" rtlCol="0">
              <a:spAutoFit/>
            </a:bodyPr>
            <a:lstStyle/>
            <a:p>
              <a:r>
                <a:rPr lang="en-US" altLang="ja-JP" sz="6500" b="1" dirty="0">
                  <a:latin typeface="ＭＳ ゴシック" pitchFamily="49" charset="-128"/>
                  <a:ea typeface="ＭＳ ゴシック" pitchFamily="49" charset="-128"/>
                </a:rPr>
                <a:t>※</a:t>
              </a:r>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　若干誤差が生じている場合がありますが、</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　そのまま作成いただいて問題ございません。</a:t>
              </a:r>
              <a:endParaRPr lang="en-US" altLang="ja-JP" sz="6500" dirty="0">
                <a:latin typeface="ＭＳ ゴシック" pitchFamily="49" charset="-128"/>
                <a:ea typeface="ＭＳ ゴシック" pitchFamily="49" charset="-128"/>
              </a:endParaRPr>
            </a:p>
          </p:txBody>
        </p:sp>
      </p:grpSp>
      <p:sp>
        <p:nvSpPr>
          <p:cNvPr id="21" name="正方形/長方形 20">
            <a:extLst>
              <a:ext uri="{FF2B5EF4-FFF2-40B4-BE49-F238E27FC236}">
                <a16:creationId xmlns:a16="http://schemas.microsoft.com/office/drawing/2014/main" id="{732A9BD0-B899-ED72-51F0-141FE4B35E10}"/>
              </a:ext>
            </a:extLst>
          </p:cNvPr>
          <p:cNvSpPr/>
          <p:nvPr/>
        </p:nvSpPr>
        <p:spPr>
          <a:xfrm>
            <a:off x="31527588" y="24234520"/>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Words>1766</Words>
  <Application>Microsoft Macintosh PowerPoint</Application>
  <PresentationFormat>ユーザー設定</PresentationFormat>
  <Paragraphs>35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A0_ver3</dc:title>
  <dc:subject/>
  <dc:creator/>
  <dc:description/>
  <cp:lastModifiedBy>tokyo</cp:lastModifiedBy>
  <cp:revision>4</cp:revision>
  <dcterms:created xsi:type="dcterms:W3CDTF">2024-08-29T09:10:28Z</dcterms:created>
  <dcterms:modified xsi:type="dcterms:W3CDTF">2024-09-06T02:45:36Z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